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9" r:id="rId4"/>
  </p:sldMasterIdLst>
  <p:notesMasterIdLst>
    <p:notesMasterId r:id="rId6"/>
  </p:notesMasterIdLst>
  <p:handoutMasterIdLst>
    <p:handoutMasterId r:id="rId27"/>
  </p:handoutMasterIdLst>
  <p:sldIdLst>
    <p:sldId id="257" r:id="rId5"/>
    <p:sldId id="281" r:id="rId7"/>
    <p:sldId id="258" r:id="rId8"/>
    <p:sldId id="262" r:id="rId9"/>
    <p:sldId id="263" r:id="rId10"/>
    <p:sldId id="264" r:id="rId11"/>
    <p:sldId id="277" r:id="rId12"/>
    <p:sldId id="265" r:id="rId13"/>
    <p:sldId id="266" r:id="rId14"/>
    <p:sldId id="267" r:id="rId15"/>
    <p:sldId id="268" r:id="rId16"/>
    <p:sldId id="278" r:id="rId17"/>
    <p:sldId id="269" r:id="rId18"/>
    <p:sldId id="270" r:id="rId19"/>
    <p:sldId id="271" r:id="rId20"/>
    <p:sldId id="279" r:id="rId21"/>
    <p:sldId id="272" r:id="rId22"/>
    <p:sldId id="273" r:id="rId23"/>
    <p:sldId id="274" r:id="rId24"/>
    <p:sldId id="275"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35669B"/>
    <a:srgbClr val="528E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showGuides="1">
      <p:cViewPr varScale="1">
        <p:scale>
          <a:sx n="103" d="100"/>
          <a:sy n="103" d="100"/>
        </p:scale>
        <p:origin x="72" y="3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2"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2"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advTm="1000">
    <p:dissolv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image" Target="../media/image10.pn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9.xml"/><Relationship Id="rId3" Type="http://schemas.openxmlformats.org/officeDocument/2006/relationships/image" Target="../media/image1.png"/><Relationship Id="rId2" Type="http://schemas.microsoft.com/office/2007/relationships/hdphoto" Target="../media/image3.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48734" y="1612568"/>
            <a:ext cx="2060294" cy="923330"/>
          </a:xfrm>
          <a:prstGeom prst="rect">
            <a:avLst/>
          </a:prstGeom>
          <a:noFill/>
        </p:spPr>
        <p:txBody>
          <a:bodyPr wrap="square" rtlCol="0">
            <a:spAutoFit/>
          </a:bodyPr>
          <a:lstStyle/>
          <a:p>
            <a:r>
              <a:rPr lang="en-US" altLang="zh-CN" sz="5400" dirty="0">
                <a:solidFill>
                  <a:srgbClr val="44546A"/>
                </a:solidFill>
                <a:cs typeface="+mn-ea"/>
                <a:sym typeface="+mn-lt"/>
              </a:rPr>
              <a:t>201X</a:t>
            </a:r>
            <a:endParaRPr lang="zh-CN" altLang="en-US" sz="5400" dirty="0">
              <a:solidFill>
                <a:srgbClr val="44546A"/>
              </a:solidFill>
              <a:cs typeface="+mn-ea"/>
              <a:sym typeface="+mn-lt"/>
            </a:endParaRPr>
          </a:p>
        </p:txBody>
      </p:sp>
      <p:sp>
        <p:nvSpPr>
          <p:cNvPr id="7" name="文本框 6"/>
          <p:cNvSpPr txBox="1"/>
          <p:nvPr/>
        </p:nvSpPr>
        <p:spPr>
          <a:xfrm>
            <a:off x="948734" y="2522472"/>
            <a:ext cx="5337766" cy="646331"/>
          </a:xfrm>
          <a:prstGeom prst="rect">
            <a:avLst/>
          </a:prstGeom>
          <a:noFill/>
        </p:spPr>
        <p:txBody>
          <a:bodyPr wrap="square" rtlCol="0">
            <a:spAutoFit/>
          </a:bodyPr>
          <a:lstStyle/>
          <a:p>
            <a:pPr algn="dist"/>
            <a:r>
              <a:rPr lang="zh-CN" altLang="en-US" sz="3600" dirty="0">
                <a:solidFill>
                  <a:srgbClr val="44546A"/>
                </a:solidFill>
                <a:cs typeface="+mn-ea"/>
                <a:sym typeface="+mn-lt"/>
              </a:rPr>
              <a:t>极简线条立体答辩模板</a:t>
            </a:r>
            <a:endParaRPr lang="zh-CN" altLang="en-US" sz="3600" dirty="0">
              <a:solidFill>
                <a:srgbClr val="44546A"/>
              </a:solidFill>
              <a:cs typeface="+mn-ea"/>
              <a:sym typeface="+mn-lt"/>
            </a:endParaRPr>
          </a:p>
        </p:txBody>
      </p:sp>
      <p:cxnSp>
        <p:nvCxnSpPr>
          <p:cNvPr id="9" name="直接连接符 8"/>
          <p:cNvCxnSpPr/>
          <p:nvPr/>
        </p:nvCxnSpPr>
        <p:spPr>
          <a:xfrm>
            <a:off x="1041332" y="3429000"/>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900000">
            <a:off x="5321357" y="-681664"/>
            <a:ext cx="8369840" cy="7700933"/>
          </a:xfrm>
          <a:prstGeom prst="rect">
            <a:avLst/>
          </a:prstGeom>
        </p:spPr>
      </p:pic>
      <p:pic>
        <p:nvPicPr>
          <p:cNvPr id="10" name="图片 9"/>
          <p:cNvPicPr>
            <a:picLocks noChangeAspect="1"/>
          </p:cNvPicPr>
          <p:nvPr/>
        </p:nvPicPr>
        <p:blipFill rotWithShape="1">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33344" b="34780"/>
          <a:stretch>
            <a:fillRect/>
          </a:stretch>
        </p:blipFill>
        <p:spPr>
          <a:xfrm>
            <a:off x="364251" y="369753"/>
            <a:ext cx="1913425" cy="609910"/>
          </a:xfrm>
          <a:prstGeom prst="rect">
            <a:avLst/>
          </a:prstGeom>
        </p:spPr>
      </p:pic>
      <p:grpSp>
        <p:nvGrpSpPr>
          <p:cNvPr id="3" name="组合 2"/>
          <p:cNvGrpSpPr/>
          <p:nvPr/>
        </p:nvGrpSpPr>
        <p:grpSpPr>
          <a:xfrm>
            <a:off x="948734" y="4020552"/>
            <a:ext cx="3090222" cy="461665"/>
            <a:chOff x="948734" y="4020552"/>
            <a:chExt cx="3090222" cy="461665"/>
          </a:xfrm>
        </p:grpSpPr>
        <p:sp>
          <p:nvSpPr>
            <p:cNvPr id="28" name="文本框 27"/>
            <p:cNvSpPr txBox="1"/>
            <p:nvPr/>
          </p:nvSpPr>
          <p:spPr>
            <a:xfrm>
              <a:off x="948734" y="4020552"/>
              <a:ext cx="1112805" cy="461665"/>
            </a:xfrm>
            <a:prstGeom prst="rect">
              <a:avLst/>
            </a:prstGeom>
            <a:noFill/>
          </p:spPr>
          <p:txBody>
            <a:bodyPr wrap="none" rtlCol="0">
              <a:spAutoFit/>
            </a:bodyPr>
            <a:lstStyle/>
            <a:p>
              <a:r>
                <a:rPr lang="zh-CN" altLang="en-US" sz="2400" dirty="0">
                  <a:solidFill>
                    <a:srgbClr val="44546A"/>
                  </a:solidFill>
                  <a:cs typeface="+mn-ea"/>
                  <a:sym typeface="+mn-lt"/>
                </a:rPr>
                <a:t>答辩人</a:t>
              </a:r>
              <a:endParaRPr lang="zh-CN" altLang="en-US" sz="2400" dirty="0">
                <a:solidFill>
                  <a:srgbClr val="44546A"/>
                </a:solidFill>
                <a:cs typeface="+mn-ea"/>
                <a:sym typeface="+mn-lt"/>
              </a:endParaRPr>
            </a:p>
          </p:txBody>
        </p:sp>
        <p:cxnSp>
          <p:nvCxnSpPr>
            <p:cNvPr id="32" name="直接连接符 31"/>
            <p:cNvCxnSpPr/>
            <p:nvPr/>
          </p:nvCxnSpPr>
          <p:spPr>
            <a:xfrm flipV="1">
              <a:off x="2061539" y="4397474"/>
              <a:ext cx="1977417" cy="1512"/>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205162" y="4023193"/>
              <a:ext cx="646331" cy="369332"/>
            </a:xfrm>
            <a:prstGeom prst="rect">
              <a:avLst/>
            </a:prstGeom>
            <a:noFill/>
          </p:spPr>
          <p:txBody>
            <a:bodyPr wrap="none" rtlCol="0">
              <a:spAutoFit/>
            </a:bodyPr>
            <a:lstStyle/>
            <a:p>
              <a:r>
                <a:rPr lang="zh-CN" altLang="en-US" dirty="0" smtClean="0">
                  <a:solidFill>
                    <a:srgbClr val="44546A"/>
                  </a:solidFill>
                  <a:cs typeface="+mn-ea"/>
                  <a:sym typeface="+mn-lt"/>
                </a:rPr>
                <a:t>青课</a:t>
              </a:r>
              <a:endParaRPr lang="zh-CN" altLang="en-US" dirty="0">
                <a:solidFill>
                  <a:srgbClr val="44546A"/>
                </a:solidFill>
                <a:cs typeface="+mn-ea"/>
                <a:sym typeface="+mn-lt"/>
              </a:endParaRPr>
            </a:p>
          </p:txBody>
        </p:sp>
      </p:grpSp>
      <p:grpSp>
        <p:nvGrpSpPr>
          <p:cNvPr id="5" name="组合 4"/>
          <p:cNvGrpSpPr/>
          <p:nvPr/>
        </p:nvGrpSpPr>
        <p:grpSpPr>
          <a:xfrm>
            <a:off x="948734" y="4538318"/>
            <a:ext cx="3090222" cy="497641"/>
            <a:chOff x="948734" y="4538318"/>
            <a:chExt cx="3090222" cy="497641"/>
          </a:xfrm>
        </p:grpSpPr>
        <p:sp>
          <p:nvSpPr>
            <p:cNvPr id="29" name="文本框 28"/>
            <p:cNvSpPr txBox="1"/>
            <p:nvPr/>
          </p:nvSpPr>
          <p:spPr>
            <a:xfrm>
              <a:off x="948734" y="4574294"/>
              <a:ext cx="803425" cy="461665"/>
            </a:xfrm>
            <a:prstGeom prst="rect">
              <a:avLst/>
            </a:prstGeom>
            <a:noFill/>
          </p:spPr>
          <p:txBody>
            <a:bodyPr wrap="none" rtlCol="0">
              <a:spAutoFit/>
            </a:bodyPr>
            <a:lstStyle/>
            <a:p>
              <a:r>
                <a:rPr lang="zh-CN" altLang="en-US" sz="2400" dirty="0">
                  <a:solidFill>
                    <a:srgbClr val="44546A"/>
                  </a:solidFill>
                  <a:cs typeface="+mn-ea"/>
                  <a:sym typeface="+mn-lt"/>
                </a:rPr>
                <a:t>导师</a:t>
              </a:r>
              <a:endParaRPr lang="zh-CN" altLang="en-US" sz="2400" dirty="0">
                <a:solidFill>
                  <a:srgbClr val="44546A"/>
                </a:solidFill>
                <a:cs typeface="+mn-ea"/>
                <a:sym typeface="+mn-lt"/>
              </a:endParaRPr>
            </a:p>
          </p:txBody>
        </p:sp>
        <p:cxnSp>
          <p:nvCxnSpPr>
            <p:cNvPr id="33" name="直接连接符 32"/>
            <p:cNvCxnSpPr/>
            <p:nvPr/>
          </p:nvCxnSpPr>
          <p:spPr>
            <a:xfrm>
              <a:off x="1748954" y="4914337"/>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05161" y="4538318"/>
              <a:ext cx="646331" cy="369332"/>
            </a:xfrm>
            <a:prstGeom prst="rect">
              <a:avLst/>
            </a:prstGeom>
            <a:noFill/>
          </p:spPr>
          <p:txBody>
            <a:bodyPr wrap="none" rtlCol="0">
              <a:spAutoFit/>
            </a:bodyPr>
            <a:lstStyle/>
            <a:p>
              <a:r>
                <a:rPr lang="zh-CN" altLang="en-US" dirty="0" smtClean="0">
                  <a:solidFill>
                    <a:srgbClr val="44546A"/>
                  </a:solidFill>
                  <a:cs typeface="+mn-ea"/>
                  <a:sym typeface="+mn-lt"/>
                </a:rPr>
                <a:t>青课</a:t>
              </a:r>
              <a:endParaRPr lang="zh-CN" altLang="en-US" dirty="0">
                <a:solidFill>
                  <a:srgbClr val="44546A"/>
                </a:solidFill>
                <a:cs typeface="+mn-ea"/>
                <a:sym typeface="+mn-lt"/>
              </a:endParaRPr>
            </a:p>
          </p:txBody>
        </p:sp>
      </p:grpSp>
      <p:grpSp>
        <p:nvGrpSpPr>
          <p:cNvPr id="36" name="组合 35"/>
          <p:cNvGrpSpPr/>
          <p:nvPr/>
        </p:nvGrpSpPr>
        <p:grpSpPr>
          <a:xfrm>
            <a:off x="948734" y="5137192"/>
            <a:ext cx="3090222" cy="487757"/>
            <a:chOff x="948734" y="5137192"/>
            <a:chExt cx="3090222" cy="487757"/>
          </a:xfrm>
        </p:grpSpPr>
        <p:sp>
          <p:nvSpPr>
            <p:cNvPr id="30" name="文本框 29"/>
            <p:cNvSpPr txBox="1"/>
            <p:nvPr/>
          </p:nvSpPr>
          <p:spPr>
            <a:xfrm>
              <a:off x="948734" y="5163284"/>
              <a:ext cx="800219" cy="461665"/>
            </a:xfrm>
            <a:prstGeom prst="rect">
              <a:avLst/>
            </a:prstGeom>
            <a:noFill/>
          </p:spPr>
          <p:txBody>
            <a:bodyPr wrap="none" rtlCol="0">
              <a:spAutoFit/>
            </a:bodyPr>
            <a:lstStyle/>
            <a:p>
              <a:r>
                <a:rPr lang="zh-CN" altLang="en-US" sz="2400" dirty="0">
                  <a:solidFill>
                    <a:srgbClr val="44546A"/>
                  </a:solidFill>
                  <a:cs typeface="+mn-ea"/>
                  <a:sym typeface="+mn-lt"/>
                </a:rPr>
                <a:t>专业</a:t>
              </a:r>
              <a:endParaRPr lang="zh-CN" altLang="en-US" sz="2400" dirty="0">
                <a:solidFill>
                  <a:srgbClr val="44546A"/>
                </a:solidFill>
                <a:cs typeface="+mn-ea"/>
                <a:sym typeface="+mn-lt"/>
              </a:endParaRPr>
            </a:p>
          </p:txBody>
        </p:sp>
        <p:cxnSp>
          <p:nvCxnSpPr>
            <p:cNvPr id="34" name="直接连接符 33"/>
            <p:cNvCxnSpPr/>
            <p:nvPr/>
          </p:nvCxnSpPr>
          <p:spPr>
            <a:xfrm>
              <a:off x="1748954" y="5511473"/>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229976" y="5137192"/>
              <a:ext cx="1107996" cy="369332"/>
            </a:xfrm>
            <a:prstGeom prst="rect">
              <a:avLst/>
            </a:prstGeom>
            <a:noFill/>
          </p:spPr>
          <p:txBody>
            <a:bodyPr wrap="none" rtlCol="0">
              <a:spAutoFit/>
            </a:bodyPr>
            <a:lstStyle/>
            <a:p>
              <a:r>
                <a:rPr lang="zh-CN" altLang="en-US" dirty="0">
                  <a:solidFill>
                    <a:srgbClr val="44546A"/>
                  </a:solidFill>
                  <a:cs typeface="+mn-ea"/>
                  <a:sym typeface="+mn-lt"/>
                </a:rPr>
                <a:t>平面设计</a:t>
              </a:r>
              <a:endParaRPr lang="zh-CN" altLang="en-US" dirty="0">
                <a:solidFill>
                  <a:srgbClr val="44546A"/>
                </a:solidFill>
                <a:cs typeface="+mn-ea"/>
                <a:sym typeface="+mn-lt"/>
              </a:endParaRPr>
            </a:p>
          </p:txBody>
        </p:sp>
      </p:grpSp>
      <p:grpSp>
        <p:nvGrpSpPr>
          <p:cNvPr id="37" name="组合 36"/>
          <p:cNvGrpSpPr/>
          <p:nvPr/>
        </p:nvGrpSpPr>
        <p:grpSpPr>
          <a:xfrm>
            <a:off x="976415" y="5666381"/>
            <a:ext cx="3082911" cy="482585"/>
            <a:chOff x="976415" y="5666381"/>
            <a:chExt cx="3082911" cy="482585"/>
          </a:xfrm>
        </p:grpSpPr>
        <p:sp>
          <p:nvSpPr>
            <p:cNvPr id="31" name="文本框 30"/>
            <p:cNvSpPr txBox="1"/>
            <p:nvPr/>
          </p:nvSpPr>
          <p:spPr>
            <a:xfrm>
              <a:off x="976415" y="5687301"/>
              <a:ext cx="803425" cy="461665"/>
            </a:xfrm>
            <a:prstGeom prst="rect">
              <a:avLst/>
            </a:prstGeom>
            <a:noFill/>
          </p:spPr>
          <p:txBody>
            <a:bodyPr wrap="none" rtlCol="0">
              <a:spAutoFit/>
            </a:bodyPr>
            <a:lstStyle/>
            <a:p>
              <a:r>
                <a:rPr lang="zh-CN" altLang="en-US" sz="2400" dirty="0">
                  <a:solidFill>
                    <a:srgbClr val="44546A"/>
                  </a:solidFill>
                  <a:cs typeface="+mn-ea"/>
                  <a:sym typeface="+mn-lt"/>
                </a:rPr>
                <a:t>时间</a:t>
              </a:r>
              <a:endParaRPr lang="zh-CN" altLang="en-US" sz="2400" dirty="0">
                <a:solidFill>
                  <a:srgbClr val="44546A"/>
                </a:solidFill>
                <a:cs typeface="+mn-ea"/>
                <a:sym typeface="+mn-lt"/>
              </a:endParaRPr>
            </a:p>
          </p:txBody>
        </p:sp>
        <p:cxnSp>
          <p:nvCxnSpPr>
            <p:cNvPr id="35" name="直接连接符 34"/>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208264" y="5666381"/>
              <a:ext cx="878767" cy="369332"/>
            </a:xfrm>
            <a:prstGeom prst="rect">
              <a:avLst/>
            </a:prstGeom>
            <a:noFill/>
          </p:spPr>
          <p:txBody>
            <a:bodyPr wrap="none" rtlCol="0">
              <a:spAutoFit/>
            </a:bodyPr>
            <a:lstStyle/>
            <a:p>
              <a:r>
                <a:rPr lang="en-US" altLang="zh-CN" dirty="0">
                  <a:solidFill>
                    <a:srgbClr val="44546A"/>
                  </a:solidFill>
                  <a:cs typeface="+mn-ea"/>
                  <a:sym typeface="+mn-lt"/>
                </a:rPr>
                <a:t>201X</a:t>
              </a:r>
              <a:r>
                <a:rPr lang="zh-CN" altLang="en-US" dirty="0">
                  <a:solidFill>
                    <a:srgbClr val="44546A"/>
                  </a:solidFill>
                  <a:cs typeface="+mn-ea"/>
                  <a:sym typeface="+mn-lt"/>
                </a:rPr>
                <a:t>年</a:t>
              </a:r>
              <a:endParaRPr lang="zh-CN" altLang="en-US" dirty="0">
                <a:solidFill>
                  <a:srgbClr val="44546A"/>
                </a:solidFill>
                <a:cs typeface="+mn-ea"/>
                <a:sym typeface="+mn-lt"/>
              </a:endParaRPr>
            </a:p>
          </p:txBody>
        </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000"/>
                                        <p:tgtEl>
                                          <p:spTgt spid="36"/>
                                        </p:tgtEl>
                                      </p:cBhvr>
                                    </p:animEffect>
                                    <p:anim calcmode="lin" valueType="num">
                                      <p:cBhvr>
                                        <p:cTn id="44" dur="1000" fill="hold"/>
                                        <p:tgtEl>
                                          <p:spTgt spid="36"/>
                                        </p:tgtEl>
                                        <p:attrNameLst>
                                          <p:attrName>ppt_x</p:attrName>
                                        </p:attrNameLst>
                                      </p:cBhvr>
                                      <p:tavLst>
                                        <p:tav tm="0">
                                          <p:val>
                                            <p:strVal val="#ppt_x"/>
                                          </p:val>
                                        </p:tav>
                                        <p:tav tm="100000">
                                          <p:val>
                                            <p:strVal val="#ppt_x"/>
                                          </p:val>
                                        </p:tav>
                                      </p:tavLst>
                                    </p:anim>
                                    <p:anim calcmode="lin" valueType="num">
                                      <p:cBhvr>
                                        <p:cTn id="45" dur="1000" fill="hold"/>
                                        <p:tgtEl>
                                          <p:spTgt spid="36"/>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五边形 7"/>
          <p:cNvSpPr/>
          <p:nvPr/>
        </p:nvSpPr>
        <p:spPr>
          <a:xfrm rot="16200000">
            <a:off x="4916877" y="2037753"/>
            <a:ext cx="978408" cy="803189"/>
          </a:xfrm>
          <a:prstGeom prst="homePlate">
            <a:avLst>
              <a:gd name="adj" fmla="val 31538"/>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五边形 10"/>
          <p:cNvSpPr/>
          <p:nvPr/>
        </p:nvSpPr>
        <p:spPr>
          <a:xfrm rot="5400000">
            <a:off x="6403805" y="4834500"/>
            <a:ext cx="978408" cy="803189"/>
          </a:xfrm>
          <a:prstGeom prst="homePlate">
            <a:avLst>
              <a:gd name="adj" fmla="val 31538"/>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五边形 12"/>
          <p:cNvSpPr/>
          <p:nvPr/>
        </p:nvSpPr>
        <p:spPr>
          <a:xfrm rot="16200000" flipV="1">
            <a:off x="6403804" y="2037753"/>
            <a:ext cx="978408" cy="803189"/>
          </a:xfrm>
          <a:prstGeom prst="homePlate">
            <a:avLst>
              <a:gd name="adj" fmla="val 31538"/>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五边形 14"/>
          <p:cNvSpPr/>
          <p:nvPr/>
        </p:nvSpPr>
        <p:spPr>
          <a:xfrm rot="5400000" flipV="1">
            <a:off x="4916876" y="4834501"/>
            <a:ext cx="978408" cy="803189"/>
          </a:xfrm>
          <a:prstGeom prst="homePlate">
            <a:avLst>
              <a:gd name="adj" fmla="val 31538"/>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cs typeface="+mn-ea"/>
                <a:sym typeface="+mn-lt"/>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cs typeface="+mn-ea"/>
                <a:sym typeface="+mn-lt"/>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a:solidFill>
                  <a:prstClr val="white"/>
                </a:solidFill>
                <a:cs typeface="+mn-ea"/>
                <a:sym typeface="+mn-lt"/>
              </a:rPr>
              <a:t>01</a:t>
            </a:r>
            <a:endParaRPr lang="zh-CN" altLang="en-US" sz="2400" dirty="0">
              <a:solidFill>
                <a:prstClr val="white"/>
              </a:solidFill>
              <a:cs typeface="+mn-ea"/>
              <a:sym typeface="+mn-lt"/>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a:solidFill>
                  <a:prstClr val="white"/>
                </a:solidFill>
                <a:cs typeface="+mn-ea"/>
                <a:sym typeface="+mn-lt"/>
              </a:rPr>
              <a:t>02</a:t>
            </a:r>
            <a:endParaRPr lang="zh-CN" altLang="en-US" sz="2400" dirty="0">
              <a:solidFill>
                <a:prstClr val="white"/>
              </a:solidFill>
              <a:cs typeface="+mn-ea"/>
              <a:sym typeface="+mn-lt"/>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a:solidFill>
                  <a:prstClr val="white"/>
                </a:solidFill>
                <a:cs typeface="+mn-ea"/>
                <a:sym typeface="+mn-lt"/>
              </a:rPr>
              <a:t>03</a:t>
            </a:r>
            <a:endParaRPr lang="zh-CN" altLang="en-US" sz="2400" dirty="0">
              <a:solidFill>
                <a:prstClr val="white"/>
              </a:solidFill>
              <a:cs typeface="+mn-ea"/>
              <a:sym typeface="+mn-lt"/>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a:solidFill>
                  <a:prstClr val="white"/>
                </a:solidFill>
                <a:cs typeface="+mn-ea"/>
                <a:sym typeface="+mn-lt"/>
              </a:rPr>
              <a:t>04</a:t>
            </a:r>
            <a:endParaRPr lang="zh-CN" altLang="en-US" sz="2400" dirty="0">
              <a:solidFill>
                <a:prstClr val="white"/>
              </a:solidFill>
              <a:cs typeface="+mn-ea"/>
              <a:sym typeface="+mn-lt"/>
            </a:endParaRPr>
          </a:p>
        </p:txBody>
      </p:sp>
      <p:sp>
        <p:nvSpPr>
          <p:cNvPr id="34" name="矩形 33"/>
          <p:cNvSpPr/>
          <p:nvPr/>
        </p:nvSpPr>
        <p:spPr>
          <a:xfrm rot="2700000">
            <a:off x="5581933" y="3280260"/>
            <a:ext cx="1141928" cy="1141928"/>
          </a:xfrm>
          <a:prstGeom prst="rect">
            <a:avLst/>
          </a:prstGeom>
          <a:blipFill dpi="0" rotWithShape="0">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p:cNvSpPr txBox="1"/>
          <p:nvPr/>
        </p:nvSpPr>
        <p:spPr>
          <a:xfrm>
            <a:off x="7541555" y="1569376"/>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6" name="文本框 35"/>
          <p:cNvSpPr txBox="1"/>
          <p:nvPr/>
        </p:nvSpPr>
        <p:spPr>
          <a:xfrm>
            <a:off x="7541555" y="1948666"/>
            <a:ext cx="3049280" cy="787523"/>
          </a:xfrm>
          <a:prstGeom prst="rect">
            <a:avLst/>
          </a:prstGeom>
          <a:noFill/>
        </p:spPr>
        <p:txBody>
          <a:bodyPr wrap="square" rtlCol="0">
            <a:spAutoFit/>
          </a:bodyPr>
          <a:lstStyle/>
          <a:p>
            <a:pPr>
              <a:lnSpc>
                <a:spcPct val="150000"/>
              </a:lnSpc>
            </a:pPr>
            <a:r>
              <a:rPr lang="zh-CN" altLang="en-US" sz="1600">
                <a:solidFill>
                  <a:srgbClr val="44546A"/>
                </a:solidFill>
                <a:cs typeface="+mn-ea"/>
                <a:sym typeface="+mn-lt"/>
              </a:rPr>
              <a:t>文艺让生活更有范文艺让生活更有范文艺让生活更有范文艺</a:t>
            </a:r>
            <a:endParaRPr lang="zh-CN" altLang="en-US" sz="1600">
              <a:solidFill>
                <a:srgbClr val="44546A"/>
              </a:solidFill>
              <a:cs typeface="+mn-ea"/>
              <a:sym typeface="+mn-lt"/>
            </a:endParaRPr>
          </a:p>
        </p:txBody>
      </p:sp>
      <p:sp>
        <p:nvSpPr>
          <p:cNvPr id="37" name="文本框 36"/>
          <p:cNvSpPr txBox="1"/>
          <p:nvPr/>
        </p:nvSpPr>
        <p:spPr>
          <a:xfrm>
            <a:off x="3339501" y="1569376"/>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8" name="文本框 37"/>
          <p:cNvSpPr txBox="1"/>
          <p:nvPr/>
        </p:nvSpPr>
        <p:spPr>
          <a:xfrm>
            <a:off x="1721740" y="1948666"/>
            <a:ext cx="3049280" cy="787523"/>
          </a:xfrm>
          <a:prstGeom prst="rect">
            <a:avLst/>
          </a:prstGeom>
          <a:noFill/>
        </p:spPr>
        <p:txBody>
          <a:bodyPr wrap="square" rtlCol="0">
            <a:spAutoFit/>
          </a:bodyPr>
          <a:lstStyle/>
          <a:p>
            <a:pPr algn="r">
              <a:lnSpc>
                <a:spcPct val="150000"/>
              </a:lnSpc>
            </a:pPr>
            <a:r>
              <a:rPr lang="zh-CN" altLang="en-US" sz="1600">
                <a:solidFill>
                  <a:srgbClr val="44546A"/>
                </a:solidFill>
                <a:cs typeface="+mn-ea"/>
                <a:sym typeface="+mn-lt"/>
              </a:rPr>
              <a:t>文艺让生活更有范文艺让生活更有范文艺让生活更有范文艺</a:t>
            </a:r>
            <a:endParaRPr lang="zh-CN" altLang="en-US" sz="1600">
              <a:solidFill>
                <a:srgbClr val="44546A"/>
              </a:solidFill>
              <a:cs typeface="+mn-ea"/>
              <a:sym typeface="+mn-lt"/>
            </a:endParaRPr>
          </a:p>
        </p:txBody>
      </p:sp>
      <p:sp>
        <p:nvSpPr>
          <p:cNvPr id="39" name="文本框 38"/>
          <p:cNvSpPr txBox="1"/>
          <p:nvPr/>
        </p:nvSpPr>
        <p:spPr>
          <a:xfrm>
            <a:off x="7541555" y="4914474"/>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a:solidFill>
                  <a:srgbClr val="44546A"/>
                </a:solidFill>
                <a:cs typeface="+mn-ea"/>
                <a:sym typeface="+mn-lt"/>
              </a:rPr>
              <a:t>文艺让生活更有范文艺让生活更有范文艺让生活更有范文艺</a:t>
            </a:r>
            <a:endParaRPr lang="zh-CN" altLang="en-US" sz="1600">
              <a:solidFill>
                <a:srgbClr val="44546A"/>
              </a:solidFill>
              <a:cs typeface="+mn-ea"/>
              <a:sym typeface="+mn-lt"/>
            </a:endParaRPr>
          </a:p>
        </p:txBody>
      </p:sp>
      <p:sp>
        <p:nvSpPr>
          <p:cNvPr id="41" name="文本框 40"/>
          <p:cNvSpPr txBox="1"/>
          <p:nvPr/>
        </p:nvSpPr>
        <p:spPr>
          <a:xfrm>
            <a:off x="3339501" y="4914474"/>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42" name="文本框 41"/>
          <p:cNvSpPr txBox="1"/>
          <p:nvPr/>
        </p:nvSpPr>
        <p:spPr>
          <a:xfrm>
            <a:off x="1721740" y="5293764"/>
            <a:ext cx="3049280" cy="787523"/>
          </a:xfrm>
          <a:prstGeom prst="rect">
            <a:avLst/>
          </a:prstGeom>
          <a:noFill/>
        </p:spPr>
        <p:txBody>
          <a:bodyPr wrap="square" rtlCol="0">
            <a:spAutoFit/>
          </a:bodyPr>
          <a:lstStyle/>
          <a:p>
            <a:pPr algn="r">
              <a:lnSpc>
                <a:spcPct val="150000"/>
              </a:lnSpc>
            </a:pPr>
            <a:r>
              <a:rPr lang="zh-CN" altLang="en-US" sz="1600">
                <a:solidFill>
                  <a:srgbClr val="44546A"/>
                </a:solidFill>
                <a:cs typeface="+mn-ea"/>
                <a:sym typeface="+mn-lt"/>
              </a:rPr>
              <a:t>文艺让生活更有范文艺让生活更有范文艺让生活更有范文艺</a:t>
            </a:r>
            <a:endParaRPr lang="zh-CN" altLang="en-US" sz="1600">
              <a:solidFill>
                <a:srgbClr val="44546A"/>
              </a:solidFill>
              <a:cs typeface="+mn-ea"/>
              <a:sym typeface="+mn-lt"/>
            </a:endParaRPr>
          </a:p>
        </p:txBody>
      </p:sp>
      <p:grpSp>
        <p:nvGrpSpPr>
          <p:cNvPr id="43" name="组合 42"/>
          <p:cNvGrpSpPr/>
          <p:nvPr/>
        </p:nvGrpSpPr>
        <p:grpSpPr>
          <a:xfrm>
            <a:off x="122182" y="84408"/>
            <a:ext cx="4304604" cy="1135220"/>
            <a:chOff x="122182" y="84408"/>
            <a:chExt cx="4304604" cy="1135220"/>
          </a:xfrm>
        </p:grpSpPr>
        <p:pic>
          <p:nvPicPr>
            <p:cNvPr id="44" name="图片 43"/>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45"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46" name="组合 45"/>
            <p:cNvGrpSpPr/>
            <p:nvPr/>
          </p:nvGrpSpPr>
          <p:grpSpPr>
            <a:xfrm>
              <a:off x="1467258" y="189315"/>
              <a:ext cx="2959528" cy="716904"/>
              <a:chOff x="1410987" y="179320"/>
              <a:chExt cx="2959528" cy="716904"/>
            </a:xfrm>
          </p:grpSpPr>
          <p:sp>
            <p:nvSpPr>
              <p:cNvPr id="47"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选题目标概括</a:t>
                </a:r>
                <a:endParaRPr lang="en-US" altLang="zh-CN" sz="2500" dirty="0">
                  <a:solidFill>
                    <a:srgbClr val="44546A"/>
                  </a:solidFill>
                  <a:cs typeface="+mn-ea"/>
                  <a:sym typeface="+mn-lt"/>
                </a:endParaRPr>
              </a:p>
            </p:txBody>
          </p:sp>
          <p:sp>
            <p:nvSpPr>
              <p:cNvPr id="48" name="矩形 47"/>
              <p:cNvSpPr/>
              <p:nvPr/>
            </p:nvSpPr>
            <p:spPr>
              <a:xfrm>
                <a:off x="1410987" y="588447"/>
                <a:ext cx="2959528" cy="307777"/>
              </a:xfrm>
              <a:prstGeom prst="rect">
                <a:avLst/>
              </a:prstGeom>
            </p:spPr>
            <p:txBody>
              <a:bodyPr wrap="none">
                <a:spAutoFit/>
              </a:bodyPr>
              <a:lstStyle/>
              <a:p>
                <a:r>
                  <a:rPr lang="en-US" altLang="zh-CN" sz="1400" dirty="0">
                    <a:solidFill>
                      <a:srgbClr val="44546A"/>
                    </a:solidFill>
                    <a:cs typeface="+mn-ea"/>
                    <a:sym typeface="+mn-lt"/>
                  </a:rPr>
                  <a:t>Objective Summary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P spid="14" grpId="0" animBg="1"/>
      <p:bldP spid="15" grpId="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64375" y="2614672"/>
            <a:ext cx="3306471" cy="3273825"/>
            <a:chOff x="1300233" y="1995959"/>
            <a:chExt cx="3306471" cy="3273825"/>
          </a:xfrm>
        </p:grpSpPr>
        <p:sp>
          <p:nvSpPr>
            <p:cNvPr id="8" name="圆角矩形 20"/>
            <p:cNvSpPr/>
            <p:nvPr/>
          </p:nvSpPr>
          <p:spPr>
            <a:xfrm>
              <a:off x="1432848" y="2127265"/>
              <a:ext cx="3041242" cy="3011214"/>
            </a:xfrm>
            <a:prstGeom prst="ellipse">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cs typeface="+mn-ea"/>
                <a:sym typeface="+mn-lt"/>
              </a:endParaRPr>
            </a:p>
          </p:txBody>
        </p:sp>
        <p:sp>
          <p:nvSpPr>
            <p:cNvPr id="10" name="圆角矩形 20"/>
            <p:cNvSpPr/>
            <p:nvPr/>
          </p:nvSpPr>
          <p:spPr>
            <a:xfrm>
              <a:off x="1300233" y="1995959"/>
              <a:ext cx="3306471" cy="3273825"/>
            </a:xfrm>
            <a:prstGeom prst="ellipse">
              <a:avLst/>
            </a:prstGeom>
            <a:noFill/>
            <a:ln w="15875">
              <a:solidFill>
                <a:srgbClr val="44546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11" name="文本框 10"/>
            <p:cNvSpPr txBox="1"/>
            <p:nvPr/>
          </p:nvSpPr>
          <p:spPr>
            <a:xfrm>
              <a:off x="1741774" y="2761251"/>
              <a:ext cx="2639238" cy="861775"/>
            </a:xfrm>
            <a:prstGeom prst="rect">
              <a:avLst/>
            </a:prstGeom>
            <a:noFill/>
          </p:spPr>
          <p:txBody>
            <a:bodyPr wrap="square" rtlCol="0">
              <a:spAutoFit/>
            </a:bodyPr>
            <a:lstStyle/>
            <a:p>
              <a:endParaRPr lang="zh-CN" altLang="en-US" sz="4800" dirty="0">
                <a:solidFill>
                  <a:schemeClr val="bg1"/>
                </a:solidFill>
                <a:cs typeface="+mn-ea"/>
                <a:sym typeface="+mn-lt"/>
              </a:endParaRPr>
            </a:p>
          </p:txBody>
        </p:sp>
      </p:grpSp>
      <p:grpSp>
        <p:nvGrpSpPr>
          <p:cNvPr id="12" name="组合 11"/>
          <p:cNvGrpSpPr/>
          <p:nvPr/>
        </p:nvGrpSpPr>
        <p:grpSpPr>
          <a:xfrm>
            <a:off x="7465427" y="2801100"/>
            <a:ext cx="1435935" cy="1421759"/>
            <a:chOff x="1335867" y="2521914"/>
            <a:chExt cx="1416962" cy="1402972"/>
          </a:xfrm>
          <a:solidFill>
            <a:srgbClr val="157E9F"/>
          </a:solidFill>
        </p:grpSpPr>
        <p:sp>
          <p:nvSpPr>
            <p:cNvPr id="13"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cs typeface="+mn-ea"/>
                <a:sym typeface="+mn-lt"/>
              </a:endParaRPr>
            </a:p>
          </p:txBody>
        </p:sp>
        <p:sp>
          <p:nvSpPr>
            <p:cNvPr id="14" name="圆角矩形 20"/>
            <p:cNvSpPr/>
            <p:nvPr/>
          </p:nvSpPr>
          <p:spPr>
            <a:xfrm>
              <a:off x="1335867" y="2521914"/>
              <a:ext cx="1416962" cy="1402972"/>
            </a:xfrm>
            <a:prstGeom prst="ellipse">
              <a:avLst/>
            </a:prstGeom>
            <a:solidFill>
              <a:srgbClr val="44546A"/>
            </a:solid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cs typeface="+mn-ea"/>
                <a:sym typeface="+mn-lt"/>
              </a:endParaRPr>
            </a:p>
          </p:txBody>
        </p:sp>
      </p:grpSp>
      <p:sp>
        <p:nvSpPr>
          <p:cNvPr id="15" name="圆角矩形 20"/>
          <p:cNvSpPr/>
          <p:nvPr/>
        </p:nvSpPr>
        <p:spPr>
          <a:xfrm>
            <a:off x="7168911" y="4523760"/>
            <a:ext cx="1320751" cy="1307712"/>
          </a:xfrm>
          <a:prstGeom prst="ellipse">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cs typeface="+mn-ea"/>
              <a:sym typeface="+mn-lt"/>
            </a:endParaRPr>
          </a:p>
        </p:txBody>
      </p:sp>
      <p:sp>
        <p:nvSpPr>
          <p:cNvPr id="16" name="圆角矩形 20"/>
          <p:cNvSpPr/>
          <p:nvPr/>
        </p:nvSpPr>
        <p:spPr>
          <a:xfrm>
            <a:off x="7111319" y="4466738"/>
            <a:ext cx="1435935" cy="1421759"/>
          </a:xfrm>
          <a:prstGeom prst="ellipse">
            <a:avLst/>
          </a:prstGeom>
          <a:noFill/>
          <a:ln w="15875">
            <a:solidFill>
              <a:srgbClr val="44546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cs typeface="+mn-ea"/>
              <a:sym typeface="+mn-lt"/>
            </a:endParaRPr>
          </a:p>
        </p:txBody>
      </p:sp>
      <p:sp>
        <p:nvSpPr>
          <p:cNvPr id="17" name="圆角矩形 20"/>
          <p:cNvSpPr/>
          <p:nvPr/>
        </p:nvSpPr>
        <p:spPr>
          <a:xfrm>
            <a:off x="8703683" y="3861135"/>
            <a:ext cx="1848564" cy="1830312"/>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cs typeface="+mn-ea"/>
              <a:sym typeface="+mn-lt"/>
            </a:endParaRPr>
          </a:p>
        </p:txBody>
      </p:sp>
      <p:sp>
        <p:nvSpPr>
          <p:cNvPr id="18" name="圆角矩形 20"/>
          <p:cNvSpPr/>
          <p:nvPr/>
        </p:nvSpPr>
        <p:spPr>
          <a:xfrm>
            <a:off x="8621365" y="3767253"/>
            <a:ext cx="2009779" cy="1989936"/>
          </a:xfrm>
          <a:prstGeom prst="ellipse">
            <a:avLst/>
          </a:prstGeom>
          <a:noFill/>
          <a:ln w="15875">
            <a:solidFill>
              <a:srgbClr val="44546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cs typeface="+mn-ea"/>
              <a:sym typeface="+mn-lt"/>
            </a:endParaRPr>
          </a:p>
        </p:txBody>
      </p:sp>
      <p:sp>
        <p:nvSpPr>
          <p:cNvPr id="19" name="矩形 18"/>
          <p:cNvSpPr/>
          <p:nvPr/>
        </p:nvSpPr>
        <p:spPr>
          <a:xfrm>
            <a:off x="1924173" y="3885812"/>
            <a:ext cx="1986872" cy="1161852"/>
          </a:xfrm>
          <a:prstGeom prst="rect">
            <a:avLst/>
          </a:prstGeom>
        </p:spPr>
        <p:txBody>
          <a:bodyPr wrap="square" lIns="91436" tIns="45718" rIns="91436" bIns="45718">
            <a:spAutoFit/>
          </a:bodyPr>
          <a:lstStyle/>
          <a:p>
            <a:pPr algn="ctr"/>
            <a:endParaRPr lang="en-US" altLang="zh-CN" sz="1100" dirty="0">
              <a:solidFill>
                <a:schemeClr val="bg1"/>
              </a:solidFill>
              <a:cs typeface="+mn-ea"/>
              <a:sym typeface="+mn-lt"/>
            </a:endParaRPr>
          </a:p>
          <a:p>
            <a:pPr algn="ctr">
              <a:lnSpc>
                <a:spcPct val="130000"/>
              </a:lnSpc>
            </a:pPr>
            <a:r>
              <a:rPr lang="zh-CN" altLang="en-US" sz="1500" dirty="0">
                <a:solidFill>
                  <a:schemeClr val="bg1"/>
                </a:solidFill>
                <a:cs typeface="+mn-ea"/>
                <a:sym typeface="+mn-lt"/>
              </a:rPr>
              <a:t>论文就是用来进行科学研究和描述科研成果的文章</a:t>
            </a:r>
            <a:endParaRPr lang="en-US" altLang="zh-CN" sz="1500" dirty="0">
              <a:solidFill>
                <a:schemeClr val="bg1"/>
              </a:solidFill>
              <a:cs typeface="+mn-ea"/>
              <a:sym typeface="+mn-lt"/>
            </a:endParaRPr>
          </a:p>
        </p:txBody>
      </p:sp>
      <p:sp>
        <p:nvSpPr>
          <p:cNvPr id="20" name="矩形 19"/>
          <p:cNvSpPr/>
          <p:nvPr/>
        </p:nvSpPr>
        <p:spPr>
          <a:xfrm>
            <a:off x="7755056" y="3301400"/>
            <a:ext cx="1013651" cy="400111"/>
          </a:xfrm>
          <a:prstGeom prst="rect">
            <a:avLst/>
          </a:prstGeom>
        </p:spPr>
        <p:txBody>
          <a:bodyPr wrap="square" lIns="91436" tIns="45718" rIns="91436" bIns="45718">
            <a:spAutoFit/>
          </a:bodyPr>
          <a:lstStyle/>
          <a:p>
            <a:r>
              <a:rPr lang="zh-CN" altLang="en-US" sz="2000" dirty="0">
                <a:solidFill>
                  <a:srgbClr val="FFFFFF"/>
                </a:solidFill>
                <a:cs typeface="+mn-ea"/>
                <a:sym typeface="+mn-lt"/>
              </a:rPr>
              <a:t>方案</a:t>
            </a:r>
            <a:r>
              <a:rPr lang="en-US" altLang="zh-CN" sz="2000" dirty="0">
                <a:solidFill>
                  <a:srgbClr val="FFFFFF"/>
                </a:solidFill>
                <a:cs typeface="+mn-ea"/>
                <a:sym typeface="+mn-lt"/>
              </a:rPr>
              <a:t>1</a:t>
            </a:r>
            <a:endParaRPr lang="en-US" altLang="zh-CN" sz="2000" dirty="0">
              <a:solidFill>
                <a:srgbClr val="FFFFFF"/>
              </a:solidFill>
              <a:cs typeface="+mn-ea"/>
              <a:sym typeface="+mn-lt"/>
            </a:endParaRPr>
          </a:p>
        </p:txBody>
      </p:sp>
      <p:sp>
        <p:nvSpPr>
          <p:cNvPr id="21" name="矩形 20"/>
          <p:cNvSpPr/>
          <p:nvPr/>
        </p:nvSpPr>
        <p:spPr>
          <a:xfrm>
            <a:off x="2107131" y="3317653"/>
            <a:ext cx="1620957" cy="670761"/>
          </a:xfrm>
          <a:prstGeom prst="rect">
            <a:avLst/>
          </a:prstGeom>
        </p:spPr>
        <p:txBody>
          <a:bodyPr wrap="none">
            <a:spAutoFit/>
          </a:bodyPr>
          <a:lstStyle/>
          <a:p>
            <a:pPr>
              <a:lnSpc>
                <a:spcPct val="150000"/>
              </a:lnSpc>
            </a:pPr>
            <a:r>
              <a:rPr lang="zh-CN" altLang="en-US" sz="2800" dirty="0">
                <a:solidFill>
                  <a:schemeClr val="bg1"/>
                </a:solidFill>
                <a:cs typeface="+mn-ea"/>
                <a:sym typeface="+mn-lt"/>
              </a:rPr>
              <a:t>方案设计</a:t>
            </a:r>
            <a:endParaRPr lang="en-US" altLang="zh-CN" sz="2800" dirty="0">
              <a:solidFill>
                <a:schemeClr val="bg1"/>
              </a:solidFill>
              <a:cs typeface="+mn-ea"/>
              <a:sym typeface="+mn-lt"/>
            </a:endParaRPr>
          </a:p>
        </p:txBody>
      </p:sp>
      <p:sp>
        <p:nvSpPr>
          <p:cNvPr id="22" name="矩形 21"/>
          <p:cNvSpPr/>
          <p:nvPr/>
        </p:nvSpPr>
        <p:spPr>
          <a:xfrm>
            <a:off x="7438477" y="4977560"/>
            <a:ext cx="1013651" cy="400111"/>
          </a:xfrm>
          <a:prstGeom prst="rect">
            <a:avLst/>
          </a:prstGeom>
        </p:spPr>
        <p:txBody>
          <a:bodyPr wrap="square" lIns="91436" tIns="45718" rIns="91436" bIns="45718">
            <a:spAutoFit/>
          </a:bodyPr>
          <a:lstStyle/>
          <a:p>
            <a:r>
              <a:rPr lang="zh-CN" altLang="en-US" sz="2000" dirty="0">
                <a:solidFill>
                  <a:srgbClr val="FFFFFF"/>
                </a:solidFill>
                <a:cs typeface="+mn-ea"/>
                <a:sym typeface="+mn-lt"/>
              </a:rPr>
              <a:t>方案</a:t>
            </a:r>
            <a:r>
              <a:rPr lang="en-US" altLang="zh-CN" sz="2000" dirty="0">
                <a:solidFill>
                  <a:srgbClr val="FFFFFF"/>
                </a:solidFill>
                <a:cs typeface="+mn-ea"/>
                <a:sym typeface="+mn-lt"/>
              </a:rPr>
              <a:t>2</a:t>
            </a:r>
            <a:endParaRPr lang="en-US" altLang="zh-CN" sz="2000" dirty="0">
              <a:solidFill>
                <a:srgbClr val="FFFFFF"/>
              </a:solidFill>
              <a:cs typeface="+mn-ea"/>
              <a:sym typeface="+mn-lt"/>
            </a:endParaRPr>
          </a:p>
        </p:txBody>
      </p:sp>
      <p:sp>
        <p:nvSpPr>
          <p:cNvPr id="23" name="矩形 22"/>
          <p:cNvSpPr/>
          <p:nvPr/>
        </p:nvSpPr>
        <p:spPr>
          <a:xfrm>
            <a:off x="9242015" y="4602493"/>
            <a:ext cx="1013651" cy="400111"/>
          </a:xfrm>
          <a:prstGeom prst="rect">
            <a:avLst/>
          </a:prstGeom>
        </p:spPr>
        <p:txBody>
          <a:bodyPr wrap="square" lIns="91436" tIns="45718" rIns="91436" bIns="45718">
            <a:spAutoFit/>
          </a:bodyPr>
          <a:lstStyle/>
          <a:p>
            <a:r>
              <a:rPr lang="zh-CN" altLang="en-US" sz="2000" dirty="0">
                <a:solidFill>
                  <a:srgbClr val="FFFFFF"/>
                </a:solidFill>
                <a:cs typeface="+mn-ea"/>
                <a:sym typeface="+mn-lt"/>
              </a:rPr>
              <a:t>方案</a:t>
            </a:r>
            <a:r>
              <a:rPr lang="en-US" altLang="zh-CN" sz="2000" dirty="0">
                <a:solidFill>
                  <a:srgbClr val="FFFFFF"/>
                </a:solidFill>
                <a:cs typeface="+mn-ea"/>
                <a:sym typeface="+mn-lt"/>
              </a:rPr>
              <a:t>3</a:t>
            </a:r>
            <a:endParaRPr lang="en-US" altLang="zh-CN" sz="2000" dirty="0">
              <a:solidFill>
                <a:srgbClr val="FFFFFF"/>
              </a:solidFill>
              <a:cs typeface="+mn-ea"/>
              <a:sym typeface="+mn-lt"/>
            </a:endParaRPr>
          </a:p>
        </p:txBody>
      </p:sp>
      <p:sp>
        <p:nvSpPr>
          <p:cNvPr id="24" name="圆角矩形 23"/>
          <p:cNvSpPr/>
          <p:nvPr/>
        </p:nvSpPr>
        <p:spPr>
          <a:xfrm rot="10800000" flipV="1">
            <a:off x="1006219" y="1671489"/>
            <a:ext cx="1299872" cy="491115"/>
          </a:xfrm>
          <a:prstGeom prst="roundRect">
            <a:avLst>
              <a:gd name="adj" fmla="val 5039"/>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cs typeface="+mn-ea"/>
                <a:sym typeface="+mn-lt"/>
              </a:rPr>
              <a:t>关键词</a:t>
            </a:r>
            <a:endParaRPr lang="zh-CN" altLang="en-US" sz="2400" dirty="0">
              <a:cs typeface="+mn-ea"/>
              <a:sym typeface="+mn-lt"/>
            </a:endParaRPr>
          </a:p>
        </p:txBody>
      </p:sp>
      <p:sp>
        <p:nvSpPr>
          <p:cNvPr id="25" name="矩形 24"/>
          <p:cNvSpPr/>
          <p:nvPr/>
        </p:nvSpPr>
        <p:spPr>
          <a:xfrm>
            <a:off x="2540359" y="1590583"/>
            <a:ext cx="8239260" cy="701342"/>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cs typeface="+mn-ea"/>
              <a:sym typeface="+mn-lt"/>
            </a:endParaRPr>
          </a:p>
        </p:txBody>
      </p:sp>
      <p:grpSp>
        <p:nvGrpSpPr>
          <p:cNvPr id="26" name="组合 25"/>
          <p:cNvGrpSpPr/>
          <p:nvPr/>
        </p:nvGrpSpPr>
        <p:grpSpPr>
          <a:xfrm>
            <a:off x="122182" y="84408"/>
            <a:ext cx="4253916" cy="1135220"/>
            <a:chOff x="122182" y="84408"/>
            <a:chExt cx="4253916" cy="1135220"/>
          </a:xfrm>
        </p:grpSpPr>
        <p:pic>
          <p:nvPicPr>
            <p:cNvPr id="27" name="图片 26"/>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28"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p:cNvGrpSpPr/>
            <p:nvPr/>
          </p:nvGrpSpPr>
          <p:grpSpPr>
            <a:xfrm>
              <a:off x="1467258" y="189315"/>
              <a:ext cx="2908840" cy="716904"/>
              <a:chOff x="1410987" y="179320"/>
              <a:chExt cx="2908840" cy="716904"/>
            </a:xfrm>
          </p:grpSpPr>
          <p:sp>
            <p:nvSpPr>
              <p:cNvPr id="30"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选题方案设计</a:t>
                </a:r>
                <a:endParaRPr lang="en-US" altLang="zh-CN" sz="2500" dirty="0">
                  <a:solidFill>
                    <a:srgbClr val="44546A"/>
                  </a:solidFill>
                  <a:cs typeface="+mn-ea"/>
                  <a:sym typeface="+mn-lt"/>
                </a:endParaRPr>
              </a:p>
            </p:txBody>
          </p:sp>
          <p:sp>
            <p:nvSpPr>
              <p:cNvPr id="31" name="矩形 30"/>
              <p:cNvSpPr/>
              <p:nvPr/>
            </p:nvSpPr>
            <p:spPr>
              <a:xfrm>
                <a:off x="1410987" y="588447"/>
                <a:ext cx="2042547" cy="307777"/>
              </a:xfrm>
              <a:prstGeom prst="rect">
                <a:avLst/>
              </a:prstGeom>
            </p:spPr>
            <p:txBody>
              <a:bodyPr wrap="none">
                <a:spAutoFit/>
              </a:bodyPr>
              <a:lstStyle/>
              <a:p>
                <a:r>
                  <a:rPr lang="en-US" altLang="zh-CN" sz="1400" dirty="0">
                    <a:solidFill>
                      <a:srgbClr val="44546A"/>
                    </a:solidFill>
                    <a:cs typeface="+mn-ea"/>
                    <a:sym typeface="+mn-lt"/>
                  </a:rPr>
                  <a:t>Design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4060" t="44965" r="18924"/>
          <a:stretch>
            <a:fillRect/>
          </a:stretch>
        </p:blipFill>
        <p:spPr>
          <a:xfrm rot="8596803">
            <a:off x="1917653" y="1572426"/>
            <a:ext cx="4264244" cy="3501911"/>
          </a:xfrm>
          <a:prstGeom prst="rect">
            <a:avLst/>
          </a:prstGeom>
        </p:spPr>
      </p:pic>
      <p:sp>
        <p:nvSpPr>
          <p:cNvPr id="3" name="Rectangle 47"/>
          <p:cNvSpPr/>
          <p:nvPr/>
        </p:nvSpPr>
        <p:spPr>
          <a:xfrm>
            <a:off x="3369210" y="2884440"/>
            <a:ext cx="1038334"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03</a:t>
            </a:r>
            <a:endParaRPr lang="en-US" sz="7200" dirty="0">
              <a:solidFill>
                <a:srgbClr val="44546A"/>
              </a:solidFill>
              <a:cs typeface="+mn-ea"/>
              <a:sym typeface="+mn-lt"/>
            </a:endParaRPr>
          </a:p>
        </p:txBody>
      </p:sp>
      <p:sp>
        <p:nvSpPr>
          <p:cNvPr id="5" name="Rectangle 47"/>
          <p:cNvSpPr/>
          <p:nvPr/>
        </p:nvSpPr>
        <p:spPr>
          <a:xfrm>
            <a:off x="6683975" y="3107937"/>
            <a:ext cx="3085793" cy="430887"/>
          </a:xfrm>
          <a:prstGeom prst="rect">
            <a:avLst/>
          </a:prstGeom>
        </p:spPr>
        <p:txBody>
          <a:bodyPr wrap="square" lIns="0" tIns="0" rIns="0" bIns="0">
            <a:spAutoFit/>
          </a:bodyPr>
          <a:lstStyle/>
          <a:p>
            <a:r>
              <a:rPr lang="zh-CN" altLang="en-US" sz="2800" dirty="0">
                <a:solidFill>
                  <a:srgbClr val="44546A"/>
                </a:solidFill>
                <a:cs typeface="+mn-ea"/>
                <a:sym typeface="+mn-lt"/>
              </a:rPr>
              <a:t>实验方案及结论</a:t>
            </a:r>
            <a:endParaRPr lang="en-US" altLang="zh-CN" sz="2800" dirty="0">
              <a:solidFill>
                <a:srgbClr val="44546A"/>
              </a:solidFill>
              <a:cs typeface="+mn-ea"/>
              <a:sym typeface="+mn-lt"/>
            </a:endParaRPr>
          </a:p>
        </p:txBody>
      </p:sp>
      <p:sp>
        <p:nvSpPr>
          <p:cNvPr id="2" name="矩形 1"/>
          <p:cNvSpPr/>
          <p:nvPr/>
        </p:nvSpPr>
        <p:spPr>
          <a:xfrm>
            <a:off x="6594403" y="2403116"/>
            <a:ext cx="1809598" cy="553998"/>
          </a:xfrm>
          <a:prstGeom prst="rect">
            <a:avLst/>
          </a:prstGeom>
        </p:spPr>
        <p:txBody>
          <a:bodyPr wrap="none">
            <a:spAutoFit/>
          </a:bodyPr>
          <a:lstStyle/>
          <a:p>
            <a:r>
              <a:rPr lang="zh-CN" altLang="en-US" sz="3000" dirty="0">
                <a:solidFill>
                  <a:srgbClr val="44546A"/>
                </a:solidFill>
                <a:cs typeface="+mn-ea"/>
                <a:sym typeface="+mn-lt"/>
              </a:rPr>
              <a:t>Part </a:t>
            </a:r>
            <a:r>
              <a:rPr lang="en-US" altLang="zh-CN" sz="3000" dirty="0">
                <a:solidFill>
                  <a:srgbClr val="44546A"/>
                </a:solidFill>
                <a:cs typeface="+mn-ea"/>
                <a:sym typeface="+mn-lt"/>
              </a:rPr>
              <a:t>Three</a:t>
            </a:r>
            <a:endParaRPr lang="zh-CN" altLang="en-US" sz="3000" dirty="0">
              <a:solidFill>
                <a:srgbClr val="44546A"/>
              </a:solidFill>
              <a:cs typeface="+mn-ea"/>
              <a:sym typeface="+mn-lt"/>
            </a:endParaRPr>
          </a:p>
        </p:txBody>
      </p:sp>
      <p:cxnSp>
        <p:nvCxnSpPr>
          <p:cNvPr id="6" name="直接连接符 5"/>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594403" y="3992436"/>
            <a:ext cx="2643051" cy="707886"/>
          </a:xfrm>
          <a:prstGeom prst="rect">
            <a:avLst/>
          </a:prstGeom>
        </p:spPr>
        <p:txBody>
          <a:bodyPr wrap="square">
            <a:spAutoFit/>
          </a:bodyPr>
          <a:lstStyle/>
          <a:p>
            <a:r>
              <a:rPr lang="en-US" altLang="zh-CN" sz="2000" dirty="0">
                <a:solidFill>
                  <a:srgbClr val="44546A"/>
                </a:solidFill>
                <a:cs typeface="+mn-ea"/>
                <a:sym typeface="+mn-lt"/>
              </a:rPr>
              <a:t>Experimental Scheme And Conclusion</a:t>
            </a:r>
            <a:endParaRPr lang="zh-CN" altLang="en-US" sz="2000" dirty="0">
              <a:solidFill>
                <a:srgbClr val="44546A"/>
              </a:solidFill>
              <a:cs typeface="+mn-ea"/>
              <a:sym typeface="+mn-lt"/>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87783" y="2205395"/>
            <a:ext cx="1540698" cy="1787869"/>
          </a:xfrm>
          <a:prstGeom prs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1442515" y="2661168"/>
            <a:ext cx="843365" cy="843364"/>
          </a:xfrm>
          <a:prstGeom prst="ellipse">
            <a:avLst/>
          </a:prstGeom>
          <a:solidFill>
            <a:srgbClr val="FFFFFF"/>
          </a:solidFill>
          <a:ln w="38100">
            <a:solidFill>
              <a:srgbClr val="4454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0" name="组合 9"/>
          <p:cNvGrpSpPr>
            <a:grpSpLocks noChangeAspect="1"/>
          </p:cNvGrpSpPr>
          <p:nvPr/>
        </p:nvGrpSpPr>
        <p:grpSpPr>
          <a:xfrm>
            <a:off x="1724761" y="2888275"/>
            <a:ext cx="347974" cy="389149"/>
            <a:chOff x="5999255" y="3275006"/>
            <a:chExt cx="402656" cy="450303"/>
          </a:xfrm>
          <a:solidFill>
            <a:srgbClr val="44546A"/>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16" name="等腰三角形 15"/>
          <p:cNvSpPr/>
          <p:nvPr/>
        </p:nvSpPr>
        <p:spPr>
          <a:xfrm rot="5400000">
            <a:off x="9052514" y="2205396"/>
            <a:ext cx="1540698" cy="1787869"/>
          </a:xfrm>
          <a:prstGeom prs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8507246" y="2661169"/>
            <a:ext cx="843365" cy="843364"/>
          </a:xfrm>
          <a:prstGeom prst="ellipse">
            <a:avLst/>
          </a:prstGeom>
          <a:solidFill>
            <a:srgbClr val="FFFFFF"/>
          </a:solidFill>
          <a:ln w="38100">
            <a:solidFill>
              <a:srgbClr val="4454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8" name="组合 17"/>
          <p:cNvGrpSpPr/>
          <p:nvPr/>
        </p:nvGrpSpPr>
        <p:grpSpPr>
          <a:xfrm>
            <a:off x="8759095" y="2905658"/>
            <a:ext cx="339665" cy="336162"/>
            <a:chOff x="6967126" y="4092464"/>
            <a:chExt cx="453105" cy="448433"/>
          </a:xfrm>
          <a:solidFill>
            <a:srgbClr val="44546A"/>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1" name="等腰三角形 20"/>
          <p:cNvSpPr/>
          <p:nvPr/>
        </p:nvSpPr>
        <p:spPr>
          <a:xfrm rot="5400000">
            <a:off x="6686797" y="2205395"/>
            <a:ext cx="1540698" cy="1787869"/>
          </a:xfrm>
          <a:prstGeom prs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2" name="椭圆 21"/>
          <p:cNvSpPr>
            <a:spLocks noChangeAspect="1"/>
          </p:cNvSpPr>
          <p:nvPr/>
        </p:nvSpPr>
        <p:spPr>
          <a:xfrm>
            <a:off x="6141529" y="2661168"/>
            <a:ext cx="843365" cy="843364"/>
          </a:xfrm>
          <a:prstGeom prst="ellipse">
            <a:avLst/>
          </a:prstGeom>
          <a:solidFill>
            <a:srgbClr val="FFFFFF"/>
          </a:solidFill>
          <a:ln w="38100">
            <a:solidFill>
              <a:srgbClr val="4454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3" name="组合 22"/>
          <p:cNvGrpSpPr/>
          <p:nvPr/>
        </p:nvGrpSpPr>
        <p:grpSpPr>
          <a:xfrm>
            <a:off x="6397469" y="2854971"/>
            <a:ext cx="317228" cy="405698"/>
            <a:chOff x="1605186" y="572440"/>
            <a:chExt cx="563562" cy="720725"/>
          </a:xfrm>
          <a:solidFill>
            <a:srgbClr val="44546A"/>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7" name="等腰三角形 26"/>
          <p:cNvSpPr/>
          <p:nvPr/>
        </p:nvSpPr>
        <p:spPr>
          <a:xfrm rot="5400000">
            <a:off x="4353252" y="2205395"/>
            <a:ext cx="1540698" cy="1787869"/>
          </a:xfrm>
          <a:prstGeom prs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p:cNvSpPr>
            <a:spLocks noChangeAspect="1"/>
          </p:cNvSpPr>
          <p:nvPr/>
        </p:nvSpPr>
        <p:spPr>
          <a:xfrm>
            <a:off x="3807984" y="2661168"/>
            <a:ext cx="843365" cy="843364"/>
          </a:xfrm>
          <a:prstGeom prst="ellipse">
            <a:avLst/>
          </a:prstGeom>
          <a:solidFill>
            <a:srgbClr val="FFFFFF"/>
          </a:solidFill>
          <a:ln w="38100">
            <a:solidFill>
              <a:srgbClr val="4454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9" name="组合 28"/>
          <p:cNvGrpSpPr/>
          <p:nvPr/>
        </p:nvGrpSpPr>
        <p:grpSpPr>
          <a:xfrm>
            <a:off x="4059433" y="2934700"/>
            <a:ext cx="334312" cy="332704"/>
            <a:chOff x="-136302" y="1682102"/>
            <a:chExt cx="660401" cy="657225"/>
          </a:xfrm>
          <a:solidFill>
            <a:srgbClr val="44546A"/>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32" name="文本框 31"/>
          <p:cNvSpPr txBox="1"/>
          <p:nvPr/>
        </p:nvSpPr>
        <p:spPr>
          <a:xfrm>
            <a:off x="1524222" y="4201867"/>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3" name="文本框 32"/>
          <p:cNvSpPr txBox="1"/>
          <p:nvPr/>
        </p:nvSpPr>
        <p:spPr>
          <a:xfrm>
            <a:off x="1168279" y="4699283"/>
            <a:ext cx="2115166" cy="830997"/>
          </a:xfrm>
          <a:prstGeom prst="rect">
            <a:avLst/>
          </a:prstGeom>
          <a:noFill/>
        </p:spPr>
        <p:txBody>
          <a:bodyPr wrap="square" rtlCol="0">
            <a:spAutoFit/>
          </a:bodyPr>
          <a:lstStyle/>
          <a:p>
            <a:pPr algn="ctr"/>
            <a:r>
              <a:rPr lang="zh-CN" altLang="en-US" sz="1600">
                <a:solidFill>
                  <a:srgbClr val="44546A"/>
                </a:solidFill>
                <a:cs typeface="+mn-ea"/>
                <a:sym typeface="+mn-lt"/>
              </a:rPr>
              <a:t>文艺让生活更有范文艺让生活更有范文艺让生活更有范</a:t>
            </a:r>
            <a:endParaRPr lang="zh-CN" altLang="en-US" sz="1600">
              <a:solidFill>
                <a:srgbClr val="44546A"/>
              </a:solidFill>
              <a:cs typeface="+mn-ea"/>
              <a:sym typeface="+mn-lt"/>
            </a:endParaRPr>
          </a:p>
        </p:txBody>
      </p:sp>
      <p:sp>
        <p:nvSpPr>
          <p:cNvPr id="34" name="文本框 33"/>
          <p:cNvSpPr txBox="1"/>
          <p:nvPr/>
        </p:nvSpPr>
        <p:spPr>
          <a:xfrm>
            <a:off x="3945888" y="4201867"/>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5" name="文本框 34"/>
          <p:cNvSpPr txBox="1"/>
          <p:nvPr/>
        </p:nvSpPr>
        <p:spPr>
          <a:xfrm>
            <a:off x="6374677" y="4201867"/>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6" name="文本框 35"/>
          <p:cNvSpPr txBox="1"/>
          <p:nvPr/>
        </p:nvSpPr>
        <p:spPr>
          <a:xfrm>
            <a:off x="8897557" y="4201867"/>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7" name="文本框 36"/>
          <p:cNvSpPr txBox="1"/>
          <p:nvPr/>
        </p:nvSpPr>
        <p:spPr>
          <a:xfrm>
            <a:off x="3652067" y="4699283"/>
            <a:ext cx="2115166" cy="830997"/>
          </a:xfrm>
          <a:prstGeom prst="rect">
            <a:avLst/>
          </a:prstGeom>
          <a:noFill/>
        </p:spPr>
        <p:txBody>
          <a:bodyPr wrap="square" rtlCol="0">
            <a:spAutoFit/>
          </a:bodyPr>
          <a:lstStyle/>
          <a:p>
            <a:pPr algn="ctr"/>
            <a:r>
              <a:rPr lang="zh-CN" altLang="en-US" sz="1600">
                <a:solidFill>
                  <a:srgbClr val="44546A"/>
                </a:solidFill>
                <a:cs typeface="+mn-ea"/>
                <a:sym typeface="+mn-lt"/>
              </a:rPr>
              <a:t>文艺让生活更有范文艺让生活更有范文艺让生活更有范</a:t>
            </a:r>
            <a:endParaRPr lang="zh-CN" altLang="en-US" sz="1600">
              <a:solidFill>
                <a:srgbClr val="44546A"/>
              </a:solidFill>
              <a:cs typeface="+mn-ea"/>
              <a:sym typeface="+mn-lt"/>
            </a:endParaRPr>
          </a:p>
        </p:txBody>
      </p:sp>
      <p:sp>
        <p:nvSpPr>
          <p:cNvPr id="38" name="文本框 37"/>
          <p:cNvSpPr txBox="1"/>
          <p:nvPr/>
        </p:nvSpPr>
        <p:spPr>
          <a:xfrm>
            <a:off x="6150565" y="4699283"/>
            <a:ext cx="2115166" cy="830997"/>
          </a:xfrm>
          <a:prstGeom prst="rect">
            <a:avLst/>
          </a:prstGeom>
          <a:noFill/>
        </p:spPr>
        <p:txBody>
          <a:bodyPr wrap="square" rtlCol="0">
            <a:spAutoFit/>
          </a:bodyPr>
          <a:lstStyle/>
          <a:p>
            <a:pPr algn="ctr"/>
            <a:r>
              <a:rPr lang="zh-CN" altLang="en-US" sz="1600">
                <a:solidFill>
                  <a:srgbClr val="44546A"/>
                </a:solidFill>
                <a:cs typeface="+mn-ea"/>
                <a:sym typeface="+mn-lt"/>
              </a:rPr>
              <a:t>文艺让生活更有范文艺让生活更有范文艺让生活更有范</a:t>
            </a:r>
            <a:endParaRPr lang="zh-CN" altLang="en-US" sz="1600">
              <a:solidFill>
                <a:srgbClr val="44546A"/>
              </a:solidFill>
              <a:cs typeface="+mn-ea"/>
              <a:sym typeface="+mn-lt"/>
            </a:endParaRPr>
          </a:p>
        </p:txBody>
      </p:sp>
      <p:sp>
        <p:nvSpPr>
          <p:cNvPr id="39" name="文本框 38"/>
          <p:cNvSpPr txBox="1"/>
          <p:nvPr/>
        </p:nvSpPr>
        <p:spPr>
          <a:xfrm>
            <a:off x="8601632" y="4699283"/>
            <a:ext cx="2115166" cy="830997"/>
          </a:xfrm>
          <a:prstGeom prst="rect">
            <a:avLst/>
          </a:prstGeom>
          <a:noFill/>
        </p:spPr>
        <p:txBody>
          <a:bodyPr wrap="square" rtlCol="0">
            <a:spAutoFit/>
          </a:bodyPr>
          <a:lstStyle/>
          <a:p>
            <a:pPr algn="ctr"/>
            <a:r>
              <a:rPr lang="zh-CN" altLang="en-US" sz="1600">
                <a:solidFill>
                  <a:srgbClr val="44546A"/>
                </a:solidFill>
                <a:cs typeface="+mn-ea"/>
                <a:sym typeface="+mn-lt"/>
              </a:rPr>
              <a:t>文艺让生活更有范文艺让生活更有范文艺让生活更有范</a:t>
            </a:r>
            <a:endParaRPr lang="zh-CN" altLang="en-US" sz="1600">
              <a:solidFill>
                <a:srgbClr val="44546A"/>
              </a:solidFill>
              <a:cs typeface="+mn-ea"/>
              <a:sym typeface="+mn-lt"/>
            </a:endParaRPr>
          </a:p>
        </p:txBody>
      </p:sp>
      <p:grpSp>
        <p:nvGrpSpPr>
          <p:cNvPr id="40" name="组合 39"/>
          <p:cNvGrpSpPr/>
          <p:nvPr/>
        </p:nvGrpSpPr>
        <p:grpSpPr>
          <a:xfrm>
            <a:off x="122182" y="84408"/>
            <a:ext cx="4253916" cy="947722"/>
            <a:chOff x="122182" y="84408"/>
            <a:chExt cx="4253916" cy="947722"/>
          </a:xfrm>
        </p:grpSpPr>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42" name="Rectangle 47"/>
            <p:cNvSpPr/>
            <p:nvPr/>
          </p:nvSpPr>
          <p:spPr>
            <a:xfrm>
              <a:off x="475298" y="234743"/>
              <a:ext cx="439101"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03</a:t>
              </a:r>
              <a:endParaRPr lang="en-US" sz="3200" dirty="0">
                <a:solidFill>
                  <a:srgbClr val="44546A"/>
                </a:solidFill>
                <a:cs typeface="+mn-ea"/>
                <a:sym typeface="+mn-lt"/>
              </a:endParaRPr>
            </a:p>
          </p:txBody>
        </p:sp>
        <p:grpSp>
          <p:nvGrpSpPr>
            <p:cNvPr id="43" name="组合 42"/>
            <p:cNvGrpSpPr/>
            <p:nvPr/>
          </p:nvGrpSpPr>
          <p:grpSpPr>
            <a:xfrm>
              <a:off x="1467258" y="189315"/>
              <a:ext cx="2908840" cy="716904"/>
              <a:chOff x="1410987" y="179320"/>
              <a:chExt cx="2908840" cy="716904"/>
            </a:xfrm>
          </p:grpSpPr>
          <p:sp>
            <p:nvSpPr>
              <p:cNvPr id="44"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选题研究方法</a:t>
                </a:r>
                <a:endParaRPr lang="en-US" altLang="zh-CN" sz="2500" dirty="0">
                  <a:solidFill>
                    <a:srgbClr val="44546A"/>
                  </a:solidFill>
                  <a:cs typeface="+mn-ea"/>
                  <a:sym typeface="+mn-lt"/>
                </a:endParaRPr>
              </a:p>
            </p:txBody>
          </p:sp>
          <p:sp>
            <p:nvSpPr>
              <p:cNvPr id="45" name="矩形 44"/>
              <p:cNvSpPr/>
              <p:nvPr/>
            </p:nvSpPr>
            <p:spPr>
              <a:xfrm>
                <a:off x="1410987" y="588447"/>
                <a:ext cx="2814938" cy="307777"/>
              </a:xfrm>
              <a:prstGeom prst="rect">
                <a:avLst/>
              </a:prstGeom>
            </p:spPr>
            <p:txBody>
              <a:bodyPr wrap="none">
                <a:spAutoFit/>
              </a:bodyPr>
              <a:lstStyle/>
              <a:p>
                <a:r>
                  <a:rPr lang="en-US" altLang="zh-CN" sz="1400" dirty="0">
                    <a:solidFill>
                      <a:srgbClr val="44546A"/>
                    </a:solidFill>
                    <a:cs typeface="+mn-ea"/>
                    <a:sym typeface="+mn-lt"/>
                  </a:rPr>
                  <a:t>Research Method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000000"/>
            </a:solidFill>
            <a:round/>
          </a:ln>
        </p:spPr>
        <p:txBody>
          <a:bodyPr/>
          <a:lstStyle/>
          <a:p>
            <a:endParaRPr lang="zh-CN" altLang="en-US">
              <a:cs typeface="+mn-ea"/>
              <a:sym typeface="+mn-lt"/>
            </a:endParaRPr>
          </a:p>
        </p:txBody>
      </p:sp>
      <p:sp useBgFill="1">
        <p:nvSpPr>
          <p:cNvPr id="8" name="任意多边形 7"/>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0" name="任意多边形 9"/>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useBgFill="1">
        <p:nvSpPr>
          <p:cNvPr id="11" name="任意多边形 10"/>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2" name="任意多边形 11"/>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useBgFill="1">
        <p:nvSpPr>
          <p:cNvPr id="13" name="任意多边形 12"/>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useBgFill="1">
        <p:nvSpPr>
          <p:cNvPr id="14" name="任意多边形 13"/>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5"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rgbClr val="44546A"/>
          </a:solidFill>
          <a:ln>
            <a:noFill/>
          </a:ln>
        </p:spPr>
        <p:txBody>
          <a:bodyPr/>
          <a:lstStyle/>
          <a:p>
            <a:endParaRPr lang="zh-CN" altLang="en-US">
              <a:cs typeface="+mn-ea"/>
              <a:sym typeface="+mn-lt"/>
            </a:endParaRPr>
          </a:p>
        </p:txBody>
      </p:sp>
      <p:sp>
        <p:nvSpPr>
          <p:cNvPr id="16"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rgbClr val="44546A"/>
          </a:solidFill>
          <a:ln>
            <a:noFill/>
          </a:ln>
        </p:spPr>
        <p:txBody>
          <a:bodyPr/>
          <a:lstStyle/>
          <a:p>
            <a:endParaRPr lang="zh-CN" altLang="en-US">
              <a:cs typeface="+mn-ea"/>
              <a:sym typeface="+mn-lt"/>
            </a:endParaRPr>
          </a:p>
        </p:txBody>
      </p:sp>
      <p:grpSp>
        <p:nvGrpSpPr>
          <p:cNvPr id="17" name="组合 16"/>
          <p:cNvGrpSpPr/>
          <p:nvPr/>
        </p:nvGrpSpPr>
        <p:grpSpPr>
          <a:xfrm>
            <a:off x="6939259" y="4425758"/>
            <a:ext cx="403263" cy="538078"/>
            <a:chOff x="7889875" y="5105400"/>
            <a:chExt cx="541338" cy="722313"/>
          </a:xfrm>
          <a:solidFill>
            <a:srgbClr val="44546A"/>
          </a:solidFill>
        </p:grpSpPr>
        <p:sp>
          <p:nvSpPr>
            <p:cNvPr id="18"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noFill/>
              <a:round/>
            </a:ln>
          </p:spPr>
          <p:txBody>
            <a:bodyPr/>
            <a:lstStyle/>
            <a:p>
              <a:pPr>
                <a:defRPr/>
              </a:pPr>
              <a:endParaRPr lang="zh-CN" altLang="en-US">
                <a:cs typeface="+mn-ea"/>
                <a:sym typeface="+mn-lt"/>
              </a:endParaRPr>
            </a:p>
          </p:txBody>
        </p:sp>
        <p:sp>
          <p:nvSpPr>
            <p:cNvPr id="19"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noFill/>
              <a:round/>
            </a:ln>
          </p:spPr>
          <p:txBody>
            <a:bodyPr/>
            <a:lstStyle/>
            <a:p>
              <a:pPr>
                <a:defRPr/>
              </a:pPr>
              <a:endParaRPr lang="zh-CN" altLang="en-US">
                <a:cs typeface="+mn-ea"/>
                <a:sym typeface="+mn-lt"/>
              </a:endParaRPr>
            </a:p>
          </p:txBody>
        </p:sp>
        <p:sp>
          <p:nvSpPr>
            <p:cNvPr id="20"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cs typeface="+mn-ea"/>
                <a:sym typeface="+mn-lt"/>
              </a:endParaRPr>
            </a:p>
          </p:txBody>
        </p:sp>
        <p:sp>
          <p:nvSpPr>
            <p:cNvPr id="21"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2"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3"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noFill/>
              <a:round/>
            </a:ln>
          </p:spPr>
          <p:txBody>
            <a:bodyPr/>
            <a:lstStyle/>
            <a:p>
              <a:pPr>
                <a:defRPr/>
              </a:pPr>
              <a:endParaRPr lang="zh-CN" altLang="en-US">
                <a:cs typeface="+mn-ea"/>
                <a:sym typeface="+mn-lt"/>
              </a:endParaRPr>
            </a:p>
          </p:txBody>
        </p:sp>
        <p:sp>
          <p:nvSpPr>
            <p:cNvPr id="24"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cs typeface="+mn-ea"/>
                <a:sym typeface="+mn-lt"/>
              </a:endParaRPr>
            </a:p>
          </p:txBody>
        </p:sp>
        <p:sp>
          <p:nvSpPr>
            <p:cNvPr id="25"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6"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7"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noFill/>
              <a:round/>
            </a:ln>
          </p:spPr>
          <p:txBody>
            <a:bodyPr/>
            <a:lstStyle/>
            <a:p>
              <a:pPr>
                <a:defRPr/>
              </a:pPr>
              <a:endParaRPr lang="zh-CN" altLang="en-US">
                <a:cs typeface="+mn-ea"/>
                <a:sym typeface="+mn-lt"/>
              </a:endParaRPr>
            </a:p>
          </p:txBody>
        </p:sp>
      </p:grpSp>
      <p:grpSp>
        <p:nvGrpSpPr>
          <p:cNvPr id="28" name="组合 27"/>
          <p:cNvGrpSpPr/>
          <p:nvPr/>
        </p:nvGrpSpPr>
        <p:grpSpPr>
          <a:xfrm>
            <a:off x="4587241" y="3776564"/>
            <a:ext cx="707179" cy="448212"/>
            <a:chOff x="2311400" y="5180013"/>
            <a:chExt cx="901700" cy="571500"/>
          </a:xfrm>
          <a:solidFill>
            <a:srgbClr val="44546A"/>
          </a:solidFill>
        </p:grpSpPr>
        <p:sp>
          <p:nvSpPr>
            <p:cNvPr id="29"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noFill/>
              <a:round/>
            </a:ln>
          </p:spPr>
          <p:txBody>
            <a:bodyPr/>
            <a:lstStyle/>
            <a:p>
              <a:pPr>
                <a:defRPr/>
              </a:pPr>
              <a:endParaRPr lang="zh-CN" altLang="en-US">
                <a:cs typeface="+mn-ea"/>
                <a:sym typeface="+mn-lt"/>
              </a:endParaRPr>
            </a:p>
          </p:txBody>
        </p:sp>
        <p:sp>
          <p:nvSpPr>
            <p:cNvPr id="30"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noFill/>
              <a:round/>
            </a:ln>
          </p:spPr>
          <p:txBody>
            <a:bodyPr/>
            <a:lstStyle/>
            <a:p>
              <a:pPr>
                <a:defRPr/>
              </a:pPr>
              <a:endParaRPr lang="zh-CN" altLang="en-US">
                <a:cs typeface="+mn-ea"/>
                <a:sym typeface="+mn-lt"/>
              </a:endParaRPr>
            </a:p>
          </p:txBody>
        </p:sp>
      </p:grpSp>
      <p:sp>
        <p:nvSpPr>
          <p:cNvPr id="31"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rgbClr val="44546A"/>
          </a:solidFill>
          <a:ln>
            <a:noFill/>
          </a:ln>
        </p:spPr>
        <p:txBody>
          <a:bodyPr/>
          <a:lstStyle/>
          <a:p>
            <a:endParaRPr lang="zh-CN" altLang="en-US">
              <a:cs typeface="+mn-ea"/>
              <a:sym typeface="+mn-lt"/>
            </a:endParaRPr>
          </a:p>
        </p:txBody>
      </p:sp>
      <p:sp>
        <p:nvSpPr>
          <p:cNvPr id="32"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rgbClr val="44546A"/>
          </a:solidFill>
          <a:ln>
            <a:noFill/>
          </a:ln>
        </p:spPr>
        <p:txBody>
          <a:bodyPr/>
          <a:lstStyle/>
          <a:p>
            <a:endParaRPr lang="zh-CN" altLang="en-US">
              <a:cs typeface="+mn-ea"/>
              <a:sym typeface="+mn-lt"/>
            </a:endParaRPr>
          </a:p>
        </p:txBody>
      </p:sp>
      <p:sp>
        <p:nvSpPr>
          <p:cNvPr id="33" name="矩形 38"/>
          <p:cNvSpPr>
            <a:spLocks noChangeArrowheads="1"/>
          </p:cNvSpPr>
          <p:nvPr/>
        </p:nvSpPr>
        <p:spPr bwMode="auto">
          <a:xfrm>
            <a:off x="8267713" y="2493452"/>
            <a:ext cx="2764922" cy="94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dirty="0">
                <a:solidFill>
                  <a:schemeClr val="tx1">
                    <a:lumMod val="75000"/>
                    <a:lumOff val="25000"/>
                  </a:schemeClr>
                </a:solidFill>
                <a:latin typeface="+mn-lt"/>
                <a:ea typeface="+mn-ea"/>
                <a:cs typeface="+mn-ea"/>
                <a:sym typeface="+mn-lt"/>
              </a:rPr>
              <a:t>请在这里添加你的文字请在这里添加你的文字</a:t>
            </a:r>
            <a:endParaRPr lang="zh-CN" altLang="en-US" sz="1400" dirty="0">
              <a:solidFill>
                <a:schemeClr val="tx1">
                  <a:lumMod val="75000"/>
                  <a:lumOff val="25000"/>
                </a:schemeClr>
              </a:solidFill>
              <a:latin typeface="+mn-lt"/>
              <a:ea typeface="+mn-ea"/>
              <a:cs typeface="+mn-ea"/>
              <a:sym typeface="+mn-lt"/>
            </a:endParaRPr>
          </a:p>
          <a:p>
            <a:pPr>
              <a:lnSpc>
                <a:spcPct val="120000"/>
              </a:lnSpc>
              <a:spcBef>
                <a:spcPct val="0"/>
              </a:spcBef>
              <a:buFontTx/>
              <a:buNone/>
            </a:pPr>
            <a:endParaRPr lang="zh-CN" altLang="en-US" sz="1400" dirty="0">
              <a:solidFill>
                <a:schemeClr val="tx1">
                  <a:lumMod val="75000"/>
                  <a:lumOff val="25000"/>
                </a:schemeClr>
              </a:solidFill>
              <a:latin typeface="+mn-lt"/>
              <a:ea typeface="+mn-ea"/>
              <a:cs typeface="+mn-ea"/>
              <a:sym typeface="+mn-lt"/>
            </a:endParaRPr>
          </a:p>
        </p:txBody>
      </p:sp>
      <p:sp>
        <p:nvSpPr>
          <p:cNvPr id="34" name="矩形 39"/>
          <p:cNvSpPr>
            <a:spLocks noChangeArrowheads="1"/>
          </p:cNvSpPr>
          <p:nvPr/>
        </p:nvSpPr>
        <p:spPr bwMode="auto">
          <a:xfrm>
            <a:off x="8240433" y="206210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rgbClr val="44546A"/>
                </a:solidFill>
                <a:latin typeface="+mn-lt"/>
                <a:ea typeface="+mn-ea"/>
                <a:cs typeface="+mn-ea"/>
                <a:sym typeface="+mn-lt"/>
              </a:rPr>
              <a:t>查找资料</a:t>
            </a:r>
            <a:endParaRPr lang="zh-CN" altLang="en-US" sz="2000" dirty="0">
              <a:solidFill>
                <a:srgbClr val="44546A"/>
              </a:solidFill>
              <a:latin typeface="+mn-lt"/>
              <a:ea typeface="+mn-ea"/>
              <a:cs typeface="+mn-ea"/>
              <a:sym typeface="+mn-lt"/>
            </a:endParaRPr>
          </a:p>
        </p:txBody>
      </p:sp>
      <p:sp>
        <p:nvSpPr>
          <p:cNvPr id="35" name="矩形 40"/>
          <p:cNvSpPr>
            <a:spLocks noChangeArrowheads="1"/>
          </p:cNvSpPr>
          <p:nvPr/>
        </p:nvSpPr>
        <p:spPr bwMode="auto">
          <a:xfrm>
            <a:off x="8532990" y="3724943"/>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dirty="0">
                <a:solidFill>
                  <a:schemeClr val="tx1">
                    <a:lumMod val="75000"/>
                    <a:lumOff val="25000"/>
                  </a:schemeClr>
                </a:solidFill>
                <a:latin typeface="+mn-lt"/>
                <a:ea typeface="+mn-ea"/>
                <a:cs typeface="+mn-ea"/>
                <a:sym typeface="+mn-lt"/>
              </a:rPr>
              <a:t>请在这里添加你的文字请在这里添加你的文字</a:t>
            </a:r>
            <a:endParaRPr lang="zh-CN" altLang="en-US" sz="1400" dirty="0">
              <a:solidFill>
                <a:schemeClr val="tx1">
                  <a:lumMod val="75000"/>
                  <a:lumOff val="25000"/>
                </a:schemeClr>
              </a:solidFill>
              <a:latin typeface="+mn-lt"/>
              <a:ea typeface="+mn-ea"/>
              <a:cs typeface="+mn-ea"/>
              <a:sym typeface="+mn-lt"/>
            </a:endParaRPr>
          </a:p>
          <a:p>
            <a:pPr>
              <a:lnSpc>
                <a:spcPct val="120000"/>
              </a:lnSpc>
              <a:spcBef>
                <a:spcPct val="0"/>
              </a:spcBef>
              <a:buFontTx/>
              <a:buNone/>
            </a:pPr>
            <a:endParaRPr lang="zh-CN" altLang="en-US" sz="1400" dirty="0">
              <a:solidFill>
                <a:schemeClr val="tx1">
                  <a:lumMod val="75000"/>
                  <a:lumOff val="25000"/>
                </a:schemeClr>
              </a:solidFill>
              <a:latin typeface="+mn-lt"/>
              <a:ea typeface="+mn-ea"/>
              <a:cs typeface="+mn-ea"/>
              <a:sym typeface="+mn-lt"/>
            </a:endParaRPr>
          </a:p>
        </p:txBody>
      </p:sp>
      <p:sp>
        <p:nvSpPr>
          <p:cNvPr id="36" name="矩形 42"/>
          <p:cNvSpPr>
            <a:spLocks noChangeArrowheads="1"/>
          </p:cNvSpPr>
          <p:nvPr/>
        </p:nvSpPr>
        <p:spPr bwMode="auto">
          <a:xfrm>
            <a:off x="8151250" y="5014664"/>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a:solidFill>
                  <a:schemeClr val="tx1">
                    <a:lumMod val="75000"/>
                    <a:lumOff val="25000"/>
                  </a:schemeClr>
                </a:solidFill>
                <a:latin typeface="+mn-lt"/>
                <a:ea typeface="+mn-ea"/>
                <a:cs typeface="+mn-ea"/>
                <a:sym typeface="+mn-lt"/>
              </a:rPr>
              <a:t>请在这里添加你的文字请在这里添加你的文字</a:t>
            </a:r>
            <a:endParaRPr lang="zh-CN" altLang="en-US" sz="1400">
              <a:solidFill>
                <a:schemeClr val="tx1">
                  <a:lumMod val="75000"/>
                  <a:lumOff val="25000"/>
                </a:schemeClr>
              </a:solidFill>
              <a:latin typeface="+mn-lt"/>
              <a:ea typeface="+mn-ea"/>
              <a:cs typeface="+mn-ea"/>
              <a:sym typeface="+mn-lt"/>
            </a:endParaRPr>
          </a:p>
          <a:p>
            <a:pPr>
              <a:lnSpc>
                <a:spcPct val="120000"/>
              </a:lnSpc>
              <a:spcBef>
                <a:spcPct val="0"/>
              </a:spcBef>
              <a:buFontTx/>
              <a:buNone/>
            </a:pPr>
            <a:endParaRPr lang="zh-CN" altLang="en-US" sz="1400">
              <a:solidFill>
                <a:schemeClr val="tx1">
                  <a:lumMod val="75000"/>
                  <a:lumOff val="25000"/>
                </a:schemeClr>
              </a:solidFill>
              <a:latin typeface="+mn-lt"/>
              <a:ea typeface="+mn-ea"/>
              <a:cs typeface="+mn-ea"/>
              <a:sym typeface="+mn-lt"/>
            </a:endParaRPr>
          </a:p>
        </p:txBody>
      </p:sp>
      <p:sp>
        <p:nvSpPr>
          <p:cNvPr id="37"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lumMod val="75000"/>
                    <a:lumOff val="25000"/>
                  </a:schemeClr>
                </a:solidFill>
                <a:latin typeface="+mn-lt"/>
                <a:ea typeface="+mn-ea"/>
                <a:cs typeface="+mn-ea"/>
                <a:sym typeface="+mn-lt"/>
              </a:rPr>
              <a:t>请在这里添加你的文字请在这里添加你的文字</a:t>
            </a:r>
            <a:endParaRPr lang="zh-CN" altLang="en-US" sz="1400">
              <a:solidFill>
                <a:schemeClr val="tx1">
                  <a:lumMod val="75000"/>
                  <a:lumOff val="25000"/>
                </a:schemeClr>
              </a:solidFill>
              <a:latin typeface="+mn-lt"/>
              <a:ea typeface="+mn-ea"/>
              <a:cs typeface="+mn-ea"/>
              <a:sym typeface="+mn-lt"/>
            </a:endParaRPr>
          </a:p>
          <a:p>
            <a:pPr algn="r">
              <a:lnSpc>
                <a:spcPct val="120000"/>
              </a:lnSpc>
              <a:spcBef>
                <a:spcPct val="0"/>
              </a:spcBef>
              <a:buFontTx/>
              <a:buNone/>
            </a:pPr>
            <a:endParaRPr lang="zh-CN" altLang="en-US" sz="1400">
              <a:solidFill>
                <a:schemeClr val="tx1">
                  <a:lumMod val="75000"/>
                  <a:lumOff val="25000"/>
                </a:schemeClr>
              </a:solidFill>
              <a:latin typeface="+mn-lt"/>
              <a:ea typeface="+mn-ea"/>
              <a:cs typeface="+mn-ea"/>
              <a:sym typeface="+mn-lt"/>
            </a:endParaRPr>
          </a:p>
        </p:txBody>
      </p:sp>
      <p:sp>
        <p:nvSpPr>
          <p:cNvPr id="38" name="矩形 46"/>
          <p:cNvSpPr>
            <a:spLocks noChangeArrowheads="1"/>
          </p:cNvSpPr>
          <p:nvPr/>
        </p:nvSpPr>
        <p:spPr bwMode="auto">
          <a:xfrm>
            <a:off x="1519320" y="5068582"/>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lumMod val="75000"/>
                    <a:lumOff val="25000"/>
                  </a:schemeClr>
                </a:solidFill>
                <a:latin typeface="+mn-lt"/>
                <a:ea typeface="+mn-ea"/>
                <a:cs typeface="+mn-ea"/>
                <a:sym typeface="+mn-lt"/>
              </a:rPr>
              <a:t>请在这里添加你的文字请在这里添加你的文字</a:t>
            </a:r>
            <a:endParaRPr lang="zh-CN" altLang="en-US" sz="1400">
              <a:solidFill>
                <a:schemeClr val="tx1">
                  <a:lumMod val="75000"/>
                  <a:lumOff val="25000"/>
                </a:schemeClr>
              </a:solidFill>
              <a:latin typeface="+mn-lt"/>
              <a:ea typeface="+mn-ea"/>
              <a:cs typeface="+mn-ea"/>
              <a:sym typeface="+mn-lt"/>
            </a:endParaRPr>
          </a:p>
          <a:p>
            <a:pPr algn="r">
              <a:lnSpc>
                <a:spcPct val="120000"/>
              </a:lnSpc>
              <a:spcBef>
                <a:spcPct val="0"/>
              </a:spcBef>
              <a:buFontTx/>
              <a:buNone/>
            </a:pPr>
            <a:endParaRPr lang="zh-CN" altLang="en-US" sz="1400">
              <a:solidFill>
                <a:schemeClr val="tx1">
                  <a:lumMod val="75000"/>
                  <a:lumOff val="25000"/>
                </a:schemeClr>
              </a:solidFill>
              <a:latin typeface="+mn-lt"/>
              <a:ea typeface="+mn-ea"/>
              <a:cs typeface="+mn-ea"/>
              <a:sym typeface="+mn-lt"/>
            </a:endParaRPr>
          </a:p>
        </p:txBody>
      </p:sp>
      <p:sp>
        <p:nvSpPr>
          <p:cNvPr id="39"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lumMod val="75000"/>
                    <a:lumOff val="25000"/>
                  </a:schemeClr>
                </a:solidFill>
                <a:latin typeface="+mn-lt"/>
                <a:ea typeface="+mn-ea"/>
                <a:cs typeface="+mn-ea"/>
                <a:sym typeface="+mn-lt"/>
              </a:rPr>
              <a:t>请在这里添加你的文字请在这里添加你的文字</a:t>
            </a:r>
            <a:endParaRPr lang="zh-CN" altLang="en-US" sz="1400">
              <a:solidFill>
                <a:schemeClr val="tx1">
                  <a:lumMod val="75000"/>
                  <a:lumOff val="25000"/>
                </a:schemeClr>
              </a:solidFill>
              <a:latin typeface="+mn-lt"/>
              <a:ea typeface="+mn-ea"/>
              <a:cs typeface="+mn-ea"/>
              <a:sym typeface="+mn-lt"/>
            </a:endParaRPr>
          </a:p>
          <a:p>
            <a:pPr algn="r">
              <a:lnSpc>
                <a:spcPct val="120000"/>
              </a:lnSpc>
              <a:spcBef>
                <a:spcPct val="0"/>
              </a:spcBef>
              <a:buFontTx/>
              <a:buNone/>
            </a:pPr>
            <a:endParaRPr lang="zh-CN" altLang="en-US" sz="1400">
              <a:solidFill>
                <a:schemeClr val="tx1">
                  <a:lumMod val="75000"/>
                  <a:lumOff val="25000"/>
                </a:schemeClr>
              </a:solidFill>
              <a:latin typeface="+mn-lt"/>
              <a:ea typeface="+mn-ea"/>
              <a:cs typeface="+mn-ea"/>
              <a:sym typeface="+mn-lt"/>
            </a:endParaRPr>
          </a:p>
        </p:txBody>
      </p:sp>
      <p:sp>
        <p:nvSpPr>
          <p:cNvPr id="40" name="矩形 39"/>
          <p:cNvSpPr>
            <a:spLocks noChangeArrowheads="1"/>
          </p:cNvSpPr>
          <p:nvPr/>
        </p:nvSpPr>
        <p:spPr bwMode="auto">
          <a:xfrm>
            <a:off x="8527324" y="332731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rgbClr val="44546A"/>
                </a:solidFill>
                <a:latin typeface="+mn-lt"/>
                <a:ea typeface="+mn-ea"/>
                <a:cs typeface="+mn-ea"/>
                <a:sym typeface="+mn-lt"/>
              </a:rPr>
              <a:t>导师指导</a:t>
            </a:r>
            <a:endParaRPr lang="zh-CN" altLang="en-US" sz="2000" dirty="0">
              <a:solidFill>
                <a:srgbClr val="44546A"/>
              </a:solidFill>
              <a:latin typeface="+mn-lt"/>
              <a:ea typeface="+mn-ea"/>
              <a:cs typeface="+mn-ea"/>
              <a:sym typeface="+mn-lt"/>
            </a:endParaRPr>
          </a:p>
        </p:txBody>
      </p:sp>
      <p:sp>
        <p:nvSpPr>
          <p:cNvPr id="41" name="矩形 39"/>
          <p:cNvSpPr>
            <a:spLocks noChangeArrowheads="1"/>
          </p:cNvSpPr>
          <p:nvPr/>
        </p:nvSpPr>
        <p:spPr bwMode="auto">
          <a:xfrm>
            <a:off x="8151250" y="4609995"/>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rgbClr val="44546A"/>
                </a:solidFill>
                <a:latin typeface="+mn-lt"/>
                <a:ea typeface="+mn-ea"/>
                <a:cs typeface="+mn-ea"/>
                <a:sym typeface="+mn-lt"/>
              </a:rPr>
              <a:t>数据计算</a:t>
            </a:r>
            <a:endParaRPr lang="zh-CN" altLang="en-US" sz="2000" dirty="0">
              <a:solidFill>
                <a:srgbClr val="44546A"/>
              </a:solidFill>
              <a:latin typeface="+mn-lt"/>
              <a:ea typeface="+mn-ea"/>
              <a:cs typeface="+mn-ea"/>
              <a:sym typeface="+mn-lt"/>
            </a:endParaRPr>
          </a:p>
        </p:txBody>
      </p:sp>
      <p:sp>
        <p:nvSpPr>
          <p:cNvPr id="42" name="矩形 39"/>
          <p:cNvSpPr>
            <a:spLocks noChangeArrowheads="1"/>
          </p:cNvSpPr>
          <p:nvPr/>
        </p:nvSpPr>
        <p:spPr bwMode="auto">
          <a:xfrm>
            <a:off x="3145363" y="468647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rgbClr val="44546A"/>
                </a:solidFill>
                <a:latin typeface="+mn-lt"/>
                <a:ea typeface="+mn-ea"/>
                <a:cs typeface="+mn-ea"/>
                <a:sym typeface="+mn-lt"/>
              </a:rPr>
              <a:t>理论分析</a:t>
            </a:r>
            <a:endParaRPr lang="zh-CN" altLang="en-US" sz="2000" dirty="0">
              <a:solidFill>
                <a:srgbClr val="44546A"/>
              </a:solidFill>
              <a:latin typeface="+mn-lt"/>
              <a:ea typeface="+mn-ea"/>
              <a:cs typeface="+mn-ea"/>
              <a:sym typeface="+mn-lt"/>
            </a:endParaRPr>
          </a:p>
        </p:txBody>
      </p:sp>
      <p:sp>
        <p:nvSpPr>
          <p:cNvPr id="43" name="矩形 39"/>
          <p:cNvSpPr>
            <a:spLocks noChangeArrowheads="1"/>
          </p:cNvSpPr>
          <p:nvPr/>
        </p:nvSpPr>
        <p:spPr bwMode="auto">
          <a:xfrm>
            <a:off x="2700856" y="341006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rgbClr val="44546A"/>
                </a:solidFill>
                <a:latin typeface="+mn-lt"/>
                <a:ea typeface="+mn-ea"/>
                <a:cs typeface="+mn-ea"/>
                <a:sym typeface="+mn-lt"/>
              </a:rPr>
              <a:t>反复验证</a:t>
            </a:r>
            <a:endParaRPr lang="zh-CN" altLang="en-US" sz="2000" dirty="0">
              <a:solidFill>
                <a:srgbClr val="44546A"/>
              </a:solidFill>
              <a:latin typeface="+mn-lt"/>
              <a:ea typeface="+mn-ea"/>
              <a:cs typeface="+mn-ea"/>
              <a:sym typeface="+mn-lt"/>
            </a:endParaRPr>
          </a:p>
        </p:txBody>
      </p:sp>
      <p:sp>
        <p:nvSpPr>
          <p:cNvPr id="44" name="矩形 39"/>
          <p:cNvSpPr>
            <a:spLocks noChangeArrowheads="1"/>
          </p:cNvSpPr>
          <p:nvPr/>
        </p:nvSpPr>
        <p:spPr bwMode="auto">
          <a:xfrm>
            <a:off x="3042130" y="21229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rgbClr val="44546A"/>
                </a:solidFill>
                <a:latin typeface="+mn-lt"/>
                <a:ea typeface="+mn-ea"/>
                <a:cs typeface="+mn-ea"/>
                <a:sym typeface="+mn-lt"/>
              </a:rPr>
              <a:t>撰写论文</a:t>
            </a:r>
            <a:endParaRPr lang="zh-CN" altLang="en-US" sz="2000" dirty="0">
              <a:solidFill>
                <a:srgbClr val="44546A"/>
              </a:solidFill>
              <a:latin typeface="+mn-lt"/>
              <a:ea typeface="+mn-ea"/>
              <a:cs typeface="+mn-ea"/>
              <a:sym typeface="+mn-lt"/>
            </a:endParaRPr>
          </a:p>
        </p:txBody>
      </p:sp>
      <p:grpSp>
        <p:nvGrpSpPr>
          <p:cNvPr id="45" name="组合 44"/>
          <p:cNvGrpSpPr/>
          <p:nvPr/>
        </p:nvGrpSpPr>
        <p:grpSpPr>
          <a:xfrm>
            <a:off x="122182" y="84408"/>
            <a:ext cx="4253916" cy="947722"/>
            <a:chOff x="122182" y="84408"/>
            <a:chExt cx="4253916" cy="947722"/>
          </a:xfrm>
        </p:grpSpPr>
        <p:pic>
          <p:nvPicPr>
            <p:cNvPr id="46" name="图片 45"/>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47" name="Rectangle 47"/>
            <p:cNvSpPr/>
            <p:nvPr/>
          </p:nvSpPr>
          <p:spPr>
            <a:xfrm>
              <a:off x="475298" y="234743"/>
              <a:ext cx="439101"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03</a:t>
              </a:r>
              <a:endParaRPr lang="en-US" sz="3200" dirty="0">
                <a:solidFill>
                  <a:srgbClr val="44546A"/>
                </a:solidFill>
                <a:cs typeface="+mn-ea"/>
                <a:sym typeface="+mn-lt"/>
              </a:endParaRPr>
            </a:p>
          </p:txBody>
        </p:sp>
        <p:grpSp>
          <p:nvGrpSpPr>
            <p:cNvPr id="48" name="组合 47"/>
            <p:cNvGrpSpPr/>
            <p:nvPr/>
          </p:nvGrpSpPr>
          <p:grpSpPr>
            <a:xfrm>
              <a:off x="1467258" y="189315"/>
              <a:ext cx="2908840" cy="716904"/>
              <a:chOff x="1410987" y="179320"/>
              <a:chExt cx="2908840" cy="716904"/>
            </a:xfrm>
          </p:grpSpPr>
          <p:sp>
            <p:nvSpPr>
              <p:cNvPr id="49"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选题运行过程</a:t>
                </a:r>
                <a:endParaRPr lang="en-US" altLang="zh-CN" sz="2500" dirty="0">
                  <a:solidFill>
                    <a:srgbClr val="44546A"/>
                  </a:solidFill>
                  <a:cs typeface="+mn-ea"/>
                  <a:sym typeface="+mn-lt"/>
                </a:endParaRPr>
              </a:p>
            </p:txBody>
          </p:sp>
          <p:sp>
            <p:nvSpPr>
              <p:cNvPr id="50" name="矩形 49"/>
              <p:cNvSpPr/>
              <p:nvPr/>
            </p:nvSpPr>
            <p:spPr>
              <a:xfrm>
                <a:off x="1410987" y="588447"/>
                <a:ext cx="2858347" cy="307777"/>
              </a:xfrm>
              <a:prstGeom prst="rect">
                <a:avLst/>
              </a:prstGeom>
            </p:spPr>
            <p:txBody>
              <a:bodyPr wrap="none">
                <a:spAutoFit/>
              </a:bodyPr>
              <a:lstStyle/>
              <a:p>
                <a:r>
                  <a:rPr lang="en-US" altLang="zh-CN" sz="1400" dirty="0">
                    <a:solidFill>
                      <a:srgbClr val="44546A"/>
                    </a:solidFill>
                    <a:cs typeface="+mn-ea"/>
                    <a:sym typeface="+mn-lt"/>
                  </a:rPr>
                  <a:t>Operation Process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169570" y="1496416"/>
              <a:ext cx="1902618"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288" y="1445540"/>
              <a:ext cx="1991916" cy="137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01440" y="2856310"/>
              <a:ext cx="2153842" cy="143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rgbClr val="44546A"/>
            </a:solid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3" name="Rectangle 9"/>
            <p:cNvSpPr>
              <a:spLocks noChangeArrowheads="1"/>
            </p:cNvSpPr>
            <p:nvPr/>
          </p:nvSpPr>
          <p:spPr bwMode="auto">
            <a:xfrm>
              <a:off x="1977629" y="1414462"/>
              <a:ext cx="2191940" cy="1435895"/>
            </a:xfrm>
            <a:prstGeom prst="rect">
              <a:avLst/>
            </a:prstGeom>
            <a:solidFill>
              <a:srgbClr val="44546A"/>
            </a:solid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4" name="Freeform 101"/>
            <p:cNvSpPr>
              <a:spLocks noEditPoints="1"/>
            </p:cNvSpPr>
            <p:nvPr/>
          </p:nvSpPr>
          <p:spPr bwMode="auto">
            <a:xfrm>
              <a:off x="2195736" y="1894285"/>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cs typeface="+mn-ea"/>
                <a:sym typeface="+mn-lt"/>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6" name="Freeform 157"/>
            <p:cNvSpPr>
              <a:spLocks noEditPoints="1"/>
            </p:cNvSpPr>
            <p:nvPr/>
          </p:nvSpPr>
          <p:spPr bwMode="auto">
            <a:xfrm>
              <a:off x="787004" y="3080148"/>
              <a:ext cx="402432" cy="491728"/>
            </a:xfrm>
            <a:custGeom>
              <a:avLst/>
              <a:gdLst>
                <a:gd name="T0" fmla="*/ 41 w 41"/>
                <a:gd name="T1" fmla="*/ 44 h 50"/>
                <a:gd name="T2" fmla="*/ 35 w 41"/>
                <a:gd name="T3" fmla="*/ 50 h 50"/>
                <a:gd name="T4" fmla="*/ 5 w 41"/>
                <a:gd name="T5" fmla="*/ 50 h 50"/>
                <a:gd name="T6" fmla="*/ 0 w 41"/>
                <a:gd name="T7" fmla="*/ 44 h 50"/>
                <a:gd name="T8" fmla="*/ 0 w 41"/>
                <a:gd name="T9" fmla="*/ 5 h 50"/>
                <a:gd name="T10" fmla="*/ 5 w 41"/>
                <a:gd name="T11" fmla="*/ 0 h 50"/>
                <a:gd name="T12" fmla="*/ 35 w 41"/>
                <a:gd name="T13" fmla="*/ 0 h 50"/>
                <a:gd name="T14" fmla="*/ 41 w 41"/>
                <a:gd name="T15" fmla="*/ 5 h 50"/>
                <a:gd name="T16" fmla="*/ 41 w 41"/>
                <a:gd name="T17" fmla="*/ 44 h 50"/>
                <a:gd name="T18" fmla="*/ 36 w 41"/>
                <a:gd name="T19" fmla="*/ 5 h 50"/>
                <a:gd name="T20" fmla="*/ 35 w 41"/>
                <a:gd name="T21" fmla="*/ 4 h 50"/>
                <a:gd name="T22" fmla="*/ 5 w 41"/>
                <a:gd name="T23" fmla="*/ 4 h 50"/>
                <a:gd name="T24" fmla="*/ 4 w 41"/>
                <a:gd name="T25" fmla="*/ 5 h 50"/>
                <a:gd name="T26" fmla="*/ 4 w 41"/>
                <a:gd name="T27" fmla="*/ 40 h 50"/>
                <a:gd name="T28" fmla="*/ 5 w 41"/>
                <a:gd name="T29" fmla="*/ 41 h 50"/>
                <a:gd name="T30" fmla="*/ 35 w 41"/>
                <a:gd name="T31" fmla="*/ 41 h 50"/>
                <a:gd name="T32" fmla="*/ 36 w 41"/>
                <a:gd name="T33" fmla="*/ 40 h 50"/>
                <a:gd name="T34" fmla="*/ 36 w 41"/>
                <a:gd name="T35" fmla="*/ 5 h 50"/>
                <a:gd name="T36" fmla="*/ 20 w 41"/>
                <a:gd name="T37" fmla="*/ 43 h 50"/>
                <a:gd name="T38" fmla="*/ 18 w 41"/>
                <a:gd name="T39" fmla="*/ 45 h 50"/>
                <a:gd name="T40" fmla="*/ 20 w 41"/>
                <a:gd name="T41" fmla="*/ 48 h 50"/>
                <a:gd name="T42" fmla="*/ 23 w 41"/>
                <a:gd name="T43" fmla="*/ 45 h 50"/>
                <a:gd name="T44" fmla="*/ 20 w 4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44546A"/>
            </a:solidFill>
            <a:ln>
              <a:noFill/>
            </a:ln>
          </p:spPr>
          <p:txBody>
            <a:bodyPr lIns="91237" tIns="45619" rIns="91237" bIns="45619"/>
            <a:lstStyle/>
            <a:p>
              <a:endParaRPr lang="zh-CN" altLang="en-US" sz="3200">
                <a:solidFill>
                  <a:srgbClr val="005696"/>
                </a:solidFill>
                <a:cs typeface="+mn-ea"/>
                <a:sym typeface="+mn-lt"/>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8" name="Freeform 52"/>
            <p:cNvSpPr>
              <a:spLocks noEditPoints="1"/>
            </p:cNvSpPr>
            <p:nvPr/>
          </p:nvSpPr>
          <p:spPr bwMode="auto">
            <a:xfrm>
              <a:off x="4302075" y="3219822"/>
              <a:ext cx="439340" cy="472678"/>
            </a:xfrm>
            <a:custGeom>
              <a:avLst/>
              <a:gdLst>
                <a:gd name="T0" fmla="*/ 67 w 67"/>
                <a:gd name="T1" fmla="*/ 67 h 72"/>
                <a:gd name="T2" fmla="*/ 61 w 67"/>
                <a:gd name="T3" fmla="*/ 72 h 72"/>
                <a:gd name="T4" fmla="*/ 5 w 67"/>
                <a:gd name="T5" fmla="*/ 72 h 72"/>
                <a:gd name="T6" fmla="*/ 0 w 67"/>
                <a:gd name="T7" fmla="*/ 67 h 72"/>
                <a:gd name="T8" fmla="*/ 0 w 67"/>
                <a:gd name="T9" fmla="*/ 16 h 72"/>
                <a:gd name="T10" fmla="*/ 5 w 67"/>
                <a:gd name="T11" fmla="*/ 11 h 72"/>
                <a:gd name="T12" fmla="*/ 10 w 67"/>
                <a:gd name="T13" fmla="*/ 11 h 72"/>
                <a:gd name="T14" fmla="*/ 10 w 67"/>
                <a:gd name="T15" fmla="*/ 7 h 72"/>
                <a:gd name="T16" fmla="*/ 16 w 67"/>
                <a:gd name="T17" fmla="*/ 0 h 72"/>
                <a:gd name="T18" fmla="*/ 19 w 67"/>
                <a:gd name="T19" fmla="*/ 0 h 72"/>
                <a:gd name="T20" fmla="*/ 25 w 67"/>
                <a:gd name="T21" fmla="*/ 7 h 72"/>
                <a:gd name="T22" fmla="*/ 25 w 67"/>
                <a:gd name="T23" fmla="*/ 11 h 72"/>
                <a:gd name="T24" fmla="*/ 41 w 67"/>
                <a:gd name="T25" fmla="*/ 11 h 72"/>
                <a:gd name="T26" fmla="*/ 41 w 67"/>
                <a:gd name="T27" fmla="*/ 7 h 72"/>
                <a:gd name="T28" fmla="*/ 47 w 67"/>
                <a:gd name="T29" fmla="*/ 0 h 72"/>
                <a:gd name="T30" fmla="*/ 50 w 67"/>
                <a:gd name="T31" fmla="*/ 0 h 72"/>
                <a:gd name="T32" fmla="*/ 56 w 67"/>
                <a:gd name="T33" fmla="*/ 7 h 72"/>
                <a:gd name="T34" fmla="*/ 56 w 67"/>
                <a:gd name="T35" fmla="*/ 11 h 72"/>
                <a:gd name="T36" fmla="*/ 61 w 67"/>
                <a:gd name="T37" fmla="*/ 11 h 72"/>
                <a:gd name="T38" fmla="*/ 67 w 67"/>
                <a:gd name="T39" fmla="*/ 16 h 72"/>
                <a:gd name="T40" fmla="*/ 67 w 67"/>
                <a:gd name="T41" fmla="*/ 67 h 72"/>
                <a:gd name="T42" fmla="*/ 61 w 67"/>
                <a:gd name="T43" fmla="*/ 67 h 72"/>
                <a:gd name="T44" fmla="*/ 61 w 67"/>
                <a:gd name="T45" fmla="*/ 26 h 72"/>
                <a:gd name="T46" fmla="*/ 5 w 67"/>
                <a:gd name="T47" fmla="*/ 26 h 72"/>
                <a:gd name="T48" fmla="*/ 5 w 67"/>
                <a:gd name="T49" fmla="*/ 67 h 72"/>
                <a:gd name="T50" fmla="*/ 61 w 67"/>
                <a:gd name="T51" fmla="*/ 67 h 72"/>
                <a:gd name="T52" fmla="*/ 20 w 67"/>
                <a:gd name="T53" fmla="*/ 7 h 72"/>
                <a:gd name="T54" fmla="*/ 19 w 67"/>
                <a:gd name="T55" fmla="*/ 5 h 72"/>
                <a:gd name="T56" fmla="*/ 16 w 67"/>
                <a:gd name="T57" fmla="*/ 5 h 72"/>
                <a:gd name="T58" fmla="*/ 15 w 67"/>
                <a:gd name="T59" fmla="*/ 7 h 72"/>
                <a:gd name="T60" fmla="*/ 15 w 67"/>
                <a:gd name="T61" fmla="*/ 18 h 72"/>
                <a:gd name="T62" fmla="*/ 16 w 67"/>
                <a:gd name="T63" fmla="*/ 20 h 72"/>
                <a:gd name="T64" fmla="*/ 19 w 67"/>
                <a:gd name="T65" fmla="*/ 20 h 72"/>
                <a:gd name="T66" fmla="*/ 20 w 67"/>
                <a:gd name="T67" fmla="*/ 18 h 72"/>
                <a:gd name="T68" fmla="*/ 20 w 67"/>
                <a:gd name="T69" fmla="*/ 7 h 72"/>
                <a:gd name="T70" fmla="*/ 51 w 67"/>
                <a:gd name="T71" fmla="*/ 7 h 72"/>
                <a:gd name="T72" fmla="*/ 50 w 67"/>
                <a:gd name="T73" fmla="*/ 5 h 72"/>
                <a:gd name="T74" fmla="*/ 47 w 67"/>
                <a:gd name="T75" fmla="*/ 5 h 72"/>
                <a:gd name="T76" fmla="*/ 46 w 67"/>
                <a:gd name="T77" fmla="*/ 7 h 72"/>
                <a:gd name="T78" fmla="*/ 46 w 67"/>
                <a:gd name="T79" fmla="*/ 18 h 72"/>
                <a:gd name="T80" fmla="*/ 47 w 67"/>
                <a:gd name="T81" fmla="*/ 20 h 72"/>
                <a:gd name="T82" fmla="*/ 50 w 67"/>
                <a:gd name="T83" fmla="*/ 20 h 72"/>
                <a:gd name="T84" fmla="*/ 51 w 67"/>
                <a:gd name="T85" fmla="*/ 18 h 72"/>
                <a:gd name="T86" fmla="*/ 51 w 67"/>
                <a:gd name="T87" fmla="*/ 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44546A"/>
            </a:solidFill>
            <a:ln>
              <a:noFill/>
            </a:ln>
          </p:spPr>
          <p:txBody>
            <a:bodyPr lIns="91237" tIns="45619" rIns="91237" bIns="45619"/>
            <a:lstStyle/>
            <a:p>
              <a:endParaRPr lang="zh-CN" altLang="en-US" sz="3200">
                <a:solidFill>
                  <a:srgbClr val="005696"/>
                </a:solidFill>
                <a:cs typeface="+mn-ea"/>
                <a:sym typeface="+mn-lt"/>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a:solidFill>
                    <a:schemeClr val="bg1"/>
                  </a:solidFill>
                  <a:cs typeface="+mn-ea"/>
                  <a:sym typeface="+mn-lt"/>
                </a:rPr>
                <a:t>添加标题</a:t>
              </a:r>
              <a:endParaRPr lang="en-US" altLang="zh-CN" sz="2800" b="1" dirty="0">
                <a:solidFill>
                  <a:schemeClr val="bg1"/>
                </a:solidFill>
                <a:cs typeface="+mn-ea"/>
                <a:sym typeface="+mn-lt"/>
              </a:endParaRPr>
            </a:p>
            <a:p>
              <a:pPr algn="just"/>
              <a:endParaRPr lang="en-US" altLang="zh-CN" sz="1400" dirty="0">
                <a:solidFill>
                  <a:schemeClr val="bg1"/>
                </a:solidFill>
                <a:cs typeface="+mn-ea"/>
                <a:sym typeface="+mn-lt"/>
              </a:endParaRPr>
            </a:p>
            <a:p>
              <a:pPr algn="just"/>
              <a:r>
                <a:rPr lang="zh-CN" altLang="en-US" sz="1400" dirty="0">
                  <a:solidFill>
                    <a:schemeClr val="bg1"/>
                  </a:solidFill>
                  <a:cs typeface="+mn-ea"/>
                  <a:sym typeface="+mn-lt"/>
                </a:rPr>
                <a:t>请输入您的文字对目标进行说明请输入您的文字对目标进行说明请输入您的文字对目标进行说明请输入您的文字对目标进行说明请输入您的文字对目标进行说明请输入您的文字对目标进行说明。</a:t>
              </a:r>
              <a:endParaRPr lang="zh-CN" altLang="en-US" sz="1400" dirty="0">
                <a:solidFill>
                  <a:schemeClr val="bg1"/>
                </a:solidFill>
                <a:cs typeface="+mn-ea"/>
                <a:sym typeface="+mn-lt"/>
              </a:endParaRPr>
            </a:p>
            <a:p>
              <a:pPr algn="just"/>
              <a:endParaRPr lang="zh-CN" altLang="en-US" sz="1400" dirty="0">
                <a:solidFill>
                  <a:schemeClr val="bg1"/>
                </a:solidFill>
                <a:cs typeface="+mn-ea"/>
                <a:sym typeface="+mn-lt"/>
              </a:endParaRPr>
            </a:p>
            <a:p>
              <a:pPr algn="just"/>
              <a:endParaRPr lang="zh-CN" altLang="en-US" sz="1400" dirty="0">
                <a:solidFill>
                  <a:schemeClr val="bg1"/>
                </a:solidFill>
                <a:cs typeface="+mn-ea"/>
                <a:sym typeface="+mn-lt"/>
              </a:endParaRPr>
            </a:p>
            <a:p>
              <a:pPr algn="just"/>
              <a:endParaRPr lang="zh-CN" altLang="en-US" sz="1400" dirty="0">
                <a:solidFill>
                  <a:schemeClr val="bg1"/>
                </a:solidFill>
                <a:cs typeface="+mn-ea"/>
                <a:sym typeface="+mn-lt"/>
              </a:endParaRPr>
            </a:p>
          </p:txBody>
        </p:sp>
        <p:sp>
          <p:nvSpPr>
            <p:cNvPr id="20" name="TextBox 13"/>
            <p:cNvSpPr txBox="1">
              <a:spLocks noChangeArrowheads="1"/>
            </p:cNvSpPr>
            <p:nvPr/>
          </p:nvSpPr>
          <p:spPr bwMode="auto">
            <a:xfrm>
              <a:off x="472678" y="3757614"/>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spcBef>
                  <a:spcPct val="20000"/>
                </a:spcBef>
              </a:pPr>
              <a:r>
                <a:rPr lang="zh-CN" altLang="en-US" sz="2000" b="1">
                  <a:solidFill>
                    <a:schemeClr val="bg1">
                      <a:lumMod val="50000"/>
                    </a:schemeClr>
                  </a:solidFill>
                  <a:latin typeface="+mn-lt"/>
                  <a:ea typeface="+mn-ea"/>
                  <a:cs typeface="+mn-ea"/>
                  <a:sym typeface="+mn-lt"/>
                </a:rPr>
                <a:t>结果一</a:t>
              </a:r>
              <a:endParaRPr lang="en-US" sz="2000" b="1" dirty="0">
                <a:solidFill>
                  <a:schemeClr val="bg1">
                    <a:lumMod val="50000"/>
                  </a:schemeClr>
                </a:solidFill>
                <a:latin typeface="+mn-lt"/>
                <a:ea typeface="+mn-ea"/>
                <a:cs typeface="+mn-ea"/>
                <a:sym typeface="+mn-lt"/>
              </a:endParaRPr>
            </a:p>
          </p:txBody>
        </p:sp>
        <p:sp>
          <p:nvSpPr>
            <p:cNvPr id="21" name="TextBox 13"/>
            <p:cNvSpPr txBox="1">
              <a:spLocks noChangeArrowheads="1"/>
            </p:cNvSpPr>
            <p:nvPr/>
          </p:nvSpPr>
          <p:spPr bwMode="auto">
            <a:xfrm>
              <a:off x="475060" y="3971925"/>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eaLnBrk="1" hangingPunct="1">
                <a:spcBef>
                  <a:spcPct val="20000"/>
                </a:spcBef>
              </a:pPr>
              <a:r>
                <a:rPr lang="en-US" sz="1200">
                  <a:solidFill>
                    <a:schemeClr val="bg1">
                      <a:lumMod val="50000"/>
                    </a:schemeClr>
                  </a:solidFill>
                  <a:latin typeface="+mn-lt"/>
                  <a:ea typeface="+mn-ea"/>
                  <a:cs typeface="+mn-ea"/>
                  <a:sym typeface="+mn-lt"/>
                </a:rPr>
                <a:t>add your words here</a:t>
              </a:r>
              <a:endParaRPr lang="en-US" sz="1200">
                <a:solidFill>
                  <a:schemeClr val="bg1">
                    <a:lumMod val="50000"/>
                  </a:schemeClr>
                </a:solidFill>
                <a:latin typeface="+mn-lt"/>
                <a:ea typeface="+mn-ea"/>
                <a:cs typeface="+mn-ea"/>
                <a:sym typeface="+mn-lt"/>
              </a:endParaRPr>
            </a:p>
          </p:txBody>
        </p:sp>
        <p:sp>
          <p:nvSpPr>
            <p:cNvPr id="22" name="TextBox 13"/>
            <p:cNvSpPr txBox="1">
              <a:spLocks noChangeArrowheads="1"/>
            </p:cNvSpPr>
            <p:nvPr/>
          </p:nvSpPr>
          <p:spPr bwMode="auto">
            <a:xfrm>
              <a:off x="2883917" y="196929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spcBef>
                  <a:spcPct val="20000"/>
                </a:spcBef>
              </a:pPr>
              <a:r>
                <a:rPr lang="zh-CN" altLang="en-US" sz="2000" b="1">
                  <a:solidFill>
                    <a:schemeClr val="bg1"/>
                  </a:solidFill>
                  <a:latin typeface="+mn-lt"/>
                  <a:ea typeface="+mn-ea"/>
                  <a:cs typeface="+mn-ea"/>
                  <a:sym typeface="+mn-lt"/>
                </a:rPr>
                <a:t>结果二</a:t>
              </a:r>
              <a:endParaRPr lang="en-US" sz="2000" b="1" dirty="0">
                <a:solidFill>
                  <a:schemeClr val="bg1"/>
                </a:solidFill>
                <a:latin typeface="+mn-lt"/>
                <a:ea typeface="+mn-ea"/>
                <a:cs typeface="+mn-ea"/>
                <a:sym typeface="+mn-lt"/>
              </a:endParaRPr>
            </a:p>
          </p:txBody>
        </p:sp>
        <p:sp>
          <p:nvSpPr>
            <p:cNvPr id="23" name="TextBox 13"/>
            <p:cNvSpPr txBox="1">
              <a:spLocks noChangeArrowheads="1"/>
            </p:cNvSpPr>
            <p:nvPr/>
          </p:nvSpPr>
          <p:spPr bwMode="auto">
            <a:xfrm>
              <a:off x="2887490" y="2183606"/>
              <a:ext cx="1177527"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eaLnBrk="1" hangingPunct="1">
                <a:spcBef>
                  <a:spcPct val="20000"/>
                </a:spcBef>
              </a:pPr>
              <a:r>
                <a:rPr lang="en-US" sz="1200">
                  <a:solidFill>
                    <a:schemeClr val="bg1"/>
                  </a:solidFill>
                  <a:latin typeface="+mn-lt"/>
                  <a:ea typeface="+mn-ea"/>
                  <a:cs typeface="+mn-ea"/>
                  <a:sym typeface="+mn-lt"/>
                </a:rPr>
                <a:t>add your words here</a:t>
              </a:r>
              <a:endParaRPr lang="en-US" sz="1200">
                <a:solidFill>
                  <a:schemeClr val="bg1"/>
                </a:solidFill>
                <a:latin typeface="+mn-lt"/>
                <a:ea typeface="+mn-ea"/>
                <a:cs typeface="+mn-ea"/>
                <a:sym typeface="+mn-lt"/>
              </a:endParaRPr>
            </a:p>
          </p:txBody>
        </p:sp>
        <p:sp>
          <p:nvSpPr>
            <p:cNvPr id="24" name="TextBox 13"/>
            <p:cNvSpPr txBox="1">
              <a:spLocks noChangeArrowheads="1"/>
            </p:cNvSpPr>
            <p:nvPr/>
          </p:nvSpPr>
          <p:spPr bwMode="auto">
            <a:xfrm>
              <a:off x="4893343" y="3318869"/>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spcBef>
                  <a:spcPct val="20000"/>
                </a:spcBef>
              </a:pPr>
              <a:r>
                <a:rPr lang="zh-CN" altLang="en-US" sz="2000" b="1">
                  <a:solidFill>
                    <a:schemeClr val="bg1">
                      <a:lumMod val="50000"/>
                    </a:schemeClr>
                  </a:solidFill>
                  <a:latin typeface="+mn-lt"/>
                  <a:ea typeface="+mn-ea"/>
                  <a:cs typeface="+mn-ea"/>
                  <a:sym typeface="+mn-lt"/>
                </a:rPr>
                <a:t>结果三</a:t>
              </a:r>
              <a:endParaRPr lang="en-US" sz="2000" b="1" dirty="0">
                <a:solidFill>
                  <a:schemeClr val="bg1">
                    <a:lumMod val="50000"/>
                  </a:schemeClr>
                </a:solidFill>
                <a:latin typeface="+mn-lt"/>
                <a:ea typeface="+mn-ea"/>
                <a:cs typeface="+mn-ea"/>
                <a:sym typeface="+mn-lt"/>
              </a:endParaRPr>
            </a:p>
          </p:txBody>
        </p:sp>
        <p:sp>
          <p:nvSpPr>
            <p:cNvPr id="25" name="TextBox 13"/>
            <p:cNvSpPr txBox="1">
              <a:spLocks noChangeArrowheads="1"/>
            </p:cNvSpPr>
            <p:nvPr/>
          </p:nvSpPr>
          <p:spPr bwMode="auto">
            <a:xfrm>
              <a:off x="4895724" y="3533180"/>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spcBef>
                  <a:spcPct val="20000"/>
                </a:spcBef>
              </a:pPr>
              <a:r>
                <a:rPr lang="en-US" sz="1200" dirty="0">
                  <a:solidFill>
                    <a:schemeClr val="bg1">
                      <a:lumMod val="50000"/>
                    </a:schemeClr>
                  </a:solidFill>
                  <a:latin typeface="+mn-lt"/>
                  <a:ea typeface="+mn-ea"/>
                  <a:cs typeface="+mn-ea"/>
                  <a:sym typeface="+mn-lt"/>
                </a:rPr>
                <a:t>add your words here</a:t>
              </a:r>
              <a:endParaRPr lang="en-US" sz="1200" dirty="0">
                <a:solidFill>
                  <a:schemeClr val="bg1">
                    <a:lumMod val="50000"/>
                  </a:schemeClr>
                </a:solidFill>
                <a:latin typeface="+mn-lt"/>
                <a:ea typeface="+mn-ea"/>
                <a:cs typeface="+mn-ea"/>
                <a:sym typeface="+mn-lt"/>
              </a:endParaRPr>
            </a:p>
          </p:txBody>
        </p:sp>
      </p:grpSp>
      <p:grpSp>
        <p:nvGrpSpPr>
          <p:cNvPr id="26" name="组合 25"/>
          <p:cNvGrpSpPr/>
          <p:nvPr/>
        </p:nvGrpSpPr>
        <p:grpSpPr>
          <a:xfrm>
            <a:off x="122182" y="84408"/>
            <a:ext cx="4253916" cy="947722"/>
            <a:chOff x="122182" y="84408"/>
            <a:chExt cx="4253916" cy="947722"/>
          </a:xfrm>
        </p:grpSpPr>
        <p:pic>
          <p:nvPicPr>
            <p:cNvPr id="27" name="图片 26"/>
            <p:cNvPicPr>
              <a:picLocks noChangeAspect="1"/>
            </p:cNvPicPr>
            <p:nvPr/>
          </p:nvPicPr>
          <p:blipFill rotWithShape="1">
            <a:blip r:embed="rId4"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28" name="Rectangle 47"/>
            <p:cNvSpPr/>
            <p:nvPr/>
          </p:nvSpPr>
          <p:spPr>
            <a:xfrm>
              <a:off x="475298" y="234743"/>
              <a:ext cx="439101"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03</a:t>
              </a:r>
              <a:endParaRPr lang="en-US" sz="3200" dirty="0">
                <a:solidFill>
                  <a:srgbClr val="44546A"/>
                </a:solidFill>
                <a:cs typeface="+mn-ea"/>
                <a:sym typeface="+mn-lt"/>
              </a:endParaRPr>
            </a:p>
          </p:txBody>
        </p:sp>
        <p:grpSp>
          <p:nvGrpSpPr>
            <p:cNvPr id="29" name="组合 28"/>
            <p:cNvGrpSpPr/>
            <p:nvPr/>
          </p:nvGrpSpPr>
          <p:grpSpPr>
            <a:xfrm>
              <a:off x="1467258" y="189315"/>
              <a:ext cx="2908840" cy="716904"/>
              <a:chOff x="1410987" y="179320"/>
              <a:chExt cx="2908840" cy="716904"/>
            </a:xfrm>
          </p:grpSpPr>
          <p:sp>
            <p:nvSpPr>
              <p:cNvPr id="30"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选题研究结果</a:t>
                </a:r>
                <a:endParaRPr lang="en-US" altLang="zh-CN" sz="2500" dirty="0">
                  <a:solidFill>
                    <a:srgbClr val="44546A"/>
                  </a:solidFill>
                  <a:cs typeface="+mn-ea"/>
                  <a:sym typeface="+mn-lt"/>
                </a:endParaRPr>
              </a:p>
            </p:txBody>
          </p:sp>
          <p:sp>
            <p:nvSpPr>
              <p:cNvPr id="31" name="矩形 30"/>
              <p:cNvSpPr/>
              <p:nvPr/>
            </p:nvSpPr>
            <p:spPr>
              <a:xfrm>
                <a:off x="1410987" y="588447"/>
                <a:ext cx="2789546" cy="307777"/>
              </a:xfrm>
              <a:prstGeom prst="rect">
                <a:avLst/>
              </a:prstGeom>
            </p:spPr>
            <p:txBody>
              <a:bodyPr wrap="none">
                <a:spAutoFit/>
              </a:bodyPr>
              <a:lstStyle/>
              <a:p>
                <a:r>
                  <a:rPr lang="en-US" altLang="zh-CN" sz="1400" dirty="0">
                    <a:solidFill>
                      <a:srgbClr val="44546A"/>
                    </a:solidFill>
                    <a:cs typeface="+mn-ea"/>
                    <a:sym typeface="+mn-lt"/>
                  </a:rPr>
                  <a:t>Research Results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4060" t="44965" r="18924"/>
          <a:stretch>
            <a:fillRect/>
          </a:stretch>
        </p:blipFill>
        <p:spPr>
          <a:xfrm rot="8596803">
            <a:off x="1917653" y="1572426"/>
            <a:ext cx="4264244" cy="3501911"/>
          </a:xfrm>
          <a:prstGeom prst="rect">
            <a:avLst/>
          </a:prstGeom>
        </p:spPr>
      </p:pic>
      <p:sp>
        <p:nvSpPr>
          <p:cNvPr id="3" name="Rectangle 47"/>
          <p:cNvSpPr/>
          <p:nvPr/>
        </p:nvSpPr>
        <p:spPr>
          <a:xfrm>
            <a:off x="3369210" y="2884440"/>
            <a:ext cx="1038334"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04</a:t>
            </a:r>
            <a:endParaRPr lang="en-US" sz="7200" dirty="0">
              <a:solidFill>
                <a:srgbClr val="44546A"/>
              </a:solidFill>
              <a:cs typeface="+mn-ea"/>
              <a:sym typeface="+mn-lt"/>
            </a:endParaRPr>
          </a:p>
        </p:txBody>
      </p:sp>
      <p:sp>
        <p:nvSpPr>
          <p:cNvPr id="5" name="Rectangle 47"/>
          <p:cNvSpPr/>
          <p:nvPr/>
        </p:nvSpPr>
        <p:spPr>
          <a:xfrm>
            <a:off x="6683975" y="3107937"/>
            <a:ext cx="3085793" cy="430887"/>
          </a:xfrm>
          <a:prstGeom prst="rect">
            <a:avLst/>
          </a:prstGeom>
        </p:spPr>
        <p:txBody>
          <a:bodyPr wrap="square" lIns="0" tIns="0" rIns="0" bIns="0">
            <a:spAutoFit/>
          </a:bodyPr>
          <a:lstStyle/>
          <a:p>
            <a:r>
              <a:rPr lang="zh-CN" altLang="en-US" sz="2800" dirty="0">
                <a:solidFill>
                  <a:srgbClr val="44546A"/>
                </a:solidFill>
                <a:cs typeface="+mn-ea"/>
                <a:sym typeface="+mn-lt"/>
              </a:rPr>
              <a:t>未来发展及应用</a:t>
            </a:r>
            <a:endParaRPr lang="en-US" altLang="zh-CN" sz="2800" dirty="0">
              <a:solidFill>
                <a:srgbClr val="44546A"/>
              </a:solidFill>
              <a:cs typeface="+mn-ea"/>
              <a:sym typeface="+mn-lt"/>
            </a:endParaRPr>
          </a:p>
        </p:txBody>
      </p:sp>
      <p:sp>
        <p:nvSpPr>
          <p:cNvPr id="2" name="矩形 1"/>
          <p:cNvSpPr/>
          <p:nvPr/>
        </p:nvSpPr>
        <p:spPr>
          <a:xfrm>
            <a:off x="6594403" y="2403116"/>
            <a:ext cx="1620252" cy="553998"/>
          </a:xfrm>
          <a:prstGeom prst="rect">
            <a:avLst/>
          </a:prstGeom>
        </p:spPr>
        <p:txBody>
          <a:bodyPr wrap="none">
            <a:spAutoFit/>
          </a:bodyPr>
          <a:lstStyle/>
          <a:p>
            <a:r>
              <a:rPr lang="zh-CN" altLang="en-US" sz="3000" dirty="0">
                <a:solidFill>
                  <a:srgbClr val="44546A"/>
                </a:solidFill>
                <a:cs typeface="+mn-ea"/>
                <a:sym typeface="+mn-lt"/>
              </a:rPr>
              <a:t>Part </a:t>
            </a:r>
            <a:r>
              <a:rPr lang="en-US" altLang="zh-CN" sz="3000" dirty="0">
                <a:solidFill>
                  <a:srgbClr val="44546A"/>
                </a:solidFill>
                <a:cs typeface="+mn-ea"/>
                <a:sym typeface="+mn-lt"/>
              </a:rPr>
              <a:t>Four</a:t>
            </a:r>
            <a:endParaRPr lang="zh-CN" altLang="en-US" sz="3000" dirty="0">
              <a:solidFill>
                <a:srgbClr val="44546A"/>
              </a:solidFill>
              <a:cs typeface="+mn-ea"/>
              <a:sym typeface="+mn-lt"/>
            </a:endParaRPr>
          </a:p>
        </p:txBody>
      </p:sp>
      <p:cxnSp>
        <p:nvCxnSpPr>
          <p:cNvPr id="6" name="直接连接符 5"/>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594403" y="3992436"/>
            <a:ext cx="2643051" cy="707886"/>
          </a:xfrm>
          <a:prstGeom prst="rect">
            <a:avLst/>
          </a:prstGeom>
        </p:spPr>
        <p:txBody>
          <a:bodyPr wrap="square">
            <a:spAutoFit/>
          </a:bodyPr>
          <a:lstStyle/>
          <a:p>
            <a:r>
              <a:rPr lang="en-US" altLang="zh-CN" sz="2000" dirty="0">
                <a:solidFill>
                  <a:srgbClr val="44546A"/>
                </a:solidFill>
                <a:cs typeface="+mn-ea"/>
                <a:sym typeface="+mn-lt"/>
              </a:rPr>
              <a:t>Future Development And Application</a:t>
            </a:r>
            <a:endParaRPr lang="zh-CN" altLang="en-US" sz="2000" dirty="0">
              <a:solidFill>
                <a:srgbClr val="44546A"/>
              </a:solidFill>
              <a:cs typeface="+mn-ea"/>
              <a:sym typeface="+mn-lt"/>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rot="16200000">
            <a:off x="3368957" y="3908833"/>
            <a:ext cx="2244994" cy="1335920"/>
          </a:xfrm>
          <a:prstGeom prst="r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cs typeface="+mn-ea"/>
              <a:sym typeface="+mn-lt"/>
            </a:endParaRPr>
          </a:p>
        </p:txBody>
      </p:sp>
      <p:sp>
        <p:nvSpPr>
          <p:cNvPr id="8" name="直角三角形 7"/>
          <p:cNvSpPr/>
          <p:nvPr/>
        </p:nvSpPr>
        <p:spPr>
          <a:xfrm rot="8990440">
            <a:off x="5343007" y="5048551"/>
            <a:ext cx="2244995" cy="1335920"/>
          </a:xfrm>
          <a:prstGeom prst="r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cs typeface="+mn-ea"/>
              <a:sym typeface="+mn-lt"/>
            </a:endParaRPr>
          </a:p>
        </p:txBody>
      </p:sp>
      <p:sp>
        <p:nvSpPr>
          <p:cNvPr id="10" name="直角三角形 9"/>
          <p:cNvSpPr/>
          <p:nvPr/>
        </p:nvSpPr>
        <p:spPr>
          <a:xfrm rot="1800000">
            <a:off x="5343050" y="2771741"/>
            <a:ext cx="2244995" cy="1335920"/>
          </a:xfrm>
          <a:prstGeom prst="r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cs typeface="+mn-ea"/>
              <a:sym typeface="+mn-lt"/>
            </a:endParaRPr>
          </a:p>
        </p:txBody>
      </p:sp>
      <p:sp>
        <p:nvSpPr>
          <p:cNvPr id="11" name="矩形 7"/>
          <p:cNvSpPr>
            <a:spLocks noChangeArrowheads="1"/>
          </p:cNvSpPr>
          <p:nvPr/>
        </p:nvSpPr>
        <p:spPr bwMode="auto">
          <a:xfrm rot="1800000">
            <a:off x="5453547" y="3237416"/>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a:solidFill>
                  <a:srgbClr val="EAE7D4"/>
                </a:solidFill>
                <a:cs typeface="+mn-ea"/>
                <a:sym typeface="+mn-lt"/>
              </a:rPr>
              <a:t>TEXT</a:t>
            </a:r>
            <a:endParaRPr lang="zh-CN" altLang="en-US" sz="2000" b="1" dirty="0">
              <a:solidFill>
                <a:srgbClr val="EAE7D4"/>
              </a:solidFill>
              <a:cs typeface="+mn-ea"/>
              <a:sym typeface="+mn-lt"/>
            </a:endParaRPr>
          </a:p>
        </p:txBody>
      </p:sp>
      <p:sp>
        <p:nvSpPr>
          <p:cNvPr id="12" name="矩形 7"/>
          <p:cNvSpPr>
            <a:spLocks noChangeArrowheads="1"/>
          </p:cNvSpPr>
          <p:nvPr/>
        </p:nvSpPr>
        <p:spPr bwMode="auto">
          <a:xfrm rot="19800000" flipH="1">
            <a:off x="6451838" y="4897980"/>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cs typeface="+mn-ea"/>
                <a:sym typeface="+mn-lt"/>
              </a:rPr>
              <a:t>TEXT</a:t>
            </a:r>
            <a:endParaRPr lang="zh-CN" altLang="en-US" sz="2000" b="1" dirty="0">
              <a:solidFill>
                <a:srgbClr val="EAE7D4"/>
              </a:solidFill>
              <a:cs typeface="+mn-ea"/>
              <a:sym typeface="+mn-lt"/>
            </a:endParaRPr>
          </a:p>
        </p:txBody>
      </p:sp>
      <p:sp>
        <p:nvSpPr>
          <p:cNvPr id="13" name="矩形 7"/>
          <p:cNvSpPr>
            <a:spLocks noChangeArrowheads="1"/>
          </p:cNvSpPr>
          <p:nvPr/>
        </p:nvSpPr>
        <p:spPr bwMode="auto">
          <a:xfrm flipH="1">
            <a:off x="4270311" y="5036549"/>
            <a:ext cx="70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cs typeface="+mn-ea"/>
                <a:sym typeface="+mn-lt"/>
              </a:rPr>
              <a:t>TEXT</a:t>
            </a:r>
            <a:endParaRPr lang="zh-CN" altLang="en-US" sz="2000" b="1" dirty="0">
              <a:solidFill>
                <a:srgbClr val="EAE7D4"/>
              </a:solidFill>
              <a:cs typeface="+mn-ea"/>
              <a:sym typeface="+mn-lt"/>
            </a:endParaRPr>
          </a:p>
        </p:txBody>
      </p:sp>
      <p:sp>
        <p:nvSpPr>
          <p:cNvPr id="14" name="TextBox 18"/>
          <p:cNvSpPr txBox="1"/>
          <p:nvPr/>
        </p:nvSpPr>
        <p:spPr>
          <a:xfrm>
            <a:off x="6805460" y="2704993"/>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mn-ea"/>
                <a:sym typeface="+mn-lt"/>
              </a:rPr>
              <a:t>标题数字等都可以通过点击和重新输入进行更改。</a:t>
            </a:r>
            <a:endParaRPr lang="zh-CN" altLang="en-US" sz="1600" dirty="0">
              <a:solidFill>
                <a:schemeClr val="tx1">
                  <a:lumMod val="75000"/>
                  <a:lumOff val="25000"/>
                </a:schemeClr>
              </a:solidFill>
              <a:cs typeface="+mn-ea"/>
              <a:sym typeface="+mn-lt"/>
            </a:endParaRPr>
          </a:p>
        </p:txBody>
      </p:sp>
      <p:sp>
        <p:nvSpPr>
          <p:cNvPr id="15" name="TextBox 18"/>
          <p:cNvSpPr txBox="1"/>
          <p:nvPr/>
        </p:nvSpPr>
        <p:spPr>
          <a:xfrm>
            <a:off x="7888755" y="51618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mn-ea"/>
                <a:sym typeface="+mn-lt"/>
              </a:rPr>
              <a:t>标题数字等都可以通过点击和重新输入进行更改。</a:t>
            </a:r>
            <a:endParaRPr lang="zh-CN" altLang="en-US" sz="1600" dirty="0">
              <a:solidFill>
                <a:schemeClr val="tx1">
                  <a:lumMod val="75000"/>
                  <a:lumOff val="25000"/>
                </a:schemeClr>
              </a:solidFill>
              <a:cs typeface="+mn-ea"/>
              <a:sym typeface="+mn-lt"/>
            </a:endParaRPr>
          </a:p>
        </p:txBody>
      </p:sp>
      <p:sp>
        <p:nvSpPr>
          <p:cNvPr id="16" name="TextBox 18"/>
          <p:cNvSpPr txBox="1"/>
          <p:nvPr/>
        </p:nvSpPr>
        <p:spPr>
          <a:xfrm>
            <a:off x="1540950" y="42087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mn-ea"/>
                <a:sym typeface="+mn-lt"/>
              </a:rPr>
              <a:t>标题数字等都可以通过点击和重新输入进行更改。</a:t>
            </a:r>
            <a:endParaRPr lang="zh-CN" altLang="en-US" sz="1600" dirty="0">
              <a:solidFill>
                <a:schemeClr val="tx1">
                  <a:lumMod val="75000"/>
                  <a:lumOff val="25000"/>
                </a:schemeClr>
              </a:solidFill>
              <a:cs typeface="+mn-ea"/>
              <a:sym typeface="+mn-lt"/>
            </a:endParaRPr>
          </a:p>
        </p:txBody>
      </p:sp>
      <p:sp>
        <p:nvSpPr>
          <p:cNvPr id="17" name="矩形 16"/>
          <p:cNvSpPr/>
          <p:nvPr/>
        </p:nvSpPr>
        <p:spPr>
          <a:xfrm>
            <a:off x="6802089" y="2055548"/>
            <a:ext cx="1109599" cy="670761"/>
          </a:xfrm>
          <a:prstGeom prst="rect">
            <a:avLst/>
          </a:prstGeom>
        </p:spPr>
        <p:txBody>
          <a:bodyPr wrap="none">
            <a:spAutoFit/>
          </a:bodyPr>
          <a:lstStyle/>
          <a:p>
            <a:pPr>
              <a:lnSpc>
                <a:spcPct val="150000"/>
              </a:lnSpc>
            </a:pPr>
            <a:r>
              <a:rPr lang="en-US" altLang="zh-CN" sz="2800" dirty="0">
                <a:solidFill>
                  <a:srgbClr val="44546A"/>
                </a:solidFill>
                <a:cs typeface="+mn-ea"/>
                <a:sym typeface="+mn-lt"/>
              </a:rPr>
              <a:t> </a:t>
            </a:r>
            <a:r>
              <a:rPr lang="zh-CN" altLang="en-US" sz="2800" dirty="0">
                <a:solidFill>
                  <a:srgbClr val="44546A"/>
                </a:solidFill>
                <a:cs typeface="+mn-ea"/>
                <a:sym typeface="+mn-lt"/>
              </a:rPr>
              <a:t>观点</a:t>
            </a:r>
            <a:r>
              <a:rPr lang="en-US" altLang="zh-CN" sz="2800" dirty="0">
                <a:solidFill>
                  <a:srgbClr val="44546A"/>
                </a:solidFill>
                <a:cs typeface="+mn-ea"/>
                <a:sym typeface="+mn-lt"/>
              </a:rPr>
              <a:t>1</a:t>
            </a:r>
            <a:endParaRPr lang="en-US" altLang="zh-CN" sz="2800" dirty="0">
              <a:solidFill>
                <a:srgbClr val="44546A"/>
              </a:solidFill>
              <a:cs typeface="+mn-ea"/>
              <a:sym typeface="+mn-lt"/>
            </a:endParaRPr>
          </a:p>
        </p:txBody>
      </p:sp>
      <p:sp>
        <p:nvSpPr>
          <p:cNvPr id="18" name="矩形 17"/>
          <p:cNvSpPr/>
          <p:nvPr/>
        </p:nvSpPr>
        <p:spPr>
          <a:xfrm>
            <a:off x="7799324" y="4552888"/>
            <a:ext cx="1170513" cy="670761"/>
          </a:xfrm>
          <a:prstGeom prst="rect">
            <a:avLst/>
          </a:prstGeom>
        </p:spPr>
        <p:txBody>
          <a:bodyPr wrap="none">
            <a:spAutoFit/>
          </a:bodyPr>
          <a:lstStyle/>
          <a:p>
            <a:pPr>
              <a:lnSpc>
                <a:spcPct val="150000"/>
              </a:lnSpc>
            </a:pPr>
            <a:r>
              <a:rPr lang="en-US" altLang="zh-CN" sz="2800" dirty="0">
                <a:solidFill>
                  <a:srgbClr val="44546A"/>
                </a:solidFill>
                <a:cs typeface="+mn-ea"/>
                <a:sym typeface="+mn-lt"/>
              </a:rPr>
              <a:t> </a:t>
            </a:r>
            <a:r>
              <a:rPr lang="zh-CN" altLang="en-US" sz="2800" dirty="0">
                <a:solidFill>
                  <a:srgbClr val="44546A"/>
                </a:solidFill>
                <a:cs typeface="+mn-ea"/>
                <a:sym typeface="+mn-lt"/>
              </a:rPr>
              <a:t>观点</a:t>
            </a:r>
            <a:r>
              <a:rPr lang="en-US" altLang="zh-CN" sz="2800" dirty="0">
                <a:solidFill>
                  <a:srgbClr val="44546A"/>
                </a:solidFill>
                <a:cs typeface="+mn-ea"/>
                <a:sym typeface="+mn-lt"/>
              </a:rPr>
              <a:t>2</a:t>
            </a:r>
            <a:endParaRPr lang="en-US" altLang="zh-CN" sz="2800" dirty="0">
              <a:solidFill>
                <a:srgbClr val="44546A"/>
              </a:solidFill>
              <a:cs typeface="+mn-ea"/>
              <a:sym typeface="+mn-lt"/>
            </a:endParaRPr>
          </a:p>
        </p:txBody>
      </p:sp>
      <p:sp>
        <p:nvSpPr>
          <p:cNvPr id="19" name="矩形 18"/>
          <p:cNvSpPr/>
          <p:nvPr/>
        </p:nvSpPr>
        <p:spPr>
          <a:xfrm>
            <a:off x="1522109" y="3498225"/>
            <a:ext cx="1167307" cy="670761"/>
          </a:xfrm>
          <a:prstGeom prst="rect">
            <a:avLst/>
          </a:prstGeom>
        </p:spPr>
        <p:txBody>
          <a:bodyPr wrap="none">
            <a:spAutoFit/>
          </a:bodyPr>
          <a:lstStyle/>
          <a:p>
            <a:pPr>
              <a:lnSpc>
                <a:spcPct val="150000"/>
              </a:lnSpc>
            </a:pPr>
            <a:r>
              <a:rPr lang="en-US" altLang="zh-CN" sz="2800" dirty="0">
                <a:solidFill>
                  <a:srgbClr val="44546A"/>
                </a:solidFill>
                <a:cs typeface="+mn-ea"/>
                <a:sym typeface="+mn-lt"/>
              </a:rPr>
              <a:t> </a:t>
            </a:r>
            <a:r>
              <a:rPr lang="zh-CN" altLang="en-US" sz="2800" dirty="0">
                <a:solidFill>
                  <a:srgbClr val="44546A"/>
                </a:solidFill>
                <a:cs typeface="+mn-ea"/>
                <a:sym typeface="+mn-lt"/>
              </a:rPr>
              <a:t>观点</a:t>
            </a:r>
            <a:r>
              <a:rPr lang="en-US" altLang="zh-CN" sz="2800" dirty="0">
                <a:solidFill>
                  <a:srgbClr val="44546A"/>
                </a:solidFill>
                <a:cs typeface="+mn-ea"/>
                <a:sym typeface="+mn-lt"/>
              </a:rPr>
              <a:t>3</a:t>
            </a:r>
            <a:endParaRPr lang="en-US" altLang="zh-CN" sz="2800" dirty="0">
              <a:solidFill>
                <a:srgbClr val="44546A"/>
              </a:solidFill>
              <a:cs typeface="+mn-ea"/>
              <a:sym typeface="+mn-lt"/>
            </a:endParaRPr>
          </a:p>
        </p:txBody>
      </p:sp>
      <p:grpSp>
        <p:nvGrpSpPr>
          <p:cNvPr id="20" name="组合 19"/>
          <p:cNvGrpSpPr/>
          <p:nvPr/>
        </p:nvGrpSpPr>
        <p:grpSpPr>
          <a:xfrm>
            <a:off x="122182" y="84408"/>
            <a:ext cx="4253916" cy="1135220"/>
            <a:chOff x="122182" y="84408"/>
            <a:chExt cx="4253916" cy="1135220"/>
          </a:xfrm>
        </p:grpSpPr>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22"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04</a:t>
              </a:r>
              <a:endParaRPr lang="en-US" sz="3200" dirty="0">
                <a:solidFill>
                  <a:srgbClr val="44546A"/>
                </a:solidFill>
                <a:cs typeface="+mn-ea"/>
                <a:sym typeface="+mn-lt"/>
              </a:endParaRPr>
            </a:p>
          </p:txBody>
        </p:sp>
        <p:grpSp>
          <p:nvGrpSpPr>
            <p:cNvPr id="23" name="组合 22"/>
            <p:cNvGrpSpPr/>
            <p:nvPr/>
          </p:nvGrpSpPr>
          <p:grpSpPr>
            <a:xfrm>
              <a:off x="1467258" y="189315"/>
              <a:ext cx="2908840" cy="716904"/>
              <a:chOff x="1410987" y="179320"/>
              <a:chExt cx="2908840" cy="716904"/>
            </a:xfrm>
          </p:grpSpPr>
          <p:sp>
            <p:nvSpPr>
              <p:cNvPr id="24"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未来发展方向</a:t>
                </a:r>
                <a:endParaRPr lang="en-US" altLang="zh-CN" sz="2500" dirty="0">
                  <a:solidFill>
                    <a:srgbClr val="44546A"/>
                  </a:solidFill>
                  <a:cs typeface="+mn-ea"/>
                  <a:sym typeface="+mn-lt"/>
                </a:endParaRPr>
              </a:p>
            </p:txBody>
          </p:sp>
          <p:sp>
            <p:nvSpPr>
              <p:cNvPr id="25" name="矩形 24"/>
              <p:cNvSpPr/>
              <p:nvPr/>
            </p:nvSpPr>
            <p:spPr>
              <a:xfrm>
                <a:off x="1410987" y="588447"/>
                <a:ext cx="2402196" cy="307777"/>
              </a:xfrm>
              <a:prstGeom prst="rect">
                <a:avLst/>
              </a:prstGeom>
            </p:spPr>
            <p:txBody>
              <a:bodyPr wrap="none">
                <a:spAutoFit/>
              </a:bodyPr>
              <a:lstStyle/>
              <a:p>
                <a:r>
                  <a:rPr lang="en-US" altLang="zh-CN" sz="1400" dirty="0">
                    <a:solidFill>
                      <a:srgbClr val="44546A"/>
                    </a:solidFill>
                    <a:cs typeface="+mn-ea"/>
                    <a:sym typeface="+mn-lt"/>
                  </a:rPr>
                  <a:t>Future Development Direction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a:solidFill>
                  <a:schemeClr val="bg1"/>
                </a:solidFill>
                <a:cs typeface="+mn-ea"/>
                <a:sym typeface="+mn-lt"/>
              </a:rPr>
              <a:t>04</a:t>
            </a:r>
            <a:endParaRPr lang="en-US" sz="3200" dirty="0">
              <a:solidFill>
                <a:schemeClr val="bg1"/>
              </a:solidFill>
              <a:cs typeface="+mn-ea"/>
              <a:sym typeface="+mn-lt"/>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 name="Freeform 201"/>
          <p:cNvSpPr/>
          <p:nvPr/>
        </p:nvSpPr>
        <p:spPr bwMode="auto">
          <a:xfrm>
            <a:off x="6423827" y="289038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2" name="Freeform 189"/>
          <p:cNvSpPr>
            <a:spLocks noEditPoints="1"/>
          </p:cNvSpPr>
          <p:nvPr/>
        </p:nvSpPr>
        <p:spPr bwMode="auto">
          <a:xfrm>
            <a:off x="6451965" y="391845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3" name="Freeform 190"/>
          <p:cNvSpPr>
            <a:spLocks noEditPoints="1"/>
          </p:cNvSpPr>
          <p:nvPr/>
        </p:nvSpPr>
        <p:spPr bwMode="auto">
          <a:xfrm>
            <a:off x="6494478" y="332914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5" name="Freeform 195"/>
          <p:cNvSpPr>
            <a:spLocks noEditPoints="1"/>
          </p:cNvSpPr>
          <p:nvPr/>
        </p:nvSpPr>
        <p:spPr bwMode="auto">
          <a:xfrm>
            <a:off x="5937416" y="335846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6" name="Freeform 205"/>
          <p:cNvSpPr>
            <a:spLocks noEditPoints="1"/>
          </p:cNvSpPr>
          <p:nvPr/>
        </p:nvSpPr>
        <p:spPr bwMode="auto">
          <a:xfrm>
            <a:off x="5680874" y="396976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7" name="Freeform 223"/>
          <p:cNvSpPr>
            <a:spLocks noEditPoints="1"/>
          </p:cNvSpPr>
          <p:nvPr/>
        </p:nvSpPr>
        <p:spPr bwMode="auto">
          <a:xfrm>
            <a:off x="6303995" y="423269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rgbClr val="44546A"/>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8" name="文本框 167"/>
          <p:cNvSpPr txBox="1"/>
          <p:nvPr/>
        </p:nvSpPr>
        <p:spPr>
          <a:xfrm>
            <a:off x="1863528" y="2680845"/>
            <a:ext cx="3560462" cy="613694"/>
          </a:xfrm>
          <a:prstGeom prst="rect">
            <a:avLst/>
          </a:prstGeom>
          <a:noFill/>
        </p:spPr>
        <p:txBody>
          <a:bodyPr wrap="square" rtlCol="0">
            <a:spAutoFit/>
          </a:bodyPr>
          <a:lstStyle/>
          <a:p>
            <a:pPr>
              <a:lnSpc>
                <a:spcPct val="150000"/>
              </a:lnSpc>
            </a:pPr>
            <a:r>
              <a:rPr lang="zh-CN" altLang="en-US" sz="1200">
                <a:solidFill>
                  <a:srgbClr val="44546A"/>
                </a:solidFill>
                <a:cs typeface="+mn-ea"/>
                <a:sym typeface="+mn-lt"/>
              </a:rPr>
              <a:t>文艺让生活更有范，文艺让生活更有范，文艺文艺让生活更有范文艺让生活更有范。</a:t>
            </a:r>
            <a:endParaRPr lang="zh-CN" altLang="en-US" sz="1200">
              <a:solidFill>
                <a:srgbClr val="44546A"/>
              </a:solidFill>
              <a:cs typeface="+mn-ea"/>
              <a:sym typeface="+mn-lt"/>
            </a:endParaRPr>
          </a:p>
        </p:txBody>
      </p:sp>
      <p:sp>
        <p:nvSpPr>
          <p:cNvPr id="169" name="Isosceles Triangle 336"/>
          <p:cNvSpPr/>
          <p:nvPr/>
        </p:nvSpPr>
        <p:spPr>
          <a:xfrm rot="5400000">
            <a:off x="1605874" y="2478370"/>
            <a:ext cx="244042" cy="210382"/>
          </a:xfrm>
          <a:prstGeom prst="triangle">
            <a:avLst/>
          </a:prstGeom>
          <a:solidFill>
            <a:srgbClr val="44546A"/>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cs typeface="+mn-ea"/>
              <a:sym typeface="+mn-lt"/>
            </a:endParaRPr>
          </a:p>
        </p:txBody>
      </p:sp>
      <p:sp>
        <p:nvSpPr>
          <p:cNvPr id="170" name="TextBox 13"/>
          <p:cNvSpPr txBox="1"/>
          <p:nvPr/>
        </p:nvSpPr>
        <p:spPr>
          <a:xfrm>
            <a:off x="1984079" y="2467473"/>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44546A"/>
                </a:solidFill>
                <a:cs typeface="+mn-ea"/>
                <a:sym typeface="+mn-lt"/>
              </a:rPr>
              <a:t>单击编辑标题</a:t>
            </a:r>
            <a:endParaRPr lang="en-US" sz="1600" b="1" dirty="0">
              <a:solidFill>
                <a:srgbClr val="44546A"/>
              </a:solidFill>
              <a:cs typeface="+mn-ea"/>
              <a:sym typeface="+mn-lt"/>
            </a:endParaRPr>
          </a:p>
        </p:txBody>
      </p:sp>
      <p:sp>
        <p:nvSpPr>
          <p:cNvPr id="171" name="文本框 170"/>
          <p:cNvSpPr txBox="1"/>
          <p:nvPr/>
        </p:nvSpPr>
        <p:spPr>
          <a:xfrm>
            <a:off x="1863528" y="3884413"/>
            <a:ext cx="3560462" cy="613694"/>
          </a:xfrm>
          <a:prstGeom prst="rect">
            <a:avLst/>
          </a:prstGeom>
          <a:noFill/>
        </p:spPr>
        <p:txBody>
          <a:bodyPr wrap="square" rtlCol="0">
            <a:spAutoFit/>
          </a:bodyPr>
          <a:lstStyle/>
          <a:p>
            <a:pPr>
              <a:lnSpc>
                <a:spcPct val="150000"/>
              </a:lnSpc>
            </a:pPr>
            <a:r>
              <a:rPr lang="zh-CN" altLang="en-US" sz="1200">
                <a:solidFill>
                  <a:srgbClr val="44546A"/>
                </a:solidFill>
                <a:cs typeface="+mn-ea"/>
                <a:sym typeface="+mn-lt"/>
              </a:rPr>
              <a:t>文艺让生活更有范，文艺让生活更有范，文艺文艺让生活更有范文艺让生活更有范。</a:t>
            </a:r>
            <a:endParaRPr lang="zh-CN" altLang="en-US" sz="1200">
              <a:solidFill>
                <a:srgbClr val="44546A"/>
              </a:solidFill>
              <a:cs typeface="+mn-ea"/>
              <a:sym typeface="+mn-lt"/>
            </a:endParaRPr>
          </a:p>
        </p:txBody>
      </p:sp>
      <p:sp>
        <p:nvSpPr>
          <p:cNvPr id="172" name="Isosceles Triangle 336"/>
          <p:cNvSpPr/>
          <p:nvPr/>
        </p:nvSpPr>
        <p:spPr>
          <a:xfrm rot="5400000">
            <a:off x="1605874" y="3681938"/>
            <a:ext cx="244042" cy="210382"/>
          </a:xfrm>
          <a:prstGeom prst="triangle">
            <a:avLst/>
          </a:prstGeom>
          <a:solidFill>
            <a:srgbClr val="44546A"/>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cs typeface="+mn-ea"/>
              <a:sym typeface="+mn-lt"/>
            </a:endParaRPr>
          </a:p>
        </p:txBody>
      </p:sp>
      <p:sp>
        <p:nvSpPr>
          <p:cNvPr id="173" name="TextBox 13"/>
          <p:cNvSpPr txBox="1"/>
          <p:nvPr/>
        </p:nvSpPr>
        <p:spPr>
          <a:xfrm>
            <a:off x="1984079" y="3671041"/>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44546A"/>
                </a:solidFill>
                <a:cs typeface="+mn-ea"/>
                <a:sym typeface="+mn-lt"/>
              </a:rPr>
              <a:t>单击编辑标题</a:t>
            </a:r>
            <a:endParaRPr lang="en-US" sz="1600" b="1" dirty="0">
              <a:solidFill>
                <a:srgbClr val="44546A"/>
              </a:solidFill>
              <a:cs typeface="+mn-ea"/>
              <a:sym typeface="+mn-lt"/>
            </a:endParaRPr>
          </a:p>
        </p:txBody>
      </p:sp>
      <p:sp>
        <p:nvSpPr>
          <p:cNvPr id="174" name="文本框 173"/>
          <p:cNvSpPr txBox="1"/>
          <p:nvPr/>
        </p:nvSpPr>
        <p:spPr>
          <a:xfrm>
            <a:off x="1876529" y="5092968"/>
            <a:ext cx="3560462" cy="613694"/>
          </a:xfrm>
          <a:prstGeom prst="rect">
            <a:avLst/>
          </a:prstGeom>
          <a:noFill/>
        </p:spPr>
        <p:txBody>
          <a:bodyPr wrap="square" rtlCol="0">
            <a:spAutoFit/>
          </a:bodyPr>
          <a:lstStyle/>
          <a:p>
            <a:pPr>
              <a:lnSpc>
                <a:spcPct val="150000"/>
              </a:lnSpc>
            </a:pPr>
            <a:r>
              <a:rPr lang="zh-CN" altLang="en-US" sz="1200">
                <a:solidFill>
                  <a:srgbClr val="44546A"/>
                </a:solidFill>
                <a:cs typeface="+mn-ea"/>
                <a:sym typeface="+mn-lt"/>
              </a:rPr>
              <a:t>文艺让生活更有范，文艺让生活更有范，文艺文艺让生活更有范文艺让生活更有范。</a:t>
            </a:r>
            <a:endParaRPr lang="zh-CN" altLang="en-US" sz="1200">
              <a:solidFill>
                <a:srgbClr val="44546A"/>
              </a:solidFill>
              <a:cs typeface="+mn-ea"/>
              <a:sym typeface="+mn-lt"/>
            </a:endParaRPr>
          </a:p>
        </p:txBody>
      </p:sp>
      <p:sp>
        <p:nvSpPr>
          <p:cNvPr id="175" name="Isosceles Triangle 336"/>
          <p:cNvSpPr/>
          <p:nvPr/>
        </p:nvSpPr>
        <p:spPr>
          <a:xfrm rot="5400000">
            <a:off x="1618875" y="4890493"/>
            <a:ext cx="244042" cy="210382"/>
          </a:xfrm>
          <a:prstGeom prst="triangle">
            <a:avLst/>
          </a:prstGeom>
          <a:solidFill>
            <a:srgbClr val="44546A"/>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cs typeface="+mn-ea"/>
              <a:sym typeface="+mn-lt"/>
            </a:endParaRPr>
          </a:p>
        </p:txBody>
      </p:sp>
      <p:sp>
        <p:nvSpPr>
          <p:cNvPr id="176" name="TextBox 13"/>
          <p:cNvSpPr txBox="1"/>
          <p:nvPr/>
        </p:nvSpPr>
        <p:spPr>
          <a:xfrm>
            <a:off x="1997080" y="4879596"/>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44546A"/>
                </a:solidFill>
                <a:cs typeface="+mn-ea"/>
                <a:sym typeface="+mn-lt"/>
              </a:rPr>
              <a:t>单击编辑标题</a:t>
            </a:r>
            <a:endParaRPr lang="en-US" sz="1600" b="1" dirty="0">
              <a:solidFill>
                <a:srgbClr val="44546A"/>
              </a:solidFill>
              <a:cs typeface="+mn-ea"/>
              <a:sym typeface="+mn-lt"/>
            </a:endParaRPr>
          </a:p>
        </p:txBody>
      </p:sp>
      <p:grpSp>
        <p:nvGrpSpPr>
          <p:cNvPr id="177" name="组合 176"/>
          <p:cNvGrpSpPr/>
          <p:nvPr/>
        </p:nvGrpSpPr>
        <p:grpSpPr>
          <a:xfrm>
            <a:off x="122182" y="84408"/>
            <a:ext cx="4253916" cy="1135220"/>
            <a:chOff x="122182" y="84408"/>
            <a:chExt cx="4253916" cy="1135220"/>
          </a:xfrm>
        </p:grpSpPr>
        <p:pic>
          <p:nvPicPr>
            <p:cNvPr id="178" name="图片 177"/>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179"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04</a:t>
              </a:r>
              <a:endParaRPr lang="en-US" sz="3200" dirty="0">
                <a:solidFill>
                  <a:srgbClr val="44546A"/>
                </a:solidFill>
                <a:cs typeface="+mn-ea"/>
                <a:sym typeface="+mn-lt"/>
              </a:endParaRPr>
            </a:p>
          </p:txBody>
        </p:sp>
        <p:grpSp>
          <p:nvGrpSpPr>
            <p:cNvPr id="180" name="组合 179"/>
            <p:cNvGrpSpPr/>
            <p:nvPr/>
          </p:nvGrpSpPr>
          <p:grpSpPr>
            <a:xfrm>
              <a:off x="1467258" y="189315"/>
              <a:ext cx="2908840" cy="716904"/>
              <a:chOff x="1410987" y="179320"/>
              <a:chExt cx="2908840" cy="716904"/>
            </a:xfrm>
          </p:grpSpPr>
          <p:sp>
            <p:nvSpPr>
              <p:cNvPr id="181" name="Rectangle 47"/>
              <p:cNvSpPr/>
              <p:nvPr/>
            </p:nvSpPr>
            <p:spPr>
              <a:xfrm>
                <a:off x="1486748" y="179320"/>
                <a:ext cx="2833079" cy="369332"/>
              </a:xfrm>
              <a:prstGeom prst="rect">
                <a:avLst/>
              </a:prstGeom>
            </p:spPr>
            <p:txBody>
              <a:bodyPr wrap="square" lIns="0" tIns="0" rIns="0" bIns="0">
                <a:spAutoFit/>
              </a:bodyPr>
              <a:lstStyle/>
              <a:p>
                <a:r>
                  <a:rPr lang="zh-CN" altLang="en-US" sz="2400" dirty="0">
                    <a:solidFill>
                      <a:srgbClr val="44546A"/>
                    </a:solidFill>
                    <a:cs typeface="+mn-ea"/>
                    <a:sym typeface="+mn-lt"/>
                  </a:rPr>
                  <a:t>未来应用方向</a:t>
                </a:r>
                <a:endParaRPr lang="en-US" altLang="zh-CN" sz="2400" dirty="0">
                  <a:solidFill>
                    <a:srgbClr val="44546A"/>
                  </a:solidFill>
                  <a:cs typeface="+mn-ea"/>
                  <a:sym typeface="+mn-lt"/>
                </a:endParaRPr>
              </a:p>
            </p:txBody>
          </p:sp>
          <p:sp>
            <p:nvSpPr>
              <p:cNvPr id="182" name="矩形 181"/>
              <p:cNvSpPr/>
              <p:nvPr/>
            </p:nvSpPr>
            <p:spPr>
              <a:xfrm>
                <a:off x="1410987" y="588447"/>
                <a:ext cx="2243050" cy="307777"/>
              </a:xfrm>
              <a:prstGeom prst="rect">
                <a:avLst/>
              </a:prstGeom>
            </p:spPr>
            <p:txBody>
              <a:bodyPr wrap="none">
                <a:spAutoFit/>
              </a:bodyPr>
              <a:lstStyle/>
              <a:p>
                <a:r>
                  <a:rPr lang="en-US" altLang="zh-CN" sz="1400" dirty="0">
                    <a:solidFill>
                      <a:srgbClr val="44546A"/>
                    </a:solidFill>
                    <a:cs typeface="+mn-ea"/>
                    <a:sym typeface="+mn-lt"/>
                  </a:rPr>
                  <a:t>Future Application Direction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cs typeface="+mn-ea"/>
              <a:sym typeface="+mn-lt"/>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a:solidFill>
                  <a:schemeClr val="bg1">
                    <a:lumMod val="50000"/>
                  </a:schemeClr>
                </a:solidFill>
                <a:cs typeface="+mn-ea"/>
                <a:sym typeface="+mn-lt"/>
              </a:rPr>
              <a:t>意义</a:t>
            </a:r>
            <a:r>
              <a:rPr lang="en-US" altLang="zh-CN" sz="1600" b="1">
                <a:solidFill>
                  <a:schemeClr val="bg1">
                    <a:lumMod val="50000"/>
                  </a:schemeClr>
                </a:solidFill>
                <a:cs typeface="+mn-ea"/>
                <a:sym typeface="+mn-lt"/>
              </a:rPr>
              <a:t>1</a:t>
            </a:r>
            <a:endParaRPr lang="zh-CN" altLang="en-US" sz="1600" b="1" dirty="0">
              <a:solidFill>
                <a:schemeClr val="bg1">
                  <a:lumMod val="50000"/>
                </a:schemeClr>
              </a:solidFill>
              <a:cs typeface="+mn-ea"/>
              <a:sym typeface="+mn-lt"/>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a:solidFill>
                  <a:schemeClr val="bg1">
                    <a:lumMod val="50000"/>
                  </a:schemeClr>
                </a:solidFill>
                <a:cs typeface="+mn-ea"/>
                <a:sym typeface="+mn-lt"/>
              </a:rPr>
              <a:t>意义</a:t>
            </a:r>
            <a:r>
              <a:rPr lang="en-US" altLang="zh-CN" sz="2000" b="1">
                <a:solidFill>
                  <a:schemeClr val="bg1">
                    <a:lumMod val="50000"/>
                  </a:schemeClr>
                </a:solidFill>
                <a:cs typeface="+mn-ea"/>
                <a:sym typeface="+mn-lt"/>
              </a:rPr>
              <a:t>2</a:t>
            </a:r>
            <a:endParaRPr lang="zh-CN" altLang="en-US" sz="2000" b="1" dirty="0">
              <a:solidFill>
                <a:schemeClr val="bg1">
                  <a:lumMod val="50000"/>
                </a:schemeClr>
              </a:solidFill>
              <a:cs typeface="+mn-ea"/>
              <a:sym typeface="+mn-lt"/>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a:solidFill>
                  <a:schemeClr val="bg1">
                    <a:lumMod val="50000"/>
                  </a:schemeClr>
                </a:solidFill>
                <a:cs typeface="+mn-ea"/>
                <a:sym typeface="+mn-lt"/>
              </a:rPr>
              <a:t>意义</a:t>
            </a:r>
            <a:r>
              <a:rPr lang="en-US" altLang="zh-CN" sz="2000" b="1">
                <a:solidFill>
                  <a:schemeClr val="bg1">
                    <a:lumMod val="50000"/>
                  </a:schemeClr>
                </a:solidFill>
                <a:cs typeface="+mn-ea"/>
                <a:sym typeface="+mn-lt"/>
              </a:rPr>
              <a:t>3</a:t>
            </a:r>
            <a:endParaRPr lang="zh-CN" altLang="en-US" sz="2000" b="1" dirty="0">
              <a:solidFill>
                <a:schemeClr val="bg1">
                  <a:lumMod val="50000"/>
                </a:schemeClr>
              </a:solidFill>
              <a:cs typeface="+mn-ea"/>
              <a:sym typeface="+mn-lt"/>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a:solidFill>
                  <a:schemeClr val="bg1">
                    <a:lumMod val="50000"/>
                  </a:schemeClr>
                </a:solidFill>
                <a:cs typeface="+mn-ea"/>
                <a:sym typeface="+mn-lt"/>
              </a:rPr>
              <a:t>意义</a:t>
            </a:r>
            <a:r>
              <a:rPr lang="en-US" altLang="zh-CN" sz="2000" b="1">
                <a:solidFill>
                  <a:schemeClr val="bg1">
                    <a:lumMod val="50000"/>
                  </a:schemeClr>
                </a:solidFill>
                <a:cs typeface="+mn-ea"/>
                <a:sym typeface="+mn-lt"/>
              </a:rPr>
              <a:t>4</a:t>
            </a:r>
            <a:endParaRPr lang="zh-CN" altLang="en-US" sz="2000" b="1" dirty="0">
              <a:solidFill>
                <a:schemeClr val="bg1">
                  <a:lumMod val="50000"/>
                </a:schemeClr>
              </a:solidFill>
              <a:cs typeface="+mn-ea"/>
              <a:sym typeface="+mn-lt"/>
            </a:endParaRPr>
          </a:p>
        </p:txBody>
      </p:sp>
      <p:sp>
        <p:nvSpPr>
          <p:cNvPr id="22" name="文本框 21"/>
          <p:cNvSpPr txBox="1"/>
          <p:nvPr/>
        </p:nvSpPr>
        <p:spPr>
          <a:xfrm>
            <a:off x="1194289" y="1737210"/>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23" name="文本框 22"/>
          <p:cNvSpPr txBox="1"/>
          <p:nvPr/>
        </p:nvSpPr>
        <p:spPr>
          <a:xfrm>
            <a:off x="781794" y="2134831"/>
            <a:ext cx="2298621" cy="787523"/>
          </a:xfrm>
          <a:prstGeom prst="rect">
            <a:avLst/>
          </a:prstGeom>
          <a:noFill/>
        </p:spPr>
        <p:txBody>
          <a:bodyPr wrap="square" rtlCol="0">
            <a:spAutoFit/>
          </a:bodyPr>
          <a:lstStyle/>
          <a:p>
            <a:pPr algn="ctr">
              <a:lnSpc>
                <a:spcPct val="150000"/>
              </a:lnSpc>
            </a:pPr>
            <a:r>
              <a:rPr lang="zh-CN" altLang="en-US" sz="1600">
                <a:solidFill>
                  <a:srgbClr val="44546A"/>
                </a:solidFill>
                <a:cs typeface="+mn-ea"/>
                <a:sym typeface="+mn-lt"/>
              </a:rPr>
              <a:t>文艺让生活更有范文艺让生活更有范文艺</a:t>
            </a:r>
            <a:endParaRPr lang="zh-CN" altLang="en-US" sz="1600">
              <a:solidFill>
                <a:srgbClr val="44546A"/>
              </a:solidFill>
              <a:cs typeface="+mn-ea"/>
              <a:sym typeface="+mn-lt"/>
            </a:endParaRPr>
          </a:p>
        </p:txBody>
      </p:sp>
      <p:sp>
        <p:nvSpPr>
          <p:cNvPr id="24" name="文本框 23"/>
          <p:cNvSpPr txBox="1"/>
          <p:nvPr/>
        </p:nvSpPr>
        <p:spPr>
          <a:xfrm>
            <a:off x="8327689" y="2516224"/>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25" name="文本框 24"/>
          <p:cNvSpPr txBox="1"/>
          <p:nvPr/>
        </p:nvSpPr>
        <p:spPr>
          <a:xfrm>
            <a:off x="7915194" y="2913845"/>
            <a:ext cx="2298621" cy="787523"/>
          </a:xfrm>
          <a:prstGeom prst="rect">
            <a:avLst/>
          </a:prstGeom>
          <a:noFill/>
        </p:spPr>
        <p:txBody>
          <a:bodyPr wrap="square" rtlCol="0">
            <a:spAutoFit/>
          </a:bodyPr>
          <a:lstStyle/>
          <a:p>
            <a:pPr algn="ctr">
              <a:lnSpc>
                <a:spcPct val="150000"/>
              </a:lnSpc>
            </a:pPr>
            <a:r>
              <a:rPr lang="zh-CN" altLang="en-US" sz="1600">
                <a:solidFill>
                  <a:srgbClr val="44546A"/>
                </a:solidFill>
                <a:cs typeface="+mn-ea"/>
                <a:sym typeface="+mn-lt"/>
              </a:rPr>
              <a:t>文艺让生活更有范文艺让生活更有范文艺</a:t>
            </a:r>
            <a:endParaRPr lang="zh-CN" altLang="en-US" sz="1600">
              <a:solidFill>
                <a:srgbClr val="44546A"/>
              </a:solidFill>
              <a:cs typeface="+mn-ea"/>
              <a:sym typeface="+mn-lt"/>
            </a:endParaRPr>
          </a:p>
        </p:txBody>
      </p:sp>
      <p:sp>
        <p:nvSpPr>
          <p:cNvPr id="26" name="文本框 25"/>
          <p:cNvSpPr txBox="1"/>
          <p:nvPr/>
        </p:nvSpPr>
        <p:spPr>
          <a:xfrm>
            <a:off x="1973971" y="4068929"/>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27" name="文本框 26"/>
          <p:cNvSpPr txBox="1"/>
          <p:nvPr/>
        </p:nvSpPr>
        <p:spPr>
          <a:xfrm>
            <a:off x="1561476" y="4466550"/>
            <a:ext cx="2298621" cy="787523"/>
          </a:xfrm>
          <a:prstGeom prst="rect">
            <a:avLst/>
          </a:prstGeom>
          <a:noFill/>
        </p:spPr>
        <p:txBody>
          <a:bodyPr wrap="square" rtlCol="0">
            <a:spAutoFit/>
          </a:bodyPr>
          <a:lstStyle/>
          <a:p>
            <a:pPr algn="ctr">
              <a:lnSpc>
                <a:spcPct val="150000"/>
              </a:lnSpc>
            </a:pPr>
            <a:r>
              <a:rPr lang="zh-CN" altLang="en-US" sz="1600">
                <a:solidFill>
                  <a:srgbClr val="44546A"/>
                </a:solidFill>
                <a:cs typeface="+mn-ea"/>
                <a:sym typeface="+mn-lt"/>
              </a:rPr>
              <a:t>文艺让生活更有范文艺让生活更有范文艺</a:t>
            </a:r>
            <a:endParaRPr lang="zh-CN" altLang="en-US" sz="1600">
              <a:solidFill>
                <a:srgbClr val="44546A"/>
              </a:solidFill>
              <a:cs typeface="+mn-ea"/>
              <a:sym typeface="+mn-lt"/>
            </a:endParaRPr>
          </a:p>
        </p:txBody>
      </p:sp>
      <p:sp>
        <p:nvSpPr>
          <p:cNvPr id="28" name="文本框 27"/>
          <p:cNvSpPr txBox="1"/>
          <p:nvPr/>
        </p:nvSpPr>
        <p:spPr>
          <a:xfrm>
            <a:off x="9790549" y="4630965"/>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29" name="文本框 28"/>
          <p:cNvSpPr txBox="1"/>
          <p:nvPr/>
        </p:nvSpPr>
        <p:spPr>
          <a:xfrm>
            <a:off x="9378054" y="5028586"/>
            <a:ext cx="2298621" cy="787523"/>
          </a:xfrm>
          <a:prstGeom prst="rect">
            <a:avLst/>
          </a:prstGeom>
          <a:noFill/>
        </p:spPr>
        <p:txBody>
          <a:bodyPr wrap="square" rtlCol="0">
            <a:spAutoFit/>
          </a:bodyPr>
          <a:lstStyle/>
          <a:p>
            <a:pPr algn="ctr">
              <a:lnSpc>
                <a:spcPct val="150000"/>
              </a:lnSpc>
            </a:pPr>
            <a:r>
              <a:rPr lang="zh-CN" altLang="en-US" sz="1600">
                <a:solidFill>
                  <a:srgbClr val="44546A"/>
                </a:solidFill>
                <a:cs typeface="+mn-ea"/>
                <a:sym typeface="+mn-lt"/>
              </a:rPr>
              <a:t>文艺让生活更有范文艺让生活更有范文艺</a:t>
            </a:r>
            <a:endParaRPr lang="zh-CN" altLang="en-US" sz="1600">
              <a:solidFill>
                <a:srgbClr val="44546A"/>
              </a:solidFill>
              <a:cs typeface="+mn-ea"/>
              <a:sym typeface="+mn-lt"/>
            </a:endParaRPr>
          </a:p>
        </p:txBody>
      </p:sp>
      <p:grpSp>
        <p:nvGrpSpPr>
          <p:cNvPr id="30" name="组合 29"/>
          <p:cNvGrpSpPr/>
          <p:nvPr/>
        </p:nvGrpSpPr>
        <p:grpSpPr>
          <a:xfrm>
            <a:off x="122182" y="84408"/>
            <a:ext cx="4253916" cy="1135220"/>
            <a:chOff x="122182" y="84408"/>
            <a:chExt cx="4253916" cy="1135220"/>
          </a:xfrm>
        </p:grpSpPr>
        <p:pic>
          <p:nvPicPr>
            <p:cNvPr id="31" name="图片 30"/>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32"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04</a:t>
              </a:r>
              <a:endParaRPr lang="en-US" sz="3200" dirty="0">
                <a:solidFill>
                  <a:srgbClr val="44546A"/>
                </a:solidFill>
                <a:cs typeface="+mn-ea"/>
                <a:sym typeface="+mn-lt"/>
              </a:endParaRPr>
            </a:p>
          </p:txBody>
        </p:sp>
        <p:grpSp>
          <p:nvGrpSpPr>
            <p:cNvPr id="33" name="组合 32"/>
            <p:cNvGrpSpPr/>
            <p:nvPr/>
          </p:nvGrpSpPr>
          <p:grpSpPr>
            <a:xfrm>
              <a:off x="1467258" y="189315"/>
              <a:ext cx="2908840" cy="716904"/>
              <a:chOff x="1410987" y="179320"/>
              <a:chExt cx="2908840" cy="716904"/>
            </a:xfrm>
          </p:grpSpPr>
          <p:sp>
            <p:nvSpPr>
              <p:cNvPr id="34" name="Rectangle 47"/>
              <p:cNvSpPr/>
              <p:nvPr/>
            </p:nvSpPr>
            <p:spPr>
              <a:xfrm>
                <a:off x="1486748" y="179320"/>
                <a:ext cx="2833079" cy="369332"/>
              </a:xfrm>
              <a:prstGeom prst="rect">
                <a:avLst/>
              </a:prstGeom>
            </p:spPr>
            <p:txBody>
              <a:bodyPr wrap="square" lIns="0" tIns="0" rIns="0" bIns="0">
                <a:spAutoFit/>
              </a:bodyPr>
              <a:lstStyle/>
              <a:p>
                <a:r>
                  <a:rPr lang="zh-CN" altLang="en-US" sz="2400" dirty="0">
                    <a:solidFill>
                      <a:srgbClr val="44546A"/>
                    </a:solidFill>
                    <a:cs typeface="+mn-ea"/>
                    <a:sym typeface="+mn-lt"/>
                  </a:rPr>
                  <a:t>未来应用方向</a:t>
                </a:r>
                <a:endParaRPr lang="en-US" altLang="zh-CN" sz="2400" dirty="0">
                  <a:solidFill>
                    <a:srgbClr val="44546A"/>
                  </a:solidFill>
                  <a:cs typeface="+mn-ea"/>
                  <a:sym typeface="+mn-lt"/>
                </a:endParaRPr>
              </a:p>
            </p:txBody>
          </p:sp>
          <p:sp>
            <p:nvSpPr>
              <p:cNvPr id="35" name="矩形 34"/>
              <p:cNvSpPr/>
              <p:nvPr/>
            </p:nvSpPr>
            <p:spPr>
              <a:xfrm>
                <a:off x="1410987" y="588447"/>
                <a:ext cx="2243050" cy="307777"/>
              </a:xfrm>
              <a:prstGeom prst="rect">
                <a:avLst/>
              </a:prstGeom>
            </p:spPr>
            <p:txBody>
              <a:bodyPr wrap="none">
                <a:spAutoFit/>
              </a:bodyPr>
              <a:lstStyle/>
              <a:p>
                <a:r>
                  <a:rPr lang="en-US" altLang="zh-CN" sz="1400" dirty="0">
                    <a:solidFill>
                      <a:srgbClr val="44546A"/>
                    </a:solidFill>
                    <a:cs typeface="+mn-ea"/>
                    <a:sym typeface="+mn-lt"/>
                  </a:rPr>
                  <a:t>Future Application Direction</a:t>
                </a:r>
                <a:endParaRPr lang="zh-CN" altLang="en-US" sz="1400" dirty="0">
                  <a:solidFill>
                    <a:srgbClr val="44546A"/>
                  </a:solidFill>
                  <a:cs typeface="+mn-ea"/>
                  <a:sym typeface="+mn-lt"/>
                </a:endParaRPr>
              </a:p>
            </p:txBody>
          </p:sp>
        </p:gr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duotone>
              <a:prstClr val="black"/>
              <a:srgbClr val="44546A">
                <a:tint val="45000"/>
                <a:satMod val="400000"/>
              </a:srgbClr>
            </a:duotone>
            <a:extLst>
              <a:ext uri="{BEBA8EAE-BF5A-486C-A8C5-ECC9F3942E4B}">
                <a14:imgProps xmlns:a14="http://schemas.microsoft.com/office/drawing/2010/main">
                  <a14:imgLayer r:embed="rId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03150" y="-201475"/>
            <a:ext cx="8932676" cy="5903140"/>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9682" t="41727" r="11275"/>
          <a:stretch>
            <a:fillRect/>
          </a:stretch>
        </p:blipFill>
        <p:spPr>
          <a:xfrm>
            <a:off x="-1898132" y="-1691488"/>
            <a:ext cx="6721586" cy="4955385"/>
          </a:xfrm>
          <a:prstGeom prst="rect">
            <a:avLst/>
          </a:prstGeom>
        </p:spPr>
      </p:pic>
      <p:sp>
        <p:nvSpPr>
          <p:cNvPr id="31" name="文本框 30"/>
          <p:cNvSpPr txBox="1"/>
          <p:nvPr/>
        </p:nvSpPr>
        <p:spPr>
          <a:xfrm>
            <a:off x="404569" y="426507"/>
            <a:ext cx="2116184" cy="1107996"/>
          </a:xfrm>
          <a:prstGeom prst="rect">
            <a:avLst/>
          </a:prstGeom>
          <a:noFill/>
        </p:spPr>
        <p:txBody>
          <a:bodyPr wrap="square" rtlCol="0">
            <a:spAutoFit/>
          </a:bodyPr>
          <a:lstStyle/>
          <a:p>
            <a:pPr algn="dist"/>
            <a:r>
              <a:rPr lang="en-US" altLang="zh-CN" sz="6600" b="1" dirty="0">
                <a:solidFill>
                  <a:srgbClr val="44546A"/>
                </a:solidFill>
                <a:cs typeface="+mn-ea"/>
                <a:sym typeface="+mn-lt"/>
              </a:rPr>
              <a:t> </a:t>
            </a:r>
            <a:r>
              <a:rPr lang="zh-CN" altLang="en-US" sz="6600" b="1" dirty="0">
                <a:solidFill>
                  <a:srgbClr val="44546A"/>
                </a:solidFill>
                <a:cs typeface="+mn-ea"/>
                <a:sym typeface="+mn-lt"/>
              </a:rPr>
              <a:t>目录</a:t>
            </a:r>
            <a:endParaRPr lang="zh-CN" altLang="en-US" sz="6600" b="1" dirty="0">
              <a:solidFill>
                <a:srgbClr val="44546A"/>
              </a:solidFill>
              <a:cs typeface="+mn-ea"/>
              <a:sym typeface="+mn-lt"/>
            </a:endParaRPr>
          </a:p>
        </p:txBody>
      </p:sp>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b="20631"/>
          <a:stretch>
            <a:fillRect/>
          </a:stretch>
        </p:blipFill>
        <p:spPr>
          <a:xfrm rot="10800000" flipV="1">
            <a:off x="7236444" y="3429000"/>
            <a:ext cx="9413694" cy="7471560"/>
          </a:xfrm>
          <a:prstGeom prst="rect">
            <a:avLst/>
          </a:prstGeom>
        </p:spPr>
      </p:pic>
      <p:grpSp>
        <p:nvGrpSpPr>
          <p:cNvPr id="7" name="组合 6"/>
          <p:cNvGrpSpPr/>
          <p:nvPr/>
        </p:nvGrpSpPr>
        <p:grpSpPr>
          <a:xfrm>
            <a:off x="1579778" y="4398984"/>
            <a:ext cx="1118848" cy="918828"/>
            <a:chOff x="1688264" y="4600459"/>
            <a:chExt cx="1118848" cy="918828"/>
          </a:xfrm>
        </p:grpSpPr>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l="14060" t="44965" r="18924"/>
            <a:stretch>
              <a:fillRect/>
            </a:stretch>
          </p:blipFill>
          <p:spPr>
            <a:xfrm rot="8596803">
              <a:off x="1688264" y="4600459"/>
              <a:ext cx="1118848" cy="918828"/>
            </a:xfrm>
            <a:prstGeom prst="rect">
              <a:avLst/>
            </a:prstGeom>
          </p:spPr>
        </p:pic>
        <p:sp>
          <p:nvSpPr>
            <p:cNvPr id="5" name="矩形 4"/>
            <p:cNvSpPr/>
            <p:nvPr/>
          </p:nvSpPr>
          <p:spPr>
            <a:xfrm>
              <a:off x="1999434" y="4887907"/>
              <a:ext cx="420308" cy="400110"/>
            </a:xfrm>
            <a:prstGeom prst="rect">
              <a:avLst/>
            </a:prstGeom>
          </p:spPr>
          <p:txBody>
            <a:bodyPr wrap="none">
              <a:spAutoFit/>
            </a:bodyPr>
            <a:lstStyle/>
            <a:p>
              <a:pPr algn="dist"/>
              <a:r>
                <a:rPr lang="en-US" altLang="zh-CN" sz="2000" b="1" dirty="0">
                  <a:solidFill>
                    <a:srgbClr val="44546A"/>
                  </a:solidFill>
                  <a:cs typeface="+mn-ea"/>
                  <a:sym typeface="+mn-lt"/>
                </a:rPr>
                <a:t>01</a:t>
              </a:r>
              <a:endParaRPr lang="en-US" altLang="zh-CN" sz="2000" b="1" dirty="0">
                <a:solidFill>
                  <a:srgbClr val="44546A"/>
                </a:solidFill>
                <a:cs typeface="+mn-ea"/>
                <a:sym typeface="+mn-lt"/>
              </a:endParaRPr>
            </a:p>
          </p:txBody>
        </p:sp>
      </p:grpSp>
      <p:grpSp>
        <p:nvGrpSpPr>
          <p:cNvPr id="8" name="组合 7"/>
          <p:cNvGrpSpPr/>
          <p:nvPr/>
        </p:nvGrpSpPr>
        <p:grpSpPr>
          <a:xfrm>
            <a:off x="4287648" y="4805384"/>
            <a:ext cx="1118848" cy="918828"/>
            <a:chOff x="4396134" y="5006859"/>
            <a:chExt cx="1118848" cy="918828"/>
          </a:xfrm>
        </p:grpSpPr>
        <p:pic>
          <p:nvPicPr>
            <p:cNvPr id="20" name="图片 19"/>
            <p:cNvPicPr>
              <a:picLocks noChangeAspect="1"/>
            </p:cNvPicPr>
            <p:nvPr/>
          </p:nvPicPr>
          <p:blipFill rotWithShape="1">
            <a:blip r:embed="rId5" cstate="print">
              <a:extLst>
                <a:ext uri="{28A0092B-C50C-407E-A947-70E740481C1C}">
                  <a14:useLocalDpi xmlns:a14="http://schemas.microsoft.com/office/drawing/2010/main" val="0"/>
                </a:ext>
              </a:extLst>
            </a:blip>
            <a:srcRect l="14060" t="44965" r="18924"/>
            <a:stretch>
              <a:fillRect/>
            </a:stretch>
          </p:blipFill>
          <p:spPr>
            <a:xfrm rot="8596803">
              <a:off x="4396134" y="5006859"/>
              <a:ext cx="1118848" cy="918828"/>
            </a:xfrm>
            <a:prstGeom prst="rect">
              <a:avLst/>
            </a:prstGeom>
          </p:spPr>
        </p:pic>
        <p:sp>
          <p:nvSpPr>
            <p:cNvPr id="23" name="矩形 22"/>
            <p:cNvSpPr/>
            <p:nvPr/>
          </p:nvSpPr>
          <p:spPr>
            <a:xfrm>
              <a:off x="4711063" y="5305990"/>
              <a:ext cx="463588" cy="400110"/>
            </a:xfrm>
            <a:prstGeom prst="rect">
              <a:avLst/>
            </a:prstGeom>
          </p:spPr>
          <p:txBody>
            <a:bodyPr wrap="none">
              <a:spAutoFit/>
            </a:bodyPr>
            <a:lstStyle/>
            <a:p>
              <a:pPr algn="dist"/>
              <a:r>
                <a:rPr lang="en-US" altLang="zh-CN" sz="2000" b="1" dirty="0">
                  <a:solidFill>
                    <a:srgbClr val="44546A"/>
                  </a:solidFill>
                  <a:cs typeface="+mn-ea"/>
                  <a:sym typeface="+mn-lt"/>
                </a:rPr>
                <a:t>02</a:t>
              </a:r>
              <a:endParaRPr lang="en-US" altLang="zh-CN" sz="2000" b="1" dirty="0">
                <a:solidFill>
                  <a:srgbClr val="44546A"/>
                </a:solidFill>
                <a:cs typeface="+mn-ea"/>
                <a:sym typeface="+mn-lt"/>
              </a:endParaRPr>
            </a:p>
          </p:txBody>
        </p:sp>
      </p:grpSp>
      <p:grpSp>
        <p:nvGrpSpPr>
          <p:cNvPr id="9" name="组合 8"/>
          <p:cNvGrpSpPr/>
          <p:nvPr/>
        </p:nvGrpSpPr>
        <p:grpSpPr>
          <a:xfrm>
            <a:off x="6995518" y="4112729"/>
            <a:ext cx="1118848" cy="918828"/>
            <a:chOff x="7104004" y="4314204"/>
            <a:chExt cx="1118848" cy="918828"/>
          </a:xfrm>
        </p:grpSpPr>
        <p:pic>
          <p:nvPicPr>
            <p:cNvPr id="21" name="图片 20"/>
            <p:cNvPicPr>
              <a:picLocks noChangeAspect="1"/>
            </p:cNvPicPr>
            <p:nvPr/>
          </p:nvPicPr>
          <p:blipFill rotWithShape="1">
            <a:blip r:embed="rId5" cstate="print">
              <a:extLst>
                <a:ext uri="{28A0092B-C50C-407E-A947-70E740481C1C}">
                  <a14:useLocalDpi xmlns:a14="http://schemas.microsoft.com/office/drawing/2010/main" val="0"/>
                </a:ext>
              </a:extLst>
            </a:blip>
            <a:srcRect l="14060" t="44965" r="18924"/>
            <a:stretch>
              <a:fillRect/>
            </a:stretch>
          </p:blipFill>
          <p:spPr>
            <a:xfrm rot="8596803">
              <a:off x="7104004" y="4314204"/>
              <a:ext cx="1118848" cy="918828"/>
            </a:xfrm>
            <a:prstGeom prst="rect">
              <a:avLst/>
            </a:prstGeom>
          </p:spPr>
        </p:pic>
        <p:sp>
          <p:nvSpPr>
            <p:cNvPr id="24" name="矩形 23"/>
            <p:cNvSpPr/>
            <p:nvPr/>
          </p:nvSpPr>
          <p:spPr>
            <a:xfrm>
              <a:off x="7419734" y="4598963"/>
              <a:ext cx="461986" cy="400110"/>
            </a:xfrm>
            <a:prstGeom prst="rect">
              <a:avLst/>
            </a:prstGeom>
          </p:spPr>
          <p:txBody>
            <a:bodyPr wrap="none">
              <a:spAutoFit/>
            </a:bodyPr>
            <a:lstStyle/>
            <a:p>
              <a:pPr algn="dist"/>
              <a:r>
                <a:rPr lang="en-US" altLang="zh-CN" sz="2000" b="1" dirty="0">
                  <a:solidFill>
                    <a:srgbClr val="44546A"/>
                  </a:solidFill>
                  <a:cs typeface="+mn-ea"/>
                  <a:sym typeface="+mn-lt"/>
                </a:rPr>
                <a:t>03</a:t>
              </a:r>
              <a:endParaRPr lang="en-US" altLang="zh-CN" sz="2000" b="1" dirty="0">
                <a:solidFill>
                  <a:srgbClr val="44546A"/>
                </a:solidFill>
                <a:cs typeface="+mn-ea"/>
                <a:sym typeface="+mn-lt"/>
              </a:endParaRPr>
            </a:p>
          </p:txBody>
        </p:sp>
      </p:grpSp>
      <p:grpSp>
        <p:nvGrpSpPr>
          <p:cNvPr id="10" name="组合 9"/>
          <p:cNvGrpSpPr/>
          <p:nvPr/>
        </p:nvGrpSpPr>
        <p:grpSpPr>
          <a:xfrm>
            <a:off x="8438492" y="1718508"/>
            <a:ext cx="1118848" cy="918828"/>
            <a:chOff x="8546978" y="1919983"/>
            <a:chExt cx="1118848" cy="918828"/>
          </a:xfrm>
        </p:grpSpPr>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l="14060" t="44965" r="18924"/>
            <a:stretch>
              <a:fillRect/>
            </a:stretch>
          </p:blipFill>
          <p:spPr>
            <a:xfrm rot="8596803">
              <a:off x="8546978" y="1919983"/>
              <a:ext cx="1118848" cy="918828"/>
            </a:xfrm>
            <a:prstGeom prst="rect">
              <a:avLst/>
            </a:prstGeom>
          </p:spPr>
        </p:pic>
        <p:sp>
          <p:nvSpPr>
            <p:cNvPr id="25" name="矩形 24"/>
            <p:cNvSpPr/>
            <p:nvPr/>
          </p:nvSpPr>
          <p:spPr>
            <a:xfrm>
              <a:off x="8873805" y="2179342"/>
              <a:ext cx="465192" cy="400110"/>
            </a:xfrm>
            <a:prstGeom prst="rect">
              <a:avLst/>
            </a:prstGeom>
          </p:spPr>
          <p:txBody>
            <a:bodyPr wrap="none">
              <a:spAutoFit/>
            </a:bodyPr>
            <a:lstStyle/>
            <a:p>
              <a:pPr algn="dist"/>
              <a:r>
                <a:rPr lang="en-US" altLang="zh-CN" sz="2000" b="1" dirty="0">
                  <a:solidFill>
                    <a:srgbClr val="44546A"/>
                  </a:solidFill>
                  <a:cs typeface="+mn-ea"/>
                  <a:sym typeface="+mn-lt"/>
                </a:rPr>
                <a:t>04</a:t>
              </a:r>
              <a:endParaRPr lang="en-US" altLang="zh-CN" sz="2000" b="1" dirty="0">
                <a:solidFill>
                  <a:srgbClr val="44546A"/>
                </a:solidFill>
                <a:cs typeface="+mn-ea"/>
                <a:sym typeface="+mn-lt"/>
              </a:endParaRPr>
            </a:p>
          </p:txBody>
        </p:sp>
      </p:grpSp>
      <p:sp>
        <p:nvSpPr>
          <p:cNvPr id="32" name="Rectangle 47"/>
          <p:cNvSpPr/>
          <p:nvPr/>
        </p:nvSpPr>
        <p:spPr>
          <a:xfrm>
            <a:off x="1235604" y="5427972"/>
            <a:ext cx="3085793" cy="719877"/>
          </a:xfrm>
          <a:prstGeom prst="rect">
            <a:avLst/>
          </a:prstGeom>
        </p:spPr>
        <p:txBody>
          <a:bodyPr wrap="square" lIns="0" tIns="0" rIns="0" bIns="0">
            <a:spAutoFit/>
          </a:bodyPr>
          <a:lstStyle/>
          <a:p>
            <a:pPr>
              <a:lnSpc>
                <a:spcPct val="120000"/>
              </a:lnSpc>
            </a:pPr>
            <a:r>
              <a:rPr lang="zh-CN" altLang="en-US" sz="2800" dirty="0">
                <a:solidFill>
                  <a:srgbClr val="44546A"/>
                </a:solidFill>
                <a:cs typeface="+mn-ea"/>
                <a:sym typeface="+mn-lt"/>
              </a:rPr>
              <a:t>研究背景及意义</a:t>
            </a:r>
            <a:endParaRPr lang="en-US" altLang="zh-CN" sz="2800" dirty="0">
              <a:solidFill>
                <a:srgbClr val="44546A"/>
              </a:solidFill>
              <a:cs typeface="+mn-ea"/>
              <a:sym typeface="+mn-lt"/>
            </a:endParaRPr>
          </a:p>
          <a:p>
            <a:pPr>
              <a:lnSpc>
                <a:spcPct val="120000"/>
              </a:lnSpc>
            </a:pPr>
            <a:r>
              <a:rPr lang="en-US" sz="1200" dirty="0">
                <a:solidFill>
                  <a:srgbClr val="44546A"/>
                </a:solidFill>
                <a:cs typeface="+mn-ea"/>
                <a:sym typeface="+mn-lt"/>
              </a:rPr>
              <a:t>Research Background And Significance</a:t>
            </a:r>
            <a:endParaRPr lang="en-US" sz="1200" dirty="0">
              <a:solidFill>
                <a:srgbClr val="44546A"/>
              </a:solidFill>
              <a:cs typeface="+mn-ea"/>
              <a:sym typeface="+mn-lt"/>
            </a:endParaRPr>
          </a:p>
        </p:txBody>
      </p:sp>
      <p:sp>
        <p:nvSpPr>
          <p:cNvPr id="33" name="Rectangle 47"/>
          <p:cNvSpPr/>
          <p:nvPr/>
        </p:nvSpPr>
        <p:spPr>
          <a:xfrm>
            <a:off x="3771447" y="3974791"/>
            <a:ext cx="3085793" cy="633700"/>
          </a:xfrm>
          <a:prstGeom prst="rect">
            <a:avLst/>
          </a:prstGeom>
        </p:spPr>
        <p:txBody>
          <a:bodyPr wrap="square" lIns="0" tIns="0" rIns="0" bIns="0">
            <a:spAutoFit/>
          </a:bodyPr>
          <a:lstStyle/>
          <a:p>
            <a:r>
              <a:rPr lang="zh-CN" altLang="en-US" sz="2800" dirty="0">
                <a:solidFill>
                  <a:srgbClr val="44546A"/>
                </a:solidFill>
                <a:cs typeface="+mn-ea"/>
                <a:sym typeface="+mn-lt"/>
              </a:rPr>
              <a:t>研究现状及成果</a:t>
            </a:r>
            <a:endParaRPr lang="en-US" altLang="zh-CN" sz="2800" dirty="0">
              <a:solidFill>
                <a:srgbClr val="44546A"/>
              </a:solidFill>
              <a:cs typeface="+mn-ea"/>
              <a:sym typeface="+mn-lt"/>
            </a:endParaRPr>
          </a:p>
          <a:p>
            <a:pPr>
              <a:lnSpc>
                <a:spcPct val="120000"/>
              </a:lnSpc>
            </a:pPr>
            <a:r>
              <a:rPr lang="en-US" sz="1200" dirty="0">
                <a:solidFill>
                  <a:srgbClr val="44546A"/>
                </a:solidFill>
                <a:cs typeface="+mn-ea"/>
                <a:sym typeface="+mn-lt"/>
              </a:rPr>
              <a:t>Research Status And Achievements</a:t>
            </a:r>
            <a:endParaRPr lang="en-US" sz="1200" dirty="0">
              <a:solidFill>
                <a:srgbClr val="44546A"/>
              </a:solidFill>
              <a:cs typeface="+mn-ea"/>
              <a:sym typeface="+mn-lt"/>
            </a:endParaRPr>
          </a:p>
        </p:txBody>
      </p:sp>
      <p:sp>
        <p:nvSpPr>
          <p:cNvPr id="34" name="Rectangle 47"/>
          <p:cNvSpPr/>
          <p:nvPr/>
        </p:nvSpPr>
        <p:spPr>
          <a:xfrm>
            <a:off x="6452273" y="5264798"/>
            <a:ext cx="3085793" cy="633700"/>
          </a:xfrm>
          <a:prstGeom prst="rect">
            <a:avLst/>
          </a:prstGeom>
        </p:spPr>
        <p:txBody>
          <a:bodyPr wrap="square" lIns="0" tIns="0" rIns="0" bIns="0">
            <a:spAutoFit/>
          </a:bodyPr>
          <a:lstStyle/>
          <a:p>
            <a:r>
              <a:rPr lang="zh-CN" altLang="en-US" sz="2800" dirty="0">
                <a:solidFill>
                  <a:srgbClr val="44546A"/>
                </a:solidFill>
                <a:cs typeface="+mn-ea"/>
                <a:sym typeface="+mn-lt"/>
              </a:rPr>
              <a:t>实验方案及结论</a:t>
            </a:r>
            <a:endParaRPr lang="en-US" altLang="zh-CN" sz="2800" dirty="0">
              <a:solidFill>
                <a:srgbClr val="44546A"/>
              </a:solidFill>
              <a:cs typeface="+mn-ea"/>
              <a:sym typeface="+mn-lt"/>
            </a:endParaRPr>
          </a:p>
          <a:p>
            <a:pPr>
              <a:lnSpc>
                <a:spcPct val="120000"/>
              </a:lnSpc>
            </a:pPr>
            <a:r>
              <a:rPr lang="en-US" sz="1200" dirty="0">
                <a:solidFill>
                  <a:srgbClr val="44546A"/>
                </a:solidFill>
                <a:cs typeface="+mn-ea"/>
                <a:sym typeface="+mn-lt"/>
              </a:rPr>
              <a:t>Experimental Scheme And Conclusion</a:t>
            </a:r>
            <a:endParaRPr lang="en-US" sz="1200" dirty="0">
              <a:solidFill>
                <a:srgbClr val="44546A"/>
              </a:solidFill>
              <a:cs typeface="+mn-ea"/>
              <a:sym typeface="+mn-lt"/>
            </a:endParaRPr>
          </a:p>
        </p:txBody>
      </p:sp>
      <p:sp>
        <p:nvSpPr>
          <p:cNvPr id="35" name="Rectangle 47"/>
          <p:cNvSpPr/>
          <p:nvPr/>
        </p:nvSpPr>
        <p:spPr>
          <a:xfrm>
            <a:off x="5249781" y="1937517"/>
            <a:ext cx="3085793" cy="633700"/>
          </a:xfrm>
          <a:prstGeom prst="rect">
            <a:avLst/>
          </a:prstGeom>
        </p:spPr>
        <p:txBody>
          <a:bodyPr wrap="square" lIns="0" tIns="0" rIns="0" bIns="0">
            <a:spAutoFit/>
          </a:bodyPr>
          <a:lstStyle/>
          <a:p>
            <a:pPr algn="r"/>
            <a:r>
              <a:rPr lang="zh-CN" altLang="en-US" sz="2800" dirty="0">
                <a:solidFill>
                  <a:srgbClr val="44546A"/>
                </a:solidFill>
                <a:cs typeface="+mn-ea"/>
                <a:sym typeface="+mn-lt"/>
              </a:rPr>
              <a:t>未来发展及应用</a:t>
            </a:r>
            <a:endParaRPr lang="en-US" altLang="zh-CN" sz="2800" dirty="0">
              <a:solidFill>
                <a:srgbClr val="44546A"/>
              </a:solidFill>
              <a:cs typeface="+mn-ea"/>
              <a:sym typeface="+mn-lt"/>
            </a:endParaRPr>
          </a:p>
          <a:p>
            <a:pPr algn="r">
              <a:lnSpc>
                <a:spcPct val="120000"/>
              </a:lnSpc>
            </a:pPr>
            <a:r>
              <a:rPr lang="en-US" sz="1200" dirty="0">
                <a:solidFill>
                  <a:srgbClr val="44546A"/>
                </a:solidFill>
                <a:cs typeface="+mn-ea"/>
                <a:sym typeface="+mn-lt"/>
              </a:rPr>
              <a:t>Future development and Application</a:t>
            </a:r>
            <a:endParaRPr lang="en-US" sz="1200" dirty="0">
              <a:solidFill>
                <a:srgbClr val="44546A"/>
              </a:solidFill>
              <a:cs typeface="+mn-ea"/>
              <a:sym typeface="+mn-lt"/>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42"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70932" y="2285604"/>
            <a:ext cx="6996681" cy="295395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bg1"/>
                </a:solidFill>
                <a:cs typeface="+mn-ea"/>
                <a:sym typeface="+mn-lt"/>
              </a:rPr>
              <a:t>添加小标题</a:t>
            </a:r>
            <a:endParaRPr lang="en-US" altLang="zh-CN" sz="2400" b="1" dirty="0">
              <a:solidFill>
                <a:schemeClr val="bg1"/>
              </a:solidFill>
              <a:cs typeface="+mn-ea"/>
              <a:sym typeface="+mn-lt"/>
            </a:endParaRPr>
          </a:p>
          <a:p>
            <a:pPr>
              <a:lnSpc>
                <a:spcPct val="130000"/>
              </a:lnSpc>
            </a:pPr>
            <a:r>
              <a:rPr lang="zh-CN" altLang="en-US" dirty="0">
                <a:solidFill>
                  <a:schemeClr val="bg1"/>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dirty="0">
              <a:solidFill>
                <a:schemeClr val="bg1"/>
              </a:solidFill>
              <a:cs typeface="+mn-ea"/>
              <a:sym typeface="+mn-lt"/>
            </a:endParaRPr>
          </a:p>
        </p:txBody>
      </p:sp>
      <p:grpSp>
        <p:nvGrpSpPr>
          <p:cNvPr id="8" name="组合 7"/>
          <p:cNvGrpSpPr/>
          <p:nvPr/>
        </p:nvGrpSpPr>
        <p:grpSpPr>
          <a:xfrm>
            <a:off x="122182" y="84408"/>
            <a:ext cx="4253916" cy="1135220"/>
            <a:chOff x="122182" y="84408"/>
            <a:chExt cx="4253916" cy="1135220"/>
          </a:xfrm>
        </p:grpSpPr>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11"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04</a:t>
              </a:r>
              <a:endParaRPr lang="en-US" sz="3200" dirty="0">
                <a:solidFill>
                  <a:srgbClr val="44546A"/>
                </a:solidFill>
                <a:cs typeface="+mn-ea"/>
                <a:sym typeface="+mn-lt"/>
              </a:endParaRPr>
            </a:p>
          </p:txBody>
        </p:sp>
        <p:grpSp>
          <p:nvGrpSpPr>
            <p:cNvPr id="12" name="组合 11"/>
            <p:cNvGrpSpPr/>
            <p:nvPr/>
          </p:nvGrpSpPr>
          <p:grpSpPr>
            <a:xfrm>
              <a:off x="1467258" y="189315"/>
              <a:ext cx="2908840" cy="716904"/>
              <a:chOff x="1410987" y="179320"/>
              <a:chExt cx="2908840" cy="716904"/>
            </a:xfrm>
          </p:grpSpPr>
          <p:sp>
            <p:nvSpPr>
              <p:cNvPr id="13" name="Rectangle 47"/>
              <p:cNvSpPr/>
              <p:nvPr/>
            </p:nvSpPr>
            <p:spPr>
              <a:xfrm>
                <a:off x="1486748" y="179320"/>
                <a:ext cx="2833079" cy="369332"/>
              </a:xfrm>
              <a:prstGeom prst="rect">
                <a:avLst/>
              </a:prstGeom>
            </p:spPr>
            <p:txBody>
              <a:bodyPr wrap="square" lIns="0" tIns="0" rIns="0" bIns="0">
                <a:spAutoFit/>
              </a:bodyPr>
              <a:lstStyle/>
              <a:p>
                <a:r>
                  <a:rPr lang="zh-CN" altLang="en-US" sz="2400" dirty="0">
                    <a:solidFill>
                      <a:srgbClr val="44546A"/>
                    </a:solidFill>
                    <a:cs typeface="+mn-ea"/>
                    <a:sym typeface="+mn-lt"/>
                  </a:rPr>
                  <a:t>未来应用方向</a:t>
                </a:r>
                <a:endParaRPr lang="en-US" altLang="zh-CN" sz="2400" dirty="0">
                  <a:solidFill>
                    <a:srgbClr val="44546A"/>
                  </a:solidFill>
                  <a:cs typeface="+mn-ea"/>
                  <a:sym typeface="+mn-lt"/>
                </a:endParaRPr>
              </a:p>
            </p:txBody>
          </p:sp>
          <p:sp>
            <p:nvSpPr>
              <p:cNvPr id="14" name="矩形 13"/>
              <p:cNvSpPr/>
              <p:nvPr/>
            </p:nvSpPr>
            <p:spPr>
              <a:xfrm>
                <a:off x="1410987" y="588447"/>
                <a:ext cx="2243050" cy="307777"/>
              </a:xfrm>
              <a:prstGeom prst="rect">
                <a:avLst/>
              </a:prstGeom>
            </p:spPr>
            <p:txBody>
              <a:bodyPr wrap="none">
                <a:spAutoFit/>
              </a:bodyPr>
              <a:lstStyle/>
              <a:p>
                <a:r>
                  <a:rPr lang="en-US" altLang="zh-CN" sz="1400" dirty="0">
                    <a:solidFill>
                      <a:srgbClr val="44546A"/>
                    </a:solidFill>
                    <a:cs typeface="+mn-ea"/>
                    <a:sym typeface="+mn-lt"/>
                  </a:rPr>
                  <a:t>Future Application Direction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48734" y="1612568"/>
            <a:ext cx="2060294" cy="923330"/>
          </a:xfrm>
          <a:prstGeom prst="rect">
            <a:avLst/>
          </a:prstGeom>
          <a:noFill/>
        </p:spPr>
        <p:txBody>
          <a:bodyPr wrap="square" rtlCol="0">
            <a:spAutoFit/>
          </a:bodyPr>
          <a:lstStyle/>
          <a:p>
            <a:r>
              <a:rPr lang="en-US" altLang="zh-CN" sz="5400" dirty="0">
                <a:solidFill>
                  <a:srgbClr val="44546A"/>
                </a:solidFill>
                <a:cs typeface="+mn-ea"/>
                <a:sym typeface="+mn-lt"/>
              </a:rPr>
              <a:t>201X</a:t>
            </a:r>
            <a:endParaRPr lang="zh-CN" altLang="en-US" sz="5400" dirty="0">
              <a:solidFill>
                <a:srgbClr val="44546A"/>
              </a:solidFill>
              <a:cs typeface="+mn-ea"/>
              <a:sym typeface="+mn-lt"/>
            </a:endParaRPr>
          </a:p>
        </p:txBody>
      </p:sp>
      <p:sp>
        <p:nvSpPr>
          <p:cNvPr id="7" name="文本框 6"/>
          <p:cNvSpPr txBox="1"/>
          <p:nvPr/>
        </p:nvSpPr>
        <p:spPr>
          <a:xfrm>
            <a:off x="948734" y="2522472"/>
            <a:ext cx="4490977" cy="646331"/>
          </a:xfrm>
          <a:prstGeom prst="rect">
            <a:avLst/>
          </a:prstGeom>
          <a:noFill/>
        </p:spPr>
        <p:txBody>
          <a:bodyPr wrap="square" rtlCol="0">
            <a:spAutoFit/>
          </a:bodyPr>
          <a:lstStyle/>
          <a:p>
            <a:pPr algn="dist"/>
            <a:r>
              <a:rPr lang="zh-CN" altLang="en-US" sz="3600" dirty="0">
                <a:solidFill>
                  <a:srgbClr val="44546A"/>
                </a:solidFill>
                <a:cs typeface="+mn-ea"/>
                <a:sym typeface="+mn-lt"/>
              </a:rPr>
              <a:t>感谢导师们的倾听</a:t>
            </a:r>
            <a:endParaRPr lang="zh-CN" altLang="en-US" sz="3600" dirty="0">
              <a:solidFill>
                <a:srgbClr val="44546A"/>
              </a:solidFill>
              <a:cs typeface="+mn-ea"/>
              <a:sym typeface="+mn-lt"/>
            </a:endParaRPr>
          </a:p>
        </p:txBody>
      </p:sp>
      <p:cxnSp>
        <p:nvCxnSpPr>
          <p:cNvPr id="9" name="直接连接符 8"/>
          <p:cNvCxnSpPr/>
          <p:nvPr/>
        </p:nvCxnSpPr>
        <p:spPr>
          <a:xfrm>
            <a:off x="1041332" y="3429000"/>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1" cstate="print">
            <a:duotone>
              <a:prstClr val="black"/>
              <a:schemeClr val="accent1">
                <a:tint val="45000"/>
                <a:satMod val="400000"/>
              </a:schemeClr>
            </a:duotone>
            <a:extLst>
              <a:ext uri="{BEBA8EAE-BF5A-486C-A8C5-ECC9F3942E4B}">
                <a14:imgProps xmlns:a14="http://schemas.microsoft.com/office/drawing/2010/main">
                  <a14:imgLayer r:embed="rId2">
                    <a14:imgEffect>
                      <a14:brightnessContrast bright="40000"/>
                    </a14:imgEffect>
                  </a14:imgLayer>
                </a14:imgProps>
              </a:ext>
              <a:ext uri="{28A0092B-C50C-407E-A947-70E740481C1C}">
                <a14:useLocalDpi xmlns:a14="http://schemas.microsoft.com/office/drawing/2010/main" val="0"/>
              </a:ext>
            </a:extLst>
          </a:blip>
          <a:srcRect t="33344" b="34780"/>
          <a:stretch>
            <a:fillRect/>
          </a:stretch>
        </p:blipFill>
        <p:spPr>
          <a:xfrm>
            <a:off x="364251" y="369753"/>
            <a:ext cx="1913425" cy="609910"/>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00000">
            <a:off x="5321357" y="-681664"/>
            <a:ext cx="8369840" cy="7700933"/>
          </a:xfrm>
          <a:prstGeom prst="rect">
            <a:avLst/>
          </a:prstGeom>
        </p:spPr>
      </p:pic>
      <p:grpSp>
        <p:nvGrpSpPr>
          <p:cNvPr id="36" name="组合 35"/>
          <p:cNvGrpSpPr/>
          <p:nvPr/>
        </p:nvGrpSpPr>
        <p:grpSpPr>
          <a:xfrm>
            <a:off x="948734" y="4020552"/>
            <a:ext cx="3090222" cy="461665"/>
            <a:chOff x="948734" y="4020552"/>
            <a:chExt cx="3090222" cy="461665"/>
          </a:xfrm>
        </p:grpSpPr>
        <p:sp>
          <p:nvSpPr>
            <p:cNvPr id="37" name="文本框 36"/>
            <p:cNvSpPr txBox="1"/>
            <p:nvPr/>
          </p:nvSpPr>
          <p:spPr>
            <a:xfrm>
              <a:off x="948734" y="4020552"/>
              <a:ext cx="1112805" cy="461665"/>
            </a:xfrm>
            <a:prstGeom prst="rect">
              <a:avLst/>
            </a:prstGeom>
            <a:noFill/>
          </p:spPr>
          <p:txBody>
            <a:bodyPr wrap="none" rtlCol="0">
              <a:spAutoFit/>
            </a:bodyPr>
            <a:lstStyle/>
            <a:p>
              <a:r>
                <a:rPr lang="zh-CN" altLang="en-US" sz="2400" dirty="0">
                  <a:solidFill>
                    <a:srgbClr val="44546A"/>
                  </a:solidFill>
                  <a:cs typeface="+mn-ea"/>
                  <a:sym typeface="+mn-lt"/>
                </a:rPr>
                <a:t>答辩人</a:t>
              </a:r>
              <a:endParaRPr lang="zh-CN" altLang="en-US" sz="2400" dirty="0">
                <a:solidFill>
                  <a:srgbClr val="44546A"/>
                </a:solidFill>
                <a:cs typeface="+mn-ea"/>
                <a:sym typeface="+mn-lt"/>
              </a:endParaRPr>
            </a:p>
          </p:txBody>
        </p:sp>
        <p:cxnSp>
          <p:nvCxnSpPr>
            <p:cNvPr id="38" name="直接连接符 37"/>
            <p:cNvCxnSpPr/>
            <p:nvPr/>
          </p:nvCxnSpPr>
          <p:spPr>
            <a:xfrm flipV="1">
              <a:off x="2061539" y="4397474"/>
              <a:ext cx="1977417" cy="1512"/>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205162" y="4023193"/>
              <a:ext cx="646331" cy="369332"/>
            </a:xfrm>
            <a:prstGeom prst="rect">
              <a:avLst/>
            </a:prstGeom>
            <a:noFill/>
          </p:spPr>
          <p:txBody>
            <a:bodyPr wrap="none" rtlCol="0">
              <a:spAutoFit/>
            </a:bodyPr>
            <a:lstStyle/>
            <a:p>
              <a:r>
                <a:rPr lang="zh-CN" altLang="en-US" dirty="0" smtClean="0">
                  <a:solidFill>
                    <a:srgbClr val="44546A"/>
                  </a:solidFill>
                  <a:cs typeface="+mn-ea"/>
                  <a:sym typeface="+mn-lt"/>
                </a:rPr>
                <a:t>青课</a:t>
              </a:r>
              <a:endParaRPr lang="zh-CN" altLang="en-US" dirty="0">
                <a:solidFill>
                  <a:srgbClr val="44546A"/>
                </a:solidFill>
                <a:cs typeface="+mn-ea"/>
                <a:sym typeface="+mn-lt"/>
              </a:endParaRPr>
            </a:p>
          </p:txBody>
        </p:sp>
      </p:grpSp>
      <p:grpSp>
        <p:nvGrpSpPr>
          <p:cNvPr id="40" name="组合 39"/>
          <p:cNvGrpSpPr/>
          <p:nvPr/>
        </p:nvGrpSpPr>
        <p:grpSpPr>
          <a:xfrm>
            <a:off x="948734" y="4538318"/>
            <a:ext cx="3090222" cy="497641"/>
            <a:chOff x="948734" y="4538318"/>
            <a:chExt cx="3090222" cy="497641"/>
          </a:xfrm>
        </p:grpSpPr>
        <p:sp>
          <p:nvSpPr>
            <p:cNvPr id="41" name="文本框 40"/>
            <p:cNvSpPr txBox="1"/>
            <p:nvPr/>
          </p:nvSpPr>
          <p:spPr>
            <a:xfrm>
              <a:off x="948734" y="4574294"/>
              <a:ext cx="803425" cy="461665"/>
            </a:xfrm>
            <a:prstGeom prst="rect">
              <a:avLst/>
            </a:prstGeom>
            <a:noFill/>
          </p:spPr>
          <p:txBody>
            <a:bodyPr wrap="none" rtlCol="0">
              <a:spAutoFit/>
            </a:bodyPr>
            <a:lstStyle/>
            <a:p>
              <a:r>
                <a:rPr lang="zh-CN" altLang="en-US" sz="2400" dirty="0">
                  <a:solidFill>
                    <a:srgbClr val="44546A"/>
                  </a:solidFill>
                  <a:cs typeface="+mn-ea"/>
                  <a:sym typeface="+mn-lt"/>
                </a:rPr>
                <a:t>导师</a:t>
              </a:r>
              <a:endParaRPr lang="zh-CN" altLang="en-US" sz="2400" dirty="0">
                <a:solidFill>
                  <a:srgbClr val="44546A"/>
                </a:solidFill>
                <a:cs typeface="+mn-ea"/>
                <a:sym typeface="+mn-lt"/>
              </a:endParaRPr>
            </a:p>
          </p:txBody>
        </p:sp>
        <p:cxnSp>
          <p:nvCxnSpPr>
            <p:cNvPr id="42" name="直接连接符 41"/>
            <p:cNvCxnSpPr/>
            <p:nvPr/>
          </p:nvCxnSpPr>
          <p:spPr>
            <a:xfrm>
              <a:off x="1748954" y="4914337"/>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205161" y="4538318"/>
              <a:ext cx="646331" cy="369332"/>
            </a:xfrm>
            <a:prstGeom prst="rect">
              <a:avLst/>
            </a:prstGeom>
            <a:noFill/>
          </p:spPr>
          <p:txBody>
            <a:bodyPr wrap="none" rtlCol="0">
              <a:spAutoFit/>
            </a:bodyPr>
            <a:lstStyle/>
            <a:p>
              <a:r>
                <a:rPr lang="zh-CN" altLang="en-US" smtClean="0">
                  <a:solidFill>
                    <a:srgbClr val="44546A"/>
                  </a:solidFill>
                  <a:cs typeface="+mn-ea"/>
                  <a:sym typeface="+mn-lt"/>
                </a:rPr>
                <a:t>青课</a:t>
              </a:r>
              <a:endParaRPr lang="zh-CN" altLang="en-US" dirty="0">
                <a:solidFill>
                  <a:srgbClr val="44546A"/>
                </a:solidFill>
                <a:cs typeface="+mn-ea"/>
                <a:sym typeface="+mn-lt"/>
              </a:endParaRPr>
            </a:p>
          </p:txBody>
        </p:sp>
      </p:grpSp>
      <p:grpSp>
        <p:nvGrpSpPr>
          <p:cNvPr id="44" name="组合 43"/>
          <p:cNvGrpSpPr/>
          <p:nvPr/>
        </p:nvGrpSpPr>
        <p:grpSpPr>
          <a:xfrm>
            <a:off x="948734" y="5137192"/>
            <a:ext cx="3090222" cy="487757"/>
            <a:chOff x="948734" y="5137192"/>
            <a:chExt cx="3090222" cy="487757"/>
          </a:xfrm>
        </p:grpSpPr>
        <p:sp>
          <p:nvSpPr>
            <p:cNvPr id="45" name="文本框 44"/>
            <p:cNvSpPr txBox="1"/>
            <p:nvPr/>
          </p:nvSpPr>
          <p:spPr>
            <a:xfrm>
              <a:off x="948734" y="5163284"/>
              <a:ext cx="800219" cy="461665"/>
            </a:xfrm>
            <a:prstGeom prst="rect">
              <a:avLst/>
            </a:prstGeom>
            <a:noFill/>
          </p:spPr>
          <p:txBody>
            <a:bodyPr wrap="none" rtlCol="0">
              <a:spAutoFit/>
            </a:bodyPr>
            <a:lstStyle/>
            <a:p>
              <a:r>
                <a:rPr lang="zh-CN" altLang="en-US" sz="2400" dirty="0">
                  <a:solidFill>
                    <a:srgbClr val="44546A"/>
                  </a:solidFill>
                  <a:cs typeface="+mn-ea"/>
                  <a:sym typeface="+mn-lt"/>
                </a:rPr>
                <a:t>专业</a:t>
              </a:r>
              <a:endParaRPr lang="zh-CN" altLang="en-US" sz="2400" dirty="0">
                <a:solidFill>
                  <a:srgbClr val="44546A"/>
                </a:solidFill>
                <a:cs typeface="+mn-ea"/>
                <a:sym typeface="+mn-lt"/>
              </a:endParaRPr>
            </a:p>
          </p:txBody>
        </p:sp>
        <p:cxnSp>
          <p:nvCxnSpPr>
            <p:cNvPr id="46" name="直接连接符 45"/>
            <p:cNvCxnSpPr/>
            <p:nvPr/>
          </p:nvCxnSpPr>
          <p:spPr>
            <a:xfrm>
              <a:off x="1748954" y="5511473"/>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229976" y="5137192"/>
              <a:ext cx="1107996" cy="369332"/>
            </a:xfrm>
            <a:prstGeom prst="rect">
              <a:avLst/>
            </a:prstGeom>
            <a:noFill/>
          </p:spPr>
          <p:txBody>
            <a:bodyPr wrap="none" rtlCol="0">
              <a:spAutoFit/>
            </a:bodyPr>
            <a:lstStyle/>
            <a:p>
              <a:r>
                <a:rPr lang="zh-CN" altLang="en-US" dirty="0">
                  <a:solidFill>
                    <a:srgbClr val="44546A"/>
                  </a:solidFill>
                  <a:cs typeface="+mn-ea"/>
                  <a:sym typeface="+mn-lt"/>
                </a:rPr>
                <a:t>平面设计</a:t>
              </a:r>
              <a:endParaRPr lang="zh-CN" altLang="en-US" dirty="0">
                <a:solidFill>
                  <a:srgbClr val="44546A"/>
                </a:solidFill>
                <a:cs typeface="+mn-ea"/>
                <a:sym typeface="+mn-lt"/>
              </a:endParaRPr>
            </a:p>
          </p:txBody>
        </p:sp>
      </p:grpSp>
      <p:grpSp>
        <p:nvGrpSpPr>
          <p:cNvPr id="48" name="组合 47"/>
          <p:cNvGrpSpPr/>
          <p:nvPr/>
        </p:nvGrpSpPr>
        <p:grpSpPr>
          <a:xfrm>
            <a:off x="976415" y="5666381"/>
            <a:ext cx="3082911" cy="482585"/>
            <a:chOff x="976415" y="5666381"/>
            <a:chExt cx="3082911" cy="482585"/>
          </a:xfrm>
        </p:grpSpPr>
        <p:sp>
          <p:nvSpPr>
            <p:cNvPr id="49" name="文本框 48"/>
            <p:cNvSpPr txBox="1"/>
            <p:nvPr/>
          </p:nvSpPr>
          <p:spPr>
            <a:xfrm>
              <a:off x="976415" y="5687301"/>
              <a:ext cx="803425" cy="461665"/>
            </a:xfrm>
            <a:prstGeom prst="rect">
              <a:avLst/>
            </a:prstGeom>
            <a:noFill/>
          </p:spPr>
          <p:txBody>
            <a:bodyPr wrap="none" rtlCol="0">
              <a:spAutoFit/>
            </a:bodyPr>
            <a:lstStyle/>
            <a:p>
              <a:r>
                <a:rPr lang="zh-CN" altLang="en-US" sz="2400" dirty="0">
                  <a:solidFill>
                    <a:srgbClr val="44546A"/>
                  </a:solidFill>
                  <a:cs typeface="+mn-ea"/>
                  <a:sym typeface="+mn-lt"/>
                </a:rPr>
                <a:t>时间</a:t>
              </a:r>
              <a:endParaRPr lang="zh-CN" altLang="en-US" sz="2400" dirty="0">
                <a:solidFill>
                  <a:srgbClr val="44546A"/>
                </a:solidFill>
                <a:cs typeface="+mn-ea"/>
                <a:sym typeface="+mn-lt"/>
              </a:endParaRPr>
            </a:p>
          </p:txBody>
        </p:sp>
        <p:cxnSp>
          <p:nvCxnSpPr>
            <p:cNvPr id="50" name="直接连接符 49"/>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208264" y="5666381"/>
              <a:ext cx="878767" cy="369332"/>
            </a:xfrm>
            <a:prstGeom prst="rect">
              <a:avLst/>
            </a:prstGeom>
            <a:noFill/>
          </p:spPr>
          <p:txBody>
            <a:bodyPr wrap="none" rtlCol="0">
              <a:spAutoFit/>
            </a:bodyPr>
            <a:lstStyle/>
            <a:p>
              <a:r>
                <a:rPr lang="en-US" altLang="zh-CN" dirty="0">
                  <a:solidFill>
                    <a:srgbClr val="44546A"/>
                  </a:solidFill>
                  <a:cs typeface="+mn-ea"/>
                  <a:sym typeface="+mn-lt"/>
                </a:rPr>
                <a:t>201X</a:t>
              </a:r>
              <a:r>
                <a:rPr lang="zh-CN" altLang="en-US" dirty="0">
                  <a:solidFill>
                    <a:srgbClr val="44546A"/>
                  </a:solidFill>
                  <a:cs typeface="+mn-ea"/>
                  <a:sym typeface="+mn-lt"/>
                </a:rPr>
                <a:t>年</a:t>
              </a:r>
              <a:endParaRPr lang="zh-CN" altLang="en-US" dirty="0">
                <a:solidFill>
                  <a:srgbClr val="44546A"/>
                </a:solidFill>
                <a:cs typeface="+mn-ea"/>
                <a:sym typeface="+mn-lt"/>
              </a:endParaRPr>
            </a:p>
          </p:txBody>
        </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4060" t="44965" r="18924"/>
          <a:stretch>
            <a:fillRect/>
          </a:stretch>
        </p:blipFill>
        <p:spPr>
          <a:xfrm rot="8596803">
            <a:off x="1917653" y="1572426"/>
            <a:ext cx="4264244" cy="3501911"/>
          </a:xfrm>
          <a:prstGeom prst="rect">
            <a:avLst/>
          </a:prstGeom>
        </p:spPr>
      </p:pic>
      <p:sp>
        <p:nvSpPr>
          <p:cNvPr id="3" name="Rectangle 47"/>
          <p:cNvSpPr/>
          <p:nvPr/>
        </p:nvSpPr>
        <p:spPr>
          <a:xfrm>
            <a:off x="3369210" y="2884440"/>
            <a:ext cx="1038334"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01</a:t>
            </a:r>
            <a:endParaRPr lang="en-US" sz="7200" dirty="0">
              <a:solidFill>
                <a:srgbClr val="44546A"/>
              </a:solidFill>
              <a:cs typeface="+mn-ea"/>
              <a:sym typeface="+mn-lt"/>
            </a:endParaRPr>
          </a:p>
        </p:txBody>
      </p:sp>
      <p:sp>
        <p:nvSpPr>
          <p:cNvPr id="5" name="Rectangle 47"/>
          <p:cNvSpPr/>
          <p:nvPr/>
        </p:nvSpPr>
        <p:spPr>
          <a:xfrm>
            <a:off x="6683975" y="3107937"/>
            <a:ext cx="3085793" cy="430887"/>
          </a:xfrm>
          <a:prstGeom prst="rect">
            <a:avLst/>
          </a:prstGeom>
        </p:spPr>
        <p:txBody>
          <a:bodyPr wrap="square" lIns="0" tIns="0" rIns="0" bIns="0">
            <a:spAutoFit/>
          </a:bodyPr>
          <a:lstStyle/>
          <a:p>
            <a:r>
              <a:rPr lang="zh-CN" altLang="en-US" sz="2800" dirty="0">
                <a:solidFill>
                  <a:srgbClr val="44546A"/>
                </a:solidFill>
                <a:cs typeface="+mn-ea"/>
                <a:sym typeface="+mn-lt"/>
              </a:rPr>
              <a:t>研究背景及意义</a:t>
            </a:r>
            <a:endParaRPr lang="en-US" sz="2800" dirty="0">
              <a:solidFill>
                <a:srgbClr val="44546A"/>
              </a:solidFill>
              <a:cs typeface="+mn-ea"/>
              <a:sym typeface="+mn-lt"/>
            </a:endParaRPr>
          </a:p>
        </p:txBody>
      </p:sp>
      <p:sp>
        <p:nvSpPr>
          <p:cNvPr id="2" name="矩形 1"/>
          <p:cNvSpPr/>
          <p:nvPr/>
        </p:nvSpPr>
        <p:spPr>
          <a:xfrm>
            <a:off x="6594403" y="2403116"/>
            <a:ext cx="1556580" cy="553998"/>
          </a:xfrm>
          <a:prstGeom prst="rect">
            <a:avLst/>
          </a:prstGeom>
        </p:spPr>
        <p:txBody>
          <a:bodyPr wrap="none">
            <a:spAutoFit/>
          </a:bodyPr>
          <a:lstStyle/>
          <a:p>
            <a:r>
              <a:rPr lang="zh-CN" altLang="en-US" sz="3000" dirty="0">
                <a:solidFill>
                  <a:srgbClr val="44546A"/>
                </a:solidFill>
                <a:cs typeface="+mn-ea"/>
                <a:sym typeface="+mn-lt"/>
              </a:rPr>
              <a:t>Part One</a:t>
            </a:r>
            <a:endParaRPr lang="zh-CN" altLang="en-US" sz="3000" dirty="0">
              <a:solidFill>
                <a:srgbClr val="44546A"/>
              </a:solidFill>
              <a:cs typeface="+mn-ea"/>
              <a:sym typeface="+mn-lt"/>
            </a:endParaRPr>
          </a:p>
        </p:txBody>
      </p:sp>
      <p:cxnSp>
        <p:nvCxnSpPr>
          <p:cNvPr id="6" name="直接连接符 5"/>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594403" y="3992436"/>
            <a:ext cx="2643051" cy="707886"/>
          </a:xfrm>
          <a:prstGeom prst="rect">
            <a:avLst/>
          </a:prstGeom>
        </p:spPr>
        <p:txBody>
          <a:bodyPr wrap="square">
            <a:spAutoFit/>
          </a:bodyPr>
          <a:lstStyle/>
          <a:p>
            <a:r>
              <a:rPr lang="zh-CN" altLang="en-US" sz="2000" dirty="0">
                <a:solidFill>
                  <a:srgbClr val="44546A"/>
                </a:solidFill>
                <a:cs typeface="+mn-ea"/>
                <a:sym typeface="+mn-lt"/>
              </a:rPr>
              <a:t>Research Background And Significance</a:t>
            </a:r>
            <a:endParaRPr lang="zh-CN" altLang="en-US" sz="2000" dirty="0">
              <a:solidFill>
                <a:srgbClr val="44546A"/>
              </a:solidFill>
              <a:cs typeface="+mn-ea"/>
              <a:sym typeface="+mn-lt"/>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691923" y="2316860"/>
            <a:ext cx="8101498" cy="3079006"/>
          </a:xfrm>
          <a:prstGeom prst="rect">
            <a:avLst/>
          </a:prstGeom>
          <a:solidFill>
            <a:srgbClr val="44546A"/>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cs typeface="+mn-ea"/>
              <a:sym typeface="+mn-lt"/>
            </a:endParaRPr>
          </a:p>
        </p:txBody>
      </p:sp>
      <p:sp>
        <p:nvSpPr>
          <p:cNvPr id="9" name="Rectangle 47"/>
          <p:cNvSpPr/>
          <p:nvPr/>
        </p:nvSpPr>
        <p:spPr>
          <a:xfrm>
            <a:off x="691923" y="1628777"/>
            <a:ext cx="3317818" cy="430887"/>
          </a:xfrm>
          <a:prstGeom prst="rect">
            <a:avLst/>
          </a:prstGeom>
        </p:spPr>
        <p:txBody>
          <a:bodyPr wrap="square" lIns="0" tIns="0" rIns="0" bIns="0">
            <a:spAutoFit/>
          </a:bodyPr>
          <a:lstStyle/>
          <a:p>
            <a:r>
              <a:rPr lang="zh-CN" altLang="en-US" sz="2800" b="1" dirty="0">
                <a:solidFill>
                  <a:srgbClr val="44546A"/>
                </a:solidFill>
                <a:cs typeface="+mn-ea"/>
                <a:sym typeface="+mn-lt"/>
              </a:rPr>
              <a:t>背景概述</a:t>
            </a:r>
            <a:r>
              <a:rPr lang="en-US" altLang="zh-CN" b="1" dirty="0">
                <a:solidFill>
                  <a:schemeClr val="bg1">
                    <a:lumMod val="50000"/>
                  </a:schemeClr>
                </a:solidFill>
                <a:cs typeface="+mn-ea"/>
                <a:sym typeface="+mn-lt"/>
              </a:rPr>
              <a:t>PREFACE</a:t>
            </a:r>
            <a:endParaRPr lang="zh-CN" altLang="en-US" b="1" dirty="0">
              <a:solidFill>
                <a:schemeClr val="bg1">
                  <a:lumMod val="50000"/>
                </a:schemeClr>
              </a:solidFill>
              <a:cs typeface="+mn-ea"/>
              <a:sym typeface="+mn-lt"/>
            </a:endParaRPr>
          </a:p>
        </p:txBody>
      </p:sp>
      <p:sp>
        <p:nvSpPr>
          <p:cNvPr id="10" name="文本框 9"/>
          <p:cNvSpPr txBox="1"/>
          <p:nvPr/>
        </p:nvSpPr>
        <p:spPr>
          <a:xfrm>
            <a:off x="1139493" y="2688924"/>
            <a:ext cx="7135373" cy="1569660"/>
          </a:xfrm>
          <a:prstGeom prst="rect">
            <a:avLst/>
          </a:prstGeom>
          <a:noFill/>
        </p:spPr>
        <p:txBody>
          <a:bodyPr wrap="square" rtlCol="0">
            <a:spAutoFit/>
          </a:bodyPr>
          <a:lstStyle/>
          <a:p>
            <a:pPr>
              <a:lnSpc>
                <a:spcPct val="150000"/>
              </a:lnSpc>
            </a:pPr>
            <a:r>
              <a:rPr lang="zh-CN" altLang="en-US" sz="1600">
                <a:solidFill>
                  <a:schemeClr val="bg1"/>
                </a:solidFill>
                <a:cs typeface="+mn-ea"/>
                <a:sym typeface="+mn-lt"/>
              </a:rPr>
              <a:t>文艺让生活更有范，文艺让生活更有范，文艺文艺让生活更有范文艺让生活更有范。文艺让生活更有范，文艺让生活更有范。文艺让更有范文艺文艺让生活更有范文艺。让生活更有范文艺文艺，文艺让更有范文艺文艺让生活更有范文艺。让生活更有范文艺文艺。</a:t>
            </a:r>
            <a:endParaRPr lang="zh-CN" altLang="en-US" sz="1600">
              <a:solidFill>
                <a:schemeClr val="bg1"/>
              </a:solidFill>
              <a:cs typeface="+mn-ea"/>
              <a:sym typeface="+mn-lt"/>
            </a:endParaRPr>
          </a:p>
        </p:txBody>
      </p:sp>
      <p:pic>
        <p:nvPicPr>
          <p:cNvPr id="11"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7508704" y="1844220"/>
            <a:ext cx="4683296" cy="468329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1133457" y="4258584"/>
            <a:ext cx="7135373" cy="787523"/>
          </a:xfrm>
          <a:prstGeom prst="rect">
            <a:avLst/>
          </a:prstGeom>
          <a:noFill/>
        </p:spPr>
        <p:txBody>
          <a:bodyPr wrap="square" rtlCol="0">
            <a:spAutoFit/>
          </a:bodyPr>
          <a:lstStyle/>
          <a:p>
            <a:pPr>
              <a:lnSpc>
                <a:spcPct val="150000"/>
              </a:lnSpc>
            </a:pPr>
            <a:r>
              <a:rPr lang="zh-CN" altLang="en-US" sz="1600">
                <a:solidFill>
                  <a:schemeClr val="bg1"/>
                </a:solidFill>
                <a:cs typeface="+mn-ea"/>
                <a:sym typeface="+mn-lt"/>
              </a:rPr>
              <a:t>文艺让生活更有范，文艺让生活更有范，文艺文艺让生活更有范文艺让生活更有范。文艺让生活更有范，文艺让生活更有范。</a:t>
            </a:r>
            <a:endParaRPr lang="zh-CN" altLang="en-US" sz="1600">
              <a:solidFill>
                <a:schemeClr val="bg1"/>
              </a:solidFill>
              <a:cs typeface="+mn-ea"/>
              <a:sym typeface="+mn-lt"/>
            </a:endParaRPr>
          </a:p>
        </p:txBody>
      </p:sp>
      <p:grpSp>
        <p:nvGrpSpPr>
          <p:cNvPr id="14" name="组合 13"/>
          <p:cNvGrpSpPr/>
          <p:nvPr/>
        </p:nvGrpSpPr>
        <p:grpSpPr>
          <a:xfrm>
            <a:off x="122182" y="84408"/>
            <a:ext cx="4373469" cy="947722"/>
            <a:chOff x="122182" y="84408"/>
            <a:chExt cx="4373469" cy="947722"/>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7" name="Rectangle 47"/>
            <p:cNvSpPr/>
            <p:nvPr/>
          </p:nvSpPr>
          <p:spPr>
            <a:xfrm>
              <a:off x="475299" y="234743"/>
              <a:ext cx="413640"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3" name="组合 12"/>
            <p:cNvGrpSpPr/>
            <p:nvPr/>
          </p:nvGrpSpPr>
          <p:grpSpPr>
            <a:xfrm>
              <a:off x="1467258" y="189315"/>
              <a:ext cx="3028393" cy="716904"/>
              <a:chOff x="1410987" y="179320"/>
              <a:chExt cx="3028393" cy="716904"/>
            </a:xfrm>
          </p:grpSpPr>
          <p:sp>
            <p:nvSpPr>
              <p:cNvPr id="6"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选题背景概述</a:t>
                </a:r>
                <a:endParaRPr lang="en-US" altLang="zh-CN" sz="2500" dirty="0">
                  <a:solidFill>
                    <a:srgbClr val="44546A"/>
                  </a:solidFill>
                  <a:cs typeface="+mn-ea"/>
                  <a:sym typeface="+mn-lt"/>
                </a:endParaRPr>
              </a:p>
            </p:txBody>
          </p:sp>
          <p:sp>
            <p:nvSpPr>
              <p:cNvPr id="5" name="矩形 4"/>
              <p:cNvSpPr/>
              <p:nvPr/>
            </p:nvSpPr>
            <p:spPr>
              <a:xfrm>
                <a:off x="1410987" y="588447"/>
                <a:ext cx="3028393" cy="307777"/>
              </a:xfrm>
              <a:prstGeom prst="rect">
                <a:avLst/>
              </a:prstGeom>
            </p:spPr>
            <p:txBody>
              <a:bodyPr wrap="none">
                <a:spAutoFit/>
              </a:bodyPr>
              <a:lstStyle/>
              <a:p>
                <a:r>
                  <a:rPr lang="zh-CN" altLang="en-US" sz="1400" dirty="0">
                    <a:solidFill>
                      <a:srgbClr val="44546A"/>
                    </a:solidFill>
                    <a:cs typeface="+mn-ea"/>
                    <a:sym typeface="+mn-lt"/>
                  </a:rPr>
                  <a:t>Research Background And Significance</a:t>
                </a:r>
                <a:endParaRPr lang="zh-CN" altLang="en-US" sz="1400" dirty="0">
                  <a:solidFill>
                    <a:srgbClr val="44546A"/>
                  </a:solidFill>
                  <a:cs typeface="+mn-ea"/>
                  <a:sym typeface="+mn-lt"/>
                </a:endParaRPr>
              </a:p>
            </p:txBody>
          </p:sp>
        </p:gr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575" y="1761203"/>
            <a:ext cx="8174327" cy="2047168"/>
          </a:xfrm>
          <a:prstGeom prst="rect">
            <a:avLst/>
          </a:prstGeom>
          <a:blipFill rotWithShape="1">
            <a:blip r:embed="rId1"/>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cs typeface="+mn-ea"/>
              <a:sym typeface="+mn-lt"/>
            </a:endParaRPr>
          </a:p>
        </p:txBody>
      </p:sp>
      <p:sp>
        <p:nvSpPr>
          <p:cNvPr id="11" name="矩形 10"/>
          <p:cNvSpPr/>
          <p:nvPr/>
        </p:nvSpPr>
        <p:spPr>
          <a:xfrm>
            <a:off x="1964575" y="1761203"/>
            <a:ext cx="2634562" cy="204872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964575" y="3924661"/>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4734457" y="3924661"/>
            <a:ext cx="2634562" cy="204872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7504339" y="3924661"/>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614037" y="1943551"/>
            <a:ext cx="1653163" cy="707886"/>
          </a:xfrm>
          <a:prstGeom prst="rect">
            <a:avLst/>
          </a:prstGeom>
          <a:noFill/>
        </p:spPr>
        <p:txBody>
          <a:bodyPr wrap="square" rtlCol="0">
            <a:spAutoFit/>
          </a:bodyPr>
          <a:lstStyle/>
          <a:p>
            <a:r>
              <a:rPr lang="en-US" altLang="zh-CN" sz="4000" dirty="0">
                <a:solidFill>
                  <a:schemeClr val="bg1"/>
                </a:solidFill>
                <a:cs typeface="+mn-ea"/>
                <a:sym typeface="+mn-lt"/>
              </a:rPr>
              <a:t>6,000</a:t>
            </a:r>
            <a:endParaRPr lang="zh-CN" altLang="en-US" sz="4000" dirty="0">
              <a:solidFill>
                <a:schemeClr val="bg1"/>
              </a:solidFill>
              <a:cs typeface="+mn-ea"/>
              <a:sym typeface="+mn-lt"/>
            </a:endParaRP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cs typeface="+mn-ea"/>
                <a:sym typeface="+mn-lt"/>
              </a:rPr>
              <a:t>标题数字等都可以通过点击和重新输入进行更改，顶部“开始”面板中可以对字体、字号、颜色、行距等进行修改。</a:t>
            </a:r>
            <a:endParaRPr lang="zh-CN" altLang="en-US" sz="1000" dirty="0">
              <a:solidFill>
                <a:schemeClr val="bg1"/>
              </a:solidFill>
              <a:cs typeface="+mn-ea"/>
              <a:sym typeface="+mn-lt"/>
            </a:endParaRPr>
          </a:p>
        </p:txBody>
      </p:sp>
      <p:sp>
        <p:nvSpPr>
          <p:cNvPr id="18" name="文本框 17"/>
          <p:cNvSpPr txBox="1"/>
          <p:nvPr/>
        </p:nvSpPr>
        <p:spPr>
          <a:xfrm>
            <a:off x="2614037" y="4029248"/>
            <a:ext cx="1653163" cy="707886"/>
          </a:xfrm>
          <a:prstGeom prst="rect">
            <a:avLst/>
          </a:prstGeom>
          <a:noFill/>
        </p:spPr>
        <p:txBody>
          <a:bodyPr wrap="square" rtlCol="0">
            <a:spAutoFit/>
          </a:bodyPr>
          <a:lstStyle/>
          <a:p>
            <a:r>
              <a:rPr lang="en-US" altLang="zh-CN" sz="4000" dirty="0">
                <a:solidFill>
                  <a:schemeClr val="bg1"/>
                </a:solidFill>
                <a:cs typeface="+mn-ea"/>
                <a:sym typeface="+mn-lt"/>
              </a:rPr>
              <a:t>4,800</a:t>
            </a:r>
            <a:endParaRPr lang="zh-CN" altLang="en-US" sz="4000" dirty="0">
              <a:solidFill>
                <a:schemeClr val="bg1"/>
              </a:solidFill>
              <a:cs typeface="+mn-ea"/>
              <a:sym typeface="+mn-lt"/>
            </a:endParaRP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cs typeface="+mn-ea"/>
                <a:sym typeface="+mn-lt"/>
              </a:rPr>
              <a:t>标题数字等都可以通过点击和重新输入进行更改，顶部“开始”面板中可以对字体、字号、颜色、行距等进行修改。</a:t>
            </a:r>
            <a:endParaRPr lang="zh-CN" altLang="en-US" sz="1000" dirty="0">
              <a:solidFill>
                <a:schemeClr val="bg1"/>
              </a:solidFill>
              <a:cs typeface="+mn-ea"/>
              <a:sym typeface="+mn-lt"/>
            </a:endParaRPr>
          </a:p>
        </p:txBody>
      </p:sp>
      <p:sp>
        <p:nvSpPr>
          <p:cNvPr id="21" name="文本框 20"/>
          <p:cNvSpPr txBox="1"/>
          <p:nvPr/>
        </p:nvSpPr>
        <p:spPr>
          <a:xfrm>
            <a:off x="5373287" y="4029248"/>
            <a:ext cx="1653163" cy="707886"/>
          </a:xfrm>
          <a:prstGeom prst="rect">
            <a:avLst/>
          </a:prstGeom>
          <a:noFill/>
        </p:spPr>
        <p:txBody>
          <a:bodyPr wrap="square" rtlCol="0">
            <a:spAutoFit/>
          </a:bodyPr>
          <a:lstStyle/>
          <a:p>
            <a:r>
              <a:rPr lang="en-US" altLang="zh-CN" sz="4000" dirty="0">
                <a:solidFill>
                  <a:schemeClr val="bg1"/>
                </a:solidFill>
                <a:cs typeface="+mn-ea"/>
                <a:sym typeface="+mn-lt"/>
              </a:rPr>
              <a:t>8,200</a:t>
            </a:r>
            <a:endParaRPr lang="zh-CN" altLang="en-US" sz="4000" dirty="0">
              <a:solidFill>
                <a:schemeClr val="bg1"/>
              </a:solidFill>
              <a:cs typeface="+mn-ea"/>
              <a:sym typeface="+mn-lt"/>
            </a:endParaRPr>
          </a:p>
        </p:txBody>
      </p:sp>
      <p:cxnSp>
        <p:nvCxnSpPr>
          <p:cNvPr id="22" name="直接连接符 21"/>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cs typeface="+mn-ea"/>
                <a:sym typeface="+mn-lt"/>
              </a:rPr>
              <a:t>标题数字等都可以通过点击和重新输入进行更改，顶部“开始”面板中可以对字体、字号、颜色、行距等进行修改。</a:t>
            </a:r>
            <a:endParaRPr lang="zh-CN" altLang="en-US" sz="1000" dirty="0">
              <a:solidFill>
                <a:schemeClr val="bg1"/>
              </a:solidFill>
              <a:cs typeface="+mn-ea"/>
              <a:sym typeface="+mn-lt"/>
            </a:endParaRPr>
          </a:p>
        </p:txBody>
      </p:sp>
      <p:grpSp>
        <p:nvGrpSpPr>
          <p:cNvPr id="24" name="组合 23"/>
          <p:cNvGrpSpPr/>
          <p:nvPr/>
        </p:nvGrpSpPr>
        <p:grpSpPr>
          <a:xfrm>
            <a:off x="8297745" y="4260992"/>
            <a:ext cx="1047750" cy="977900"/>
            <a:chOff x="1674813" y="965200"/>
            <a:chExt cx="1047750" cy="977900"/>
          </a:xfrm>
          <a:solidFill>
            <a:schemeClr val="bg1"/>
          </a:solidFill>
        </p:grpSpPr>
        <p:sp>
          <p:nvSpPr>
            <p:cNvPr id="25"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6"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7"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28" name="文本框 27"/>
          <p:cNvSpPr txBox="1"/>
          <p:nvPr/>
        </p:nvSpPr>
        <p:spPr>
          <a:xfrm>
            <a:off x="8017335" y="5353499"/>
            <a:ext cx="1621965" cy="307777"/>
          </a:xfrm>
          <a:prstGeom prst="rect">
            <a:avLst/>
          </a:prstGeom>
          <a:noFill/>
        </p:spPr>
        <p:txBody>
          <a:bodyPr wrap="square" rtlCol="0">
            <a:spAutoFit/>
          </a:bodyPr>
          <a:lstStyle/>
          <a:p>
            <a:r>
              <a:rPr lang="zh-CN" altLang="en-US" sz="1400" b="1" dirty="0">
                <a:solidFill>
                  <a:schemeClr val="bg1"/>
                </a:solidFill>
                <a:cs typeface="+mn-ea"/>
                <a:sym typeface="+mn-lt"/>
              </a:rPr>
              <a:t>点击此处添加标题</a:t>
            </a:r>
            <a:endParaRPr lang="zh-CN" altLang="en-US" sz="1400" b="1" dirty="0">
              <a:solidFill>
                <a:schemeClr val="bg1"/>
              </a:solidFill>
              <a:cs typeface="+mn-ea"/>
              <a:sym typeface="+mn-lt"/>
            </a:endParaRPr>
          </a:p>
        </p:txBody>
      </p:sp>
      <p:grpSp>
        <p:nvGrpSpPr>
          <p:cNvPr id="35" name="组合 34"/>
          <p:cNvGrpSpPr/>
          <p:nvPr/>
        </p:nvGrpSpPr>
        <p:grpSpPr>
          <a:xfrm>
            <a:off x="122182" y="84408"/>
            <a:ext cx="4373469" cy="947722"/>
            <a:chOff x="122182" y="84408"/>
            <a:chExt cx="4373469" cy="947722"/>
          </a:xfrm>
        </p:grpSpPr>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37" name="Rectangle 47"/>
            <p:cNvSpPr/>
            <p:nvPr/>
          </p:nvSpPr>
          <p:spPr>
            <a:xfrm>
              <a:off x="475299" y="234743"/>
              <a:ext cx="413640"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38" name="组合 37"/>
            <p:cNvGrpSpPr/>
            <p:nvPr/>
          </p:nvGrpSpPr>
          <p:grpSpPr>
            <a:xfrm>
              <a:off x="1467258" y="189315"/>
              <a:ext cx="3028393" cy="716904"/>
              <a:chOff x="1410987" y="179320"/>
              <a:chExt cx="3028393" cy="716904"/>
            </a:xfrm>
          </p:grpSpPr>
          <p:sp>
            <p:nvSpPr>
              <p:cNvPr id="39"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选题背景概述</a:t>
                </a:r>
                <a:endParaRPr lang="en-US" altLang="zh-CN" sz="2500" dirty="0">
                  <a:solidFill>
                    <a:srgbClr val="44546A"/>
                  </a:solidFill>
                  <a:cs typeface="+mn-ea"/>
                  <a:sym typeface="+mn-lt"/>
                </a:endParaRPr>
              </a:p>
            </p:txBody>
          </p:sp>
          <p:sp>
            <p:nvSpPr>
              <p:cNvPr id="40" name="矩形 39"/>
              <p:cNvSpPr/>
              <p:nvPr/>
            </p:nvSpPr>
            <p:spPr>
              <a:xfrm>
                <a:off x="1410987" y="588447"/>
                <a:ext cx="3028393" cy="307777"/>
              </a:xfrm>
              <a:prstGeom prst="rect">
                <a:avLst/>
              </a:prstGeom>
            </p:spPr>
            <p:txBody>
              <a:bodyPr wrap="none">
                <a:spAutoFit/>
              </a:bodyPr>
              <a:lstStyle/>
              <a:p>
                <a:r>
                  <a:rPr lang="zh-CN" altLang="en-US" sz="1400" dirty="0">
                    <a:solidFill>
                      <a:srgbClr val="44546A"/>
                    </a:solidFill>
                    <a:cs typeface="+mn-ea"/>
                    <a:sym typeface="+mn-lt"/>
                  </a:rPr>
                  <a:t>Research Background And Significance</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7"/>
          <p:cNvGrpSpPr/>
          <p:nvPr>
            <p:custDataLst>
              <p:tags r:id="rId1"/>
            </p:custDataLst>
          </p:nvPr>
        </p:nvGrpSpPr>
        <p:grpSpPr bwMode="gray">
          <a:xfrm>
            <a:off x="5662023" y="2342218"/>
            <a:ext cx="6154608" cy="3799349"/>
            <a:chOff x="1832768" y="1268759"/>
            <a:chExt cx="6240462" cy="3571875"/>
          </a:xfrm>
          <a:solidFill>
            <a:schemeClr val="tx2">
              <a:alpha val="71000"/>
            </a:schemeClr>
          </a:solidFill>
        </p:grpSpPr>
        <p:sp>
          <p:nvSpPr>
            <p:cNvPr id="8"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8"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25" name="Group 69"/>
            <p:cNvGrpSpPr>
              <a:grpSpLocks noChangeAspect="1"/>
            </p:cNvGrpSpPr>
            <p:nvPr/>
          </p:nvGrpSpPr>
          <p:grpSpPr bwMode="gray">
            <a:xfrm>
              <a:off x="6801642" y="3364259"/>
              <a:ext cx="161925" cy="231775"/>
              <a:chOff x="3802" y="2280"/>
              <a:chExt cx="102" cy="146"/>
            </a:xfrm>
            <a:grpFill/>
          </p:grpSpPr>
          <p:sp>
            <p:nvSpPr>
              <p:cNvPr id="351"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2"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3"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4"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5"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6"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7"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8"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9"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60"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61"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26"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0"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6"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7"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8"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9"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40"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41"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42" name="Group 97"/>
            <p:cNvGrpSpPr>
              <a:grpSpLocks noChangeAspect="1"/>
            </p:cNvGrpSpPr>
            <p:nvPr/>
          </p:nvGrpSpPr>
          <p:grpSpPr bwMode="gray">
            <a:xfrm>
              <a:off x="5818980" y="3002309"/>
              <a:ext cx="636588" cy="587375"/>
              <a:chOff x="3183" y="2052"/>
              <a:chExt cx="401" cy="370"/>
            </a:xfrm>
            <a:grpFill/>
          </p:grpSpPr>
          <p:sp>
            <p:nvSpPr>
              <p:cNvPr id="344"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5"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6"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7"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8"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9"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50"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43"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44" name="Group 106"/>
            <p:cNvGrpSpPr>
              <a:grpSpLocks noChangeAspect="1"/>
            </p:cNvGrpSpPr>
            <p:nvPr/>
          </p:nvGrpSpPr>
          <p:grpSpPr bwMode="gray">
            <a:xfrm>
              <a:off x="7017542" y="2807047"/>
              <a:ext cx="282575" cy="320675"/>
              <a:chOff x="3938" y="1929"/>
              <a:chExt cx="178" cy="202"/>
            </a:xfrm>
            <a:grpFill/>
          </p:grpSpPr>
          <p:sp>
            <p:nvSpPr>
              <p:cNvPr id="340"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1"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2"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43"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45"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46"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47"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48"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546A">
                <a:alpha val="85000"/>
              </a:srgbClr>
            </a:solid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49"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50" name="Group 116"/>
            <p:cNvGrpSpPr>
              <a:grpSpLocks noChangeAspect="1"/>
            </p:cNvGrpSpPr>
            <p:nvPr/>
          </p:nvGrpSpPr>
          <p:grpSpPr bwMode="gray">
            <a:xfrm>
              <a:off x="5099842" y="1268760"/>
              <a:ext cx="2973388" cy="1638300"/>
              <a:chOff x="2730" y="960"/>
              <a:chExt cx="1873" cy="1032"/>
            </a:xfrm>
            <a:grpFill/>
          </p:grpSpPr>
          <p:grpSp>
            <p:nvGrpSpPr>
              <p:cNvPr id="323" name="Group 117"/>
              <p:cNvGrpSpPr>
                <a:grpSpLocks noChangeAspect="1"/>
              </p:cNvGrpSpPr>
              <p:nvPr/>
            </p:nvGrpSpPr>
            <p:grpSpPr bwMode="gray">
              <a:xfrm>
                <a:off x="3044" y="960"/>
                <a:ext cx="1473" cy="481"/>
                <a:chOff x="3044" y="960"/>
                <a:chExt cx="1473" cy="481"/>
              </a:xfrm>
              <a:grpFill/>
            </p:grpSpPr>
            <p:sp>
              <p:nvSpPr>
                <p:cNvPr id="327"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8"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9"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0"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1"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2"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3"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4"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5"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6"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7"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8"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39"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324"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5"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6"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grpSp>
          <p:nvGrpSpPr>
            <p:cNvPr id="51" name="Group 135"/>
            <p:cNvGrpSpPr>
              <a:grpSpLocks noChangeAspect="1"/>
            </p:cNvGrpSpPr>
            <p:nvPr/>
          </p:nvGrpSpPr>
          <p:grpSpPr bwMode="gray">
            <a:xfrm>
              <a:off x="5214142" y="2886422"/>
              <a:ext cx="647700" cy="585788"/>
              <a:chOff x="2802" y="1979"/>
              <a:chExt cx="408" cy="369"/>
            </a:xfrm>
            <a:grpFill/>
          </p:grpSpPr>
          <p:sp>
            <p:nvSpPr>
              <p:cNvPr id="296"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297" name="Group 137"/>
              <p:cNvGrpSpPr>
                <a:grpSpLocks noChangeAspect="1"/>
              </p:cNvGrpSpPr>
              <p:nvPr/>
            </p:nvGrpSpPr>
            <p:grpSpPr bwMode="gray">
              <a:xfrm>
                <a:off x="2889" y="2101"/>
                <a:ext cx="17" cy="51"/>
                <a:chOff x="2889" y="2101"/>
                <a:chExt cx="17" cy="51"/>
              </a:xfrm>
              <a:grpFill/>
            </p:grpSpPr>
            <p:sp>
              <p:nvSpPr>
                <p:cNvPr id="320"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1"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22"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298"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9"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300" name="Group 145"/>
              <p:cNvGrpSpPr>
                <a:grpSpLocks noChangeAspect="1"/>
              </p:cNvGrpSpPr>
              <p:nvPr/>
            </p:nvGrpSpPr>
            <p:grpSpPr bwMode="gray">
              <a:xfrm>
                <a:off x="2984" y="2276"/>
                <a:ext cx="114" cy="72"/>
                <a:chOff x="2984" y="2276"/>
                <a:chExt cx="114" cy="72"/>
              </a:xfrm>
              <a:grpFill/>
            </p:grpSpPr>
            <p:sp>
              <p:nvSpPr>
                <p:cNvPr id="318"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9"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301"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302" name="Group 149"/>
              <p:cNvGrpSpPr>
                <a:grpSpLocks noChangeAspect="1"/>
              </p:cNvGrpSpPr>
              <p:nvPr/>
            </p:nvGrpSpPr>
            <p:grpSpPr bwMode="gray">
              <a:xfrm>
                <a:off x="3086" y="2189"/>
                <a:ext cx="85" cy="114"/>
                <a:chOff x="3086" y="2189"/>
                <a:chExt cx="85" cy="114"/>
              </a:xfrm>
              <a:grpFill/>
            </p:grpSpPr>
            <p:sp>
              <p:nvSpPr>
                <p:cNvPr id="316"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7"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303"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304" name="Group 153"/>
              <p:cNvGrpSpPr>
                <a:grpSpLocks noChangeAspect="1"/>
              </p:cNvGrpSpPr>
              <p:nvPr/>
            </p:nvGrpSpPr>
            <p:grpSpPr bwMode="gray">
              <a:xfrm>
                <a:off x="3000" y="2012"/>
                <a:ext cx="210" cy="192"/>
                <a:chOff x="3000" y="2012"/>
                <a:chExt cx="210" cy="192"/>
              </a:xfrm>
              <a:grpFill/>
            </p:grpSpPr>
            <p:sp>
              <p:nvSpPr>
                <p:cNvPr id="314"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5"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305"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06"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07"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308" name="Group 159"/>
              <p:cNvGrpSpPr>
                <a:grpSpLocks noChangeAspect="1"/>
              </p:cNvGrpSpPr>
              <p:nvPr/>
            </p:nvGrpSpPr>
            <p:grpSpPr bwMode="gray">
              <a:xfrm>
                <a:off x="2802" y="1979"/>
                <a:ext cx="205" cy="88"/>
                <a:chOff x="2802" y="1979"/>
                <a:chExt cx="205" cy="88"/>
              </a:xfrm>
              <a:grpFill/>
            </p:grpSpPr>
            <p:sp>
              <p:nvSpPr>
                <p:cNvPr id="312"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3"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309"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0"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311"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52"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53"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54"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55"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56"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57" name="Group 170"/>
            <p:cNvGrpSpPr>
              <a:grpSpLocks noChangeAspect="1"/>
            </p:cNvGrpSpPr>
            <p:nvPr/>
          </p:nvGrpSpPr>
          <p:grpSpPr bwMode="gray">
            <a:xfrm>
              <a:off x="5539580" y="2891184"/>
              <a:ext cx="96838" cy="77788"/>
              <a:chOff x="3007" y="1982"/>
              <a:chExt cx="61" cy="49"/>
            </a:xfrm>
            <a:grpFill/>
          </p:grpSpPr>
          <p:sp>
            <p:nvSpPr>
              <p:cNvPr id="294"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5"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58"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59" name="Group 222"/>
            <p:cNvGrpSpPr>
              <a:grpSpLocks noChangeAspect="1"/>
            </p:cNvGrpSpPr>
            <p:nvPr/>
          </p:nvGrpSpPr>
          <p:grpSpPr bwMode="gray">
            <a:xfrm>
              <a:off x="4945856" y="1268759"/>
              <a:ext cx="287338" cy="296863"/>
              <a:chOff x="3202" y="1036"/>
              <a:chExt cx="181" cy="187"/>
            </a:xfrm>
            <a:grpFill/>
          </p:grpSpPr>
          <p:sp>
            <p:nvSpPr>
              <p:cNvPr id="288"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9"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0"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1"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2"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93"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60"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1"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2"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3"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4"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5"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6"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67" name="Group 236"/>
            <p:cNvGrpSpPr>
              <a:grpSpLocks noChangeAspect="1"/>
            </p:cNvGrpSpPr>
            <p:nvPr/>
          </p:nvGrpSpPr>
          <p:grpSpPr bwMode="gray">
            <a:xfrm>
              <a:off x="3344068" y="3475384"/>
              <a:ext cx="808038" cy="1365250"/>
              <a:chOff x="1624" y="2350"/>
              <a:chExt cx="509" cy="860"/>
            </a:xfrm>
            <a:grpFill/>
          </p:grpSpPr>
          <p:sp>
            <p:nvSpPr>
              <p:cNvPr id="263"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4"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5"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6"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7"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8"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9"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0"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1"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2"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3"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4"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5"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6"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7"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8"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79"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0"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1"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2"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3"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4"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5"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6"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87"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68"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69"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0"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1"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2"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3"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4"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5"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76" name="Group 270"/>
            <p:cNvGrpSpPr>
              <a:grpSpLocks noChangeAspect="1"/>
            </p:cNvGrpSpPr>
            <p:nvPr/>
          </p:nvGrpSpPr>
          <p:grpSpPr bwMode="gray">
            <a:xfrm>
              <a:off x="1832768" y="1897409"/>
              <a:ext cx="1765300" cy="1346200"/>
              <a:chOff x="672" y="1356"/>
              <a:chExt cx="1112" cy="848"/>
            </a:xfrm>
            <a:grpFill/>
          </p:grpSpPr>
          <p:grpSp>
            <p:nvGrpSpPr>
              <p:cNvPr id="251" name="Group 271"/>
              <p:cNvGrpSpPr>
                <a:grpSpLocks noChangeAspect="1"/>
              </p:cNvGrpSpPr>
              <p:nvPr/>
            </p:nvGrpSpPr>
            <p:grpSpPr bwMode="gray">
              <a:xfrm>
                <a:off x="672" y="1356"/>
                <a:ext cx="418" cy="413"/>
                <a:chOff x="672" y="1356"/>
                <a:chExt cx="418" cy="413"/>
              </a:xfrm>
              <a:grpFill/>
            </p:grpSpPr>
            <p:sp>
              <p:nvSpPr>
                <p:cNvPr id="258"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59"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0"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1"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62"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grpSp>
            <p:nvGrpSpPr>
              <p:cNvPr id="252" name="Group 277"/>
              <p:cNvGrpSpPr>
                <a:grpSpLocks noChangeAspect="1"/>
              </p:cNvGrpSpPr>
              <p:nvPr/>
            </p:nvGrpSpPr>
            <p:grpSpPr bwMode="gray">
              <a:xfrm>
                <a:off x="1149" y="1865"/>
                <a:ext cx="635" cy="339"/>
                <a:chOff x="1149" y="1865"/>
                <a:chExt cx="635" cy="339"/>
              </a:xfrm>
              <a:grpFill/>
            </p:grpSpPr>
            <p:sp>
              <p:nvSpPr>
                <p:cNvPr id="253"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54"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55"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56"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57"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grpSp>
        <p:grpSp>
          <p:nvGrpSpPr>
            <p:cNvPr id="77" name="Group 283"/>
            <p:cNvGrpSpPr>
              <a:grpSpLocks noChangeAspect="1"/>
            </p:cNvGrpSpPr>
            <p:nvPr/>
          </p:nvGrpSpPr>
          <p:grpSpPr bwMode="gray">
            <a:xfrm>
              <a:off x="2304256" y="1268759"/>
              <a:ext cx="1538288" cy="1622425"/>
              <a:chOff x="969" y="960"/>
              <a:chExt cx="969" cy="1022"/>
            </a:xfrm>
            <a:grpFill/>
          </p:grpSpPr>
          <p:sp>
            <p:nvSpPr>
              <p:cNvPr id="222"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3"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4"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5"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6"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7"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8"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9"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0"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1"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2"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3"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4"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5"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6"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7"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8"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39"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0"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1"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2"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3"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4"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5"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6"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7"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8"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49"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50"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78"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79"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0"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1"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2"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3"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4"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5"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6"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7"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8"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89"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0"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1"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2"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3"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4"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5"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6"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7"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8"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99"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0"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1"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02" name="Group 337"/>
            <p:cNvGrpSpPr>
              <a:grpSpLocks noChangeAspect="1"/>
            </p:cNvGrpSpPr>
            <p:nvPr/>
          </p:nvGrpSpPr>
          <p:grpSpPr bwMode="gray">
            <a:xfrm>
              <a:off x="3455193" y="3327747"/>
              <a:ext cx="28575" cy="44450"/>
              <a:chOff x="1694" y="2257"/>
              <a:chExt cx="18" cy="28"/>
            </a:xfrm>
            <a:grpFill/>
          </p:grpSpPr>
          <p:sp>
            <p:nvSpPr>
              <p:cNvPr id="220"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21"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103"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4"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5"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6"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7"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8"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09"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0"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1"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2"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3"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4"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15" name="Group 362"/>
            <p:cNvGrpSpPr/>
            <p:nvPr/>
          </p:nvGrpSpPr>
          <p:grpSpPr bwMode="gray">
            <a:xfrm>
              <a:off x="4580731" y="1911697"/>
              <a:ext cx="879476" cy="1109663"/>
              <a:chOff x="4580731" y="1911697"/>
              <a:chExt cx="879476" cy="1109663"/>
            </a:xfrm>
            <a:grpFill/>
          </p:grpSpPr>
          <p:sp>
            <p:nvSpPr>
              <p:cNvPr id="171"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2"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3"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74" name="Group 178"/>
              <p:cNvGrpSpPr>
                <a:grpSpLocks noChangeAspect="1"/>
              </p:cNvGrpSpPr>
              <p:nvPr/>
            </p:nvGrpSpPr>
            <p:grpSpPr bwMode="gray">
              <a:xfrm>
                <a:off x="4876006" y="2765772"/>
                <a:ext cx="204788" cy="242888"/>
                <a:chOff x="2589" y="1903"/>
                <a:chExt cx="129" cy="153"/>
              </a:xfrm>
              <a:grpFill/>
            </p:grpSpPr>
            <p:sp>
              <p:nvSpPr>
                <p:cNvPr id="217"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8"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9"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175"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6"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7"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8"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9"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80"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81"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82" name="Group 189"/>
              <p:cNvGrpSpPr>
                <a:grpSpLocks noChangeAspect="1"/>
              </p:cNvGrpSpPr>
              <p:nvPr/>
            </p:nvGrpSpPr>
            <p:grpSpPr bwMode="gray">
              <a:xfrm>
                <a:off x="4679156" y="2659410"/>
                <a:ext cx="247650" cy="244475"/>
                <a:chOff x="2465" y="1836"/>
                <a:chExt cx="156" cy="154"/>
              </a:xfrm>
              <a:grpFill/>
            </p:grpSpPr>
            <p:sp>
              <p:nvSpPr>
                <p:cNvPr id="215"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6"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grpSp>
            <p:nvGrpSpPr>
              <p:cNvPr id="183" name="Group 192"/>
              <p:cNvGrpSpPr>
                <a:grpSpLocks noChangeAspect="1"/>
              </p:cNvGrpSpPr>
              <p:nvPr/>
            </p:nvGrpSpPr>
            <p:grpSpPr bwMode="gray">
              <a:xfrm>
                <a:off x="4620419" y="2430810"/>
                <a:ext cx="171450" cy="258763"/>
                <a:chOff x="2428" y="1692"/>
                <a:chExt cx="108" cy="163"/>
              </a:xfrm>
              <a:grpFill/>
            </p:grpSpPr>
            <p:sp>
              <p:nvSpPr>
                <p:cNvPr id="213"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4"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184"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85"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86"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87"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88" name="Group 199"/>
              <p:cNvGrpSpPr>
                <a:grpSpLocks noChangeAspect="1"/>
              </p:cNvGrpSpPr>
              <p:nvPr/>
            </p:nvGrpSpPr>
            <p:grpSpPr bwMode="gray">
              <a:xfrm>
                <a:off x="5033169" y="2808635"/>
                <a:ext cx="68263" cy="68263"/>
                <a:chOff x="2688" y="1930"/>
                <a:chExt cx="43" cy="43"/>
              </a:xfrm>
              <a:grpFill/>
            </p:grpSpPr>
            <p:sp>
              <p:nvSpPr>
                <p:cNvPr id="211"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2"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189"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0"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1"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2"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3"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4"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5"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6"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7"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8"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99"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0"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1"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2"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3"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4"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5"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6"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07"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208" name="Group 359"/>
              <p:cNvGrpSpPr/>
              <p:nvPr/>
            </p:nvGrpSpPr>
            <p:grpSpPr bwMode="gray">
              <a:xfrm>
                <a:off x="5080794" y="2788583"/>
                <a:ext cx="75600" cy="108000"/>
                <a:chOff x="4160739" y="2986112"/>
                <a:chExt cx="187325" cy="233362"/>
              </a:xfrm>
              <a:grpFill/>
            </p:grpSpPr>
            <p:sp>
              <p:nvSpPr>
                <p:cNvPr id="209"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210"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grpSp>
        <p:grpSp>
          <p:nvGrpSpPr>
            <p:cNvPr id="116" name="Group 368"/>
            <p:cNvGrpSpPr/>
            <p:nvPr/>
          </p:nvGrpSpPr>
          <p:grpSpPr bwMode="gray">
            <a:xfrm>
              <a:off x="4455318" y="2994372"/>
              <a:ext cx="1196974" cy="1339850"/>
              <a:chOff x="4455318" y="2994372"/>
              <a:chExt cx="1196974" cy="1339850"/>
            </a:xfrm>
            <a:grpFill/>
          </p:grpSpPr>
          <p:sp>
            <p:nvSpPr>
              <p:cNvPr id="117"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18"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19" name="Group 367"/>
              <p:cNvGrpSpPr/>
              <p:nvPr/>
            </p:nvGrpSpPr>
            <p:grpSpPr bwMode="gray">
              <a:xfrm>
                <a:off x="4455318" y="2994372"/>
                <a:ext cx="1196974" cy="1339850"/>
                <a:chOff x="4455318" y="2994372"/>
                <a:chExt cx="1196974" cy="1339850"/>
              </a:xfrm>
              <a:grpFill/>
            </p:grpSpPr>
            <p:sp>
              <p:nvSpPr>
                <p:cNvPr id="120"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1"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2"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3"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4"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5"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6"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7"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8"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29"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0"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1"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2"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3"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4"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5"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6"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7"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38"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39" name="Group 25"/>
                <p:cNvGrpSpPr>
                  <a:grpSpLocks noChangeAspect="1"/>
                </p:cNvGrpSpPr>
                <p:nvPr/>
              </p:nvGrpSpPr>
              <p:grpSpPr bwMode="gray">
                <a:xfrm>
                  <a:off x="4961730" y="3769072"/>
                  <a:ext cx="219075" cy="239713"/>
                  <a:chOff x="2643" y="2535"/>
                  <a:chExt cx="138" cy="151"/>
                </a:xfrm>
                <a:grpFill/>
              </p:grpSpPr>
              <p:sp>
                <p:nvSpPr>
                  <p:cNvPr id="169"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70"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sp>
              <p:nvSpPr>
                <p:cNvPr id="140"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1"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2"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3"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4"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5"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6"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7"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8"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49"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0"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1"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2"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3"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4"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5"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6"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7"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8"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59"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0"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1"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2"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3"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4"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sp>
              <p:nvSpPr>
                <p:cNvPr id="165"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cs typeface="+mn-ea"/>
                    <a:sym typeface="+mn-lt"/>
                  </a:endParaRPr>
                </a:p>
              </p:txBody>
            </p:sp>
            <p:grpSp>
              <p:nvGrpSpPr>
                <p:cNvPr id="166" name="Group 364"/>
                <p:cNvGrpSpPr>
                  <a:grpSpLocks noChangeAspect="1"/>
                </p:cNvGrpSpPr>
                <p:nvPr/>
              </p:nvGrpSpPr>
              <p:grpSpPr bwMode="gray">
                <a:xfrm>
                  <a:off x="5141117" y="3280172"/>
                  <a:ext cx="289379" cy="349200"/>
                  <a:chOff x="3548063" y="12700"/>
                  <a:chExt cx="5667375" cy="6838950"/>
                </a:xfrm>
                <a:grpFill/>
              </p:grpSpPr>
              <p:sp>
                <p:nvSpPr>
                  <p:cNvPr id="167"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cs typeface="+mn-ea"/>
                      <a:sym typeface="+mn-lt"/>
                    </a:endParaRPr>
                  </a:p>
                </p:txBody>
              </p:sp>
              <p:sp>
                <p:nvSpPr>
                  <p:cNvPr id="168"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cs typeface="+mn-ea"/>
                      <a:sym typeface="+mn-lt"/>
                    </a:endParaRPr>
                  </a:p>
                </p:txBody>
              </p:sp>
            </p:grpSp>
          </p:grpSp>
        </p:grpSp>
      </p:grpSp>
      <p:sp>
        <p:nvSpPr>
          <p:cNvPr id="362" name="文本框 361"/>
          <p:cNvSpPr txBox="1"/>
          <p:nvPr/>
        </p:nvSpPr>
        <p:spPr>
          <a:xfrm>
            <a:off x="540291" y="1606097"/>
            <a:ext cx="1415764" cy="532706"/>
          </a:xfrm>
          <a:prstGeom prst="rect">
            <a:avLst/>
          </a:prstGeom>
          <a:noFill/>
        </p:spPr>
        <p:txBody>
          <a:bodyPr wrap="none" lIns="91436" tIns="45718" rIns="91436" bIns="45718" rtlCol="0">
            <a:spAutoFit/>
          </a:bodyPr>
          <a:lstStyle/>
          <a:p>
            <a:pPr>
              <a:lnSpc>
                <a:spcPct val="130000"/>
              </a:lnSpc>
            </a:pPr>
            <a:r>
              <a:rPr lang="zh-CN" altLang="en-US" sz="2400" dirty="0">
                <a:solidFill>
                  <a:srgbClr val="44546A"/>
                </a:solidFill>
                <a:cs typeface="+mn-ea"/>
                <a:sym typeface="+mn-lt"/>
              </a:rPr>
              <a:t>国内现状</a:t>
            </a:r>
            <a:endParaRPr lang="zh-CN" altLang="en-US" sz="2400" dirty="0">
              <a:solidFill>
                <a:srgbClr val="44546A"/>
              </a:solidFill>
              <a:cs typeface="+mn-ea"/>
              <a:sym typeface="+mn-lt"/>
            </a:endParaRPr>
          </a:p>
        </p:txBody>
      </p:sp>
      <p:cxnSp>
        <p:nvCxnSpPr>
          <p:cNvPr id="363" name="直接连接符 362"/>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540291" y="3962683"/>
            <a:ext cx="1415764" cy="532706"/>
          </a:xfrm>
          <a:prstGeom prst="rect">
            <a:avLst/>
          </a:prstGeom>
          <a:noFill/>
        </p:spPr>
        <p:txBody>
          <a:bodyPr wrap="none" lIns="91436" tIns="45718" rIns="91436" bIns="45718" rtlCol="0">
            <a:spAutoFit/>
          </a:bodyPr>
          <a:lstStyle/>
          <a:p>
            <a:pPr>
              <a:lnSpc>
                <a:spcPct val="130000"/>
              </a:lnSpc>
            </a:pPr>
            <a:r>
              <a:rPr lang="zh-CN" altLang="en-US" sz="2400" dirty="0">
                <a:solidFill>
                  <a:srgbClr val="44546A"/>
                </a:solidFill>
                <a:cs typeface="+mn-ea"/>
                <a:sym typeface="+mn-lt"/>
              </a:rPr>
              <a:t>国外现状</a:t>
            </a:r>
            <a:endParaRPr lang="zh-CN" altLang="en-US" sz="2400" dirty="0">
              <a:solidFill>
                <a:srgbClr val="44546A"/>
              </a:solidFill>
              <a:cs typeface="+mn-ea"/>
              <a:sym typeface="+mn-lt"/>
            </a:endParaRPr>
          </a:p>
        </p:txBody>
      </p:sp>
      <p:cxnSp>
        <p:nvCxnSpPr>
          <p:cNvPr id="365" name="直接连接符 364"/>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532500" y="2125989"/>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cs typeface="+mn-ea"/>
              <a:sym typeface="+mn-lt"/>
            </a:endParaRPr>
          </a:p>
          <a:p>
            <a:pPr>
              <a:lnSpc>
                <a:spcPct val="130000"/>
              </a:lnSpc>
            </a:pPr>
            <a:r>
              <a:rPr lang="zh-CN" altLang="en-US" sz="1600" dirty="0">
                <a:solidFill>
                  <a:schemeClr val="tx1">
                    <a:lumMod val="75000"/>
                    <a:lumOff val="25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tx1">
                  <a:lumMod val="75000"/>
                  <a:lumOff val="25000"/>
                </a:schemeClr>
              </a:solidFill>
              <a:cs typeface="+mn-ea"/>
              <a:sym typeface="+mn-lt"/>
            </a:endParaRPr>
          </a:p>
        </p:txBody>
      </p:sp>
      <p:sp>
        <p:nvSpPr>
          <p:cNvPr id="367" name="矩形 366"/>
          <p:cNvSpPr/>
          <p:nvPr/>
        </p:nvSpPr>
        <p:spPr>
          <a:xfrm>
            <a:off x="463728" y="4454925"/>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cs typeface="+mn-ea"/>
              <a:sym typeface="+mn-lt"/>
            </a:endParaRPr>
          </a:p>
          <a:p>
            <a:pPr>
              <a:lnSpc>
                <a:spcPct val="130000"/>
              </a:lnSpc>
            </a:pPr>
            <a:r>
              <a:rPr lang="zh-CN" altLang="en-US" sz="1600" dirty="0">
                <a:solidFill>
                  <a:schemeClr val="tx1">
                    <a:lumMod val="75000"/>
                    <a:lumOff val="25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tx1">
                  <a:lumMod val="75000"/>
                  <a:lumOff val="25000"/>
                </a:schemeClr>
              </a:solidFill>
              <a:cs typeface="+mn-ea"/>
              <a:sym typeface="+mn-lt"/>
            </a:endParaRPr>
          </a:p>
        </p:txBody>
      </p:sp>
      <p:grpSp>
        <p:nvGrpSpPr>
          <p:cNvPr id="368" name="组合 367"/>
          <p:cNvGrpSpPr/>
          <p:nvPr/>
        </p:nvGrpSpPr>
        <p:grpSpPr>
          <a:xfrm>
            <a:off x="122182" y="84408"/>
            <a:ext cx="4269851" cy="947722"/>
            <a:chOff x="122182" y="84408"/>
            <a:chExt cx="4269851" cy="947722"/>
          </a:xfrm>
        </p:grpSpPr>
        <p:pic>
          <p:nvPicPr>
            <p:cNvPr id="369" name="图片 368"/>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370" name="Rectangle 47"/>
            <p:cNvSpPr/>
            <p:nvPr/>
          </p:nvSpPr>
          <p:spPr>
            <a:xfrm>
              <a:off x="475299" y="234743"/>
              <a:ext cx="413640"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371" name="组合 370"/>
            <p:cNvGrpSpPr/>
            <p:nvPr/>
          </p:nvGrpSpPr>
          <p:grpSpPr>
            <a:xfrm>
              <a:off x="1467258" y="189315"/>
              <a:ext cx="2924775" cy="716904"/>
              <a:chOff x="1410987" y="179320"/>
              <a:chExt cx="2924775" cy="716904"/>
            </a:xfrm>
          </p:grpSpPr>
          <p:sp>
            <p:nvSpPr>
              <p:cNvPr id="372"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国内外研究现状</a:t>
                </a:r>
                <a:endParaRPr lang="en-US" altLang="zh-CN" sz="2500" dirty="0">
                  <a:solidFill>
                    <a:srgbClr val="44546A"/>
                  </a:solidFill>
                  <a:cs typeface="+mn-ea"/>
                  <a:sym typeface="+mn-lt"/>
                </a:endParaRPr>
              </a:p>
            </p:txBody>
          </p:sp>
          <p:sp>
            <p:nvSpPr>
              <p:cNvPr id="373" name="矩形 372"/>
              <p:cNvSpPr/>
              <p:nvPr/>
            </p:nvSpPr>
            <p:spPr>
              <a:xfrm>
                <a:off x="1410987" y="588447"/>
                <a:ext cx="2924775" cy="307777"/>
              </a:xfrm>
              <a:prstGeom prst="rect">
                <a:avLst/>
              </a:prstGeom>
            </p:spPr>
            <p:txBody>
              <a:bodyPr wrap="none">
                <a:spAutoFit/>
              </a:bodyPr>
              <a:lstStyle/>
              <a:p>
                <a:r>
                  <a:rPr lang="en-US" altLang="zh-CN" sz="1400" dirty="0">
                    <a:solidFill>
                      <a:srgbClr val="44546A"/>
                    </a:solidFill>
                    <a:cs typeface="+mn-ea"/>
                    <a:sym typeface="+mn-lt"/>
                  </a:rPr>
                  <a:t>Research Status At Home And Abroad</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4060" t="44965" r="18924"/>
          <a:stretch>
            <a:fillRect/>
          </a:stretch>
        </p:blipFill>
        <p:spPr>
          <a:xfrm rot="8596803">
            <a:off x="1917653" y="1572426"/>
            <a:ext cx="4264244" cy="3501911"/>
          </a:xfrm>
          <a:prstGeom prst="rect">
            <a:avLst/>
          </a:prstGeom>
        </p:spPr>
      </p:pic>
      <p:sp>
        <p:nvSpPr>
          <p:cNvPr id="3" name="Rectangle 47"/>
          <p:cNvSpPr/>
          <p:nvPr/>
        </p:nvSpPr>
        <p:spPr>
          <a:xfrm>
            <a:off x="3369210" y="2884440"/>
            <a:ext cx="1038334"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02</a:t>
            </a:r>
            <a:endParaRPr lang="en-US" sz="7200" dirty="0">
              <a:solidFill>
                <a:srgbClr val="44546A"/>
              </a:solidFill>
              <a:cs typeface="+mn-ea"/>
              <a:sym typeface="+mn-lt"/>
            </a:endParaRPr>
          </a:p>
        </p:txBody>
      </p:sp>
      <p:sp>
        <p:nvSpPr>
          <p:cNvPr id="5" name="Rectangle 47"/>
          <p:cNvSpPr/>
          <p:nvPr/>
        </p:nvSpPr>
        <p:spPr>
          <a:xfrm>
            <a:off x="6683975" y="3107937"/>
            <a:ext cx="3085793" cy="430887"/>
          </a:xfrm>
          <a:prstGeom prst="rect">
            <a:avLst/>
          </a:prstGeom>
        </p:spPr>
        <p:txBody>
          <a:bodyPr wrap="square" lIns="0" tIns="0" rIns="0" bIns="0">
            <a:spAutoFit/>
          </a:bodyPr>
          <a:lstStyle/>
          <a:p>
            <a:r>
              <a:rPr lang="zh-CN" altLang="en-US" sz="2800" dirty="0">
                <a:solidFill>
                  <a:srgbClr val="44546A"/>
                </a:solidFill>
                <a:cs typeface="+mn-ea"/>
                <a:sym typeface="+mn-lt"/>
              </a:rPr>
              <a:t>研究现状及成果</a:t>
            </a:r>
            <a:endParaRPr lang="en-US" altLang="zh-CN" sz="2800" dirty="0">
              <a:solidFill>
                <a:srgbClr val="44546A"/>
              </a:solidFill>
              <a:cs typeface="+mn-ea"/>
              <a:sym typeface="+mn-lt"/>
            </a:endParaRPr>
          </a:p>
        </p:txBody>
      </p:sp>
      <p:sp>
        <p:nvSpPr>
          <p:cNvPr id="2" name="矩形 1"/>
          <p:cNvSpPr/>
          <p:nvPr/>
        </p:nvSpPr>
        <p:spPr>
          <a:xfrm>
            <a:off x="6594403" y="2403116"/>
            <a:ext cx="1556580" cy="553998"/>
          </a:xfrm>
          <a:prstGeom prst="rect">
            <a:avLst/>
          </a:prstGeom>
        </p:spPr>
        <p:txBody>
          <a:bodyPr wrap="none">
            <a:spAutoFit/>
          </a:bodyPr>
          <a:lstStyle/>
          <a:p>
            <a:r>
              <a:rPr lang="zh-CN" altLang="en-US" sz="3000" dirty="0">
                <a:solidFill>
                  <a:srgbClr val="44546A"/>
                </a:solidFill>
                <a:cs typeface="+mn-ea"/>
                <a:sym typeface="+mn-lt"/>
              </a:rPr>
              <a:t>Part </a:t>
            </a:r>
            <a:r>
              <a:rPr lang="en-US" altLang="zh-CN" sz="3000" dirty="0">
                <a:solidFill>
                  <a:srgbClr val="44546A"/>
                </a:solidFill>
                <a:cs typeface="+mn-ea"/>
                <a:sym typeface="+mn-lt"/>
              </a:rPr>
              <a:t>Two</a:t>
            </a:r>
            <a:endParaRPr lang="zh-CN" altLang="en-US" sz="3000" dirty="0">
              <a:solidFill>
                <a:srgbClr val="44546A"/>
              </a:solidFill>
              <a:cs typeface="+mn-ea"/>
              <a:sym typeface="+mn-lt"/>
            </a:endParaRPr>
          </a:p>
        </p:txBody>
      </p:sp>
      <p:cxnSp>
        <p:nvCxnSpPr>
          <p:cNvPr id="6" name="直接连接符 5"/>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594403" y="3992436"/>
            <a:ext cx="2643051" cy="707886"/>
          </a:xfrm>
          <a:prstGeom prst="rect">
            <a:avLst/>
          </a:prstGeom>
        </p:spPr>
        <p:txBody>
          <a:bodyPr wrap="square">
            <a:spAutoFit/>
          </a:bodyPr>
          <a:lstStyle/>
          <a:p>
            <a:r>
              <a:rPr lang="en-US" altLang="zh-CN" sz="2000" dirty="0">
                <a:solidFill>
                  <a:srgbClr val="44546A"/>
                </a:solidFill>
                <a:cs typeface="+mn-ea"/>
                <a:sym typeface="+mn-lt"/>
              </a:rPr>
              <a:t>Research Status And Achievements</a:t>
            </a:r>
            <a:endParaRPr lang="zh-CN" altLang="en-US" sz="2000" dirty="0">
              <a:solidFill>
                <a:srgbClr val="44546A"/>
              </a:solidFill>
              <a:cs typeface="+mn-ea"/>
              <a:sym typeface="+mn-lt"/>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rgbClr val="44546A"/>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grpSp>
      <p:sp>
        <p:nvSpPr>
          <p:cNvPr id="22" name="Oval 38"/>
          <p:cNvSpPr>
            <a:spLocks noChangeAspect="1"/>
          </p:cNvSpPr>
          <p:nvPr/>
        </p:nvSpPr>
        <p:spPr>
          <a:xfrm>
            <a:off x="7192650" y="1872615"/>
            <a:ext cx="804661" cy="805334"/>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4</a:t>
            </a:r>
            <a:endParaRPr lang="en-US" sz="3200" b="1" dirty="0">
              <a:solidFill>
                <a:schemeClr val="bg1"/>
              </a:solidFill>
              <a:cs typeface="+mn-ea"/>
              <a:sym typeface="+mn-lt"/>
            </a:endParaRPr>
          </a:p>
        </p:txBody>
      </p:sp>
      <p:sp>
        <p:nvSpPr>
          <p:cNvPr id="24" name="Rectangle 3"/>
          <p:cNvSpPr txBox="1">
            <a:spLocks noChangeArrowheads="1"/>
          </p:cNvSpPr>
          <p:nvPr/>
        </p:nvSpPr>
        <p:spPr bwMode="auto">
          <a:xfrm flipH="1">
            <a:off x="8016941"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rgbClr val="44546A"/>
                </a:solidFill>
                <a:latin typeface="+mn-lt"/>
                <a:ea typeface="+mn-ea"/>
                <a:cs typeface="+mn-ea"/>
                <a:sym typeface="+mn-lt"/>
              </a:rPr>
              <a:t>您的内容打在这里，或者通过复制您的</a:t>
            </a:r>
            <a:r>
              <a:rPr lang="zh-CN" altLang="en-US" sz="1400">
                <a:solidFill>
                  <a:srgbClr val="44546A"/>
                </a:solidFill>
                <a:latin typeface="+mn-lt"/>
                <a:ea typeface="+mn-ea"/>
                <a:cs typeface="+mn-ea"/>
                <a:sym typeface="+mn-lt"/>
              </a:rPr>
              <a:t>文本后</a:t>
            </a:r>
            <a:endParaRPr lang="zh-CN" altLang="en-US" sz="1400" dirty="0">
              <a:solidFill>
                <a:srgbClr val="44546A"/>
              </a:solidFill>
              <a:latin typeface="+mn-lt"/>
              <a:ea typeface="+mn-ea"/>
              <a:cs typeface="+mn-ea"/>
              <a:sym typeface="+mn-lt"/>
            </a:endParaRP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rgbClr val="44546A"/>
                </a:solidFill>
                <a:cs typeface="+mn-ea"/>
                <a:sym typeface="+mn-lt"/>
              </a:rPr>
              <a:t>点击添加标题</a:t>
            </a:r>
            <a:endParaRPr lang="zh-CN" altLang="en-US" sz="1600" dirty="0">
              <a:solidFill>
                <a:srgbClr val="44546A"/>
              </a:solidFill>
              <a:cs typeface="+mn-ea"/>
              <a:sym typeface="+mn-lt"/>
            </a:endParaRPr>
          </a:p>
        </p:txBody>
      </p:sp>
      <p:sp>
        <p:nvSpPr>
          <p:cNvPr id="26" name="Oval 41"/>
          <p:cNvSpPr>
            <a:spLocks noChangeAspect="1"/>
          </p:cNvSpPr>
          <p:nvPr/>
        </p:nvSpPr>
        <p:spPr>
          <a:xfrm>
            <a:off x="7771695" y="3249224"/>
            <a:ext cx="804661" cy="805334"/>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5</a:t>
            </a:r>
            <a:endParaRPr lang="en-US" sz="3200" b="1" dirty="0">
              <a:solidFill>
                <a:schemeClr val="bg1"/>
              </a:solidFill>
              <a:cs typeface="+mn-ea"/>
              <a:sym typeface="+mn-lt"/>
            </a:endParaRPr>
          </a:p>
        </p:txBody>
      </p:sp>
      <p:sp>
        <p:nvSpPr>
          <p:cNvPr id="28" name="Rectangle 3"/>
          <p:cNvSpPr txBox="1">
            <a:spLocks noChangeArrowheads="1"/>
          </p:cNvSpPr>
          <p:nvPr/>
        </p:nvSpPr>
        <p:spPr bwMode="auto">
          <a:xfrm flipH="1">
            <a:off x="8589056"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rgbClr val="44546A"/>
                </a:solidFill>
                <a:latin typeface="+mn-lt"/>
                <a:ea typeface="+mn-ea"/>
                <a:cs typeface="+mn-ea"/>
                <a:sym typeface="+mn-lt"/>
              </a:rPr>
              <a:t>您的内容打在这里，或者通过复制您的</a:t>
            </a:r>
            <a:r>
              <a:rPr lang="zh-CN" altLang="en-US" sz="1400">
                <a:solidFill>
                  <a:srgbClr val="44546A"/>
                </a:solidFill>
                <a:latin typeface="+mn-lt"/>
                <a:ea typeface="+mn-ea"/>
                <a:cs typeface="+mn-ea"/>
                <a:sym typeface="+mn-lt"/>
              </a:rPr>
              <a:t>文本后</a:t>
            </a:r>
            <a:endParaRPr lang="zh-CN" altLang="en-US" sz="1400" dirty="0">
              <a:solidFill>
                <a:srgbClr val="44546A"/>
              </a:solidFill>
              <a:latin typeface="+mn-lt"/>
              <a:ea typeface="+mn-ea"/>
              <a:cs typeface="+mn-ea"/>
              <a:sym typeface="+mn-lt"/>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rgbClr val="44546A"/>
                </a:solidFill>
                <a:cs typeface="+mn-ea"/>
                <a:sym typeface="+mn-lt"/>
              </a:rPr>
              <a:t>点击添加标题</a:t>
            </a:r>
            <a:endParaRPr lang="zh-CN" altLang="en-US" sz="1600" dirty="0">
              <a:solidFill>
                <a:srgbClr val="44546A"/>
              </a:solidFill>
              <a:cs typeface="+mn-ea"/>
              <a:sym typeface="+mn-lt"/>
            </a:endParaRPr>
          </a:p>
        </p:txBody>
      </p:sp>
      <p:sp>
        <p:nvSpPr>
          <p:cNvPr id="30" name="Oval 44"/>
          <p:cNvSpPr>
            <a:spLocks noChangeAspect="1"/>
          </p:cNvSpPr>
          <p:nvPr/>
        </p:nvSpPr>
        <p:spPr>
          <a:xfrm>
            <a:off x="7186880" y="4616916"/>
            <a:ext cx="804661" cy="805334"/>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6</a:t>
            </a:r>
            <a:endParaRPr lang="en-US" sz="3200" b="1" dirty="0">
              <a:solidFill>
                <a:schemeClr val="bg1"/>
              </a:solidFill>
              <a:cs typeface="+mn-ea"/>
              <a:sym typeface="+mn-lt"/>
            </a:endParaRPr>
          </a:p>
        </p:txBody>
      </p:sp>
      <p:sp>
        <p:nvSpPr>
          <p:cNvPr id="32" name="Rectangle 3"/>
          <p:cNvSpPr txBox="1">
            <a:spLocks noChangeArrowheads="1"/>
          </p:cNvSpPr>
          <p:nvPr/>
        </p:nvSpPr>
        <p:spPr bwMode="auto">
          <a:xfrm flipH="1">
            <a:off x="8016941"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rgbClr val="44546A"/>
                </a:solidFill>
                <a:latin typeface="+mn-lt"/>
                <a:ea typeface="+mn-ea"/>
                <a:cs typeface="+mn-ea"/>
                <a:sym typeface="+mn-lt"/>
              </a:rPr>
              <a:t>您的内容打在这里，或者通过复制您的</a:t>
            </a:r>
            <a:r>
              <a:rPr lang="zh-CN" altLang="en-US" sz="1400">
                <a:solidFill>
                  <a:srgbClr val="44546A"/>
                </a:solidFill>
                <a:latin typeface="+mn-lt"/>
                <a:ea typeface="+mn-ea"/>
                <a:cs typeface="+mn-ea"/>
                <a:sym typeface="+mn-lt"/>
              </a:rPr>
              <a:t>文本后</a:t>
            </a:r>
            <a:endParaRPr lang="zh-CN" altLang="en-US" sz="1400" dirty="0">
              <a:solidFill>
                <a:srgbClr val="44546A"/>
              </a:solidFill>
              <a:latin typeface="+mn-lt"/>
              <a:ea typeface="+mn-ea"/>
              <a:cs typeface="+mn-ea"/>
              <a:sym typeface="+mn-lt"/>
            </a:endParaRP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rgbClr val="44546A"/>
                </a:solidFill>
                <a:cs typeface="+mn-ea"/>
                <a:sym typeface="+mn-lt"/>
              </a:rPr>
              <a:t>点击添加标题</a:t>
            </a:r>
            <a:endParaRPr lang="zh-CN" altLang="en-US" sz="1600" dirty="0">
              <a:solidFill>
                <a:srgbClr val="44546A"/>
              </a:solidFill>
              <a:cs typeface="+mn-ea"/>
              <a:sym typeface="+mn-lt"/>
            </a:endParaRPr>
          </a:p>
        </p:txBody>
      </p:sp>
      <p:sp>
        <p:nvSpPr>
          <p:cNvPr id="34" name="Oval 47"/>
          <p:cNvSpPr>
            <a:spLocks noChangeAspect="1"/>
          </p:cNvSpPr>
          <p:nvPr/>
        </p:nvSpPr>
        <p:spPr>
          <a:xfrm>
            <a:off x="4220414" y="1886798"/>
            <a:ext cx="804661" cy="805334"/>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1</a:t>
            </a:r>
            <a:endParaRPr lang="en-US" sz="3200" b="1" dirty="0">
              <a:solidFill>
                <a:schemeClr val="bg1"/>
              </a:solidFill>
              <a:cs typeface="+mn-ea"/>
              <a:sym typeface="+mn-lt"/>
            </a:endParaRPr>
          </a:p>
        </p:txBody>
      </p:sp>
      <p:sp>
        <p:nvSpPr>
          <p:cNvPr id="36" name="Rectangle 3"/>
          <p:cNvSpPr txBox="1">
            <a:spLocks noChangeArrowheads="1"/>
          </p:cNvSpPr>
          <p:nvPr/>
        </p:nvSpPr>
        <p:spPr bwMode="auto">
          <a:xfrm flipH="1">
            <a:off x="1793519"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rgbClr val="44546A"/>
                </a:solidFill>
                <a:latin typeface="+mn-lt"/>
                <a:ea typeface="+mn-ea"/>
                <a:cs typeface="+mn-ea"/>
                <a:sym typeface="+mn-lt"/>
              </a:rPr>
              <a:t>您的内容打在这里，或者通过复制您的</a:t>
            </a:r>
            <a:r>
              <a:rPr lang="zh-CN" altLang="en-US" sz="1400">
                <a:solidFill>
                  <a:srgbClr val="44546A"/>
                </a:solidFill>
                <a:latin typeface="+mn-lt"/>
                <a:ea typeface="+mn-ea"/>
                <a:cs typeface="+mn-ea"/>
                <a:sym typeface="+mn-lt"/>
              </a:rPr>
              <a:t>文本后</a:t>
            </a:r>
            <a:endParaRPr lang="zh-CN" altLang="en-US" sz="1400" dirty="0">
              <a:solidFill>
                <a:srgbClr val="44546A"/>
              </a:solidFill>
              <a:latin typeface="+mn-lt"/>
              <a:ea typeface="+mn-ea"/>
              <a:cs typeface="+mn-ea"/>
              <a:sym typeface="+mn-lt"/>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rgbClr val="44546A"/>
                </a:solidFill>
                <a:cs typeface="+mn-ea"/>
                <a:sym typeface="+mn-lt"/>
              </a:rPr>
              <a:t>点击添加标题</a:t>
            </a:r>
            <a:endParaRPr lang="zh-CN" altLang="en-US" sz="1600" dirty="0">
              <a:solidFill>
                <a:srgbClr val="44546A"/>
              </a:solidFill>
              <a:cs typeface="+mn-ea"/>
              <a:sym typeface="+mn-lt"/>
            </a:endParaRPr>
          </a:p>
        </p:txBody>
      </p:sp>
      <p:sp>
        <p:nvSpPr>
          <p:cNvPr id="38" name="Oval 32"/>
          <p:cNvSpPr>
            <a:spLocks noChangeAspect="1"/>
          </p:cNvSpPr>
          <p:nvPr/>
        </p:nvSpPr>
        <p:spPr>
          <a:xfrm>
            <a:off x="3590168" y="3249224"/>
            <a:ext cx="804661" cy="805334"/>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2</a:t>
            </a:r>
            <a:endParaRPr lang="en-US" sz="3200" b="1" dirty="0">
              <a:solidFill>
                <a:schemeClr val="bg1"/>
              </a:solidFill>
              <a:cs typeface="+mn-ea"/>
              <a:sym typeface="+mn-lt"/>
            </a:endParaRPr>
          </a:p>
        </p:txBody>
      </p:sp>
      <p:sp>
        <p:nvSpPr>
          <p:cNvPr id="40" name="Rectangle 3"/>
          <p:cNvSpPr txBox="1">
            <a:spLocks noChangeArrowheads="1"/>
          </p:cNvSpPr>
          <p:nvPr/>
        </p:nvSpPr>
        <p:spPr bwMode="auto">
          <a:xfrm flipH="1">
            <a:off x="1155700"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rgbClr val="44546A"/>
                </a:solidFill>
                <a:latin typeface="+mn-lt"/>
                <a:ea typeface="+mn-ea"/>
                <a:cs typeface="+mn-ea"/>
                <a:sym typeface="+mn-lt"/>
              </a:rPr>
              <a:t>您的内容打在这里，或者通过复制您的</a:t>
            </a:r>
            <a:r>
              <a:rPr lang="zh-CN" altLang="en-US" sz="1400">
                <a:solidFill>
                  <a:srgbClr val="44546A"/>
                </a:solidFill>
                <a:latin typeface="+mn-lt"/>
                <a:ea typeface="+mn-ea"/>
                <a:cs typeface="+mn-ea"/>
                <a:sym typeface="+mn-lt"/>
              </a:rPr>
              <a:t>文本后</a:t>
            </a:r>
            <a:endParaRPr lang="zh-CN" altLang="en-US" sz="1400" dirty="0">
              <a:solidFill>
                <a:srgbClr val="44546A"/>
              </a:solidFill>
              <a:latin typeface="+mn-lt"/>
              <a:ea typeface="+mn-ea"/>
              <a:cs typeface="+mn-ea"/>
              <a:sym typeface="+mn-lt"/>
            </a:endParaRP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rgbClr val="44546A"/>
                </a:solidFill>
                <a:cs typeface="+mn-ea"/>
                <a:sym typeface="+mn-lt"/>
              </a:rPr>
              <a:t>点击添加标题</a:t>
            </a:r>
            <a:endParaRPr lang="zh-CN" altLang="en-US" sz="1600" dirty="0">
              <a:solidFill>
                <a:srgbClr val="44546A"/>
              </a:solidFill>
              <a:cs typeface="+mn-ea"/>
              <a:sym typeface="+mn-lt"/>
            </a:endParaRPr>
          </a:p>
        </p:txBody>
      </p:sp>
      <p:sp>
        <p:nvSpPr>
          <p:cNvPr id="42" name="Oval 35"/>
          <p:cNvSpPr>
            <a:spLocks noChangeAspect="1"/>
          </p:cNvSpPr>
          <p:nvPr/>
        </p:nvSpPr>
        <p:spPr>
          <a:xfrm>
            <a:off x="4220414" y="4616916"/>
            <a:ext cx="804661" cy="805334"/>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3</a:t>
            </a:r>
            <a:endParaRPr lang="en-US" sz="3200" b="1" dirty="0">
              <a:solidFill>
                <a:schemeClr val="bg1"/>
              </a:solidFill>
              <a:cs typeface="+mn-ea"/>
              <a:sym typeface="+mn-lt"/>
            </a:endParaRPr>
          </a:p>
        </p:txBody>
      </p:sp>
      <p:sp>
        <p:nvSpPr>
          <p:cNvPr id="44" name="Rectangle 3"/>
          <p:cNvSpPr txBox="1">
            <a:spLocks noChangeArrowheads="1"/>
          </p:cNvSpPr>
          <p:nvPr/>
        </p:nvSpPr>
        <p:spPr bwMode="auto">
          <a:xfrm flipH="1">
            <a:off x="1793519"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rgbClr val="44546A"/>
                </a:solidFill>
                <a:latin typeface="+mn-lt"/>
                <a:ea typeface="+mn-ea"/>
                <a:cs typeface="+mn-ea"/>
                <a:sym typeface="+mn-lt"/>
              </a:rPr>
              <a:t>您的内容打在这里，或者通过复制您的</a:t>
            </a:r>
            <a:r>
              <a:rPr lang="zh-CN" altLang="en-US" sz="1400">
                <a:solidFill>
                  <a:srgbClr val="44546A"/>
                </a:solidFill>
                <a:latin typeface="+mn-lt"/>
                <a:ea typeface="+mn-ea"/>
                <a:cs typeface="+mn-ea"/>
                <a:sym typeface="+mn-lt"/>
              </a:rPr>
              <a:t>文本后</a:t>
            </a:r>
            <a:endParaRPr lang="zh-CN" altLang="en-US" sz="1400" dirty="0">
              <a:solidFill>
                <a:srgbClr val="44546A"/>
              </a:solidFill>
              <a:latin typeface="+mn-lt"/>
              <a:ea typeface="+mn-ea"/>
              <a:cs typeface="+mn-ea"/>
              <a:sym typeface="+mn-lt"/>
            </a:endParaRP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rgbClr val="44546A"/>
                </a:solidFill>
                <a:cs typeface="+mn-ea"/>
                <a:sym typeface="+mn-lt"/>
              </a:rPr>
              <a:t>点击添加标题</a:t>
            </a:r>
            <a:endParaRPr lang="zh-CN" altLang="en-US" sz="1600" dirty="0">
              <a:solidFill>
                <a:srgbClr val="44546A"/>
              </a:solidFill>
              <a:cs typeface="+mn-ea"/>
              <a:sym typeface="+mn-lt"/>
            </a:endParaRPr>
          </a:p>
        </p:txBody>
      </p:sp>
      <p:grpSp>
        <p:nvGrpSpPr>
          <p:cNvPr id="46" name="组合 45"/>
          <p:cNvGrpSpPr/>
          <p:nvPr/>
        </p:nvGrpSpPr>
        <p:grpSpPr>
          <a:xfrm>
            <a:off x="122182" y="84408"/>
            <a:ext cx="4253916" cy="1135220"/>
            <a:chOff x="122182" y="84408"/>
            <a:chExt cx="4253916" cy="1135220"/>
          </a:xfrm>
        </p:grpSpPr>
        <p:pic>
          <p:nvPicPr>
            <p:cNvPr id="47" name="图片 46"/>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48"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49" name="组合 48"/>
            <p:cNvGrpSpPr/>
            <p:nvPr/>
          </p:nvGrpSpPr>
          <p:grpSpPr>
            <a:xfrm>
              <a:off x="1467258" y="189315"/>
              <a:ext cx="2908840" cy="716904"/>
              <a:chOff x="1410987" y="179320"/>
              <a:chExt cx="2908840" cy="716904"/>
            </a:xfrm>
          </p:grpSpPr>
          <p:sp>
            <p:nvSpPr>
              <p:cNvPr id="50"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选题整体分析</a:t>
                </a:r>
                <a:endParaRPr lang="en-US" altLang="zh-CN" sz="2500" dirty="0">
                  <a:solidFill>
                    <a:srgbClr val="44546A"/>
                  </a:solidFill>
                  <a:cs typeface="+mn-ea"/>
                  <a:sym typeface="+mn-lt"/>
                </a:endParaRPr>
              </a:p>
            </p:txBody>
          </p:sp>
          <p:sp>
            <p:nvSpPr>
              <p:cNvPr id="51" name="矩形 50"/>
              <p:cNvSpPr/>
              <p:nvPr/>
            </p:nvSpPr>
            <p:spPr>
              <a:xfrm>
                <a:off x="1410987" y="588447"/>
                <a:ext cx="2725426" cy="307777"/>
              </a:xfrm>
              <a:prstGeom prst="rect">
                <a:avLst/>
              </a:prstGeom>
            </p:spPr>
            <p:txBody>
              <a:bodyPr wrap="none">
                <a:spAutoFit/>
              </a:bodyPr>
              <a:lstStyle/>
              <a:p>
                <a:r>
                  <a:rPr lang="en-US" altLang="zh-CN" sz="1400" dirty="0">
                    <a:solidFill>
                      <a:srgbClr val="44546A"/>
                    </a:solidFill>
                    <a:cs typeface="+mn-ea"/>
                    <a:sym typeface="+mn-lt"/>
                  </a:rPr>
                  <a:t>Overall Analysis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9"/>
          <p:cNvSpPr/>
          <p:nvPr/>
        </p:nvSpPr>
        <p:spPr>
          <a:xfrm>
            <a:off x="4862681" y="2884521"/>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cs typeface="+mn-ea"/>
              <a:sym typeface="+mn-lt"/>
            </a:endParaRPr>
          </a:p>
        </p:txBody>
      </p:sp>
      <p:grpSp>
        <p:nvGrpSpPr>
          <p:cNvPr id="8" name="组合 7"/>
          <p:cNvGrpSpPr/>
          <p:nvPr/>
        </p:nvGrpSpPr>
        <p:grpSpPr>
          <a:xfrm>
            <a:off x="5042785" y="2594954"/>
            <a:ext cx="2418483" cy="2515367"/>
            <a:chOff x="4721608" y="1835707"/>
            <a:chExt cx="1879634" cy="1954931"/>
          </a:xfrm>
          <a:solidFill>
            <a:srgbClr val="44546A">
              <a:alpha val="39000"/>
            </a:srgb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grpSp>
      <p:sp>
        <p:nvSpPr>
          <p:cNvPr id="12" name="矩形 11"/>
          <p:cNvSpPr/>
          <p:nvPr/>
        </p:nvSpPr>
        <p:spPr>
          <a:xfrm>
            <a:off x="5398016" y="3023611"/>
            <a:ext cx="1527435" cy="1614799"/>
          </a:xfrm>
          <a:prstGeom prst="rect">
            <a:avLst/>
          </a:prstGeom>
        </p:spPr>
        <p:txBody>
          <a:bodyPr wrap="square" lIns="91438" tIns="45719" rIns="91438" bIns="45719">
            <a:spAutoFit/>
          </a:bodyPr>
          <a:lstStyle/>
          <a:p>
            <a:pPr algn="ctr">
              <a:lnSpc>
                <a:spcPct val="130000"/>
              </a:lnSpc>
            </a:pPr>
            <a:r>
              <a:rPr lang="zh-CN" altLang="en-US" sz="4000">
                <a:solidFill>
                  <a:schemeClr val="bg1"/>
                </a:solidFill>
                <a:cs typeface="+mn-ea"/>
                <a:sym typeface="+mn-lt"/>
              </a:rPr>
              <a:t>现状描述</a:t>
            </a:r>
            <a:endParaRPr lang="en-US" altLang="zh-CN" sz="4000" dirty="0">
              <a:solidFill>
                <a:schemeClr val="bg1"/>
              </a:solidFill>
              <a:cs typeface="+mn-ea"/>
              <a:sym typeface="+mn-lt"/>
            </a:endParaRPr>
          </a:p>
        </p:txBody>
      </p:sp>
      <p:sp>
        <p:nvSpPr>
          <p:cNvPr id="13" name="圆角矩形 12"/>
          <p:cNvSpPr/>
          <p:nvPr/>
        </p:nvSpPr>
        <p:spPr>
          <a:xfrm rot="10800000" flipV="1">
            <a:off x="784904" y="1905739"/>
            <a:ext cx="272237" cy="276076"/>
          </a:xfrm>
          <a:prstGeom prst="roundRect">
            <a:avLst>
              <a:gd name="adj" fmla="val 5039"/>
            </a:avLst>
          </a:prstGeom>
          <a:solidFill>
            <a:srgbClr val="44546A"/>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4" name="文本框 13"/>
          <p:cNvSpPr txBox="1"/>
          <p:nvPr/>
        </p:nvSpPr>
        <p:spPr>
          <a:xfrm>
            <a:off x="1209269" y="1874037"/>
            <a:ext cx="1120816" cy="422614"/>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关键词 </a:t>
            </a:r>
            <a:r>
              <a:rPr lang="en-US" altLang="zh-CN" dirty="0">
                <a:solidFill>
                  <a:srgbClr val="44546A"/>
                </a:solidFill>
                <a:cs typeface="+mn-ea"/>
                <a:sym typeface="+mn-lt"/>
              </a:rPr>
              <a:t>A </a:t>
            </a:r>
            <a:endParaRPr lang="zh-CN" altLang="en-US" dirty="0">
              <a:solidFill>
                <a:srgbClr val="44546A"/>
              </a:solidFill>
              <a:cs typeface="+mn-ea"/>
              <a:sym typeface="+mn-lt"/>
            </a:endParaRP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cs typeface="+mn-ea"/>
              <a:sym typeface="+mn-lt"/>
            </a:endParaRPr>
          </a:p>
        </p:txBody>
      </p:sp>
      <p:sp>
        <p:nvSpPr>
          <p:cNvPr id="17" name="圆角矩形 16"/>
          <p:cNvSpPr/>
          <p:nvPr/>
        </p:nvSpPr>
        <p:spPr>
          <a:xfrm rot="10800000" flipV="1">
            <a:off x="784902" y="4044607"/>
            <a:ext cx="272237" cy="276076"/>
          </a:xfrm>
          <a:prstGeom prst="roundRect">
            <a:avLst>
              <a:gd name="adj" fmla="val 5039"/>
            </a:avLst>
          </a:prstGeom>
          <a:solidFill>
            <a:srgbClr val="44546A"/>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8" name="文本框 17"/>
          <p:cNvSpPr txBox="1"/>
          <p:nvPr/>
        </p:nvSpPr>
        <p:spPr>
          <a:xfrm>
            <a:off x="1209266" y="4012905"/>
            <a:ext cx="1096771" cy="422614"/>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关键词 </a:t>
            </a:r>
            <a:r>
              <a:rPr lang="en-US" altLang="zh-CN" dirty="0">
                <a:solidFill>
                  <a:srgbClr val="44546A"/>
                </a:solidFill>
                <a:cs typeface="+mn-ea"/>
                <a:sym typeface="+mn-lt"/>
              </a:rPr>
              <a:t>B </a:t>
            </a:r>
            <a:endParaRPr lang="zh-CN" altLang="en-US" dirty="0">
              <a:solidFill>
                <a:srgbClr val="44546A"/>
              </a:solidFill>
              <a:cs typeface="+mn-ea"/>
              <a:sym typeface="+mn-lt"/>
            </a:endParaRP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cs typeface="+mn-ea"/>
              <a:sym typeface="+mn-lt"/>
            </a:endParaRPr>
          </a:p>
        </p:txBody>
      </p:sp>
      <p:sp>
        <p:nvSpPr>
          <p:cNvPr id="21" name="圆角矩形 20"/>
          <p:cNvSpPr/>
          <p:nvPr/>
        </p:nvSpPr>
        <p:spPr>
          <a:xfrm rot="10800000" flipV="1">
            <a:off x="11083920" y="1920667"/>
            <a:ext cx="272237" cy="276076"/>
          </a:xfrm>
          <a:prstGeom prst="roundRect">
            <a:avLst>
              <a:gd name="adj" fmla="val 5039"/>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2" name="文本框 21"/>
          <p:cNvSpPr txBox="1"/>
          <p:nvPr/>
        </p:nvSpPr>
        <p:spPr>
          <a:xfrm>
            <a:off x="9679933" y="1874037"/>
            <a:ext cx="1112801" cy="422614"/>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关键词 </a:t>
            </a:r>
            <a:r>
              <a:rPr lang="en-US" altLang="zh-CN" dirty="0">
                <a:solidFill>
                  <a:srgbClr val="44546A"/>
                </a:solidFill>
                <a:cs typeface="+mn-ea"/>
                <a:sym typeface="+mn-lt"/>
              </a:rPr>
              <a:t>C </a:t>
            </a:r>
            <a:endParaRPr lang="zh-CN" altLang="en-US" dirty="0">
              <a:solidFill>
                <a:srgbClr val="44546A"/>
              </a:solidFill>
              <a:cs typeface="+mn-ea"/>
              <a:sym typeface="+mn-lt"/>
            </a:endParaRP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cs typeface="+mn-ea"/>
              <a:sym typeface="+mn-lt"/>
            </a:endParaRPr>
          </a:p>
        </p:txBody>
      </p:sp>
      <p:sp>
        <p:nvSpPr>
          <p:cNvPr id="25" name="圆角矩形 24"/>
          <p:cNvSpPr/>
          <p:nvPr/>
        </p:nvSpPr>
        <p:spPr>
          <a:xfrm rot="10800000" flipV="1">
            <a:off x="11083919" y="4059534"/>
            <a:ext cx="272237" cy="276076"/>
          </a:xfrm>
          <a:prstGeom prst="roundRect">
            <a:avLst>
              <a:gd name="adj" fmla="val 5039"/>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6" name="文本框 25"/>
          <p:cNvSpPr txBox="1"/>
          <p:nvPr/>
        </p:nvSpPr>
        <p:spPr>
          <a:xfrm>
            <a:off x="9676303" y="4012905"/>
            <a:ext cx="1095168" cy="422614"/>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关键词 </a:t>
            </a:r>
            <a:r>
              <a:rPr lang="en-US" altLang="zh-CN" dirty="0">
                <a:solidFill>
                  <a:srgbClr val="44546A"/>
                </a:solidFill>
                <a:cs typeface="+mn-ea"/>
                <a:sym typeface="+mn-lt"/>
              </a:rPr>
              <a:t>R </a:t>
            </a:r>
            <a:endParaRPr lang="zh-CN" altLang="en-US" dirty="0">
              <a:solidFill>
                <a:srgbClr val="44546A"/>
              </a:solidFill>
              <a:cs typeface="+mn-ea"/>
              <a:sym typeface="+mn-lt"/>
            </a:endParaRP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77498" y="4459517"/>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cs typeface="+mn-ea"/>
              <a:sym typeface="+mn-lt"/>
            </a:endParaRPr>
          </a:p>
        </p:txBody>
      </p:sp>
      <p:grpSp>
        <p:nvGrpSpPr>
          <p:cNvPr id="29" name="组合 28"/>
          <p:cNvGrpSpPr/>
          <p:nvPr/>
        </p:nvGrpSpPr>
        <p:grpSpPr>
          <a:xfrm>
            <a:off x="122182" y="84408"/>
            <a:ext cx="4304604" cy="1135220"/>
            <a:chOff x="122182" y="84408"/>
            <a:chExt cx="4304604" cy="1135220"/>
          </a:xfrm>
        </p:grpSpPr>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l="15378" t="47389" r="18242"/>
            <a:stretch>
              <a:fillRect/>
            </a:stretch>
          </p:blipFill>
          <p:spPr>
            <a:xfrm>
              <a:off x="122182" y="84408"/>
              <a:ext cx="1195754" cy="947722"/>
            </a:xfrm>
            <a:prstGeom prst="rect">
              <a:avLst/>
            </a:prstGeom>
          </p:spPr>
        </p:pic>
        <p:sp>
          <p:nvSpPr>
            <p:cNvPr id="31" name="Rectangle 47"/>
            <p:cNvSpPr/>
            <p:nvPr/>
          </p:nvSpPr>
          <p:spPr>
            <a:xfrm>
              <a:off x="475298" y="234743"/>
              <a:ext cx="439101"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32" name="组合 31"/>
            <p:cNvGrpSpPr/>
            <p:nvPr/>
          </p:nvGrpSpPr>
          <p:grpSpPr>
            <a:xfrm>
              <a:off x="1467258" y="189315"/>
              <a:ext cx="2959528" cy="716904"/>
              <a:chOff x="1410987" y="179320"/>
              <a:chExt cx="2959528" cy="716904"/>
            </a:xfrm>
          </p:grpSpPr>
          <p:sp>
            <p:nvSpPr>
              <p:cNvPr id="33" name="Rectangle 47"/>
              <p:cNvSpPr/>
              <p:nvPr/>
            </p:nvSpPr>
            <p:spPr>
              <a:xfrm>
                <a:off x="1486748" y="179320"/>
                <a:ext cx="2833079" cy="384721"/>
              </a:xfrm>
              <a:prstGeom prst="rect">
                <a:avLst/>
              </a:prstGeom>
            </p:spPr>
            <p:txBody>
              <a:bodyPr wrap="square" lIns="0" tIns="0" rIns="0" bIns="0">
                <a:spAutoFit/>
              </a:bodyPr>
              <a:lstStyle/>
              <a:p>
                <a:r>
                  <a:rPr lang="zh-CN" altLang="en-US" sz="2500" dirty="0">
                    <a:solidFill>
                      <a:srgbClr val="44546A"/>
                    </a:solidFill>
                    <a:cs typeface="+mn-ea"/>
                    <a:sym typeface="+mn-lt"/>
                  </a:rPr>
                  <a:t>选题现状描述</a:t>
                </a:r>
                <a:endParaRPr lang="en-US" altLang="zh-CN" sz="2500" dirty="0">
                  <a:solidFill>
                    <a:srgbClr val="44546A"/>
                  </a:solidFill>
                  <a:cs typeface="+mn-ea"/>
                  <a:sym typeface="+mn-lt"/>
                </a:endParaRPr>
              </a:p>
            </p:txBody>
          </p:sp>
          <p:sp>
            <p:nvSpPr>
              <p:cNvPr id="34" name="矩形 33"/>
              <p:cNvSpPr/>
              <p:nvPr/>
            </p:nvSpPr>
            <p:spPr>
              <a:xfrm>
                <a:off x="1410987" y="588447"/>
                <a:ext cx="2959528" cy="307777"/>
              </a:xfrm>
              <a:prstGeom prst="rect">
                <a:avLst/>
              </a:prstGeom>
            </p:spPr>
            <p:txBody>
              <a:bodyPr wrap="none">
                <a:spAutoFit/>
              </a:bodyPr>
              <a:lstStyle/>
              <a:p>
                <a:r>
                  <a:rPr lang="en-US" altLang="zh-CN" sz="1400" dirty="0">
                    <a:solidFill>
                      <a:srgbClr val="44546A"/>
                    </a:solidFill>
                    <a:cs typeface="+mn-ea"/>
                    <a:sym typeface="+mn-lt"/>
                  </a:rPr>
                  <a:t>Current Description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tags/tag1.xml><?xml version="1.0" encoding="utf-8"?>
<p:tagLst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gftbpjo">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3047</Words>
  <Application>WWO_openplatform_20200924161515-8e733aaadf</Application>
  <PresentationFormat>宽屏</PresentationFormat>
  <Paragraphs>422</Paragraphs>
  <Slides>21</Slides>
  <Notes>22</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21</vt:i4>
      </vt:variant>
    </vt:vector>
  </HeadingPairs>
  <TitlesOfParts>
    <vt:vector size="36" baseType="lpstr">
      <vt:lpstr>Arial</vt:lpstr>
      <vt:lpstr>宋体</vt:lpstr>
      <vt:lpstr>Wingdings</vt:lpstr>
      <vt:lpstr>微软雅黑</vt:lpstr>
      <vt:lpstr>汉仪旗黑KW 55S</vt:lpstr>
      <vt:lpstr>Lato Light</vt:lpstr>
      <vt:lpstr>Calibri</vt:lpstr>
      <vt:lpstr>汉仪书宋二KW</vt:lpstr>
      <vt:lpstr>字魂36号-正文宋楷</vt:lpstr>
      <vt:lpstr>Calibri</vt:lpstr>
      <vt:lpstr>字魂59号-创粗黑</vt:lpstr>
      <vt:lpstr>汉仪中黑KW</vt:lpstr>
      <vt:lpstr>webwppDefTheme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极简线条立体答辩PPT模板</dc:title>
  <dc:creator>China</dc:creator>
  <cp:lastModifiedBy>上海维湾8号机</cp:lastModifiedBy>
  <dcterms:created xsi:type="dcterms:W3CDTF">2021-12-08T10:04:06Z</dcterms:created>
  <dcterms:modified xsi:type="dcterms:W3CDTF">2021-12-08T10:04:06Z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