
<file path=[Content_Types].xml><?xml version="1.0" encoding="utf-8"?>
<Types xmlns="http://schemas.openxmlformats.org/package/2006/content-types">
  <Default Extension="jpeg" ContentType="image/jpeg"/>
  <Default Extension="bin" ContentType="application/vnd.openxmlformats-officedocument.oleObjec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9" r:id="rId4"/>
    <p:sldId id="258" r:id="rId6"/>
    <p:sldId id="260" r:id="rId7"/>
    <p:sldId id="261" r:id="rId8"/>
    <p:sldId id="266" r:id="rId9"/>
    <p:sldId id="267" r:id="rId10"/>
    <p:sldId id="268" r:id="rId11"/>
    <p:sldId id="262" r:id="rId12"/>
    <p:sldId id="270" r:id="rId13"/>
    <p:sldId id="271" r:id="rId14"/>
    <p:sldId id="272" r:id="rId15"/>
    <p:sldId id="269" r:id="rId16"/>
    <p:sldId id="263" r:id="rId17"/>
    <p:sldId id="273" r:id="rId18"/>
    <p:sldId id="274" r:id="rId19"/>
    <p:sldId id="275" r:id="rId20"/>
    <p:sldId id="276" r:id="rId21"/>
    <p:sldId id="264"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A2B2"/>
    <a:srgbClr val="82BCC7"/>
    <a:srgbClr val="BADAE0"/>
    <a:srgbClr val="74A6B1"/>
    <a:srgbClr val="FA8597"/>
    <a:srgbClr val="FAEADB"/>
    <a:srgbClr val="63200D"/>
    <a:srgbClr val="D5E0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1" d="100"/>
          <a:sy n="101" d="100"/>
        </p:scale>
        <p:origin x="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22615059247537"/>
          <c:y val="0.0389136140875281"/>
          <c:w val="0.952744823722412"/>
          <c:h val="0.748823246274018"/>
        </c:manualLayout>
      </c:layout>
      <c:areaChart>
        <c:grouping val="stacked"/>
        <c:varyColors val="0"/>
        <c:ser>
          <c:idx val="0"/>
          <c:order val="0"/>
          <c:tx>
            <c:strRef>
              <c:f>Sheet1!$B$1</c:f>
              <c:strCache>
                <c:ptCount val="1"/>
                <c:pt idx="0">
                  <c:v>系列 1</c:v>
                </c:pt>
              </c:strCache>
            </c:strRef>
          </c:tx>
          <c:spPr>
            <a:solidFill>
              <a:srgbClr val="BADAE0"/>
            </a:solidFill>
            <a:ln>
              <a:noFill/>
            </a:ln>
            <a:effectLst/>
            <a:sp3d/>
          </c:spPr>
          <c:dLbls>
            <c:delete val="1"/>
          </c:dLbls>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rgbClr val="82BCC7"/>
            </a:solidFill>
            <a:ln>
              <a:noFill/>
            </a:ln>
            <a:effectLst/>
            <a:sp3d/>
          </c:spPr>
          <c:dLbls>
            <c:delete val="1"/>
          </c:dLbls>
          <c:cat>
            <c:strRef>
              <c:f>Sheet1!$A$2:$A$4</c:f>
              <c:strCache>
                <c:ptCount val="3"/>
                <c:pt idx="0">
                  <c:v>类别 1</c:v>
                </c:pt>
                <c:pt idx="1">
                  <c:v>类别 2</c:v>
                </c:pt>
                <c:pt idx="2">
                  <c:v>类别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系列 3</c:v>
                </c:pt>
              </c:strCache>
            </c:strRef>
          </c:tx>
          <c:spPr>
            <a:solidFill>
              <a:srgbClr val="52A2B2"/>
            </a:solidFill>
            <a:ln>
              <a:noFill/>
            </a:ln>
            <a:effectLst/>
            <a:sp3d/>
          </c:spPr>
          <c:dLbls>
            <c:delete val="1"/>
          </c:dLbls>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ser>
        <c:dLbls>
          <c:showLegendKey val="0"/>
          <c:showVal val="0"/>
          <c:showCatName val="0"/>
          <c:showSerName val="0"/>
          <c:showPercent val="0"/>
          <c:showBubbleSize val="0"/>
        </c:dLbls>
        <c:axId val="1943872176"/>
        <c:axId val="1943848784"/>
      </c:areaChart>
      <c:catAx>
        <c:axId val="19438721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defRPr>
            </a:pPr>
          </a:p>
        </c:txPr>
        <c:crossAx val="1943848784"/>
        <c:crosses val="autoZero"/>
        <c:auto val="1"/>
        <c:lblAlgn val="ctr"/>
        <c:lblOffset val="100"/>
        <c:noMultiLvlLbl val="0"/>
      </c:catAx>
      <c:valAx>
        <c:axId val="1943848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defRPr>
            </a:pPr>
          </a:p>
        </c:txPr>
        <c:crossAx val="1943872176"/>
        <c:crosses val="autoZero"/>
        <c:crossBetween val="midCat"/>
      </c:valAx>
      <c:spPr>
        <a:noFill/>
        <a:ln>
          <a:noFill/>
        </a:ln>
        <a:effectLst/>
      </c:spPr>
    </c:plotArea>
    <c:legend>
      <c:legendPos val="b"/>
      <c:layout>
        <c:manualLayout>
          <c:xMode val="edge"/>
          <c:yMode val="edge"/>
          <c:x val="0.226611865455243"/>
          <c:y val="0.877201553580475"/>
          <c:w val="0.46298435803816"/>
          <c:h val="0.0647153916866711"/>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EBD44-C548-4C78-AC45-F4348EBE9C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7F048-5C36-4F8B-9481-72CADE8E1A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87F048-5C36-4F8B-9481-72CADE8E1AB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BBB394-6DAB-423B-BD9C-CDD39634F004}" type="slidenum">
              <a:rPr lang="zh-CN" altLang="en-US" smtClean="0"/>
            </a:fld>
            <a:endParaRPr lang="zh-CN" altLang="en-US"/>
          </a:p>
        </p:txBody>
      </p:sp>
    </p:spTree>
  </p:cSld>
  <p:clrMapOvr>
    <a:masterClrMapping/>
  </p:clrMapOvr>
  <p:transition advTm="300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8457-BC06-46E7-A022-50363425AE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B394-6DAB-423B-BD9C-CDD39634F0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0" y="-1"/>
            <a:ext cx="12561466" cy="6858001"/>
            <a:chOff x="0" y="-1"/>
            <a:chExt cx="12561466" cy="6858001"/>
          </a:xfrm>
        </p:grpSpPr>
        <p:sp>
          <p:nvSpPr>
            <p:cNvPr id="24" name="等腰三角形 23"/>
            <p:cNvSpPr/>
            <p:nvPr/>
          </p:nvSpPr>
          <p:spPr>
            <a:xfrm rot="10800000">
              <a:off x="0" y="214571"/>
              <a:ext cx="5733769" cy="5008273"/>
            </a:xfrm>
            <a:prstGeom prst="triangle">
              <a:avLst/>
            </a:prstGeom>
            <a:solidFill>
              <a:schemeClr val="bg1">
                <a:lumMod val="8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等腰三角形 24"/>
            <p:cNvSpPr/>
            <p:nvPr/>
          </p:nvSpPr>
          <p:spPr>
            <a:xfrm rot="10800000">
              <a:off x="3148168" y="-1"/>
              <a:ext cx="7851447" cy="6858000"/>
            </a:xfrm>
            <a:prstGeom prst="triangle">
              <a:avLst/>
            </a:prstGeom>
            <a:solidFill>
              <a:schemeClr val="bg2"/>
            </a:solidFill>
            <a:ln>
              <a:noFill/>
            </a:ln>
            <a:effectLst>
              <a:outerShdw blurRad="673100" sx="128000" sy="12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等腰三角形 10"/>
            <p:cNvSpPr/>
            <p:nvPr/>
          </p:nvSpPr>
          <p:spPr>
            <a:xfrm>
              <a:off x="898071" y="3553691"/>
              <a:ext cx="3782969" cy="3304309"/>
            </a:xfrm>
            <a:prstGeom prst="triangle">
              <a:avLst/>
            </a:prstGeom>
            <a:solidFill>
              <a:schemeClr val="bg1">
                <a:lumMod val="95000"/>
              </a:schemeClr>
            </a:solidFill>
            <a:ln>
              <a:noFill/>
            </a:ln>
            <a:effectLst>
              <a:outerShdw blurRad="127000" sx="103000" sy="103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等腰三角形 21"/>
            <p:cNvSpPr/>
            <p:nvPr/>
          </p:nvSpPr>
          <p:spPr>
            <a:xfrm>
              <a:off x="2563584" y="5437414"/>
              <a:ext cx="1626371" cy="1420586"/>
            </a:xfrm>
            <a:prstGeom prst="triangle">
              <a:avLst/>
            </a:prstGeom>
            <a:solidFill>
              <a:srgbClr val="BADAE0"/>
            </a:solidFill>
            <a:ln>
              <a:noFill/>
            </a:ln>
            <a:effectLst>
              <a:outerShdw blurRad="127000" sx="103000" sy="103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等腰三角形 22"/>
            <p:cNvSpPr/>
            <p:nvPr/>
          </p:nvSpPr>
          <p:spPr>
            <a:xfrm rot="10800000">
              <a:off x="1179357" y="0"/>
              <a:ext cx="5733769" cy="5008273"/>
            </a:xfrm>
            <a:prstGeom prst="triangle">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等腰三角形 25"/>
            <p:cNvSpPr/>
            <p:nvPr/>
          </p:nvSpPr>
          <p:spPr>
            <a:xfrm>
              <a:off x="7336189" y="649968"/>
              <a:ext cx="3129533" cy="2733553"/>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等腰三角形 27"/>
            <p:cNvSpPr/>
            <p:nvPr/>
          </p:nvSpPr>
          <p:spPr>
            <a:xfrm rot="10800000">
              <a:off x="2770534" y="2016745"/>
              <a:ext cx="3233663" cy="2824506"/>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等腰三角形 29"/>
            <p:cNvSpPr/>
            <p:nvPr/>
          </p:nvSpPr>
          <p:spPr>
            <a:xfrm rot="10800000">
              <a:off x="8596623" y="5559448"/>
              <a:ext cx="1060626" cy="92642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等腰三角形 30"/>
            <p:cNvSpPr/>
            <p:nvPr/>
          </p:nvSpPr>
          <p:spPr>
            <a:xfrm>
              <a:off x="10467644" y="2454200"/>
              <a:ext cx="1063942" cy="929321"/>
            </a:xfrm>
            <a:prstGeom prst="triangle">
              <a:avLst/>
            </a:prstGeom>
            <a:solidFill>
              <a:schemeClr val="bg1">
                <a:lumMod val="9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等腰三角形 31"/>
            <p:cNvSpPr/>
            <p:nvPr/>
          </p:nvSpPr>
          <p:spPr>
            <a:xfrm rot="10800000">
              <a:off x="6594837" y="649966"/>
              <a:ext cx="2065595" cy="1804233"/>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等腰三角形 32"/>
            <p:cNvSpPr/>
            <p:nvPr/>
          </p:nvSpPr>
          <p:spPr>
            <a:xfrm rot="10800000" flipV="1">
              <a:off x="966435" y="2610008"/>
              <a:ext cx="516316" cy="507265"/>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等腰三角形 33"/>
            <p:cNvSpPr/>
            <p:nvPr/>
          </p:nvSpPr>
          <p:spPr>
            <a:xfrm rot="10800000">
              <a:off x="588716" y="3090479"/>
              <a:ext cx="344480" cy="300893"/>
            </a:xfrm>
            <a:prstGeom prst="triangle">
              <a:avLst/>
            </a:prstGeom>
            <a:solidFill>
              <a:srgbClr val="BADAE0"/>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等腰三角形 34"/>
            <p:cNvSpPr/>
            <p:nvPr/>
          </p:nvSpPr>
          <p:spPr>
            <a:xfrm rot="10800000">
              <a:off x="9622878" y="5327292"/>
              <a:ext cx="239050" cy="220243"/>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等腰三角形 35"/>
            <p:cNvSpPr/>
            <p:nvPr/>
          </p:nvSpPr>
          <p:spPr>
            <a:xfrm rot="10800000">
              <a:off x="9959444" y="5559448"/>
              <a:ext cx="239050" cy="220243"/>
            </a:xfrm>
            <a:prstGeom prst="triangle">
              <a:avLst/>
            </a:prstGeom>
            <a:solidFill>
              <a:schemeClr val="bg1">
                <a:lumMod val="7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等腰三角形 36"/>
            <p:cNvSpPr/>
            <p:nvPr/>
          </p:nvSpPr>
          <p:spPr>
            <a:xfrm>
              <a:off x="10193033" y="4745315"/>
              <a:ext cx="2368433" cy="2068754"/>
            </a:xfrm>
            <a:prstGeom prst="triangle">
              <a:avLst/>
            </a:prstGeom>
            <a:solidFill>
              <a:schemeClr val="bg1">
                <a:lumMod val="9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9" name="组合 38"/>
          <p:cNvGrpSpPr/>
          <p:nvPr/>
        </p:nvGrpSpPr>
        <p:grpSpPr>
          <a:xfrm>
            <a:off x="3483163" y="816163"/>
            <a:ext cx="5225674" cy="5225674"/>
            <a:chOff x="3483163" y="816163"/>
            <a:chExt cx="5225674" cy="5225674"/>
          </a:xfrm>
        </p:grpSpPr>
        <p:sp>
          <p:nvSpPr>
            <p:cNvPr id="13" name="椭圆 12"/>
            <p:cNvSpPr/>
            <p:nvPr/>
          </p:nvSpPr>
          <p:spPr>
            <a:xfrm>
              <a:off x="3483163" y="816163"/>
              <a:ext cx="5225674" cy="5225674"/>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文本框 13"/>
            <p:cNvSpPr txBox="1"/>
            <p:nvPr/>
          </p:nvSpPr>
          <p:spPr>
            <a:xfrm>
              <a:off x="3926673" y="1792161"/>
              <a:ext cx="4338654" cy="2739211"/>
            </a:xfrm>
            <a:prstGeom prst="rect">
              <a:avLst/>
            </a:prstGeom>
            <a:noFill/>
          </p:spPr>
          <p:txBody>
            <a:bodyPr wrap="square" rtlCol="0">
              <a:spAutoFit/>
            </a:bodyPr>
            <a:lstStyle/>
            <a:p>
              <a:pPr algn="ctr"/>
              <a:r>
                <a:rPr lang="en-US" altLang="zh-CN" sz="6000" dirty="0" smtClean="0">
                  <a:solidFill>
                    <a:srgbClr val="52A2B2"/>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20XX</a:t>
              </a:r>
              <a:endParaRPr lang="en-US" altLang="zh-CN" sz="6000" dirty="0" smtClean="0">
                <a:solidFill>
                  <a:srgbClr val="52A2B2"/>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zh-CN" altLang="en-US" sz="4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简约几何三角形</a:t>
              </a:r>
              <a:endParaRPr lang="en-US" altLang="zh-CN" sz="4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zh-CN" altLang="en-US" sz="4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毕业答辩模板</a:t>
              </a:r>
              <a:endParaRPr lang="en-US" altLang="zh-CN" sz="4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en-US" altLang="zh-CN" sz="2400" b="1" dirty="0" smtClean="0">
                  <a:solidFill>
                    <a:srgbClr val="52A2B2"/>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Graduation defense</a:t>
              </a:r>
              <a:endParaRPr lang="zh-CN" altLang="en-US" sz="2400" b="1" dirty="0">
                <a:solidFill>
                  <a:srgbClr val="52A2B2"/>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7" name="组合 16"/>
            <p:cNvGrpSpPr/>
            <p:nvPr/>
          </p:nvGrpSpPr>
          <p:grpSpPr>
            <a:xfrm>
              <a:off x="5015108" y="4624697"/>
              <a:ext cx="2161784" cy="395526"/>
              <a:chOff x="5017328" y="4567177"/>
              <a:chExt cx="2161784" cy="395526"/>
            </a:xfrm>
          </p:grpSpPr>
          <p:sp>
            <p:nvSpPr>
              <p:cNvPr id="15" name="文本框 14"/>
              <p:cNvSpPr txBox="1"/>
              <p:nvPr/>
            </p:nvSpPr>
            <p:spPr>
              <a:xfrm>
                <a:off x="5084914" y="4593371"/>
                <a:ext cx="2026611" cy="369332"/>
              </a:xfrm>
              <a:prstGeom prst="rect">
                <a:avLst/>
              </a:prstGeom>
              <a:noFill/>
            </p:spPr>
            <p:txBody>
              <a:bodyPr wrap="square" rtlCol="0">
                <a:spAutoFit/>
              </a:bodyPr>
              <a:lstStyle/>
              <a:p>
                <a:pPr algn="ctr"/>
                <a:r>
                  <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答辩</a:t>
                </a:r>
                <a:r>
                  <a:rPr lang="zh-CN" altLang="en-US"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人：青课</a:t>
                </a:r>
                <a:endPar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圆角矩形 15"/>
              <p:cNvSpPr/>
              <p:nvPr/>
            </p:nvSpPr>
            <p:spPr>
              <a:xfrm>
                <a:off x="5017328" y="4567177"/>
                <a:ext cx="2161784" cy="379156"/>
              </a:xfrm>
              <a:prstGeom prst="roundRect">
                <a:avLst>
                  <a:gd name="adj" fmla="val 50000"/>
                </a:avLst>
              </a:prstGeom>
              <a:noFill/>
              <a:ln w="285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7" name="Freeform 245"/>
          <p:cNvSpPr/>
          <p:nvPr/>
        </p:nvSpPr>
        <p:spPr bwMode="auto">
          <a:xfrm>
            <a:off x="1315312" y="1848561"/>
            <a:ext cx="854059" cy="85405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82BCC7"/>
          </a:solidFill>
          <a:ln w="12700" cap="flat" cmpd="sng" algn="ctr">
            <a:noFill/>
            <a:prstDash val="solid"/>
            <a:miter lim="800000"/>
          </a:ln>
          <a:effectLst/>
        </p:spPr>
        <p:txBody>
          <a:bodyPr spcFirstLastPara="0" vert="horz" wrap="square" lIns="55880" tIns="55880" rIns="55880" bIns="55880" numCol="1" spcCol="1270" anchor="ctr" anchorCtr="0">
            <a:noAutofit/>
          </a:bodyPr>
          <a:lstStyle/>
          <a:p>
            <a:endParaRPr 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Line buttom"/>
          <p:cNvCxnSpPr/>
          <p:nvPr/>
        </p:nvCxnSpPr>
        <p:spPr>
          <a:xfrm>
            <a:off x="914400" y="4762987"/>
            <a:ext cx="10363200" cy="0"/>
          </a:xfrm>
          <a:prstGeom prst="line">
            <a:avLst/>
          </a:prstGeom>
          <a:ln w="19050">
            <a:solidFill>
              <a:srgbClr val="40404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38"/>
          <p:cNvSpPr txBox="1"/>
          <p:nvPr/>
        </p:nvSpPr>
        <p:spPr>
          <a:xfrm>
            <a:off x="1454004" y="4865765"/>
            <a:ext cx="9649341" cy="553998"/>
          </a:xfrm>
          <a:prstGeom prst="rect">
            <a:avLst/>
          </a:prstGeom>
          <a:noFill/>
        </p:spPr>
        <p:txBody>
          <a:bodyPr wrap="square" lIns="0" tIns="0" rIns="0" bIns="0" rtlCol="0">
            <a:spAutoFit/>
          </a:bodyPr>
          <a:lstStyle/>
          <a:p>
            <a:r>
              <a:rPr lang="en-US"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文本框 9"/>
          <p:cNvSpPr txBox="1"/>
          <p:nvPr/>
        </p:nvSpPr>
        <p:spPr>
          <a:xfrm>
            <a:off x="1025968" y="2804634"/>
            <a:ext cx="4838174" cy="1754326"/>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点击输入文字内容，点击输入文字内容，点击输入文字</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内容，点击输入文字内容，点击输入文字内容，点击输入文字内容</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点击输入文字内容，点击输入文字内容，点击输入文字</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内容</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a:lnSpc>
                <a:spcPct val="150000"/>
              </a:lnSpc>
              <a:buFont typeface="Arial" panose="020B0604020202020204" pitchFamily="34" charset="0"/>
              <a:buChar cha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endPar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1" name="组合 10"/>
          <p:cNvGrpSpPr/>
          <p:nvPr/>
        </p:nvGrpSpPr>
        <p:grpSpPr>
          <a:xfrm>
            <a:off x="5921023" y="3155830"/>
            <a:ext cx="5233312" cy="1227381"/>
            <a:chOff x="5921023" y="3155830"/>
            <a:chExt cx="5233312" cy="1227381"/>
          </a:xfrm>
        </p:grpSpPr>
        <p:sp>
          <p:nvSpPr>
            <p:cNvPr id="12" name="Sev01"/>
            <p:cNvSpPr/>
            <p:nvPr/>
          </p:nvSpPr>
          <p:spPr>
            <a:xfrm>
              <a:off x="5921023" y="3155830"/>
              <a:ext cx="1227381" cy="1227381"/>
            </a:xfrm>
            <a:prstGeom prst="rect">
              <a:avLst/>
            </a:prstGeom>
            <a:solidFill>
              <a:srgbClr val="82BCC7"/>
            </a:solidFill>
            <a:ln w="12700" cap="flat" cmpd="sng" algn="ctr">
              <a:noFill/>
              <a:prstDash val="solid"/>
              <a:miter lim="800000"/>
            </a:ln>
            <a:effectLst/>
          </p:spPr>
          <p:txBody>
            <a:bodyPr spcFirstLastPara="0" vert="horz" wrap="square" lIns="55880" tIns="55880" rIns="55880" bIns="55880" numCol="1" spcCol="1270" anchor="ctr" anchorCtr="0">
              <a:noAutofit/>
            </a:bodyPr>
            <a:lstStyle/>
            <a:p>
              <a:endParaRPr 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Sev02"/>
            <p:cNvSpPr/>
            <p:nvPr/>
          </p:nvSpPr>
          <p:spPr>
            <a:xfrm>
              <a:off x="7261059" y="3155830"/>
              <a:ext cx="1227381" cy="1227381"/>
            </a:xfrm>
            <a:prstGeom prst="rect">
              <a:avLst/>
            </a:prstGeom>
            <a:solidFill>
              <a:srgbClr val="82BCC7"/>
            </a:solidFill>
            <a:ln w="12700" cap="flat" cmpd="sng" algn="ctr">
              <a:noFill/>
              <a:prstDash val="solid"/>
              <a:miter lim="800000"/>
            </a:ln>
            <a:effectLst/>
          </p:spPr>
          <p:txBody>
            <a:bodyPr spcFirstLastPara="0" vert="horz" wrap="square" lIns="55880" tIns="55880" rIns="55880" bIns="55880" numCol="1" spcCol="1270" anchor="ctr" anchorCtr="0">
              <a:noAutofit/>
            </a:bodyPr>
            <a:lstStyle/>
            <a:p>
              <a:endParaRPr 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Sev03"/>
            <p:cNvSpPr/>
            <p:nvPr/>
          </p:nvSpPr>
          <p:spPr>
            <a:xfrm>
              <a:off x="8602203" y="3155830"/>
              <a:ext cx="1227381" cy="1227381"/>
            </a:xfrm>
            <a:prstGeom prst="rect">
              <a:avLst/>
            </a:prstGeom>
            <a:solidFill>
              <a:srgbClr val="82BCC7"/>
            </a:solidFill>
            <a:ln w="12700" cap="flat" cmpd="sng" algn="ctr">
              <a:noFill/>
              <a:prstDash val="solid"/>
              <a:miter lim="800000"/>
            </a:ln>
            <a:effectLst/>
          </p:spPr>
          <p:txBody>
            <a:bodyPr spcFirstLastPara="0" vert="horz" wrap="square" lIns="55880" tIns="55880" rIns="55880" bIns="55880" numCol="1" spcCol="1270" anchor="ctr" anchorCtr="0">
              <a:noAutofit/>
            </a:bodyPr>
            <a:lstStyle/>
            <a:p>
              <a:endParaRPr 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Sev04"/>
            <p:cNvSpPr/>
            <p:nvPr/>
          </p:nvSpPr>
          <p:spPr>
            <a:xfrm>
              <a:off x="9926954" y="3155830"/>
              <a:ext cx="1227381" cy="1227381"/>
            </a:xfrm>
            <a:prstGeom prst="rect">
              <a:avLst/>
            </a:prstGeom>
            <a:solidFill>
              <a:srgbClr val="82BCC7"/>
            </a:solidFill>
            <a:ln w="12700" cap="flat" cmpd="sng" algn="ctr">
              <a:noFill/>
              <a:prstDash val="solid"/>
              <a:miter lim="800000"/>
            </a:ln>
            <a:effectLst/>
          </p:spPr>
          <p:txBody>
            <a:bodyPr spcFirstLastPara="0" vert="horz" wrap="square" lIns="55880" tIns="55880" rIns="55880" bIns="55880" numCol="1" spcCol="1270" anchor="ctr" anchorCtr="0">
              <a:noAutofit/>
            </a:bodyPr>
            <a:lstStyle/>
            <a:p>
              <a:endParaRPr 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Freeform 34"/>
            <p:cNvSpPr>
              <a:spLocks noEditPoints="1"/>
            </p:cNvSpPr>
            <p:nvPr/>
          </p:nvSpPr>
          <p:spPr bwMode="auto">
            <a:xfrm rot="5400000">
              <a:off x="8988349" y="3554215"/>
              <a:ext cx="525662" cy="414465"/>
            </a:xfrm>
            <a:custGeom>
              <a:avLst/>
              <a:gdLst/>
              <a:ahLst/>
              <a:cxnLst>
                <a:cxn ang="0">
                  <a:pos x="72" y="54"/>
                </a:cxn>
                <a:cxn ang="0">
                  <a:pos x="70" y="57"/>
                </a:cxn>
                <a:cxn ang="0">
                  <a:pos x="3" y="57"/>
                </a:cxn>
                <a:cxn ang="0">
                  <a:pos x="0" y="54"/>
                </a:cxn>
                <a:cxn ang="0">
                  <a:pos x="0" y="49"/>
                </a:cxn>
                <a:cxn ang="0">
                  <a:pos x="3" y="47"/>
                </a:cxn>
                <a:cxn ang="0">
                  <a:pos x="70" y="47"/>
                </a:cxn>
                <a:cxn ang="0">
                  <a:pos x="72" y="49"/>
                </a:cxn>
                <a:cxn ang="0">
                  <a:pos x="72" y="54"/>
                </a:cxn>
                <a:cxn ang="0">
                  <a:pos x="72" y="24"/>
                </a:cxn>
                <a:cxn ang="0">
                  <a:pos x="70" y="26"/>
                </a:cxn>
                <a:cxn ang="0">
                  <a:pos x="8" y="26"/>
                </a:cxn>
                <a:cxn ang="0">
                  <a:pos x="6" y="24"/>
                </a:cxn>
                <a:cxn ang="0">
                  <a:pos x="6" y="18"/>
                </a:cxn>
                <a:cxn ang="0">
                  <a:pos x="8" y="16"/>
                </a:cxn>
                <a:cxn ang="0">
                  <a:pos x="70" y="16"/>
                </a:cxn>
                <a:cxn ang="0">
                  <a:pos x="72" y="18"/>
                </a:cxn>
                <a:cxn ang="0">
                  <a:pos x="72" y="24"/>
                </a:cxn>
                <a:cxn ang="0">
                  <a:pos x="72" y="39"/>
                </a:cxn>
                <a:cxn ang="0">
                  <a:pos x="70" y="42"/>
                </a:cxn>
                <a:cxn ang="0">
                  <a:pos x="18" y="42"/>
                </a:cxn>
                <a:cxn ang="0">
                  <a:pos x="16" y="39"/>
                </a:cxn>
                <a:cxn ang="0">
                  <a:pos x="16" y="34"/>
                </a:cxn>
                <a:cxn ang="0">
                  <a:pos x="18" y="31"/>
                </a:cxn>
                <a:cxn ang="0">
                  <a:pos x="70" y="31"/>
                </a:cxn>
                <a:cxn ang="0">
                  <a:pos x="72" y="34"/>
                </a:cxn>
                <a:cxn ang="0">
                  <a:pos x="72" y="39"/>
                </a:cxn>
                <a:cxn ang="0">
                  <a:pos x="72" y="8"/>
                </a:cxn>
                <a:cxn ang="0">
                  <a:pos x="70" y="11"/>
                </a:cxn>
                <a:cxn ang="0">
                  <a:pos x="24" y="11"/>
                </a:cxn>
                <a:cxn ang="0">
                  <a:pos x="21" y="8"/>
                </a:cxn>
                <a:cxn ang="0">
                  <a:pos x="21" y="3"/>
                </a:cxn>
                <a:cxn ang="0">
                  <a:pos x="24" y="0"/>
                </a:cxn>
                <a:cxn ang="0">
                  <a:pos x="70" y="0"/>
                </a:cxn>
                <a:cxn ang="0">
                  <a:pos x="72" y="3"/>
                </a:cxn>
                <a:cxn ang="0">
                  <a:pos x="72" y="8"/>
                </a:cxn>
              </a:cxnLst>
              <a:rect l="0" t="0" r="r" b="b"/>
              <a:pathLst>
                <a:path w="72" h="57">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chemeClr val="bg1"/>
            </a:solidFill>
            <a:ln w="9525">
              <a:noFill/>
              <a:round/>
            </a:ln>
          </p:spPr>
          <p:txBody>
            <a:bodyPr vert="horz" wrap="square" lIns="91440" tIns="45720" rIns="91440" bIns="45720" numCol="1" anchor="t" anchorCtr="0" compatLnSpc="1"/>
            <a:lstStyle/>
            <a:p>
              <a:pPr fontAlgn="auto">
                <a:spcBef>
                  <a:spcPts val="0"/>
                </a:spcBef>
                <a:spcAft>
                  <a:spcPts val="0"/>
                </a:spcAft>
              </a:pPr>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7" name="组合 16"/>
            <p:cNvGrpSpPr/>
            <p:nvPr/>
          </p:nvGrpSpPr>
          <p:grpSpPr>
            <a:xfrm>
              <a:off x="6367516" y="3349765"/>
              <a:ext cx="401165" cy="674514"/>
              <a:chOff x="7551700" y="3220304"/>
              <a:chExt cx="401165" cy="674514"/>
            </a:xfrm>
            <a:solidFill>
              <a:schemeClr val="bg1"/>
            </a:solidFill>
          </p:grpSpPr>
          <p:sp>
            <p:nvSpPr>
              <p:cNvPr id="27"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91440" tIns="45720" rIns="91440" bIns="45720" numCol="1" anchor="t" anchorCtr="0" compatLnSpc="1"/>
              <a:lstStyle/>
              <a:p>
                <a:pPr fontAlgn="auto">
                  <a:spcBef>
                    <a:spcPts val="0"/>
                  </a:spcBef>
                  <a:spcAft>
                    <a:spcPts val="0"/>
                  </a:spcAft>
                </a:pPr>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91440" tIns="45720" rIns="91440" bIns="45720" numCol="1" anchor="t" anchorCtr="0" compatLnSpc="1"/>
              <a:lstStyle/>
              <a:p>
                <a:pPr fontAlgn="auto">
                  <a:spcBef>
                    <a:spcPts val="0"/>
                  </a:spcBef>
                  <a:spcAft>
                    <a:spcPts val="0"/>
                  </a:spcAft>
                </a:pPr>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91440" tIns="45720" rIns="91440" bIns="45720" numCol="1" anchor="t" anchorCtr="0" compatLnSpc="1"/>
              <a:lstStyle/>
              <a:p>
                <a:pPr fontAlgn="auto">
                  <a:spcBef>
                    <a:spcPts val="0"/>
                  </a:spcBef>
                  <a:spcAft>
                    <a:spcPts val="0"/>
                  </a:spcAft>
                </a:pPr>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91440" tIns="45720" rIns="91440" bIns="45720" numCol="1" anchor="t" anchorCtr="0" compatLnSpc="1"/>
              <a:lstStyle/>
              <a:p>
                <a:pPr fontAlgn="auto">
                  <a:spcBef>
                    <a:spcPts val="0"/>
                  </a:spcBef>
                  <a:spcAft>
                    <a:spcPts val="0"/>
                  </a:spcAft>
                </a:pPr>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8" name="Freeform 13"/>
            <p:cNvSpPr>
              <a:spLocks noEditPoints="1"/>
            </p:cNvSpPr>
            <p:nvPr/>
          </p:nvSpPr>
          <p:spPr bwMode="auto">
            <a:xfrm>
              <a:off x="7590148" y="3514760"/>
              <a:ext cx="569202" cy="509519"/>
            </a:xfrm>
            <a:custGeom>
              <a:avLst/>
              <a:gdLst/>
              <a:ahLst/>
              <a:cxnLst>
                <a:cxn ang="0">
                  <a:pos x="205" y="90"/>
                </a:cxn>
                <a:cxn ang="0">
                  <a:pos x="170" y="67"/>
                </a:cxn>
                <a:cxn ang="0">
                  <a:pos x="149" y="67"/>
                </a:cxn>
                <a:cxn ang="0">
                  <a:pos x="156" y="35"/>
                </a:cxn>
                <a:cxn ang="0">
                  <a:pos x="155" y="23"/>
                </a:cxn>
                <a:cxn ang="0">
                  <a:pos x="126" y="1"/>
                </a:cxn>
                <a:cxn ang="0">
                  <a:pos x="113" y="21"/>
                </a:cxn>
                <a:cxn ang="0">
                  <a:pos x="95" y="61"/>
                </a:cxn>
                <a:cxn ang="0">
                  <a:pos x="68" y="82"/>
                </a:cxn>
                <a:cxn ang="0">
                  <a:pos x="68" y="81"/>
                </a:cxn>
                <a:cxn ang="0">
                  <a:pos x="0" y="81"/>
                </a:cxn>
                <a:cxn ang="0">
                  <a:pos x="0" y="179"/>
                </a:cxn>
                <a:cxn ang="0">
                  <a:pos x="68" y="179"/>
                </a:cxn>
                <a:cxn ang="0">
                  <a:pos x="68" y="174"/>
                </a:cxn>
                <a:cxn ang="0">
                  <a:pos x="86" y="174"/>
                </a:cxn>
                <a:cxn ang="0">
                  <a:pos x="99" y="181"/>
                </a:cxn>
                <a:cxn ang="0">
                  <a:pos x="108" y="187"/>
                </a:cxn>
                <a:cxn ang="0">
                  <a:pos x="172" y="189"/>
                </a:cxn>
                <a:cxn ang="0">
                  <a:pos x="198" y="169"/>
                </a:cxn>
                <a:cxn ang="0">
                  <a:pos x="205" y="90"/>
                </a:cxn>
                <a:cxn ang="0">
                  <a:pos x="186" y="165"/>
                </a:cxn>
                <a:cxn ang="0">
                  <a:pos x="170" y="176"/>
                </a:cxn>
                <a:cxn ang="0">
                  <a:pos x="114" y="175"/>
                </a:cxn>
                <a:cxn ang="0">
                  <a:pos x="106" y="170"/>
                </a:cxn>
                <a:cxn ang="0">
                  <a:pos x="91" y="162"/>
                </a:cxn>
                <a:cxn ang="0">
                  <a:pos x="68" y="161"/>
                </a:cxn>
                <a:cxn ang="0">
                  <a:pos x="68" y="96"/>
                </a:cxn>
                <a:cxn ang="0">
                  <a:pos x="106" y="68"/>
                </a:cxn>
                <a:cxn ang="0">
                  <a:pos x="126" y="26"/>
                </a:cxn>
                <a:cxn ang="0">
                  <a:pos x="130" y="14"/>
                </a:cxn>
                <a:cxn ang="0">
                  <a:pos x="142" y="26"/>
                </a:cxn>
                <a:cxn ang="0">
                  <a:pos x="143" y="35"/>
                </a:cxn>
                <a:cxn ang="0">
                  <a:pos x="133" y="70"/>
                </a:cxn>
                <a:cxn ang="0">
                  <a:pos x="126" y="80"/>
                </a:cxn>
                <a:cxn ang="0">
                  <a:pos x="170" y="80"/>
                </a:cxn>
                <a:cxn ang="0">
                  <a:pos x="193" y="94"/>
                </a:cxn>
                <a:cxn ang="0">
                  <a:pos x="186" y="165"/>
                </a:cxn>
                <a:cxn ang="0">
                  <a:pos x="186" y="165"/>
                </a:cxn>
                <a:cxn ang="0">
                  <a:pos x="186" y="165"/>
                </a:cxn>
              </a:cxnLst>
              <a:rect l="0" t="0" r="r" b="b"/>
              <a:pathLst>
                <a:path w="215" h="192">
                  <a:moveTo>
                    <a:pt x="205" y="90"/>
                  </a:moveTo>
                  <a:cubicBezTo>
                    <a:pt x="199" y="75"/>
                    <a:pt x="187" y="67"/>
                    <a:pt x="170" y="67"/>
                  </a:cubicBezTo>
                  <a:cubicBezTo>
                    <a:pt x="149" y="67"/>
                    <a:pt x="149" y="67"/>
                    <a:pt x="149" y="67"/>
                  </a:cubicBezTo>
                  <a:cubicBezTo>
                    <a:pt x="153" y="59"/>
                    <a:pt x="156" y="48"/>
                    <a:pt x="156" y="35"/>
                  </a:cubicBezTo>
                  <a:cubicBezTo>
                    <a:pt x="156" y="31"/>
                    <a:pt x="156" y="27"/>
                    <a:pt x="155" y="23"/>
                  </a:cubicBezTo>
                  <a:cubicBezTo>
                    <a:pt x="153" y="8"/>
                    <a:pt x="142" y="0"/>
                    <a:pt x="126" y="1"/>
                  </a:cubicBezTo>
                  <a:cubicBezTo>
                    <a:pt x="120" y="2"/>
                    <a:pt x="118" y="8"/>
                    <a:pt x="113" y="21"/>
                  </a:cubicBezTo>
                  <a:cubicBezTo>
                    <a:pt x="109" y="33"/>
                    <a:pt x="103" y="48"/>
                    <a:pt x="95" y="61"/>
                  </a:cubicBezTo>
                  <a:cubicBezTo>
                    <a:pt x="88" y="70"/>
                    <a:pt x="77" y="78"/>
                    <a:pt x="68" y="82"/>
                  </a:cubicBezTo>
                  <a:cubicBezTo>
                    <a:pt x="68" y="81"/>
                    <a:pt x="68" y="81"/>
                    <a:pt x="68" y="81"/>
                  </a:cubicBezTo>
                  <a:cubicBezTo>
                    <a:pt x="0" y="81"/>
                    <a:pt x="0" y="81"/>
                    <a:pt x="0" y="81"/>
                  </a:cubicBezTo>
                  <a:cubicBezTo>
                    <a:pt x="0" y="179"/>
                    <a:pt x="0" y="179"/>
                    <a:pt x="0" y="179"/>
                  </a:cubicBezTo>
                  <a:cubicBezTo>
                    <a:pt x="68" y="179"/>
                    <a:pt x="68" y="179"/>
                    <a:pt x="68" y="179"/>
                  </a:cubicBezTo>
                  <a:cubicBezTo>
                    <a:pt x="68" y="174"/>
                    <a:pt x="68" y="174"/>
                    <a:pt x="68" y="174"/>
                  </a:cubicBezTo>
                  <a:cubicBezTo>
                    <a:pt x="79" y="174"/>
                    <a:pt x="85" y="174"/>
                    <a:pt x="86" y="174"/>
                  </a:cubicBezTo>
                  <a:cubicBezTo>
                    <a:pt x="99" y="181"/>
                    <a:pt x="99" y="181"/>
                    <a:pt x="99" y="181"/>
                  </a:cubicBezTo>
                  <a:cubicBezTo>
                    <a:pt x="108" y="187"/>
                    <a:pt x="108" y="187"/>
                    <a:pt x="108" y="187"/>
                  </a:cubicBezTo>
                  <a:cubicBezTo>
                    <a:pt x="116" y="191"/>
                    <a:pt x="155" y="192"/>
                    <a:pt x="172" y="189"/>
                  </a:cubicBezTo>
                  <a:cubicBezTo>
                    <a:pt x="193" y="186"/>
                    <a:pt x="198" y="169"/>
                    <a:pt x="198" y="169"/>
                  </a:cubicBezTo>
                  <a:cubicBezTo>
                    <a:pt x="200" y="163"/>
                    <a:pt x="215" y="112"/>
                    <a:pt x="205" y="90"/>
                  </a:cubicBezTo>
                  <a:close/>
                  <a:moveTo>
                    <a:pt x="186" y="165"/>
                  </a:moveTo>
                  <a:cubicBezTo>
                    <a:pt x="186" y="165"/>
                    <a:pt x="182" y="175"/>
                    <a:pt x="170" y="176"/>
                  </a:cubicBezTo>
                  <a:cubicBezTo>
                    <a:pt x="152" y="179"/>
                    <a:pt x="119" y="177"/>
                    <a:pt x="114" y="175"/>
                  </a:cubicBezTo>
                  <a:cubicBezTo>
                    <a:pt x="114" y="175"/>
                    <a:pt x="106" y="170"/>
                    <a:pt x="106" y="170"/>
                  </a:cubicBezTo>
                  <a:cubicBezTo>
                    <a:pt x="91" y="162"/>
                    <a:pt x="91" y="162"/>
                    <a:pt x="91" y="162"/>
                  </a:cubicBezTo>
                  <a:cubicBezTo>
                    <a:pt x="87" y="161"/>
                    <a:pt x="79" y="161"/>
                    <a:pt x="68" y="161"/>
                  </a:cubicBezTo>
                  <a:cubicBezTo>
                    <a:pt x="68" y="96"/>
                    <a:pt x="68" y="96"/>
                    <a:pt x="68" y="96"/>
                  </a:cubicBezTo>
                  <a:cubicBezTo>
                    <a:pt x="79" y="92"/>
                    <a:pt x="96" y="83"/>
                    <a:pt x="106" y="68"/>
                  </a:cubicBezTo>
                  <a:cubicBezTo>
                    <a:pt x="115" y="54"/>
                    <a:pt x="121" y="38"/>
                    <a:pt x="126" y="26"/>
                  </a:cubicBezTo>
                  <a:cubicBezTo>
                    <a:pt x="126" y="26"/>
                    <a:pt x="129" y="16"/>
                    <a:pt x="130" y="14"/>
                  </a:cubicBezTo>
                  <a:cubicBezTo>
                    <a:pt x="137" y="14"/>
                    <a:pt x="141" y="18"/>
                    <a:pt x="142" y="26"/>
                  </a:cubicBezTo>
                  <a:cubicBezTo>
                    <a:pt x="143" y="29"/>
                    <a:pt x="143" y="32"/>
                    <a:pt x="143" y="35"/>
                  </a:cubicBezTo>
                  <a:cubicBezTo>
                    <a:pt x="143" y="54"/>
                    <a:pt x="133" y="70"/>
                    <a:pt x="133" y="70"/>
                  </a:cubicBezTo>
                  <a:cubicBezTo>
                    <a:pt x="126" y="80"/>
                    <a:pt x="126" y="80"/>
                    <a:pt x="126" y="80"/>
                  </a:cubicBezTo>
                  <a:cubicBezTo>
                    <a:pt x="170" y="80"/>
                    <a:pt x="170" y="80"/>
                    <a:pt x="170" y="80"/>
                  </a:cubicBezTo>
                  <a:cubicBezTo>
                    <a:pt x="181" y="80"/>
                    <a:pt x="189" y="84"/>
                    <a:pt x="193" y="94"/>
                  </a:cubicBezTo>
                  <a:cubicBezTo>
                    <a:pt x="199" y="110"/>
                    <a:pt x="190" y="151"/>
                    <a:pt x="186" y="165"/>
                  </a:cubicBezTo>
                  <a:close/>
                  <a:moveTo>
                    <a:pt x="186" y="165"/>
                  </a:moveTo>
                  <a:cubicBezTo>
                    <a:pt x="186" y="165"/>
                    <a:pt x="186" y="165"/>
                    <a:pt x="186" y="165"/>
                  </a:cubicBezTo>
                </a:path>
              </a:pathLst>
            </a:custGeom>
            <a:solidFill>
              <a:schemeClr val="bg1"/>
            </a:solidFill>
            <a:ln w="9525">
              <a:noFill/>
              <a:round/>
            </a:ln>
          </p:spPr>
          <p:txBody>
            <a:bodyPr vert="horz" wrap="square" lIns="91440" tIns="45720" rIns="91440" bIns="45720" numCol="1" anchor="t" anchorCtr="0" compatLnSpc="1"/>
            <a:lstStyle/>
            <a:p>
              <a:pPr fontAlgn="auto">
                <a:spcBef>
                  <a:spcPts val="0"/>
                </a:spcBef>
                <a:spcAft>
                  <a:spcPts val="0"/>
                </a:spcAft>
              </a:pPr>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9" name="组合 18"/>
            <p:cNvGrpSpPr/>
            <p:nvPr/>
          </p:nvGrpSpPr>
          <p:grpSpPr>
            <a:xfrm>
              <a:off x="10277370" y="3482639"/>
              <a:ext cx="597124" cy="541640"/>
              <a:chOff x="10429039" y="3217229"/>
              <a:chExt cx="597124" cy="541640"/>
            </a:xfrm>
            <a:solidFill>
              <a:schemeClr val="bg1"/>
            </a:solidFill>
          </p:grpSpPr>
          <p:sp>
            <p:nvSpPr>
              <p:cNvPr id="20" name="Freeform 13"/>
              <p:cNvSpPr/>
              <p:nvPr/>
            </p:nvSpPr>
            <p:spPr bwMode="auto">
              <a:xfrm>
                <a:off x="10429039" y="3693045"/>
                <a:ext cx="597124" cy="65824"/>
              </a:xfrm>
              <a:custGeom>
                <a:avLst/>
                <a:gdLst>
                  <a:gd name="T0" fmla="*/ 136 w 136"/>
                  <a:gd name="T1" fmla="*/ 7 h 15"/>
                  <a:gd name="T2" fmla="*/ 128 w 136"/>
                  <a:gd name="T3" fmla="*/ 15 h 15"/>
                  <a:gd name="T4" fmla="*/ 8 w 136"/>
                  <a:gd name="T5" fmla="*/ 15 h 15"/>
                  <a:gd name="T6" fmla="*/ 0 w 136"/>
                  <a:gd name="T7" fmla="*/ 7 h 15"/>
                  <a:gd name="T8" fmla="*/ 0 w 136"/>
                  <a:gd name="T9" fmla="*/ 7 h 15"/>
                  <a:gd name="T10" fmla="*/ 8 w 136"/>
                  <a:gd name="T11" fmla="*/ 0 h 15"/>
                  <a:gd name="T12" fmla="*/ 128 w 136"/>
                  <a:gd name="T13" fmla="*/ 0 h 15"/>
                  <a:gd name="T14" fmla="*/ 136 w 136"/>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5">
                    <a:moveTo>
                      <a:pt x="136" y="7"/>
                    </a:moveTo>
                    <a:cubicBezTo>
                      <a:pt x="136" y="12"/>
                      <a:pt x="133" y="15"/>
                      <a:pt x="128" y="15"/>
                    </a:cubicBezTo>
                    <a:cubicBezTo>
                      <a:pt x="8" y="15"/>
                      <a:pt x="8" y="15"/>
                      <a:pt x="8" y="15"/>
                    </a:cubicBezTo>
                    <a:cubicBezTo>
                      <a:pt x="3" y="15"/>
                      <a:pt x="0" y="12"/>
                      <a:pt x="0" y="7"/>
                    </a:cubicBezTo>
                    <a:cubicBezTo>
                      <a:pt x="0" y="7"/>
                      <a:pt x="0" y="7"/>
                      <a:pt x="0" y="7"/>
                    </a:cubicBezTo>
                    <a:cubicBezTo>
                      <a:pt x="0" y="3"/>
                      <a:pt x="3" y="0"/>
                      <a:pt x="8" y="0"/>
                    </a:cubicBezTo>
                    <a:cubicBezTo>
                      <a:pt x="128" y="0"/>
                      <a:pt x="128" y="0"/>
                      <a:pt x="128" y="0"/>
                    </a:cubicBezTo>
                    <a:cubicBezTo>
                      <a:pt x="133" y="0"/>
                      <a:pt x="136" y="3"/>
                      <a:pt x="13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Freeform 14"/>
              <p:cNvSpPr/>
              <p:nvPr/>
            </p:nvSpPr>
            <p:spPr bwMode="auto">
              <a:xfrm>
                <a:off x="10503327" y="3451375"/>
                <a:ext cx="70526" cy="206876"/>
              </a:xfrm>
              <a:custGeom>
                <a:avLst/>
                <a:gdLst>
                  <a:gd name="T0" fmla="*/ 8 w 16"/>
                  <a:gd name="T1" fmla="*/ 47 h 47"/>
                  <a:gd name="T2" fmla="*/ 0 w 16"/>
                  <a:gd name="T3" fmla="*/ 39 h 47"/>
                  <a:gd name="T4" fmla="*/ 0 w 16"/>
                  <a:gd name="T5" fmla="*/ 8 h 47"/>
                  <a:gd name="T6" fmla="*/ 8 w 16"/>
                  <a:gd name="T7" fmla="*/ 0 h 47"/>
                  <a:gd name="T8" fmla="*/ 8 w 16"/>
                  <a:gd name="T9" fmla="*/ 0 h 47"/>
                  <a:gd name="T10" fmla="*/ 16 w 16"/>
                  <a:gd name="T11" fmla="*/ 8 h 47"/>
                  <a:gd name="T12" fmla="*/ 16 w 16"/>
                  <a:gd name="T13" fmla="*/ 39 h 47"/>
                  <a:gd name="T14" fmla="*/ 8 w 16"/>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7">
                    <a:moveTo>
                      <a:pt x="8" y="47"/>
                    </a:moveTo>
                    <a:cubicBezTo>
                      <a:pt x="4" y="47"/>
                      <a:pt x="0" y="44"/>
                      <a:pt x="0" y="39"/>
                    </a:cubicBezTo>
                    <a:cubicBezTo>
                      <a:pt x="0" y="8"/>
                      <a:pt x="0" y="8"/>
                      <a:pt x="0" y="8"/>
                    </a:cubicBezTo>
                    <a:cubicBezTo>
                      <a:pt x="0" y="4"/>
                      <a:pt x="4" y="0"/>
                      <a:pt x="8" y="0"/>
                    </a:cubicBezTo>
                    <a:cubicBezTo>
                      <a:pt x="8" y="0"/>
                      <a:pt x="8" y="0"/>
                      <a:pt x="8" y="0"/>
                    </a:cubicBezTo>
                    <a:cubicBezTo>
                      <a:pt x="12" y="0"/>
                      <a:pt x="16" y="4"/>
                      <a:pt x="16" y="8"/>
                    </a:cubicBezTo>
                    <a:cubicBezTo>
                      <a:pt x="16" y="39"/>
                      <a:pt x="16" y="39"/>
                      <a:pt x="16" y="39"/>
                    </a:cubicBezTo>
                    <a:cubicBezTo>
                      <a:pt x="16" y="44"/>
                      <a:pt x="12" y="47"/>
                      <a:pt x="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Freeform 15"/>
              <p:cNvSpPr/>
              <p:nvPr/>
            </p:nvSpPr>
            <p:spPr bwMode="auto">
              <a:xfrm>
                <a:off x="10631215" y="3451375"/>
                <a:ext cx="65825" cy="206876"/>
              </a:xfrm>
              <a:custGeom>
                <a:avLst/>
                <a:gdLst>
                  <a:gd name="T0" fmla="*/ 8 w 15"/>
                  <a:gd name="T1" fmla="*/ 47 h 47"/>
                  <a:gd name="T2" fmla="*/ 0 w 15"/>
                  <a:gd name="T3" fmla="*/ 39 h 47"/>
                  <a:gd name="T4" fmla="*/ 0 w 15"/>
                  <a:gd name="T5" fmla="*/ 8 h 47"/>
                  <a:gd name="T6" fmla="*/ 8 w 15"/>
                  <a:gd name="T7" fmla="*/ 0 h 47"/>
                  <a:gd name="T8" fmla="*/ 8 w 15"/>
                  <a:gd name="T9" fmla="*/ 0 h 47"/>
                  <a:gd name="T10" fmla="*/ 15 w 15"/>
                  <a:gd name="T11" fmla="*/ 8 h 47"/>
                  <a:gd name="T12" fmla="*/ 15 w 15"/>
                  <a:gd name="T13" fmla="*/ 39 h 47"/>
                  <a:gd name="T14" fmla="*/ 8 w 15"/>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7">
                    <a:moveTo>
                      <a:pt x="8" y="47"/>
                    </a:moveTo>
                    <a:cubicBezTo>
                      <a:pt x="3" y="47"/>
                      <a:pt x="0" y="44"/>
                      <a:pt x="0" y="39"/>
                    </a:cubicBezTo>
                    <a:cubicBezTo>
                      <a:pt x="0" y="8"/>
                      <a:pt x="0" y="8"/>
                      <a:pt x="0" y="8"/>
                    </a:cubicBezTo>
                    <a:cubicBezTo>
                      <a:pt x="0" y="4"/>
                      <a:pt x="3" y="0"/>
                      <a:pt x="8" y="0"/>
                    </a:cubicBezTo>
                    <a:cubicBezTo>
                      <a:pt x="8" y="0"/>
                      <a:pt x="8" y="0"/>
                      <a:pt x="8" y="0"/>
                    </a:cubicBezTo>
                    <a:cubicBezTo>
                      <a:pt x="12" y="0"/>
                      <a:pt x="15" y="4"/>
                      <a:pt x="15" y="8"/>
                    </a:cubicBezTo>
                    <a:cubicBezTo>
                      <a:pt x="15" y="39"/>
                      <a:pt x="15" y="39"/>
                      <a:pt x="15" y="39"/>
                    </a:cubicBezTo>
                    <a:cubicBezTo>
                      <a:pt x="15" y="44"/>
                      <a:pt x="12" y="47"/>
                      <a:pt x="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Freeform 16"/>
              <p:cNvSpPr/>
              <p:nvPr/>
            </p:nvSpPr>
            <p:spPr bwMode="auto">
              <a:xfrm>
                <a:off x="10758162" y="3451375"/>
                <a:ext cx="65825" cy="206876"/>
              </a:xfrm>
              <a:custGeom>
                <a:avLst/>
                <a:gdLst>
                  <a:gd name="T0" fmla="*/ 7 w 15"/>
                  <a:gd name="T1" fmla="*/ 47 h 47"/>
                  <a:gd name="T2" fmla="*/ 0 w 15"/>
                  <a:gd name="T3" fmla="*/ 39 h 47"/>
                  <a:gd name="T4" fmla="*/ 0 w 15"/>
                  <a:gd name="T5" fmla="*/ 8 h 47"/>
                  <a:gd name="T6" fmla="*/ 7 w 15"/>
                  <a:gd name="T7" fmla="*/ 0 h 47"/>
                  <a:gd name="T8" fmla="*/ 7 w 15"/>
                  <a:gd name="T9" fmla="*/ 0 h 47"/>
                  <a:gd name="T10" fmla="*/ 15 w 15"/>
                  <a:gd name="T11" fmla="*/ 8 h 47"/>
                  <a:gd name="T12" fmla="*/ 15 w 15"/>
                  <a:gd name="T13" fmla="*/ 39 h 47"/>
                  <a:gd name="T14" fmla="*/ 7 w 15"/>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7">
                    <a:moveTo>
                      <a:pt x="7" y="47"/>
                    </a:moveTo>
                    <a:cubicBezTo>
                      <a:pt x="3" y="47"/>
                      <a:pt x="0" y="44"/>
                      <a:pt x="0" y="39"/>
                    </a:cubicBezTo>
                    <a:cubicBezTo>
                      <a:pt x="0" y="8"/>
                      <a:pt x="0" y="8"/>
                      <a:pt x="0" y="8"/>
                    </a:cubicBezTo>
                    <a:cubicBezTo>
                      <a:pt x="0" y="4"/>
                      <a:pt x="3" y="0"/>
                      <a:pt x="7" y="0"/>
                    </a:cubicBezTo>
                    <a:cubicBezTo>
                      <a:pt x="7" y="0"/>
                      <a:pt x="7" y="0"/>
                      <a:pt x="7" y="0"/>
                    </a:cubicBezTo>
                    <a:cubicBezTo>
                      <a:pt x="12" y="0"/>
                      <a:pt x="15" y="4"/>
                      <a:pt x="15" y="8"/>
                    </a:cubicBezTo>
                    <a:cubicBezTo>
                      <a:pt x="15" y="39"/>
                      <a:pt x="15" y="39"/>
                      <a:pt x="15" y="39"/>
                    </a:cubicBezTo>
                    <a:cubicBezTo>
                      <a:pt x="15" y="44"/>
                      <a:pt x="12" y="47"/>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Freeform 17"/>
              <p:cNvSpPr/>
              <p:nvPr/>
            </p:nvSpPr>
            <p:spPr bwMode="auto">
              <a:xfrm>
                <a:off x="10881349" y="3451375"/>
                <a:ext cx="69586" cy="206876"/>
              </a:xfrm>
              <a:custGeom>
                <a:avLst/>
                <a:gdLst>
                  <a:gd name="T0" fmla="*/ 8 w 16"/>
                  <a:gd name="T1" fmla="*/ 47 h 47"/>
                  <a:gd name="T2" fmla="*/ 0 w 16"/>
                  <a:gd name="T3" fmla="*/ 39 h 47"/>
                  <a:gd name="T4" fmla="*/ 0 w 16"/>
                  <a:gd name="T5" fmla="*/ 8 h 47"/>
                  <a:gd name="T6" fmla="*/ 8 w 16"/>
                  <a:gd name="T7" fmla="*/ 0 h 47"/>
                  <a:gd name="T8" fmla="*/ 8 w 16"/>
                  <a:gd name="T9" fmla="*/ 0 h 47"/>
                  <a:gd name="T10" fmla="*/ 16 w 16"/>
                  <a:gd name="T11" fmla="*/ 8 h 47"/>
                  <a:gd name="T12" fmla="*/ 16 w 16"/>
                  <a:gd name="T13" fmla="*/ 39 h 47"/>
                  <a:gd name="T14" fmla="*/ 8 w 16"/>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7">
                    <a:moveTo>
                      <a:pt x="8" y="47"/>
                    </a:moveTo>
                    <a:cubicBezTo>
                      <a:pt x="4" y="47"/>
                      <a:pt x="0" y="44"/>
                      <a:pt x="0" y="39"/>
                    </a:cubicBezTo>
                    <a:cubicBezTo>
                      <a:pt x="0" y="8"/>
                      <a:pt x="0" y="8"/>
                      <a:pt x="0" y="8"/>
                    </a:cubicBezTo>
                    <a:cubicBezTo>
                      <a:pt x="0" y="4"/>
                      <a:pt x="4" y="0"/>
                      <a:pt x="8" y="0"/>
                    </a:cubicBezTo>
                    <a:cubicBezTo>
                      <a:pt x="8" y="0"/>
                      <a:pt x="8" y="0"/>
                      <a:pt x="8" y="0"/>
                    </a:cubicBezTo>
                    <a:cubicBezTo>
                      <a:pt x="12" y="0"/>
                      <a:pt x="16" y="4"/>
                      <a:pt x="16" y="8"/>
                    </a:cubicBezTo>
                    <a:cubicBezTo>
                      <a:pt x="16" y="39"/>
                      <a:pt x="16" y="39"/>
                      <a:pt x="16" y="39"/>
                    </a:cubicBezTo>
                    <a:cubicBezTo>
                      <a:pt x="16" y="44"/>
                      <a:pt x="12" y="47"/>
                      <a:pt x="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Freeform 18"/>
              <p:cNvSpPr/>
              <p:nvPr/>
            </p:nvSpPr>
            <p:spPr bwMode="auto">
              <a:xfrm>
                <a:off x="10542822" y="3217229"/>
                <a:ext cx="368618" cy="110021"/>
              </a:xfrm>
              <a:custGeom>
                <a:avLst/>
                <a:gdLst>
                  <a:gd name="T0" fmla="*/ 84 w 84"/>
                  <a:gd name="T1" fmla="*/ 25 h 25"/>
                  <a:gd name="T2" fmla="*/ 52 w 84"/>
                  <a:gd name="T3" fmla="*/ 4 h 25"/>
                  <a:gd name="T4" fmla="*/ 32 w 84"/>
                  <a:gd name="T5" fmla="*/ 4 h 25"/>
                  <a:gd name="T6" fmla="*/ 18 w 84"/>
                  <a:gd name="T7" fmla="*/ 13 h 25"/>
                  <a:gd name="T8" fmla="*/ 0 w 84"/>
                  <a:gd name="T9" fmla="*/ 25 h 25"/>
                  <a:gd name="T10" fmla="*/ 84 w 84"/>
                  <a:gd name="T11" fmla="*/ 25 h 25"/>
                </a:gdLst>
                <a:ahLst/>
                <a:cxnLst>
                  <a:cxn ang="0">
                    <a:pos x="T0" y="T1"/>
                  </a:cxn>
                  <a:cxn ang="0">
                    <a:pos x="T2" y="T3"/>
                  </a:cxn>
                  <a:cxn ang="0">
                    <a:pos x="T4" y="T5"/>
                  </a:cxn>
                  <a:cxn ang="0">
                    <a:pos x="T6" y="T7"/>
                  </a:cxn>
                  <a:cxn ang="0">
                    <a:pos x="T8" y="T9"/>
                  </a:cxn>
                  <a:cxn ang="0">
                    <a:pos x="T10" y="T11"/>
                  </a:cxn>
                </a:cxnLst>
                <a:rect l="0" t="0" r="r" b="b"/>
                <a:pathLst>
                  <a:path w="84" h="25">
                    <a:moveTo>
                      <a:pt x="84" y="25"/>
                    </a:moveTo>
                    <a:cubicBezTo>
                      <a:pt x="52" y="4"/>
                      <a:pt x="52" y="4"/>
                      <a:pt x="52" y="4"/>
                    </a:cubicBezTo>
                    <a:cubicBezTo>
                      <a:pt x="46" y="0"/>
                      <a:pt x="38" y="0"/>
                      <a:pt x="32" y="4"/>
                    </a:cubicBezTo>
                    <a:cubicBezTo>
                      <a:pt x="18" y="13"/>
                      <a:pt x="18" y="13"/>
                      <a:pt x="18" y="13"/>
                    </a:cubicBezTo>
                    <a:cubicBezTo>
                      <a:pt x="0" y="25"/>
                      <a:pt x="0" y="25"/>
                      <a:pt x="0" y="25"/>
                    </a:cubicBezTo>
                    <a:lnTo>
                      <a:pt x="8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Freeform 19"/>
              <p:cNvSpPr/>
              <p:nvPr/>
            </p:nvSpPr>
            <p:spPr bwMode="auto">
              <a:xfrm>
                <a:off x="10463832" y="3362983"/>
                <a:ext cx="526598" cy="70526"/>
              </a:xfrm>
              <a:custGeom>
                <a:avLst/>
                <a:gdLst>
                  <a:gd name="T0" fmla="*/ 120 w 120"/>
                  <a:gd name="T1" fmla="*/ 8 h 16"/>
                  <a:gd name="T2" fmla="*/ 112 w 120"/>
                  <a:gd name="T3" fmla="*/ 16 h 16"/>
                  <a:gd name="T4" fmla="*/ 8 w 120"/>
                  <a:gd name="T5" fmla="*/ 16 h 16"/>
                  <a:gd name="T6" fmla="*/ 0 w 120"/>
                  <a:gd name="T7" fmla="*/ 8 h 16"/>
                  <a:gd name="T8" fmla="*/ 0 w 120"/>
                  <a:gd name="T9" fmla="*/ 8 h 16"/>
                  <a:gd name="T10" fmla="*/ 8 w 120"/>
                  <a:gd name="T11" fmla="*/ 0 h 16"/>
                  <a:gd name="T12" fmla="*/ 112 w 120"/>
                  <a:gd name="T13" fmla="*/ 0 h 16"/>
                  <a:gd name="T14" fmla="*/ 120 w 120"/>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6">
                    <a:moveTo>
                      <a:pt x="120" y="8"/>
                    </a:moveTo>
                    <a:cubicBezTo>
                      <a:pt x="120" y="12"/>
                      <a:pt x="116" y="16"/>
                      <a:pt x="112" y="16"/>
                    </a:cubicBezTo>
                    <a:cubicBezTo>
                      <a:pt x="8" y="16"/>
                      <a:pt x="8" y="16"/>
                      <a:pt x="8" y="16"/>
                    </a:cubicBezTo>
                    <a:cubicBezTo>
                      <a:pt x="4" y="16"/>
                      <a:pt x="0" y="12"/>
                      <a:pt x="0" y="8"/>
                    </a:cubicBezTo>
                    <a:cubicBezTo>
                      <a:pt x="0" y="8"/>
                      <a:pt x="0" y="8"/>
                      <a:pt x="0" y="8"/>
                    </a:cubicBezTo>
                    <a:cubicBezTo>
                      <a:pt x="0" y="3"/>
                      <a:pt x="4" y="0"/>
                      <a:pt x="8" y="0"/>
                    </a:cubicBezTo>
                    <a:cubicBezTo>
                      <a:pt x="112" y="0"/>
                      <a:pt x="112" y="0"/>
                      <a:pt x="112" y="0"/>
                    </a:cubicBezTo>
                    <a:cubicBezTo>
                      <a:pt x="116" y="0"/>
                      <a:pt x="120" y="3"/>
                      <a:pt x="1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anim calcmode="lin" valueType="num">
                                      <p:cBhvr>
                                        <p:cTn id="20" dur="250" fill="hold"/>
                                        <p:tgtEl>
                                          <p:spTgt spid="9"/>
                                        </p:tgtEl>
                                        <p:attrNameLst>
                                          <p:attrName>ppt_x</p:attrName>
                                        </p:attrNameLst>
                                      </p:cBhvr>
                                      <p:tavLst>
                                        <p:tav tm="0">
                                          <p:val>
                                            <p:strVal val="#ppt_x"/>
                                          </p:val>
                                        </p:tav>
                                        <p:tav tm="100000">
                                          <p:val>
                                            <p:strVal val="#ppt_x"/>
                                          </p:val>
                                        </p:tav>
                                      </p:tavLst>
                                    </p:anim>
                                    <p:anim calcmode="lin" valueType="num">
                                      <p:cBhvr>
                                        <p:cTn id="21"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250" fill="hold"/>
                                        <p:tgtEl>
                                          <p:spTgt spid="11"/>
                                        </p:tgtEl>
                                        <p:attrNameLst>
                                          <p:attrName>ppt_x</p:attrName>
                                        </p:attrNameLst>
                                      </p:cBhvr>
                                      <p:tavLst>
                                        <p:tav tm="0">
                                          <p:val>
                                            <p:strVal val="#ppt_x"/>
                                          </p:val>
                                        </p:tav>
                                        <p:tav tm="100000">
                                          <p:val>
                                            <p:strVal val="#ppt_x"/>
                                          </p:val>
                                        </p:tav>
                                      </p:tavLst>
                                    </p:anim>
                                    <p:anim calcmode="lin" valueType="num">
                                      <p:cBhvr additive="base">
                                        <p:cTn id="27"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3162265" y="1162360"/>
            <a:ext cx="6194414" cy="851589"/>
            <a:chOff x="-1727426" y="4870459"/>
            <a:chExt cx="6194414" cy="851589"/>
          </a:xfrm>
          <a:effectLst/>
        </p:grpSpPr>
        <p:sp>
          <p:nvSpPr>
            <p:cNvPr id="8" name="文本框 7"/>
            <p:cNvSpPr txBox="1"/>
            <p:nvPr/>
          </p:nvSpPr>
          <p:spPr>
            <a:xfrm>
              <a:off x="-122541" y="4870459"/>
              <a:ext cx="2164375" cy="369332"/>
            </a:xfrm>
            <a:prstGeom prst="rect">
              <a:avLst/>
            </a:prstGeom>
            <a:solidFill>
              <a:srgbClr val="82BCC7"/>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TextBox 38"/>
            <p:cNvSpPr txBox="1"/>
            <p:nvPr/>
          </p:nvSpPr>
          <p:spPr>
            <a:xfrm>
              <a:off x="-1727426" y="5291161"/>
              <a:ext cx="6194414"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0" name="组合 9"/>
          <p:cNvGrpSpPr/>
          <p:nvPr/>
        </p:nvGrpSpPr>
        <p:grpSpPr>
          <a:xfrm>
            <a:off x="910953" y="2328391"/>
            <a:ext cx="10264583" cy="3053649"/>
            <a:chOff x="910953" y="2328391"/>
            <a:chExt cx="10264583" cy="3053649"/>
          </a:xfrm>
        </p:grpSpPr>
        <p:grpSp>
          <p:nvGrpSpPr>
            <p:cNvPr id="11" name="ïsḷïḓe"/>
            <p:cNvGrpSpPr/>
            <p:nvPr/>
          </p:nvGrpSpPr>
          <p:grpSpPr>
            <a:xfrm>
              <a:off x="3868067" y="2455529"/>
              <a:ext cx="580786" cy="580786"/>
              <a:chOff x="3584697" y="2192058"/>
              <a:chExt cx="580786" cy="580786"/>
            </a:xfrm>
          </p:grpSpPr>
          <p:sp>
            <p:nvSpPr>
              <p:cNvPr id="57" name="íṧḷïḋè"/>
              <p:cNvSpPr/>
              <p:nvPr/>
            </p:nvSpPr>
            <p:spPr>
              <a:xfrm>
                <a:off x="3584697" y="2192058"/>
                <a:ext cx="580786" cy="580786"/>
              </a:xfrm>
              <a:prstGeom prst="ellipse">
                <a:avLst/>
              </a:prstGeom>
              <a:noFill/>
              <a:ln w="19050">
                <a:solidFill>
                  <a:srgbClr val="5B8797"/>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8" name="îṡlíďé"/>
              <p:cNvSpPr/>
              <p:nvPr/>
            </p:nvSpPr>
            <p:spPr>
              <a:xfrm>
                <a:off x="3690111" y="2338243"/>
                <a:ext cx="369958" cy="288416"/>
              </a:xfrm>
              <a:custGeom>
                <a:avLst/>
                <a:gdLst>
                  <a:gd name="connsiteX0" fmla="*/ 427673 w 608989"/>
                  <a:gd name="connsiteY0" fmla="*/ 372781 h 474764"/>
                  <a:gd name="connsiteX1" fmla="*/ 393797 w 608989"/>
                  <a:gd name="connsiteY1" fmla="*/ 406614 h 474764"/>
                  <a:gd name="connsiteX2" fmla="*/ 427673 w 608989"/>
                  <a:gd name="connsiteY2" fmla="*/ 440448 h 474764"/>
                  <a:gd name="connsiteX3" fmla="*/ 461549 w 608989"/>
                  <a:gd name="connsiteY3" fmla="*/ 406614 h 474764"/>
                  <a:gd name="connsiteX4" fmla="*/ 427673 w 608989"/>
                  <a:gd name="connsiteY4" fmla="*/ 372781 h 474764"/>
                  <a:gd name="connsiteX5" fmla="*/ 149568 w 608989"/>
                  <a:gd name="connsiteY5" fmla="*/ 372781 h 474764"/>
                  <a:gd name="connsiteX6" fmla="*/ 115692 w 608989"/>
                  <a:gd name="connsiteY6" fmla="*/ 406614 h 474764"/>
                  <a:gd name="connsiteX7" fmla="*/ 149568 w 608989"/>
                  <a:gd name="connsiteY7" fmla="*/ 440448 h 474764"/>
                  <a:gd name="connsiteX8" fmla="*/ 183444 w 608989"/>
                  <a:gd name="connsiteY8" fmla="*/ 406614 h 474764"/>
                  <a:gd name="connsiteX9" fmla="*/ 149568 w 608989"/>
                  <a:gd name="connsiteY9" fmla="*/ 372781 h 474764"/>
                  <a:gd name="connsiteX10" fmla="*/ 413316 w 608989"/>
                  <a:gd name="connsiteY10" fmla="*/ 194754 h 474764"/>
                  <a:gd name="connsiteX11" fmla="*/ 413316 w 608989"/>
                  <a:gd name="connsiteY11" fmla="*/ 269348 h 474764"/>
                  <a:gd name="connsiteX12" fmla="*/ 477196 w 608989"/>
                  <a:gd name="connsiteY12" fmla="*/ 269348 h 474764"/>
                  <a:gd name="connsiteX13" fmla="*/ 483971 w 608989"/>
                  <a:gd name="connsiteY13" fmla="*/ 256137 h 474764"/>
                  <a:gd name="connsiteX14" fmla="*/ 449611 w 608989"/>
                  <a:gd name="connsiteY14" fmla="*/ 207965 h 474764"/>
                  <a:gd name="connsiteX15" fmla="*/ 424124 w 608989"/>
                  <a:gd name="connsiteY15" fmla="*/ 194754 h 474764"/>
                  <a:gd name="connsiteX16" fmla="*/ 231999 w 608989"/>
                  <a:gd name="connsiteY16" fmla="*/ 194754 h 474764"/>
                  <a:gd name="connsiteX17" fmla="*/ 205705 w 608989"/>
                  <a:gd name="connsiteY17" fmla="*/ 207321 h 474764"/>
                  <a:gd name="connsiteX18" fmla="*/ 165860 w 608989"/>
                  <a:gd name="connsiteY18" fmla="*/ 256782 h 474764"/>
                  <a:gd name="connsiteX19" fmla="*/ 171990 w 608989"/>
                  <a:gd name="connsiteY19" fmla="*/ 269348 h 474764"/>
                  <a:gd name="connsiteX20" fmla="*/ 374439 w 608989"/>
                  <a:gd name="connsiteY20" fmla="*/ 269348 h 474764"/>
                  <a:gd name="connsiteX21" fmla="*/ 374439 w 608989"/>
                  <a:gd name="connsiteY21" fmla="*/ 194754 h 474764"/>
                  <a:gd name="connsiteX22" fmla="*/ 217965 w 608989"/>
                  <a:gd name="connsiteY22" fmla="*/ 162371 h 474764"/>
                  <a:gd name="connsiteX23" fmla="*/ 442030 w 608989"/>
                  <a:gd name="connsiteY23" fmla="*/ 162371 h 474764"/>
                  <a:gd name="connsiteX24" fmla="*/ 477196 w 608989"/>
                  <a:gd name="connsiteY24" fmla="*/ 180577 h 474764"/>
                  <a:gd name="connsiteX25" fmla="*/ 524783 w 608989"/>
                  <a:gd name="connsiteY25" fmla="*/ 248243 h 474764"/>
                  <a:gd name="connsiteX26" fmla="*/ 544625 w 608989"/>
                  <a:gd name="connsiteY26" fmla="*/ 257910 h 474764"/>
                  <a:gd name="connsiteX27" fmla="*/ 550594 w 608989"/>
                  <a:gd name="connsiteY27" fmla="*/ 257104 h 474764"/>
                  <a:gd name="connsiteX28" fmla="*/ 586728 w 608989"/>
                  <a:gd name="connsiteY28" fmla="*/ 245826 h 474764"/>
                  <a:gd name="connsiteX29" fmla="*/ 605118 w 608989"/>
                  <a:gd name="connsiteY29" fmla="*/ 249693 h 474764"/>
                  <a:gd name="connsiteX30" fmla="*/ 608828 w 608989"/>
                  <a:gd name="connsiteY30" fmla="*/ 264354 h 474764"/>
                  <a:gd name="connsiteX31" fmla="*/ 590277 w 608989"/>
                  <a:gd name="connsiteY31" fmla="*/ 401942 h 474764"/>
                  <a:gd name="connsiteX32" fmla="*/ 563337 w 608989"/>
                  <a:gd name="connsiteY32" fmla="*/ 425625 h 474764"/>
                  <a:gd name="connsiteX33" fmla="*/ 493166 w 608989"/>
                  <a:gd name="connsiteY33" fmla="*/ 425625 h 474764"/>
                  <a:gd name="connsiteX34" fmla="*/ 427673 w 608989"/>
                  <a:gd name="connsiteY34" fmla="*/ 474764 h 474764"/>
                  <a:gd name="connsiteX35" fmla="*/ 362341 w 608989"/>
                  <a:gd name="connsiteY35" fmla="*/ 425625 h 474764"/>
                  <a:gd name="connsiteX36" fmla="*/ 215061 w 608989"/>
                  <a:gd name="connsiteY36" fmla="*/ 425625 h 474764"/>
                  <a:gd name="connsiteX37" fmla="*/ 149568 w 608989"/>
                  <a:gd name="connsiteY37" fmla="*/ 474764 h 474764"/>
                  <a:gd name="connsiteX38" fmla="*/ 84074 w 608989"/>
                  <a:gd name="connsiteY38" fmla="*/ 425625 h 474764"/>
                  <a:gd name="connsiteX39" fmla="*/ 21485 w 608989"/>
                  <a:gd name="connsiteY39" fmla="*/ 425625 h 474764"/>
                  <a:gd name="connsiteX40" fmla="*/ 4869 w 608989"/>
                  <a:gd name="connsiteY40" fmla="*/ 418214 h 474764"/>
                  <a:gd name="connsiteX41" fmla="*/ 352 w 608989"/>
                  <a:gd name="connsiteY41" fmla="*/ 400814 h 474764"/>
                  <a:gd name="connsiteX42" fmla="*/ 15516 w 608989"/>
                  <a:gd name="connsiteY42" fmla="*/ 309304 h 474764"/>
                  <a:gd name="connsiteX43" fmla="*/ 41649 w 608989"/>
                  <a:gd name="connsiteY43" fmla="*/ 281593 h 474764"/>
                  <a:gd name="connsiteX44" fmla="*/ 95850 w 608989"/>
                  <a:gd name="connsiteY44" fmla="*/ 269348 h 474764"/>
                  <a:gd name="connsiteX45" fmla="*/ 125532 w 608989"/>
                  <a:gd name="connsiteY45" fmla="*/ 250660 h 474764"/>
                  <a:gd name="connsiteX46" fmla="*/ 181992 w 608989"/>
                  <a:gd name="connsiteY46" fmla="*/ 179771 h 474764"/>
                  <a:gd name="connsiteX47" fmla="*/ 217965 w 608989"/>
                  <a:gd name="connsiteY47" fmla="*/ 162371 h 474764"/>
                  <a:gd name="connsiteX48" fmla="*/ 168447 w 608989"/>
                  <a:gd name="connsiteY48" fmla="*/ 0 h 474764"/>
                  <a:gd name="connsiteX49" fmla="*/ 238143 w 608989"/>
                  <a:gd name="connsiteY49" fmla="*/ 47040 h 474764"/>
                  <a:gd name="connsiteX50" fmla="*/ 416257 w 608989"/>
                  <a:gd name="connsiteY50" fmla="*/ 47040 h 474764"/>
                  <a:gd name="connsiteX51" fmla="*/ 421743 w 608989"/>
                  <a:gd name="connsiteY51" fmla="*/ 47524 h 474764"/>
                  <a:gd name="connsiteX52" fmla="*/ 491762 w 608989"/>
                  <a:gd name="connsiteY52" fmla="*/ 0 h 474764"/>
                  <a:gd name="connsiteX53" fmla="*/ 556941 w 608989"/>
                  <a:gd name="connsiteY53" fmla="*/ 37858 h 474764"/>
                  <a:gd name="connsiteX54" fmla="*/ 557103 w 608989"/>
                  <a:gd name="connsiteY54" fmla="*/ 46396 h 474764"/>
                  <a:gd name="connsiteX55" fmla="*/ 549520 w 608989"/>
                  <a:gd name="connsiteY55" fmla="*/ 50262 h 474764"/>
                  <a:gd name="connsiteX56" fmla="*/ 500635 w 608989"/>
                  <a:gd name="connsiteY56" fmla="*/ 50423 h 474764"/>
                  <a:gd name="connsiteX57" fmla="*/ 496279 w 608989"/>
                  <a:gd name="connsiteY57" fmla="*/ 52357 h 474764"/>
                  <a:gd name="connsiteX58" fmla="*/ 495957 w 608989"/>
                  <a:gd name="connsiteY58" fmla="*/ 52840 h 474764"/>
                  <a:gd name="connsiteX59" fmla="*/ 479823 w 608989"/>
                  <a:gd name="connsiteY59" fmla="*/ 75071 h 474764"/>
                  <a:gd name="connsiteX60" fmla="*/ 495634 w 608989"/>
                  <a:gd name="connsiteY60" fmla="*/ 97142 h 474764"/>
                  <a:gd name="connsiteX61" fmla="*/ 495957 w 608989"/>
                  <a:gd name="connsiteY61" fmla="*/ 97625 h 474764"/>
                  <a:gd name="connsiteX62" fmla="*/ 499345 w 608989"/>
                  <a:gd name="connsiteY62" fmla="*/ 99719 h 474764"/>
                  <a:gd name="connsiteX63" fmla="*/ 549520 w 608989"/>
                  <a:gd name="connsiteY63" fmla="*/ 99880 h 474764"/>
                  <a:gd name="connsiteX64" fmla="*/ 556941 w 608989"/>
                  <a:gd name="connsiteY64" fmla="*/ 104069 h 474764"/>
                  <a:gd name="connsiteX65" fmla="*/ 556941 w 608989"/>
                  <a:gd name="connsiteY65" fmla="*/ 112285 h 474764"/>
                  <a:gd name="connsiteX66" fmla="*/ 491762 w 608989"/>
                  <a:gd name="connsiteY66" fmla="*/ 150304 h 474764"/>
                  <a:gd name="connsiteX67" fmla="*/ 421743 w 608989"/>
                  <a:gd name="connsiteY67" fmla="*/ 102780 h 474764"/>
                  <a:gd name="connsiteX68" fmla="*/ 416257 w 608989"/>
                  <a:gd name="connsiteY68" fmla="*/ 103263 h 474764"/>
                  <a:gd name="connsiteX69" fmla="*/ 238143 w 608989"/>
                  <a:gd name="connsiteY69" fmla="*/ 103263 h 474764"/>
                  <a:gd name="connsiteX70" fmla="*/ 168447 w 608989"/>
                  <a:gd name="connsiteY70" fmla="*/ 150304 h 474764"/>
                  <a:gd name="connsiteX71" fmla="*/ 103267 w 608989"/>
                  <a:gd name="connsiteY71" fmla="*/ 112446 h 474764"/>
                  <a:gd name="connsiteX72" fmla="*/ 103106 w 608989"/>
                  <a:gd name="connsiteY72" fmla="*/ 103908 h 474764"/>
                  <a:gd name="connsiteX73" fmla="*/ 110689 w 608989"/>
                  <a:gd name="connsiteY73" fmla="*/ 99880 h 474764"/>
                  <a:gd name="connsiteX74" fmla="*/ 159573 w 608989"/>
                  <a:gd name="connsiteY74" fmla="*/ 99880 h 474764"/>
                  <a:gd name="connsiteX75" fmla="*/ 164091 w 608989"/>
                  <a:gd name="connsiteY75" fmla="*/ 97786 h 474764"/>
                  <a:gd name="connsiteX76" fmla="*/ 164252 w 608989"/>
                  <a:gd name="connsiteY76" fmla="*/ 97464 h 474764"/>
                  <a:gd name="connsiteX77" fmla="*/ 180385 w 608989"/>
                  <a:gd name="connsiteY77" fmla="*/ 75232 h 474764"/>
                  <a:gd name="connsiteX78" fmla="*/ 164575 w 608989"/>
                  <a:gd name="connsiteY78" fmla="*/ 53162 h 474764"/>
                  <a:gd name="connsiteX79" fmla="*/ 164252 w 608989"/>
                  <a:gd name="connsiteY79" fmla="*/ 52679 h 474764"/>
                  <a:gd name="connsiteX80" fmla="*/ 160864 w 608989"/>
                  <a:gd name="connsiteY80" fmla="*/ 50423 h 474764"/>
                  <a:gd name="connsiteX81" fmla="*/ 160541 w 608989"/>
                  <a:gd name="connsiteY81" fmla="*/ 50423 h 474764"/>
                  <a:gd name="connsiteX82" fmla="*/ 110689 w 608989"/>
                  <a:gd name="connsiteY82" fmla="*/ 50262 h 474764"/>
                  <a:gd name="connsiteX83" fmla="*/ 103267 w 608989"/>
                  <a:gd name="connsiteY83" fmla="*/ 46235 h 474764"/>
                  <a:gd name="connsiteX84" fmla="*/ 103267 w 608989"/>
                  <a:gd name="connsiteY84" fmla="*/ 37858 h 474764"/>
                  <a:gd name="connsiteX85" fmla="*/ 168447 w 608989"/>
                  <a:gd name="connsiteY85" fmla="*/ 0 h 4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989" h="474764">
                    <a:moveTo>
                      <a:pt x="427673" y="372781"/>
                    </a:moveTo>
                    <a:cubicBezTo>
                      <a:pt x="408960" y="372781"/>
                      <a:pt x="393797" y="387926"/>
                      <a:pt x="393797" y="406614"/>
                    </a:cubicBezTo>
                    <a:cubicBezTo>
                      <a:pt x="393797" y="425303"/>
                      <a:pt x="408960" y="440448"/>
                      <a:pt x="427673" y="440448"/>
                    </a:cubicBezTo>
                    <a:cubicBezTo>
                      <a:pt x="446385" y="440448"/>
                      <a:pt x="461549" y="425303"/>
                      <a:pt x="461549" y="406614"/>
                    </a:cubicBezTo>
                    <a:cubicBezTo>
                      <a:pt x="461549" y="387926"/>
                      <a:pt x="446385" y="372781"/>
                      <a:pt x="427673" y="372781"/>
                    </a:cubicBezTo>
                    <a:close/>
                    <a:moveTo>
                      <a:pt x="149568" y="372781"/>
                    </a:moveTo>
                    <a:cubicBezTo>
                      <a:pt x="130855" y="372781"/>
                      <a:pt x="115692" y="387926"/>
                      <a:pt x="115692" y="406614"/>
                    </a:cubicBezTo>
                    <a:cubicBezTo>
                      <a:pt x="115692" y="425303"/>
                      <a:pt x="130855" y="440448"/>
                      <a:pt x="149568" y="440448"/>
                    </a:cubicBezTo>
                    <a:cubicBezTo>
                      <a:pt x="168280" y="440448"/>
                      <a:pt x="183444" y="425303"/>
                      <a:pt x="183444" y="406614"/>
                    </a:cubicBezTo>
                    <a:cubicBezTo>
                      <a:pt x="183444" y="387926"/>
                      <a:pt x="168280" y="372781"/>
                      <a:pt x="149568" y="372781"/>
                    </a:cubicBezTo>
                    <a:close/>
                    <a:moveTo>
                      <a:pt x="413316" y="194754"/>
                    </a:moveTo>
                    <a:lnTo>
                      <a:pt x="413316" y="269348"/>
                    </a:lnTo>
                    <a:lnTo>
                      <a:pt x="477196" y="269348"/>
                    </a:lnTo>
                    <a:cubicBezTo>
                      <a:pt x="486068" y="269348"/>
                      <a:pt x="489133" y="263387"/>
                      <a:pt x="483971" y="256137"/>
                    </a:cubicBezTo>
                    <a:lnTo>
                      <a:pt x="449611" y="207965"/>
                    </a:lnTo>
                    <a:cubicBezTo>
                      <a:pt x="444449" y="200715"/>
                      <a:pt x="432996" y="194754"/>
                      <a:pt x="424124" y="194754"/>
                    </a:cubicBezTo>
                    <a:close/>
                    <a:moveTo>
                      <a:pt x="231999" y="194754"/>
                    </a:moveTo>
                    <a:cubicBezTo>
                      <a:pt x="223127" y="194754"/>
                      <a:pt x="211351" y="200393"/>
                      <a:pt x="205705" y="207321"/>
                    </a:cubicBezTo>
                    <a:lnTo>
                      <a:pt x="165860" y="256782"/>
                    </a:lnTo>
                    <a:cubicBezTo>
                      <a:pt x="160376" y="263709"/>
                      <a:pt x="163118" y="269348"/>
                      <a:pt x="171990" y="269348"/>
                    </a:cubicBezTo>
                    <a:lnTo>
                      <a:pt x="374439" y="269348"/>
                    </a:lnTo>
                    <a:lnTo>
                      <a:pt x="374439" y="194754"/>
                    </a:lnTo>
                    <a:close/>
                    <a:moveTo>
                      <a:pt x="217965" y="162371"/>
                    </a:moveTo>
                    <a:lnTo>
                      <a:pt x="442030" y="162371"/>
                    </a:lnTo>
                    <a:cubicBezTo>
                      <a:pt x="454612" y="162371"/>
                      <a:pt x="470098" y="170427"/>
                      <a:pt x="477196" y="180577"/>
                    </a:cubicBezTo>
                    <a:lnTo>
                      <a:pt x="524783" y="248243"/>
                    </a:lnTo>
                    <a:cubicBezTo>
                      <a:pt x="528816" y="254043"/>
                      <a:pt x="536882" y="257910"/>
                      <a:pt x="544625" y="257910"/>
                    </a:cubicBezTo>
                    <a:cubicBezTo>
                      <a:pt x="546883" y="257910"/>
                      <a:pt x="548819" y="257748"/>
                      <a:pt x="550594" y="257104"/>
                    </a:cubicBezTo>
                    <a:lnTo>
                      <a:pt x="586728" y="245826"/>
                    </a:lnTo>
                    <a:cubicBezTo>
                      <a:pt x="593987" y="243571"/>
                      <a:pt x="600924" y="245021"/>
                      <a:pt x="605118" y="249693"/>
                    </a:cubicBezTo>
                    <a:cubicBezTo>
                      <a:pt x="608183" y="253398"/>
                      <a:pt x="609473" y="258554"/>
                      <a:pt x="608828" y="264354"/>
                    </a:cubicBezTo>
                    <a:lnTo>
                      <a:pt x="590277" y="401942"/>
                    </a:lnTo>
                    <a:cubicBezTo>
                      <a:pt x="588664" y="414992"/>
                      <a:pt x="576565" y="425625"/>
                      <a:pt x="563337" y="425625"/>
                    </a:cubicBezTo>
                    <a:lnTo>
                      <a:pt x="493166" y="425625"/>
                    </a:lnTo>
                    <a:cubicBezTo>
                      <a:pt x="484939" y="453981"/>
                      <a:pt x="458806" y="474764"/>
                      <a:pt x="427673" y="474764"/>
                    </a:cubicBezTo>
                    <a:cubicBezTo>
                      <a:pt x="396700" y="474764"/>
                      <a:pt x="370568" y="453981"/>
                      <a:pt x="362341" y="425625"/>
                    </a:cubicBezTo>
                    <a:lnTo>
                      <a:pt x="215061" y="425625"/>
                    </a:lnTo>
                    <a:cubicBezTo>
                      <a:pt x="206834" y="453981"/>
                      <a:pt x="180540" y="474764"/>
                      <a:pt x="149568" y="474764"/>
                    </a:cubicBezTo>
                    <a:cubicBezTo>
                      <a:pt x="118595" y="474764"/>
                      <a:pt x="92301" y="453981"/>
                      <a:pt x="84074" y="425625"/>
                    </a:cubicBezTo>
                    <a:lnTo>
                      <a:pt x="21485" y="425625"/>
                    </a:lnTo>
                    <a:cubicBezTo>
                      <a:pt x="14871" y="425625"/>
                      <a:pt x="8902" y="423048"/>
                      <a:pt x="4869" y="418214"/>
                    </a:cubicBezTo>
                    <a:cubicBezTo>
                      <a:pt x="836" y="413542"/>
                      <a:pt x="-777" y="407420"/>
                      <a:pt x="352" y="400814"/>
                    </a:cubicBezTo>
                    <a:lnTo>
                      <a:pt x="15516" y="309304"/>
                    </a:lnTo>
                    <a:cubicBezTo>
                      <a:pt x="17613" y="296576"/>
                      <a:pt x="29066" y="284332"/>
                      <a:pt x="41649" y="281593"/>
                    </a:cubicBezTo>
                    <a:lnTo>
                      <a:pt x="95850" y="269348"/>
                    </a:lnTo>
                    <a:cubicBezTo>
                      <a:pt x="105690" y="267093"/>
                      <a:pt x="119241" y="258554"/>
                      <a:pt x="125532" y="250660"/>
                    </a:cubicBezTo>
                    <a:lnTo>
                      <a:pt x="181992" y="179771"/>
                    </a:lnTo>
                    <a:cubicBezTo>
                      <a:pt x="189735" y="169943"/>
                      <a:pt x="205544" y="162371"/>
                      <a:pt x="217965" y="162371"/>
                    </a:cubicBezTo>
                    <a:close/>
                    <a:moveTo>
                      <a:pt x="168447" y="0"/>
                    </a:moveTo>
                    <a:cubicBezTo>
                      <a:pt x="200068" y="0"/>
                      <a:pt x="227011" y="19493"/>
                      <a:pt x="238143" y="47040"/>
                    </a:cubicBezTo>
                    <a:lnTo>
                      <a:pt x="416257" y="47040"/>
                    </a:lnTo>
                    <a:cubicBezTo>
                      <a:pt x="418193" y="47040"/>
                      <a:pt x="419968" y="47202"/>
                      <a:pt x="421743" y="47524"/>
                    </a:cubicBezTo>
                    <a:cubicBezTo>
                      <a:pt x="432875" y="19815"/>
                      <a:pt x="459979" y="0"/>
                      <a:pt x="491762" y="0"/>
                    </a:cubicBezTo>
                    <a:cubicBezTo>
                      <a:pt x="518543" y="0"/>
                      <a:pt x="543550" y="14499"/>
                      <a:pt x="556941" y="37858"/>
                    </a:cubicBezTo>
                    <a:cubicBezTo>
                      <a:pt x="558232" y="39952"/>
                      <a:pt x="558877" y="43335"/>
                      <a:pt x="557103" y="46396"/>
                    </a:cubicBezTo>
                    <a:cubicBezTo>
                      <a:pt x="555651" y="48812"/>
                      <a:pt x="552908" y="50262"/>
                      <a:pt x="549520" y="50262"/>
                    </a:cubicBezTo>
                    <a:cubicBezTo>
                      <a:pt x="549520" y="50262"/>
                      <a:pt x="513703" y="50423"/>
                      <a:pt x="500635" y="50423"/>
                    </a:cubicBezTo>
                    <a:cubicBezTo>
                      <a:pt x="497731" y="50423"/>
                      <a:pt x="496279" y="52357"/>
                      <a:pt x="496279" y="52357"/>
                    </a:cubicBezTo>
                    <a:lnTo>
                      <a:pt x="495957" y="52840"/>
                    </a:lnTo>
                    <a:cubicBezTo>
                      <a:pt x="489019" y="60895"/>
                      <a:pt x="481275" y="71366"/>
                      <a:pt x="479823" y="75071"/>
                    </a:cubicBezTo>
                    <a:cubicBezTo>
                      <a:pt x="481275" y="78777"/>
                      <a:pt x="489019" y="89087"/>
                      <a:pt x="495634" y="97142"/>
                    </a:cubicBezTo>
                    <a:lnTo>
                      <a:pt x="495957" y="97625"/>
                    </a:lnTo>
                    <a:cubicBezTo>
                      <a:pt x="496441" y="98269"/>
                      <a:pt x="498054" y="99719"/>
                      <a:pt x="499345" y="99719"/>
                    </a:cubicBezTo>
                    <a:cubicBezTo>
                      <a:pt x="511929" y="99719"/>
                      <a:pt x="549520" y="99880"/>
                      <a:pt x="549520" y="99880"/>
                    </a:cubicBezTo>
                    <a:cubicBezTo>
                      <a:pt x="552747" y="99880"/>
                      <a:pt x="555489" y="101491"/>
                      <a:pt x="556941" y="104069"/>
                    </a:cubicBezTo>
                    <a:cubicBezTo>
                      <a:pt x="558393" y="106485"/>
                      <a:pt x="558393" y="109868"/>
                      <a:pt x="556941" y="112285"/>
                    </a:cubicBezTo>
                    <a:cubicBezTo>
                      <a:pt x="543550" y="135644"/>
                      <a:pt x="518543" y="150304"/>
                      <a:pt x="491762" y="150304"/>
                    </a:cubicBezTo>
                    <a:cubicBezTo>
                      <a:pt x="459979" y="150304"/>
                      <a:pt x="432875" y="130489"/>
                      <a:pt x="421743" y="102780"/>
                    </a:cubicBezTo>
                    <a:cubicBezTo>
                      <a:pt x="419968" y="103102"/>
                      <a:pt x="418193" y="103263"/>
                      <a:pt x="416257" y="103263"/>
                    </a:cubicBezTo>
                    <a:lnTo>
                      <a:pt x="238143" y="103263"/>
                    </a:lnTo>
                    <a:cubicBezTo>
                      <a:pt x="227011" y="130811"/>
                      <a:pt x="200068" y="150304"/>
                      <a:pt x="168447" y="150304"/>
                    </a:cubicBezTo>
                    <a:cubicBezTo>
                      <a:pt x="141665" y="150304"/>
                      <a:pt x="116658" y="135805"/>
                      <a:pt x="103267" y="112446"/>
                    </a:cubicBezTo>
                    <a:cubicBezTo>
                      <a:pt x="101977" y="110352"/>
                      <a:pt x="101331" y="106969"/>
                      <a:pt x="103106" y="103908"/>
                    </a:cubicBezTo>
                    <a:cubicBezTo>
                      <a:pt x="104558" y="101330"/>
                      <a:pt x="107301" y="99880"/>
                      <a:pt x="110689" y="99880"/>
                    </a:cubicBezTo>
                    <a:cubicBezTo>
                      <a:pt x="110689" y="99880"/>
                      <a:pt x="146505" y="99880"/>
                      <a:pt x="159573" y="99880"/>
                    </a:cubicBezTo>
                    <a:cubicBezTo>
                      <a:pt x="162477" y="99880"/>
                      <a:pt x="163929" y="98108"/>
                      <a:pt x="164091" y="97786"/>
                    </a:cubicBezTo>
                    <a:lnTo>
                      <a:pt x="164252" y="97464"/>
                    </a:lnTo>
                    <a:cubicBezTo>
                      <a:pt x="171189" y="89248"/>
                      <a:pt x="178933" y="78777"/>
                      <a:pt x="180385" y="75232"/>
                    </a:cubicBezTo>
                    <a:cubicBezTo>
                      <a:pt x="178933" y="71527"/>
                      <a:pt x="171189" y="61217"/>
                      <a:pt x="164575" y="53162"/>
                    </a:cubicBezTo>
                    <a:lnTo>
                      <a:pt x="164252" y="52679"/>
                    </a:lnTo>
                    <a:cubicBezTo>
                      <a:pt x="163768" y="52034"/>
                      <a:pt x="162155" y="50423"/>
                      <a:pt x="160864" y="50423"/>
                    </a:cubicBezTo>
                    <a:lnTo>
                      <a:pt x="160541" y="50423"/>
                    </a:lnTo>
                    <a:cubicBezTo>
                      <a:pt x="147796" y="50423"/>
                      <a:pt x="110689" y="50262"/>
                      <a:pt x="110689" y="50262"/>
                    </a:cubicBezTo>
                    <a:cubicBezTo>
                      <a:pt x="107462" y="50262"/>
                      <a:pt x="104719" y="48812"/>
                      <a:pt x="103267" y="46235"/>
                    </a:cubicBezTo>
                    <a:cubicBezTo>
                      <a:pt x="101815" y="43657"/>
                      <a:pt x="101654" y="40435"/>
                      <a:pt x="103267" y="37858"/>
                    </a:cubicBezTo>
                    <a:cubicBezTo>
                      <a:pt x="116497" y="14499"/>
                      <a:pt x="141665" y="0"/>
                      <a:pt x="168447" y="0"/>
                    </a:cubicBezTo>
                    <a:close/>
                  </a:path>
                </a:pathLst>
              </a:cu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2" name="îṡļíďê"/>
            <p:cNvGrpSpPr/>
            <p:nvPr/>
          </p:nvGrpSpPr>
          <p:grpSpPr>
            <a:xfrm>
              <a:off x="7690580" y="2455529"/>
              <a:ext cx="580786" cy="580786"/>
              <a:chOff x="8026519" y="2192058"/>
              <a:chExt cx="580786" cy="580786"/>
            </a:xfrm>
          </p:grpSpPr>
          <p:sp>
            <p:nvSpPr>
              <p:cNvPr id="55" name="ïṡľïde"/>
              <p:cNvSpPr/>
              <p:nvPr/>
            </p:nvSpPr>
            <p:spPr>
              <a:xfrm>
                <a:off x="8026519" y="2192058"/>
                <a:ext cx="580786" cy="580786"/>
              </a:xfrm>
              <a:prstGeom prst="ellipse">
                <a:avLst/>
              </a:prstGeom>
              <a:noFill/>
              <a:ln w="19050">
                <a:solidFill>
                  <a:srgbClr val="5B8797"/>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6" name="ïṣļíḑe"/>
              <p:cNvSpPr/>
              <p:nvPr/>
            </p:nvSpPr>
            <p:spPr>
              <a:xfrm>
                <a:off x="8162177" y="2327946"/>
                <a:ext cx="309470" cy="309010"/>
              </a:xfrm>
              <a:custGeom>
                <a:avLst/>
                <a:gdLst>
                  <a:gd name="T0" fmla="*/ 2750 w 3602"/>
                  <a:gd name="T1" fmla="*/ 1341 h 3602"/>
                  <a:gd name="T2" fmla="*/ 3461 w 3602"/>
                  <a:gd name="T3" fmla="*/ 629 h 3602"/>
                  <a:gd name="T4" fmla="*/ 3462 w 3602"/>
                  <a:gd name="T5" fmla="*/ 131 h 3602"/>
                  <a:gd name="T6" fmla="*/ 2978 w 3602"/>
                  <a:gd name="T7" fmla="*/ 135 h 3602"/>
                  <a:gd name="T8" fmla="*/ 2261 w 3602"/>
                  <a:gd name="T9" fmla="*/ 853 h 3602"/>
                  <a:gd name="T10" fmla="*/ 451 w 3602"/>
                  <a:gd name="T11" fmla="*/ 147 h 3602"/>
                  <a:gd name="T12" fmla="*/ 79 w 3602"/>
                  <a:gd name="T13" fmla="*/ 276 h 3602"/>
                  <a:gd name="T14" fmla="*/ 123 w 3602"/>
                  <a:gd name="T15" fmla="*/ 667 h 3602"/>
                  <a:gd name="T16" fmla="*/ 1495 w 3602"/>
                  <a:gd name="T17" fmla="*/ 1618 h 3602"/>
                  <a:gd name="T18" fmla="*/ 642 w 3602"/>
                  <a:gd name="T19" fmla="*/ 2472 h 3602"/>
                  <a:gd name="T20" fmla="*/ 196 w 3602"/>
                  <a:gd name="T21" fmla="*/ 2470 h 3602"/>
                  <a:gd name="T22" fmla="*/ 38 w 3602"/>
                  <a:gd name="T23" fmla="*/ 2611 h 3602"/>
                  <a:gd name="T24" fmla="*/ 132 w 3602"/>
                  <a:gd name="T25" fmla="*/ 2776 h 3602"/>
                  <a:gd name="T26" fmla="*/ 342 w 3602"/>
                  <a:gd name="T27" fmla="*/ 2876 h 3602"/>
                  <a:gd name="T28" fmla="*/ 727 w 3602"/>
                  <a:gd name="T29" fmla="*/ 3260 h 3602"/>
                  <a:gd name="T30" fmla="*/ 828 w 3602"/>
                  <a:gd name="T31" fmla="*/ 3474 h 3602"/>
                  <a:gd name="T32" fmla="*/ 973 w 3602"/>
                  <a:gd name="T33" fmla="*/ 3566 h 3602"/>
                  <a:gd name="T34" fmla="*/ 1007 w 3602"/>
                  <a:gd name="T35" fmla="*/ 3562 h 3602"/>
                  <a:gd name="T36" fmla="*/ 1133 w 3602"/>
                  <a:gd name="T37" fmla="*/ 3407 h 3602"/>
                  <a:gd name="T38" fmla="*/ 1135 w 3602"/>
                  <a:gd name="T39" fmla="*/ 2956 h 3602"/>
                  <a:gd name="T40" fmla="*/ 1984 w 3602"/>
                  <a:gd name="T41" fmla="*/ 2107 h 3602"/>
                  <a:gd name="T42" fmla="*/ 2935 w 3602"/>
                  <a:gd name="T43" fmla="*/ 3480 h 3602"/>
                  <a:gd name="T44" fmla="*/ 3327 w 3602"/>
                  <a:gd name="T45" fmla="*/ 3523 h 3602"/>
                  <a:gd name="T46" fmla="*/ 3455 w 3602"/>
                  <a:gd name="T47" fmla="*/ 3151 h 3602"/>
                  <a:gd name="T48" fmla="*/ 2750 w 3602"/>
                  <a:gd name="T49" fmla="*/ 1341 h 3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2" h="3602">
                    <a:moveTo>
                      <a:pt x="2750" y="1341"/>
                    </a:moveTo>
                    <a:lnTo>
                      <a:pt x="3461" y="629"/>
                    </a:lnTo>
                    <a:cubicBezTo>
                      <a:pt x="3598" y="492"/>
                      <a:pt x="3602" y="265"/>
                      <a:pt x="3462" y="131"/>
                    </a:cubicBezTo>
                    <a:cubicBezTo>
                      <a:pt x="3327" y="0"/>
                      <a:pt x="3112" y="2"/>
                      <a:pt x="2978" y="135"/>
                    </a:cubicBezTo>
                    <a:lnTo>
                      <a:pt x="2261" y="853"/>
                    </a:lnTo>
                    <a:lnTo>
                      <a:pt x="451" y="147"/>
                    </a:lnTo>
                    <a:cubicBezTo>
                      <a:pt x="312" y="98"/>
                      <a:pt x="158" y="151"/>
                      <a:pt x="79" y="276"/>
                    </a:cubicBezTo>
                    <a:cubicBezTo>
                      <a:pt x="0" y="400"/>
                      <a:pt x="18" y="563"/>
                      <a:pt x="123" y="667"/>
                    </a:cubicBezTo>
                    <a:lnTo>
                      <a:pt x="1495" y="1618"/>
                    </a:lnTo>
                    <a:lnTo>
                      <a:pt x="642" y="2472"/>
                    </a:lnTo>
                    <a:lnTo>
                      <a:pt x="196" y="2470"/>
                    </a:lnTo>
                    <a:cubicBezTo>
                      <a:pt x="116" y="2470"/>
                      <a:pt x="47" y="2530"/>
                      <a:pt x="38" y="2611"/>
                    </a:cubicBezTo>
                    <a:cubicBezTo>
                      <a:pt x="29" y="2680"/>
                      <a:pt x="69" y="2746"/>
                      <a:pt x="132" y="2776"/>
                    </a:cubicBezTo>
                    <a:lnTo>
                      <a:pt x="342" y="2876"/>
                    </a:lnTo>
                    <a:cubicBezTo>
                      <a:pt x="511" y="2956"/>
                      <a:pt x="647" y="3091"/>
                      <a:pt x="727" y="3260"/>
                    </a:cubicBezTo>
                    <a:lnTo>
                      <a:pt x="828" y="3474"/>
                    </a:lnTo>
                    <a:cubicBezTo>
                      <a:pt x="855" y="3531"/>
                      <a:pt x="912" y="3566"/>
                      <a:pt x="973" y="3566"/>
                    </a:cubicBezTo>
                    <a:cubicBezTo>
                      <a:pt x="984" y="3566"/>
                      <a:pt x="996" y="3564"/>
                      <a:pt x="1007" y="3562"/>
                    </a:cubicBezTo>
                    <a:cubicBezTo>
                      <a:pt x="1080" y="3546"/>
                      <a:pt x="1132" y="3481"/>
                      <a:pt x="1133" y="3407"/>
                    </a:cubicBezTo>
                    <a:lnTo>
                      <a:pt x="1135" y="2956"/>
                    </a:lnTo>
                    <a:lnTo>
                      <a:pt x="1984" y="2107"/>
                    </a:lnTo>
                    <a:lnTo>
                      <a:pt x="2935" y="3480"/>
                    </a:lnTo>
                    <a:cubicBezTo>
                      <a:pt x="3039" y="3584"/>
                      <a:pt x="3202" y="3602"/>
                      <a:pt x="3327" y="3523"/>
                    </a:cubicBezTo>
                    <a:cubicBezTo>
                      <a:pt x="3451" y="3444"/>
                      <a:pt x="3504" y="3290"/>
                      <a:pt x="3455" y="3151"/>
                    </a:cubicBezTo>
                    <a:lnTo>
                      <a:pt x="2750" y="1341"/>
                    </a:lnTo>
                    <a:close/>
                  </a:path>
                </a:pathLst>
              </a:cu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3" name="îś1íḑe"/>
            <p:cNvGrpSpPr/>
            <p:nvPr/>
          </p:nvGrpSpPr>
          <p:grpSpPr>
            <a:xfrm>
              <a:off x="3868067" y="4407085"/>
              <a:ext cx="580786" cy="580786"/>
              <a:chOff x="3584697" y="4143614"/>
              <a:chExt cx="580786" cy="580786"/>
            </a:xfrm>
          </p:grpSpPr>
          <p:sp>
            <p:nvSpPr>
              <p:cNvPr id="53" name="ïṣļiḓè"/>
              <p:cNvSpPr/>
              <p:nvPr/>
            </p:nvSpPr>
            <p:spPr>
              <a:xfrm>
                <a:off x="3584697" y="4143614"/>
                <a:ext cx="580786" cy="580786"/>
              </a:xfrm>
              <a:prstGeom prst="ellipse">
                <a:avLst/>
              </a:prstGeom>
              <a:noFill/>
              <a:ln w="19050">
                <a:solidFill>
                  <a:srgbClr val="5B8797"/>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4" name="ïṧḻidè"/>
              <p:cNvSpPr/>
              <p:nvPr/>
            </p:nvSpPr>
            <p:spPr>
              <a:xfrm>
                <a:off x="3707098" y="4271601"/>
                <a:ext cx="335984" cy="324812"/>
              </a:xfrm>
              <a:custGeom>
                <a:avLst/>
                <a:gdLst>
                  <a:gd name="connsiteX0" fmla="*/ 134599 w 608468"/>
                  <a:gd name="connsiteY0" fmla="*/ 494593 h 588233"/>
                  <a:gd name="connsiteX1" fmla="*/ 176550 w 608468"/>
                  <a:gd name="connsiteY1" fmla="*/ 502268 h 588233"/>
                  <a:gd name="connsiteX2" fmla="*/ 170557 w 608468"/>
                  <a:gd name="connsiteY2" fmla="*/ 513935 h 588233"/>
                  <a:gd name="connsiteX3" fmla="*/ 435937 w 608468"/>
                  <a:gd name="connsiteY3" fmla="*/ 513935 h 588233"/>
                  <a:gd name="connsiteX4" fmla="*/ 429944 w 608468"/>
                  <a:gd name="connsiteY4" fmla="*/ 502422 h 588233"/>
                  <a:gd name="connsiteX5" fmla="*/ 472048 w 608468"/>
                  <a:gd name="connsiteY5" fmla="*/ 494900 h 588233"/>
                  <a:gd name="connsiteX6" fmla="*/ 504779 w 608468"/>
                  <a:gd name="connsiteY6" fmla="*/ 558452 h 588233"/>
                  <a:gd name="connsiteX7" fmla="*/ 496020 w 608468"/>
                  <a:gd name="connsiteY7" fmla="*/ 585930 h 588233"/>
                  <a:gd name="connsiteX8" fmla="*/ 486646 w 608468"/>
                  <a:gd name="connsiteY8" fmla="*/ 588233 h 588233"/>
                  <a:gd name="connsiteX9" fmla="*/ 468514 w 608468"/>
                  <a:gd name="connsiteY9" fmla="*/ 577180 h 588233"/>
                  <a:gd name="connsiteX10" fmla="*/ 456835 w 608468"/>
                  <a:gd name="connsiteY10" fmla="*/ 554615 h 588233"/>
                  <a:gd name="connsiteX11" fmla="*/ 149658 w 608468"/>
                  <a:gd name="connsiteY11" fmla="*/ 554461 h 588233"/>
                  <a:gd name="connsiteX12" fmla="*/ 137826 w 608468"/>
                  <a:gd name="connsiteY12" fmla="*/ 577180 h 588233"/>
                  <a:gd name="connsiteX13" fmla="*/ 119694 w 608468"/>
                  <a:gd name="connsiteY13" fmla="*/ 588233 h 588233"/>
                  <a:gd name="connsiteX14" fmla="*/ 110320 w 608468"/>
                  <a:gd name="connsiteY14" fmla="*/ 585930 h 588233"/>
                  <a:gd name="connsiteX15" fmla="*/ 101561 w 608468"/>
                  <a:gd name="connsiteY15" fmla="*/ 558452 h 588233"/>
                  <a:gd name="connsiteX16" fmla="*/ 83313 w 608468"/>
                  <a:gd name="connsiteY16" fmla="*/ 461780 h 588233"/>
                  <a:gd name="connsiteX17" fmla="*/ 115895 w 608468"/>
                  <a:gd name="connsiteY17" fmla="*/ 486334 h 588233"/>
                  <a:gd name="connsiteX18" fmla="*/ 35978 w 608468"/>
                  <a:gd name="connsiteY18" fmla="*/ 581020 h 588233"/>
                  <a:gd name="connsiteX19" fmla="*/ 20456 w 608468"/>
                  <a:gd name="connsiteY19" fmla="*/ 588233 h 588233"/>
                  <a:gd name="connsiteX20" fmla="*/ 7239 w 608468"/>
                  <a:gd name="connsiteY20" fmla="*/ 583476 h 588233"/>
                  <a:gd name="connsiteX21" fmla="*/ 4780 w 608468"/>
                  <a:gd name="connsiteY21" fmla="*/ 554625 h 588233"/>
                  <a:gd name="connsiteX22" fmla="*/ 524712 w 608468"/>
                  <a:gd name="connsiteY22" fmla="*/ 461145 h 588233"/>
                  <a:gd name="connsiteX23" fmla="*/ 603689 w 608468"/>
                  <a:gd name="connsiteY23" fmla="*/ 554619 h 588233"/>
                  <a:gd name="connsiteX24" fmla="*/ 601231 w 608468"/>
                  <a:gd name="connsiteY24" fmla="*/ 583475 h 588233"/>
                  <a:gd name="connsiteX25" fmla="*/ 588017 w 608468"/>
                  <a:gd name="connsiteY25" fmla="*/ 588233 h 588233"/>
                  <a:gd name="connsiteX26" fmla="*/ 572344 w 608468"/>
                  <a:gd name="connsiteY26" fmla="*/ 581019 h 588233"/>
                  <a:gd name="connsiteX27" fmla="*/ 492291 w 608468"/>
                  <a:gd name="connsiteY27" fmla="*/ 486010 h 588233"/>
                  <a:gd name="connsiteX28" fmla="*/ 524712 w 608468"/>
                  <a:gd name="connsiteY28" fmla="*/ 461145 h 588233"/>
                  <a:gd name="connsiteX29" fmla="*/ 383066 w 608468"/>
                  <a:gd name="connsiteY29" fmla="*/ 351169 h 588233"/>
                  <a:gd name="connsiteX30" fmla="*/ 354331 w 608468"/>
                  <a:gd name="connsiteY30" fmla="*/ 379857 h 588233"/>
                  <a:gd name="connsiteX31" fmla="*/ 383066 w 608468"/>
                  <a:gd name="connsiteY31" fmla="*/ 408544 h 588233"/>
                  <a:gd name="connsiteX32" fmla="*/ 411800 w 608468"/>
                  <a:gd name="connsiteY32" fmla="*/ 379857 h 588233"/>
                  <a:gd name="connsiteX33" fmla="*/ 383066 w 608468"/>
                  <a:gd name="connsiteY33" fmla="*/ 351169 h 588233"/>
                  <a:gd name="connsiteX34" fmla="*/ 224332 w 608468"/>
                  <a:gd name="connsiteY34" fmla="*/ 351169 h 588233"/>
                  <a:gd name="connsiteX35" fmla="*/ 195597 w 608468"/>
                  <a:gd name="connsiteY35" fmla="*/ 379857 h 588233"/>
                  <a:gd name="connsiteX36" fmla="*/ 224332 w 608468"/>
                  <a:gd name="connsiteY36" fmla="*/ 408544 h 588233"/>
                  <a:gd name="connsiteX37" fmla="*/ 253221 w 608468"/>
                  <a:gd name="connsiteY37" fmla="*/ 379857 h 588233"/>
                  <a:gd name="connsiteX38" fmla="*/ 224332 w 608468"/>
                  <a:gd name="connsiteY38" fmla="*/ 351169 h 588233"/>
                  <a:gd name="connsiteX39" fmla="*/ 155976 w 608468"/>
                  <a:gd name="connsiteY39" fmla="*/ 44315 h 588233"/>
                  <a:gd name="connsiteX40" fmla="*/ 451433 w 608468"/>
                  <a:gd name="connsiteY40" fmla="*/ 44315 h 588233"/>
                  <a:gd name="connsiteX41" fmla="*/ 391358 w 608468"/>
                  <a:gd name="connsiteY41" fmla="*/ 284308 h 588233"/>
                  <a:gd name="connsiteX42" fmla="*/ 216051 w 608468"/>
                  <a:gd name="connsiteY42" fmla="*/ 284308 h 588233"/>
                  <a:gd name="connsiteX43" fmla="*/ 122300 w 608468"/>
                  <a:gd name="connsiteY43" fmla="*/ 43892 h 588233"/>
                  <a:gd name="connsiteX44" fmla="*/ 187453 w 608468"/>
                  <a:gd name="connsiteY44" fmla="*/ 304533 h 588233"/>
                  <a:gd name="connsiteX45" fmla="*/ 203280 w 608468"/>
                  <a:gd name="connsiteY45" fmla="*/ 316959 h 588233"/>
                  <a:gd name="connsiteX46" fmla="*/ 404117 w 608468"/>
                  <a:gd name="connsiteY46" fmla="*/ 316959 h 588233"/>
                  <a:gd name="connsiteX47" fmla="*/ 419945 w 608468"/>
                  <a:gd name="connsiteY47" fmla="*/ 304533 h 588233"/>
                  <a:gd name="connsiteX48" fmla="*/ 485251 w 608468"/>
                  <a:gd name="connsiteY48" fmla="*/ 43892 h 588233"/>
                  <a:gd name="connsiteX49" fmla="*/ 511988 w 608468"/>
                  <a:gd name="connsiteY49" fmla="*/ 109858 h 588233"/>
                  <a:gd name="connsiteX50" fmla="*/ 529199 w 608468"/>
                  <a:gd name="connsiteY50" fmla="*/ 360067 h 588233"/>
                  <a:gd name="connsiteX51" fmla="*/ 426552 w 608468"/>
                  <a:gd name="connsiteY51" fmla="*/ 469754 h 588233"/>
                  <a:gd name="connsiteX52" fmla="*/ 180846 w 608468"/>
                  <a:gd name="connsiteY52" fmla="*/ 469754 h 588233"/>
                  <a:gd name="connsiteX53" fmla="*/ 78199 w 608468"/>
                  <a:gd name="connsiteY53" fmla="*/ 360067 h 588233"/>
                  <a:gd name="connsiteX54" fmla="*/ 95409 w 608468"/>
                  <a:gd name="connsiteY54" fmla="*/ 109858 h 588233"/>
                  <a:gd name="connsiteX55" fmla="*/ 122300 w 608468"/>
                  <a:gd name="connsiteY55" fmla="*/ 43892 h 588233"/>
                  <a:gd name="connsiteX56" fmla="*/ 213279 w 608468"/>
                  <a:gd name="connsiteY56" fmla="*/ 0 h 588233"/>
                  <a:gd name="connsiteX57" fmla="*/ 394132 w 608468"/>
                  <a:gd name="connsiteY57" fmla="*/ 0 h 588233"/>
                  <a:gd name="connsiteX58" fmla="*/ 444377 w 608468"/>
                  <a:gd name="connsiteY58" fmla="*/ 11784 h 588233"/>
                  <a:gd name="connsiteX59" fmla="*/ 163033 w 608468"/>
                  <a:gd name="connsiteY59" fmla="*/ 11784 h 588233"/>
                  <a:gd name="connsiteX60" fmla="*/ 213279 w 608468"/>
                  <a:gd name="connsiteY60" fmla="*/ 0 h 58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8468" h="588233">
                    <a:moveTo>
                      <a:pt x="134599" y="494593"/>
                    </a:moveTo>
                    <a:cubicBezTo>
                      <a:pt x="147814" y="499198"/>
                      <a:pt x="161951" y="501961"/>
                      <a:pt x="176550" y="502268"/>
                    </a:cubicBezTo>
                    <a:lnTo>
                      <a:pt x="170557" y="513935"/>
                    </a:lnTo>
                    <a:lnTo>
                      <a:pt x="435937" y="513935"/>
                    </a:lnTo>
                    <a:lnTo>
                      <a:pt x="429944" y="502422"/>
                    </a:lnTo>
                    <a:cubicBezTo>
                      <a:pt x="444542" y="501961"/>
                      <a:pt x="458679" y="499505"/>
                      <a:pt x="472048" y="494900"/>
                    </a:cubicBezTo>
                    <a:lnTo>
                      <a:pt x="504779" y="558452"/>
                    </a:lnTo>
                    <a:cubicBezTo>
                      <a:pt x="510003" y="568430"/>
                      <a:pt x="506008" y="580711"/>
                      <a:pt x="496020" y="585930"/>
                    </a:cubicBezTo>
                    <a:cubicBezTo>
                      <a:pt x="493100" y="587465"/>
                      <a:pt x="489873" y="588233"/>
                      <a:pt x="486646" y="588233"/>
                    </a:cubicBezTo>
                    <a:cubicBezTo>
                      <a:pt x="479270" y="588233"/>
                      <a:pt x="472202" y="584242"/>
                      <a:pt x="468514" y="577180"/>
                    </a:cubicBezTo>
                    <a:lnTo>
                      <a:pt x="456835" y="554615"/>
                    </a:lnTo>
                    <a:lnTo>
                      <a:pt x="149658" y="554461"/>
                    </a:lnTo>
                    <a:lnTo>
                      <a:pt x="137826" y="577180"/>
                    </a:lnTo>
                    <a:cubicBezTo>
                      <a:pt x="134292" y="584242"/>
                      <a:pt x="127069" y="588233"/>
                      <a:pt x="119694" y="588233"/>
                    </a:cubicBezTo>
                    <a:cubicBezTo>
                      <a:pt x="116620" y="588233"/>
                      <a:pt x="113393" y="587465"/>
                      <a:pt x="110320" y="585930"/>
                    </a:cubicBezTo>
                    <a:cubicBezTo>
                      <a:pt x="100332" y="580711"/>
                      <a:pt x="96490" y="568430"/>
                      <a:pt x="101561" y="558452"/>
                    </a:cubicBezTo>
                    <a:close/>
                    <a:moveTo>
                      <a:pt x="83313" y="461780"/>
                    </a:moveTo>
                    <a:cubicBezTo>
                      <a:pt x="92996" y="471755"/>
                      <a:pt x="103908" y="479889"/>
                      <a:pt x="115895" y="486334"/>
                    </a:cubicBezTo>
                    <a:lnTo>
                      <a:pt x="35978" y="581020"/>
                    </a:lnTo>
                    <a:cubicBezTo>
                      <a:pt x="31982" y="585778"/>
                      <a:pt x="26296" y="588233"/>
                      <a:pt x="20456" y="588233"/>
                    </a:cubicBezTo>
                    <a:cubicBezTo>
                      <a:pt x="15845" y="588233"/>
                      <a:pt x="11081" y="586698"/>
                      <a:pt x="7239" y="583476"/>
                    </a:cubicBezTo>
                    <a:cubicBezTo>
                      <a:pt x="-1367" y="576109"/>
                      <a:pt x="-2443" y="563372"/>
                      <a:pt x="4780" y="554625"/>
                    </a:cubicBezTo>
                    <a:close/>
                    <a:moveTo>
                      <a:pt x="524712" y="461145"/>
                    </a:moveTo>
                    <a:lnTo>
                      <a:pt x="603689" y="554619"/>
                    </a:lnTo>
                    <a:cubicBezTo>
                      <a:pt x="610911" y="563368"/>
                      <a:pt x="609836" y="576107"/>
                      <a:pt x="601231" y="583475"/>
                    </a:cubicBezTo>
                    <a:cubicBezTo>
                      <a:pt x="597390" y="586698"/>
                      <a:pt x="592626" y="588233"/>
                      <a:pt x="588017" y="588233"/>
                    </a:cubicBezTo>
                    <a:cubicBezTo>
                      <a:pt x="582178" y="588233"/>
                      <a:pt x="576493" y="585777"/>
                      <a:pt x="572344" y="581019"/>
                    </a:cubicBezTo>
                    <a:lnTo>
                      <a:pt x="492291" y="486010"/>
                    </a:lnTo>
                    <a:cubicBezTo>
                      <a:pt x="504122" y="479564"/>
                      <a:pt x="515185" y="471122"/>
                      <a:pt x="524712" y="461145"/>
                    </a:cubicBezTo>
                    <a:close/>
                    <a:moveTo>
                      <a:pt x="383066" y="351169"/>
                    </a:moveTo>
                    <a:cubicBezTo>
                      <a:pt x="367238" y="351169"/>
                      <a:pt x="354331" y="363902"/>
                      <a:pt x="354331" y="379857"/>
                    </a:cubicBezTo>
                    <a:cubicBezTo>
                      <a:pt x="354331" y="395658"/>
                      <a:pt x="367238" y="408544"/>
                      <a:pt x="383066" y="408544"/>
                    </a:cubicBezTo>
                    <a:cubicBezTo>
                      <a:pt x="398893" y="408544"/>
                      <a:pt x="411800" y="395658"/>
                      <a:pt x="411800" y="379857"/>
                    </a:cubicBezTo>
                    <a:cubicBezTo>
                      <a:pt x="411800" y="363902"/>
                      <a:pt x="398893" y="351169"/>
                      <a:pt x="383066" y="351169"/>
                    </a:cubicBezTo>
                    <a:close/>
                    <a:moveTo>
                      <a:pt x="224332" y="351169"/>
                    </a:moveTo>
                    <a:cubicBezTo>
                      <a:pt x="208505" y="351169"/>
                      <a:pt x="195597" y="363902"/>
                      <a:pt x="195597" y="379857"/>
                    </a:cubicBezTo>
                    <a:cubicBezTo>
                      <a:pt x="195597" y="395658"/>
                      <a:pt x="208505" y="408544"/>
                      <a:pt x="224332" y="408544"/>
                    </a:cubicBezTo>
                    <a:cubicBezTo>
                      <a:pt x="240313" y="408544"/>
                      <a:pt x="253221" y="395658"/>
                      <a:pt x="253221" y="379857"/>
                    </a:cubicBezTo>
                    <a:cubicBezTo>
                      <a:pt x="253221" y="363902"/>
                      <a:pt x="240313" y="351169"/>
                      <a:pt x="224332" y="351169"/>
                    </a:cubicBezTo>
                    <a:close/>
                    <a:moveTo>
                      <a:pt x="155976" y="44315"/>
                    </a:moveTo>
                    <a:lnTo>
                      <a:pt x="451433" y="44315"/>
                    </a:lnTo>
                    <a:lnTo>
                      <a:pt x="391358" y="284308"/>
                    </a:lnTo>
                    <a:lnTo>
                      <a:pt x="216051" y="284308"/>
                    </a:lnTo>
                    <a:close/>
                    <a:moveTo>
                      <a:pt x="122300" y="43892"/>
                    </a:moveTo>
                    <a:lnTo>
                      <a:pt x="187453" y="304533"/>
                    </a:lnTo>
                    <a:cubicBezTo>
                      <a:pt x="189297" y="311897"/>
                      <a:pt x="195905" y="316959"/>
                      <a:pt x="203280" y="316959"/>
                    </a:cubicBezTo>
                    <a:lnTo>
                      <a:pt x="404117" y="316959"/>
                    </a:lnTo>
                    <a:cubicBezTo>
                      <a:pt x="411647" y="316959"/>
                      <a:pt x="418101" y="311897"/>
                      <a:pt x="419945" y="304533"/>
                    </a:cubicBezTo>
                    <a:lnTo>
                      <a:pt x="485251" y="43892"/>
                    </a:lnTo>
                    <a:cubicBezTo>
                      <a:pt x="500464" y="62301"/>
                      <a:pt x="510298" y="85159"/>
                      <a:pt x="511988" y="109858"/>
                    </a:cubicBezTo>
                    <a:lnTo>
                      <a:pt x="529199" y="360067"/>
                    </a:lnTo>
                    <a:cubicBezTo>
                      <a:pt x="533501" y="420356"/>
                      <a:pt x="487249" y="469754"/>
                      <a:pt x="426552" y="469754"/>
                    </a:cubicBezTo>
                    <a:lnTo>
                      <a:pt x="180846" y="469754"/>
                    </a:lnTo>
                    <a:cubicBezTo>
                      <a:pt x="120149" y="469754"/>
                      <a:pt x="74050" y="420356"/>
                      <a:pt x="78199" y="360067"/>
                    </a:cubicBezTo>
                    <a:lnTo>
                      <a:pt x="95409" y="109858"/>
                    </a:lnTo>
                    <a:cubicBezTo>
                      <a:pt x="97100" y="85159"/>
                      <a:pt x="106934" y="62301"/>
                      <a:pt x="122300" y="43892"/>
                    </a:cubicBezTo>
                    <a:close/>
                    <a:moveTo>
                      <a:pt x="213279" y="0"/>
                    </a:moveTo>
                    <a:lnTo>
                      <a:pt x="394132" y="0"/>
                    </a:lnTo>
                    <a:cubicBezTo>
                      <a:pt x="411956" y="0"/>
                      <a:pt x="429012" y="4285"/>
                      <a:pt x="444377" y="11784"/>
                    </a:cubicBezTo>
                    <a:lnTo>
                      <a:pt x="163033" y="11784"/>
                    </a:lnTo>
                    <a:cubicBezTo>
                      <a:pt x="178552" y="4285"/>
                      <a:pt x="195608" y="0"/>
                      <a:pt x="213279" y="0"/>
                    </a:cubicBezTo>
                    <a:close/>
                  </a:path>
                </a:pathLst>
              </a:cu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4" name="îŝļíďé"/>
            <p:cNvGrpSpPr/>
            <p:nvPr/>
          </p:nvGrpSpPr>
          <p:grpSpPr>
            <a:xfrm>
              <a:off x="7690580" y="4407085"/>
              <a:ext cx="580786" cy="580786"/>
              <a:chOff x="8026519" y="4143614"/>
              <a:chExt cx="580786" cy="580786"/>
            </a:xfrm>
          </p:grpSpPr>
          <p:sp>
            <p:nvSpPr>
              <p:cNvPr id="51" name="iŝliḑè"/>
              <p:cNvSpPr/>
              <p:nvPr/>
            </p:nvSpPr>
            <p:spPr>
              <a:xfrm>
                <a:off x="8026519" y="4143614"/>
                <a:ext cx="580786" cy="580786"/>
              </a:xfrm>
              <a:prstGeom prst="ellipse">
                <a:avLst/>
              </a:prstGeom>
              <a:noFill/>
              <a:ln w="19050">
                <a:solidFill>
                  <a:srgbClr val="5B8797"/>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2" name="iṧḻiḍê"/>
              <p:cNvSpPr/>
              <p:nvPr/>
            </p:nvSpPr>
            <p:spPr>
              <a:xfrm>
                <a:off x="8153211" y="4258726"/>
                <a:ext cx="327402" cy="350562"/>
              </a:xfrm>
              <a:custGeom>
                <a:avLst/>
                <a:gdLst>
                  <a:gd name="connsiteX0" fmla="*/ 222607 w 566676"/>
                  <a:gd name="connsiteY0" fmla="*/ 586292 h 606761"/>
                  <a:gd name="connsiteX1" fmla="*/ 364660 w 566676"/>
                  <a:gd name="connsiteY1" fmla="*/ 586292 h 606761"/>
                  <a:gd name="connsiteX2" fmla="*/ 374535 w 566676"/>
                  <a:gd name="connsiteY2" fmla="*/ 596906 h 606761"/>
                  <a:gd name="connsiteX3" fmla="*/ 364660 w 566676"/>
                  <a:gd name="connsiteY3" fmla="*/ 606761 h 606761"/>
                  <a:gd name="connsiteX4" fmla="*/ 222607 w 566676"/>
                  <a:gd name="connsiteY4" fmla="*/ 606761 h 606761"/>
                  <a:gd name="connsiteX5" fmla="*/ 212732 w 566676"/>
                  <a:gd name="connsiteY5" fmla="*/ 596906 h 606761"/>
                  <a:gd name="connsiteX6" fmla="*/ 222607 w 566676"/>
                  <a:gd name="connsiteY6" fmla="*/ 586292 h 606761"/>
                  <a:gd name="connsiteX7" fmla="*/ 151968 w 566676"/>
                  <a:gd name="connsiteY7" fmla="*/ 546085 h 606761"/>
                  <a:gd name="connsiteX8" fmla="*/ 445168 w 566676"/>
                  <a:gd name="connsiteY8" fmla="*/ 546085 h 606761"/>
                  <a:gd name="connsiteX9" fmla="*/ 455802 w 566676"/>
                  <a:gd name="connsiteY9" fmla="*/ 555940 h 606761"/>
                  <a:gd name="connsiteX10" fmla="*/ 445168 w 566676"/>
                  <a:gd name="connsiteY10" fmla="*/ 566554 h 606761"/>
                  <a:gd name="connsiteX11" fmla="*/ 151968 w 566676"/>
                  <a:gd name="connsiteY11" fmla="*/ 566554 h 606761"/>
                  <a:gd name="connsiteX12" fmla="*/ 141334 w 566676"/>
                  <a:gd name="connsiteY12" fmla="*/ 555940 h 606761"/>
                  <a:gd name="connsiteX13" fmla="*/ 151968 w 566676"/>
                  <a:gd name="connsiteY13" fmla="*/ 546085 h 606761"/>
                  <a:gd name="connsiteX14" fmla="*/ 243078 w 566676"/>
                  <a:gd name="connsiteY14" fmla="*/ 364063 h 606761"/>
                  <a:gd name="connsiteX15" fmla="*/ 221049 w 566676"/>
                  <a:gd name="connsiteY15" fmla="*/ 383025 h 606761"/>
                  <a:gd name="connsiteX16" fmla="*/ 203578 w 566676"/>
                  <a:gd name="connsiteY16" fmla="*/ 505896 h 606761"/>
                  <a:gd name="connsiteX17" fmla="*/ 224088 w 566676"/>
                  <a:gd name="connsiteY17" fmla="*/ 505896 h 606761"/>
                  <a:gd name="connsiteX18" fmla="*/ 241559 w 566676"/>
                  <a:gd name="connsiteY18" fmla="*/ 386059 h 606761"/>
                  <a:gd name="connsiteX19" fmla="*/ 243078 w 566676"/>
                  <a:gd name="connsiteY19" fmla="*/ 384542 h 606761"/>
                  <a:gd name="connsiteX20" fmla="*/ 344108 w 566676"/>
                  <a:gd name="connsiteY20" fmla="*/ 384542 h 606761"/>
                  <a:gd name="connsiteX21" fmla="*/ 345627 w 566676"/>
                  <a:gd name="connsiteY21" fmla="*/ 386059 h 606761"/>
                  <a:gd name="connsiteX22" fmla="*/ 363098 w 566676"/>
                  <a:gd name="connsiteY22" fmla="*/ 505896 h 606761"/>
                  <a:gd name="connsiteX23" fmla="*/ 383608 w 566676"/>
                  <a:gd name="connsiteY23" fmla="*/ 505896 h 606761"/>
                  <a:gd name="connsiteX24" fmla="*/ 365377 w 566676"/>
                  <a:gd name="connsiteY24" fmla="*/ 383025 h 606761"/>
                  <a:gd name="connsiteX25" fmla="*/ 344108 w 566676"/>
                  <a:gd name="connsiteY25" fmla="*/ 364063 h 606761"/>
                  <a:gd name="connsiteX26" fmla="*/ 293213 w 566676"/>
                  <a:gd name="connsiteY26" fmla="*/ 262429 h 606761"/>
                  <a:gd name="connsiteX27" fmla="*/ 97231 w 566676"/>
                  <a:gd name="connsiteY27" fmla="*/ 334483 h 606761"/>
                  <a:gd name="connsiteX28" fmla="*/ 91154 w 566676"/>
                  <a:gd name="connsiteY28" fmla="*/ 347377 h 606761"/>
                  <a:gd name="connsiteX29" fmla="*/ 101029 w 566676"/>
                  <a:gd name="connsiteY29" fmla="*/ 354203 h 606761"/>
                  <a:gd name="connsiteX30" fmla="*/ 104827 w 566676"/>
                  <a:gd name="connsiteY30" fmla="*/ 353445 h 606761"/>
                  <a:gd name="connsiteX31" fmla="*/ 293213 w 566676"/>
                  <a:gd name="connsiteY31" fmla="*/ 283666 h 606761"/>
                  <a:gd name="connsiteX32" fmla="*/ 472483 w 566676"/>
                  <a:gd name="connsiteY32" fmla="*/ 353445 h 606761"/>
                  <a:gd name="connsiteX33" fmla="*/ 485397 w 566676"/>
                  <a:gd name="connsiteY33" fmla="*/ 347377 h 606761"/>
                  <a:gd name="connsiteX34" fmla="*/ 479320 w 566676"/>
                  <a:gd name="connsiteY34" fmla="*/ 334483 h 606761"/>
                  <a:gd name="connsiteX35" fmla="*/ 404877 w 566676"/>
                  <a:gd name="connsiteY35" fmla="*/ 172172 h 606761"/>
                  <a:gd name="connsiteX36" fmla="*/ 395002 w 566676"/>
                  <a:gd name="connsiteY36" fmla="*/ 182032 h 606761"/>
                  <a:gd name="connsiteX37" fmla="*/ 404877 w 566676"/>
                  <a:gd name="connsiteY37" fmla="*/ 191892 h 606761"/>
                  <a:gd name="connsiteX38" fmla="*/ 425387 w 566676"/>
                  <a:gd name="connsiteY38" fmla="*/ 191892 h 606761"/>
                  <a:gd name="connsiteX39" fmla="*/ 435262 w 566676"/>
                  <a:gd name="connsiteY39" fmla="*/ 182032 h 606761"/>
                  <a:gd name="connsiteX40" fmla="*/ 425387 w 566676"/>
                  <a:gd name="connsiteY40" fmla="*/ 172172 h 606761"/>
                  <a:gd name="connsiteX41" fmla="*/ 353983 w 566676"/>
                  <a:gd name="connsiteY41" fmla="*/ 172172 h 606761"/>
                  <a:gd name="connsiteX42" fmla="*/ 344108 w 566676"/>
                  <a:gd name="connsiteY42" fmla="*/ 182032 h 606761"/>
                  <a:gd name="connsiteX43" fmla="*/ 353983 w 566676"/>
                  <a:gd name="connsiteY43" fmla="*/ 191892 h 606761"/>
                  <a:gd name="connsiteX44" fmla="*/ 374492 w 566676"/>
                  <a:gd name="connsiteY44" fmla="*/ 191892 h 606761"/>
                  <a:gd name="connsiteX45" fmla="*/ 384367 w 566676"/>
                  <a:gd name="connsiteY45" fmla="*/ 182032 h 606761"/>
                  <a:gd name="connsiteX46" fmla="*/ 374492 w 566676"/>
                  <a:gd name="connsiteY46" fmla="*/ 172172 h 606761"/>
                  <a:gd name="connsiteX47" fmla="*/ 303848 w 566676"/>
                  <a:gd name="connsiteY47" fmla="*/ 172172 h 606761"/>
                  <a:gd name="connsiteX48" fmla="*/ 293213 w 566676"/>
                  <a:gd name="connsiteY48" fmla="*/ 182032 h 606761"/>
                  <a:gd name="connsiteX49" fmla="*/ 303848 w 566676"/>
                  <a:gd name="connsiteY49" fmla="*/ 191892 h 606761"/>
                  <a:gd name="connsiteX50" fmla="*/ 323598 w 566676"/>
                  <a:gd name="connsiteY50" fmla="*/ 191892 h 606761"/>
                  <a:gd name="connsiteX51" fmla="*/ 334232 w 566676"/>
                  <a:gd name="connsiteY51" fmla="*/ 182032 h 606761"/>
                  <a:gd name="connsiteX52" fmla="*/ 323598 w 566676"/>
                  <a:gd name="connsiteY52" fmla="*/ 172172 h 606761"/>
                  <a:gd name="connsiteX53" fmla="*/ 252953 w 566676"/>
                  <a:gd name="connsiteY53" fmla="*/ 172172 h 606761"/>
                  <a:gd name="connsiteX54" fmla="*/ 243078 w 566676"/>
                  <a:gd name="connsiteY54" fmla="*/ 182032 h 606761"/>
                  <a:gd name="connsiteX55" fmla="*/ 252953 w 566676"/>
                  <a:gd name="connsiteY55" fmla="*/ 191892 h 606761"/>
                  <a:gd name="connsiteX56" fmla="*/ 273463 w 566676"/>
                  <a:gd name="connsiteY56" fmla="*/ 191892 h 606761"/>
                  <a:gd name="connsiteX57" fmla="*/ 283338 w 566676"/>
                  <a:gd name="connsiteY57" fmla="*/ 182032 h 606761"/>
                  <a:gd name="connsiteX58" fmla="*/ 273463 w 566676"/>
                  <a:gd name="connsiteY58" fmla="*/ 172172 h 606761"/>
                  <a:gd name="connsiteX59" fmla="*/ 202059 w 566676"/>
                  <a:gd name="connsiteY59" fmla="*/ 172172 h 606761"/>
                  <a:gd name="connsiteX60" fmla="*/ 192184 w 566676"/>
                  <a:gd name="connsiteY60" fmla="*/ 182032 h 606761"/>
                  <a:gd name="connsiteX61" fmla="*/ 202059 w 566676"/>
                  <a:gd name="connsiteY61" fmla="*/ 191892 h 606761"/>
                  <a:gd name="connsiteX62" fmla="*/ 222568 w 566676"/>
                  <a:gd name="connsiteY62" fmla="*/ 191892 h 606761"/>
                  <a:gd name="connsiteX63" fmla="*/ 232444 w 566676"/>
                  <a:gd name="connsiteY63" fmla="*/ 182032 h 606761"/>
                  <a:gd name="connsiteX64" fmla="*/ 222568 w 566676"/>
                  <a:gd name="connsiteY64" fmla="*/ 172172 h 606761"/>
                  <a:gd name="connsiteX65" fmla="*/ 151924 w 566676"/>
                  <a:gd name="connsiteY65" fmla="*/ 172172 h 606761"/>
                  <a:gd name="connsiteX66" fmla="*/ 141289 w 566676"/>
                  <a:gd name="connsiteY66" fmla="*/ 182032 h 606761"/>
                  <a:gd name="connsiteX67" fmla="*/ 151924 w 566676"/>
                  <a:gd name="connsiteY67" fmla="*/ 191892 h 606761"/>
                  <a:gd name="connsiteX68" fmla="*/ 171674 w 566676"/>
                  <a:gd name="connsiteY68" fmla="*/ 191892 h 606761"/>
                  <a:gd name="connsiteX69" fmla="*/ 182309 w 566676"/>
                  <a:gd name="connsiteY69" fmla="*/ 182032 h 606761"/>
                  <a:gd name="connsiteX70" fmla="*/ 171674 w 566676"/>
                  <a:gd name="connsiteY70" fmla="*/ 172172 h 606761"/>
                  <a:gd name="connsiteX71" fmla="*/ 265107 w 566676"/>
                  <a:gd name="connsiteY71" fmla="*/ 0 h 606761"/>
                  <a:gd name="connsiteX72" fmla="*/ 322079 w 566676"/>
                  <a:gd name="connsiteY72" fmla="*/ 0 h 606761"/>
                  <a:gd name="connsiteX73" fmla="*/ 353983 w 566676"/>
                  <a:gd name="connsiteY73" fmla="*/ 32614 h 606761"/>
                  <a:gd name="connsiteX74" fmla="*/ 353983 w 566676"/>
                  <a:gd name="connsiteY74" fmla="*/ 131214 h 606761"/>
                  <a:gd name="connsiteX75" fmla="*/ 467166 w 566676"/>
                  <a:gd name="connsiteY75" fmla="*/ 131214 h 606761"/>
                  <a:gd name="connsiteX76" fmla="*/ 496031 w 566676"/>
                  <a:gd name="connsiteY76" fmla="*/ 160795 h 606761"/>
                  <a:gd name="connsiteX77" fmla="*/ 496031 w 566676"/>
                  <a:gd name="connsiteY77" fmla="*/ 287458 h 606761"/>
                  <a:gd name="connsiteX78" fmla="*/ 545407 w 566676"/>
                  <a:gd name="connsiteY78" fmla="*/ 306420 h 606761"/>
                  <a:gd name="connsiteX79" fmla="*/ 546926 w 566676"/>
                  <a:gd name="connsiteY79" fmla="*/ 311729 h 606761"/>
                  <a:gd name="connsiteX80" fmla="*/ 459570 w 566676"/>
                  <a:gd name="connsiteY80" fmla="*/ 505896 h 606761"/>
                  <a:gd name="connsiteX81" fmla="*/ 556801 w 566676"/>
                  <a:gd name="connsiteY81" fmla="*/ 505896 h 606761"/>
                  <a:gd name="connsiteX82" fmla="*/ 566676 w 566676"/>
                  <a:gd name="connsiteY82" fmla="*/ 515756 h 606761"/>
                  <a:gd name="connsiteX83" fmla="*/ 556801 w 566676"/>
                  <a:gd name="connsiteY83" fmla="*/ 525616 h 606761"/>
                  <a:gd name="connsiteX84" fmla="*/ 439060 w 566676"/>
                  <a:gd name="connsiteY84" fmla="*/ 525616 h 606761"/>
                  <a:gd name="connsiteX85" fmla="*/ 387406 w 566676"/>
                  <a:gd name="connsiteY85" fmla="*/ 525616 h 606761"/>
                  <a:gd name="connsiteX86" fmla="*/ 366136 w 566676"/>
                  <a:gd name="connsiteY86" fmla="*/ 525616 h 606761"/>
                  <a:gd name="connsiteX87" fmla="*/ 221049 w 566676"/>
                  <a:gd name="connsiteY87" fmla="*/ 525616 h 606761"/>
                  <a:gd name="connsiteX88" fmla="*/ 200540 w 566676"/>
                  <a:gd name="connsiteY88" fmla="*/ 525616 h 606761"/>
                  <a:gd name="connsiteX89" fmla="*/ 147366 w 566676"/>
                  <a:gd name="connsiteY89" fmla="*/ 525616 h 606761"/>
                  <a:gd name="connsiteX90" fmla="*/ 9875 w 566676"/>
                  <a:gd name="connsiteY90" fmla="*/ 525616 h 606761"/>
                  <a:gd name="connsiteX91" fmla="*/ 0 w 566676"/>
                  <a:gd name="connsiteY91" fmla="*/ 515756 h 606761"/>
                  <a:gd name="connsiteX92" fmla="*/ 9875 w 566676"/>
                  <a:gd name="connsiteY92" fmla="*/ 505896 h 606761"/>
                  <a:gd name="connsiteX93" fmla="*/ 127616 w 566676"/>
                  <a:gd name="connsiteY93" fmla="*/ 505896 h 606761"/>
                  <a:gd name="connsiteX94" fmla="*/ 40260 w 566676"/>
                  <a:gd name="connsiteY94" fmla="*/ 311729 h 606761"/>
                  <a:gd name="connsiteX95" fmla="*/ 41019 w 566676"/>
                  <a:gd name="connsiteY95" fmla="*/ 306420 h 606761"/>
                  <a:gd name="connsiteX96" fmla="*/ 91154 w 566676"/>
                  <a:gd name="connsiteY96" fmla="*/ 287458 h 606761"/>
                  <a:gd name="connsiteX97" fmla="*/ 91154 w 566676"/>
                  <a:gd name="connsiteY97" fmla="*/ 160795 h 606761"/>
                  <a:gd name="connsiteX98" fmla="*/ 120020 w 566676"/>
                  <a:gd name="connsiteY98" fmla="*/ 131214 h 606761"/>
                  <a:gd name="connsiteX99" fmla="*/ 232444 w 566676"/>
                  <a:gd name="connsiteY99" fmla="*/ 131214 h 606761"/>
                  <a:gd name="connsiteX100" fmla="*/ 232444 w 566676"/>
                  <a:gd name="connsiteY100" fmla="*/ 32614 h 606761"/>
                  <a:gd name="connsiteX101" fmla="*/ 265107 w 566676"/>
                  <a:gd name="connsiteY101"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66676" h="606761">
                    <a:moveTo>
                      <a:pt x="222607" y="586292"/>
                    </a:moveTo>
                    <a:lnTo>
                      <a:pt x="364660" y="586292"/>
                    </a:lnTo>
                    <a:cubicBezTo>
                      <a:pt x="369977" y="586292"/>
                      <a:pt x="374535" y="590841"/>
                      <a:pt x="374535" y="596906"/>
                    </a:cubicBezTo>
                    <a:cubicBezTo>
                      <a:pt x="374535" y="602212"/>
                      <a:pt x="369977" y="606761"/>
                      <a:pt x="364660" y="606761"/>
                    </a:cubicBezTo>
                    <a:lnTo>
                      <a:pt x="222607" y="606761"/>
                    </a:lnTo>
                    <a:cubicBezTo>
                      <a:pt x="217290" y="606761"/>
                      <a:pt x="212732" y="602212"/>
                      <a:pt x="212732" y="596906"/>
                    </a:cubicBezTo>
                    <a:cubicBezTo>
                      <a:pt x="212732" y="590841"/>
                      <a:pt x="217290" y="586292"/>
                      <a:pt x="222607" y="586292"/>
                    </a:cubicBezTo>
                    <a:close/>
                    <a:moveTo>
                      <a:pt x="151968" y="546085"/>
                    </a:moveTo>
                    <a:lnTo>
                      <a:pt x="445168" y="546085"/>
                    </a:lnTo>
                    <a:cubicBezTo>
                      <a:pt x="451244" y="546085"/>
                      <a:pt x="455802" y="550634"/>
                      <a:pt x="455802" y="555940"/>
                    </a:cubicBezTo>
                    <a:cubicBezTo>
                      <a:pt x="455802" y="562005"/>
                      <a:pt x="451244" y="566554"/>
                      <a:pt x="445168" y="566554"/>
                    </a:cubicBezTo>
                    <a:lnTo>
                      <a:pt x="151968" y="566554"/>
                    </a:lnTo>
                    <a:cubicBezTo>
                      <a:pt x="145892" y="566554"/>
                      <a:pt x="141334" y="562005"/>
                      <a:pt x="141334" y="555940"/>
                    </a:cubicBezTo>
                    <a:cubicBezTo>
                      <a:pt x="141334" y="550634"/>
                      <a:pt x="145892" y="546085"/>
                      <a:pt x="151968" y="546085"/>
                    </a:cubicBezTo>
                    <a:close/>
                    <a:moveTo>
                      <a:pt x="243078" y="364063"/>
                    </a:moveTo>
                    <a:cubicBezTo>
                      <a:pt x="232444" y="364063"/>
                      <a:pt x="222568" y="372406"/>
                      <a:pt x="221049" y="383025"/>
                    </a:cubicBezTo>
                    <a:lnTo>
                      <a:pt x="203578" y="505896"/>
                    </a:lnTo>
                    <a:lnTo>
                      <a:pt x="224088" y="505896"/>
                    </a:lnTo>
                    <a:lnTo>
                      <a:pt x="241559" y="386059"/>
                    </a:lnTo>
                    <a:cubicBezTo>
                      <a:pt x="241559" y="385300"/>
                      <a:pt x="242319" y="384542"/>
                      <a:pt x="243078" y="384542"/>
                    </a:cubicBezTo>
                    <a:lnTo>
                      <a:pt x="344108" y="384542"/>
                    </a:lnTo>
                    <a:cubicBezTo>
                      <a:pt x="344867" y="384542"/>
                      <a:pt x="345627" y="385300"/>
                      <a:pt x="345627" y="386059"/>
                    </a:cubicBezTo>
                    <a:lnTo>
                      <a:pt x="363098" y="505896"/>
                    </a:lnTo>
                    <a:lnTo>
                      <a:pt x="383608" y="505896"/>
                    </a:lnTo>
                    <a:lnTo>
                      <a:pt x="365377" y="383025"/>
                    </a:lnTo>
                    <a:cubicBezTo>
                      <a:pt x="363858" y="372406"/>
                      <a:pt x="354742" y="364063"/>
                      <a:pt x="344108" y="364063"/>
                    </a:cubicBezTo>
                    <a:close/>
                    <a:moveTo>
                      <a:pt x="293213" y="262429"/>
                    </a:moveTo>
                    <a:lnTo>
                      <a:pt x="97231" y="334483"/>
                    </a:lnTo>
                    <a:cubicBezTo>
                      <a:pt x="91914" y="336000"/>
                      <a:pt x="89635" y="342068"/>
                      <a:pt x="91154" y="347377"/>
                    </a:cubicBezTo>
                    <a:cubicBezTo>
                      <a:pt x="92674" y="351169"/>
                      <a:pt x="97231" y="354203"/>
                      <a:pt x="101029" y="354203"/>
                    </a:cubicBezTo>
                    <a:cubicBezTo>
                      <a:pt x="102549" y="354203"/>
                      <a:pt x="103308" y="353445"/>
                      <a:pt x="104827" y="353445"/>
                    </a:cubicBezTo>
                    <a:lnTo>
                      <a:pt x="293213" y="283666"/>
                    </a:lnTo>
                    <a:lnTo>
                      <a:pt x="472483" y="353445"/>
                    </a:lnTo>
                    <a:cubicBezTo>
                      <a:pt x="477041" y="354961"/>
                      <a:pt x="483118" y="352686"/>
                      <a:pt x="485397" y="347377"/>
                    </a:cubicBezTo>
                    <a:cubicBezTo>
                      <a:pt x="486916" y="342068"/>
                      <a:pt x="484637" y="336758"/>
                      <a:pt x="479320" y="334483"/>
                    </a:cubicBezTo>
                    <a:close/>
                    <a:moveTo>
                      <a:pt x="404877" y="172172"/>
                    </a:moveTo>
                    <a:cubicBezTo>
                      <a:pt x="399560" y="172172"/>
                      <a:pt x="395002" y="176722"/>
                      <a:pt x="395002" y="182032"/>
                    </a:cubicBezTo>
                    <a:cubicBezTo>
                      <a:pt x="395002" y="187341"/>
                      <a:pt x="399560" y="191892"/>
                      <a:pt x="404877" y="191892"/>
                    </a:cubicBezTo>
                    <a:lnTo>
                      <a:pt x="425387" y="191892"/>
                    </a:lnTo>
                    <a:cubicBezTo>
                      <a:pt x="430704" y="191892"/>
                      <a:pt x="435262" y="187341"/>
                      <a:pt x="435262" y="182032"/>
                    </a:cubicBezTo>
                    <a:cubicBezTo>
                      <a:pt x="435262" y="176722"/>
                      <a:pt x="430704" y="172172"/>
                      <a:pt x="425387" y="172172"/>
                    </a:cubicBezTo>
                    <a:close/>
                    <a:moveTo>
                      <a:pt x="353983" y="172172"/>
                    </a:moveTo>
                    <a:cubicBezTo>
                      <a:pt x="348665" y="172172"/>
                      <a:pt x="344108" y="176722"/>
                      <a:pt x="344108" y="182032"/>
                    </a:cubicBezTo>
                    <a:cubicBezTo>
                      <a:pt x="344108" y="187341"/>
                      <a:pt x="348665" y="191892"/>
                      <a:pt x="353983" y="191892"/>
                    </a:cubicBezTo>
                    <a:lnTo>
                      <a:pt x="374492" y="191892"/>
                    </a:lnTo>
                    <a:cubicBezTo>
                      <a:pt x="379810" y="191892"/>
                      <a:pt x="384367" y="187341"/>
                      <a:pt x="384367" y="182032"/>
                    </a:cubicBezTo>
                    <a:cubicBezTo>
                      <a:pt x="384367" y="176722"/>
                      <a:pt x="379810" y="172172"/>
                      <a:pt x="374492" y="172172"/>
                    </a:cubicBezTo>
                    <a:close/>
                    <a:moveTo>
                      <a:pt x="303848" y="172172"/>
                    </a:moveTo>
                    <a:cubicBezTo>
                      <a:pt x="297771" y="172172"/>
                      <a:pt x="293213" y="176722"/>
                      <a:pt x="293213" y="182032"/>
                    </a:cubicBezTo>
                    <a:cubicBezTo>
                      <a:pt x="293213" y="187341"/>
                      <a:pt x="297771" y="191892"/>
                      <a:pt x="303848" y="191892"/>
                    </a:cubicBezTo>
                    <a:lnTo>
                      <a:pt x="323598" y="191892"/>
                    </a:lnTo>
                    <a:cubicBezTo>
                      <a:pt x="329675" y="191892"/>
                      <a:pt x="334232" y="187341"/>
                      <a:pt x="334232" y="182032"/>
                    </a:cubicBezTo>
                    <a:cubicBezTo>
                      <a:pt x="334232" y="176722"/>
                      <a:pt x="329675" y="172172"/>
                      <a:pt x="323598" y="172172"/>
                    </a:cubicBezTo>
                    <a:close/>
                    <a:moveTo>
                      <a:pt x="252953" y="172172"/>
                    </a:moveTo>
                    <a:cubicBezTo>
                      <a:pt x="247636" y="172172"/>
                      <a:pt x="243078" y="176722"/>
                      <a:pt x="243078" y="182032"/>
                    </a:cubicBezTo>
                    <a:cubicBezTo>
                      <a:pt x="243078" y="187341"/>
                      <a:pt x="247636" y="191892"/>
                      <a:pt x="252953" y="191892"/>
                    </a:cubicBezTo>
                    <a:lnTo>
                      <a:pt x="273463" y="191892"/>
                    </a:lnTo>
                    <a:cubicBezTo>
                      <a:pt x="278780" y="191892"/>
                      <a:pt x="283338" y="187341"/>
                      <a:pt x="283338" y="182032"/>
                    </a:cubicBezTo>
                    <a:cubicBezTo>
                      <a:pt x="283338" y="176722"/>
                      <a:pt x="278780" y="172172"/>
                      <a:pt x="273463" y="172172"/>
                    </a:cubicBezTo>
                    <a:close/>
                    <a:moveTo>
                      <a:pt x="202059" y="172172"/>
                    </a:moveTo>
                    <a:cubicBezTo>
                      <a:pt x="196741" y="172172"/>
                      <a:pt x="192184" y="176722"/>
                      <a:pt x="192184" y="182032"/>
                    </a:cubicBezTo>
                    <a:cubicBezTo>
                      <a:pt x="192184" y="187341"/>
                      <a:pt x="196741" y="191892"/>
                      <a:pt x="202059" y="191892"/>
                    </a:cubicBezTo>
                    <a:lnTo>
                      <a:pt x="222568" y="191892"/>
                    </a:lnTo>
                    <a:cubicBezTo>
                      <a:pt x="227886" y="191892"/>
                      <a:pt x="232444" y="187341"/>
                      <a:pt x="232444" y="182032"/>
                    </a:cubicBezTo>
                    <a:cubicBezTo>
                      <a:pt x="232444" y="176722"/>
                      <a:pt x="227886" y="172172"/>
                      <a:pt x="222568" y="172172"/>
                    </a:cubicBezTo>
                    <a:close/>
                    <a:moveTo>
                      <a:pt x="151924" y="172172"/>
                    </a:moveTo>
                    <a:cubicBezTo>
                      <a:pt x="145847" y="172172"/>
                      <a:pt x="141289" y="176722"/>
                      <a:pt x="141289" y="182032"/>
                    </a:cubicBezTo>
                    <a:cubicBezTo>
                      <a:pt x="141289" y="187341"/>
                      <a:pt x="145847" y="191892"/>
                      <a:pt x="151924" y="191892"/>
                    </a:cubicBezTo>
                    <a:lnTo>
                      <a:pt x="171674" y="191892"/>
                    </a:lnTo>
                    <a:cubicBezTo>
                      <a:pt x="177751" y="191892"/>
                      <a:pt x="182309" y="187341"/>
                      <a:pt x="182309" y="182032"/>
                    </a:cubicBezTo>
                    <a:cubicBezTo>
                      <a:pt x="182309" y="176722"/>
                      <a:pt x="177751" y="172172"/>
                      <a:pt x="171674" y="172172"/>
                    </a:cubicBezTo>
                    <a:close/>
                    <a:moveTo>
                      <a:pt x="265107" y="0"/>
                    </a:moveTo>
                    <a:lnTo>
                      <a:pt x="322079" y="0"/>
                    </a:lnTo>
                    <a:cubicBezTo>
                      <a:pt x="339550" y="0"/>
                      <a:pt x="353983" y="14411"/>
                      <a:pt x="353983" y="32614"/>
                    </a:cubicBezTo>
                    <a:lnTo>
                      <a:pt x="353983" y="131214"/>
                    </a:lnTo>
                    <a:lnTo>
                      <a:pt x="467166" y="131214"/>
                    </a:lnTo>
                    <a:cubicBezTo>
                      <a:pt x="483118" y="131214"/>
                      <a:pt x="496031" y="144867"/>
                      <a:pt x="496031" y="160795"/>
                    </a:cubicBezTo>
                    <a:lnTo>
                      <a:pt x="496031" y="287458"/>
                    </a:lnTo>
                    <a:lnTo>
                      <a:pt x="545407" y="306420"/>
                    </a:lnTo>
                    <a:lnTo>
                      <a:pt x="546926" y="311729"/>
                    </a:lnTo>
                    <a:cubicBezTo>
                      <a:pt x="546926" y="315521"/>
                      <a:pt x="559080" y="399711"/>
                      <a:pt x="459570" y="505896"/>
                    </a:cubicBezTo>
                    <a:lnTo>
                      <a:pt x="556801" y="505896"/>
                    </a:lnTo>
                    <a:cubicBezTo>
                      <a:pt x="562118" y="505896"/>
                      <a:pt x="566676" y="510447"/>
                      <a:pt x="566676" y="515756"/>
                    </a:cubicBezTo>
                    <a:cubicBezTo>
                      <a:pt x="566676" y="521065"/>
                      <a:pt x="562118" y="525616"/>
                      <a:pt x="556801" y="525616"/>
                    </a:cubicBezTo>
                    <a:lnTo>
                      <a:pt x="439060" y="525616"/>
                    </a:lnTo>
                    <a:lnTo>
                      <a:pt x="387406" y="525616"/>
                    </a:lnTo>
                    <a:lnTo>
                      <a:pt x="366136" y="525616"/>
                    </a:lnTo>
                    <a:lnTo>
                      <a:pt x="221049" y="525616"/>
                    </a:lnTo>
                    <a:lnTo>
                      <a:pt x="200540" y="525616"/>
                    </a:lnTo>
                    <a:lnTo>
                      <a:pt x="147366" y="525616"/>
                    </a:lnTo>
                    <a:lnTo>
                      <a:pt x="9875" y="525616"/>
                    </a:lnTo>
                    <a:cubicBezTo>
                      <a:pt x="4558" y="525616"/>
                      <a:pt x="0" y="521065"/>
                      <a:pt x="0" y="515756"/>
                    </a:cubicBezTo>
                    <a:cubicBezTo>
                      <a:pt x="0" y="510447"/>
                      <a:pt x="4558" y="505896"/>
                      <a:pt x="9875" y="505896"/>
                    </a:cubicBezTo>
                    <a:lnTo>
                      <a:pt x="127616" y="505896"/>
                    </a:lnTo>
                    <a:cubicBezTo>
                      <a:pt x="28106" y="399711"/>
                      <a:pt x="39500" y="315521"/>
                      <a:pt x="40260" y="311729"/>
                    </a:cubicBezTo>
                    <a:lnTo>
                      <a:pt x="41019" y="306420"/>
                    </a:lnTo>
                    <a:lnTo>
                      <a:pt x="91154" y="287458"/>
                    </a:lnTo>
                    <a:lnTo>
                      <a:pt x="91154" y="160795"/>
                    </a:lnTo>
                    <a:cubicBezTo>
                      <a:pt x="91154" y="144867"/>
                      <a:pt x="104068" y="131214"/>
                      <a:pt x="120020" y="131214"/>
                    </a:cubicBezTo>
                    <a:lnTo>
                      <a:pt x="232444" y="131214"/>
                    </a:lnTo>
                    <a:lnTo>
                      <a:pt x="232444" y="32614"/>
                    </a:lnTo>
                    <a:cubicBezTo>
                      <a:pt x="232444" y="14411"/>
                      <a:pt x="246876" y="0"/>
                      <a:pt x="265107" y="0"/>
                    </a:cubicBezTo>
                    <a:close/>
                  </a:path>
                </a:pathLst>
              </a:cu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cxnSp>
          <p:nvCxnSpPr>
            <p:cNvPr id="15" name="直接连接符 14"/>
            <p:cNvCxnSpPr>
              <a:stCxn id="57" idx="6"/>
              <a:endCxn id="55" idx="2"/>
            </p:cNvCxnSpPr>
            <p:nvPr/>
          </p:nvCxnSpPr>
          <p:spPr>
            <a:xfrm>
              <a:off x="4448853" y="2745922"/>
              <a:ext cx="32417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a:endCxn id="51" idx="2"/>
            </p:cNvCxnSpPr>
            <p:nvPr/>
          </p:nvCxnSpPr>
          <p:spPr>
            <a:xfrm>
              <a:off x="4448853" y="4697478"/>
              <a:ext cx="32417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TextBox 13"/>
            <p:cNvSpPr txBox="1"/>
            <p:nvPr/>
          </p:nvSpPr>
          <p:spPr>
            <a:xfrm>
              <a:off x="8407024" y="2328391"/>
              <a:ext cx="2768512" cy="103412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8" name="iṩḻiḓe"/>
            <p:cNvGrpSpPr/>
            <p:nvPr/>
          </p:nvGrpSpPr>
          <p:grpSpPr>
            <a:xfrm>
              <a:off x="4698117" y="2530350"/>
              <a:ext cx="2743200" cy="2743342"/>
              <a:chOff x="4724400" y="2266879"/>
              <a:chExt cx="2743200" cy="2743342"/>
            </a:xfrm>
          </p:grpSpPr>
          <p:sp>
            <p:nvSpPr>
              <p:cNvPr id="22" name="îṧlîḍè"/>
              <p:cNvSpPr/>
              <p:nvPr/>
            </p:nvSpPr>
            <p:spPr>
              <a:xfrm>
                <a:off x="4724400" y="2266879"/>
                <a:ext cx="2743200" cy="2743342"/>
              </a:xfrm>
              <a:prstGeom prst="ellipse">
                <a:avLst/>
              </a:prstGeom>
              <a:solidFill>
                <a:schemeClr val="bg1"/>
              </a:solidFill>
              <a:ln w="12700" cap="flat">
                <a:solidFill>
                  <a:schemeClr val="bg1">
                    <a:lumMod val="85000"/>
                  </a:schemeClr>
                </a:solidFill>
                <a:prstDash val="solid"/>
                <a:miter lim="400000"/>
              </a:ln>
              <a:effectLst/>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3" name="íŝľíḍé"/>
              <p:cNvGrpSpPr/>
              <p:nvPr/>
            </p:nvGrpSpPr>
            <p:grpSpPr>
              <a:xfrm>
                <a:off x="4853165" y="2393144"/>
                <a:ext cx="2485670" cy="2490813"/>
                <a:chOff x="4853165" y="2393143"/>
                <a:chExt cx="2485670" cy="2490813"/>
              </a:xfrm>
            </p:grpSpPr>
            <p:sp>
              <p:nvSpPr>
                <p:cNvPr id="24" name="îṥḷîdê"/>
                <p:cNvSpPr/>
                <p:nvPr/>
              </p:nvSpPr>
              <p:spPr>
                <a:xfrm>
                  <a:off x="4853165" y="2398156"/>
                  <a:ext cx="2485670" cy="2485800"/>
                </a:xfrm>
                <a:prstGeom prst="ellipse">
                  <a:avLst/>
                </a:prstGeom>
                <a:solidFill>
                  <a:schemeClr val="bg1">
                    <a:lumMod val="95000"/>
                    <a:alpha val="40000"/>
                  </a:schemeClr>
                </a:solidFill>
                <a:ln w="12700" cap="flat">
                  <a:noFill/>
                  <a:prstDash val="solid"/>
                  <a:miter lim="400000"/>
                </a:ln>
                <a:effectLst/>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iṧlîďe"/>
                <p:cNvSpPr/>
                <p:nvPr/>
              </p:nvSpPr>
              <p:spPr>
                <a:xfrm>
                  <a:off x="5141603" y="2393143"/>
                  <a:ext cx="846358" cy="513895"/>
                </a:xfrm>
                <a:custGeom>
                  <a:avLst/>
                  <a:gdLst/>
                  <a:ahLst/>
                  <a:cxnLst>
                    <a:cxn ang="0">
                      <a:pos x="wd2" y="hd2"/>
                    </a:cxn>
                    <a:cxn ang="5400000">
                      <a:pos x="wd2" y="hd2"/>
                    </a:cxn>
                    <a:cxn ang="10800000">
                      <a:pos x="wd2" y="hd2"/>
                    </a:cxn>
                    <a:cxn ang="16200000">
                      <a:pos x="wd2" y="hd2"/>
                    </a:cxn>
                  </a:cxnLst>
                  <a:rect l="0" t="0" r="r" b="b"/>
                  <a:pathLst>
                    <a:path w="21600" h="21600" extrusionOk="0">
                      <a:moveTo>
                        <a:pt x="0" y="19197"/>
                      </a:moveTo>
                      <a:lnTo>
                        <a:pt x="279" y="19602"/>
                      </a:lnTo>
                      <a:lnTo>
                        <a:pt x="761" y="19842"/>
                      </a:lnTo>
                      <a:lnTo>
                        <a:pt x="1034" y="19808"/>
                      </a:lnTo>
                      <a:lnTo>
                        <a:pt x="1143" y="19521"/>
                      </a:lnTo>
                      <a:lnTo>
                        <a:pt x="1306" y="19521"/>
                      </a:lnTo>
                      <a:lnTo>
                        <a:pt x="1339" y="19790"/>
                      </a:lnTo>
                      <a:lnTo>
                        <a:pt x="729" y="20236"/>
                      </a:lnTo>
                      <a:lnTo>
                        <a:pt x="630" y="20605"/>
                      </a:lnTo>
                      <a:lnTo>
                        <a:pt x="548" y="20901"/>
                      </a:lnTo>
                      <a:lnTo>
                        <a:pt x="821" y="21000"/>
                      </a:lnTo>
                      <a:lnTo>
                        <a:pt x="1067" y="20703"/>
                      </a:lnTo>
                      <a:lnTo>
                        <a:pt x="1438" y="20649"/>
                      </a:lnTo>
                      <a:cubicBezTo>
                        <a:pt x="1465" y="20754"/>
                        <a:pt x="1528" y="20822"/>
                        <a:pt x="1597" y="20819"/>
                      </a:cubicBezTo>
                      <a:cubicBezTo>
                        <a:pt x="1723" y="20813"/>
                        <a:pt x="1792" y="20605"/>
                        <a:pt x="1865" y="20432"/>
                      </a:cubicBezTo>
                      <a:cubicBezTo>
                        <a:pt x="1938" y="20257"/>
                        <a:pt x="2033" y="20110"/>
                        <a:pt x="2143" y="20001"/>
                      </a:cubicBezTo>
                      <a:lnTo>
                        <a:pt x="2335" y="19615"/>
                      </a:lnTo>
                      <a:cubicBezTo>
                        <a:pt x="2286" y="19572"/>
                        <a:pt x="2231" y="19554"/>
                        <a:pt x="2176" y="19563"/>
                      </a:cubicBezTo>
                      <a:cubicBezTo>
                        <a:pt x="2095" y="19577"/>
                        <a:pt x="2021" y="19649"/>
                        <a:pt x="1974" y="19760"/>
                      </a:cubicBezTo>
                      <a:lnTo>
                        <a:pt x="1784" y="19921"/>
                      </a:lnTo>
                      <a:cubicBezTo>
                        <a:pt x="1738" y="19809"/>
                        <a:pt x="1732" y="19665"/>
                        <a:pt x="1768" y="19543"/>
                      </a:cubicBezTo>
                      <a:cubicBezTo>
                        <a:pt x="1811" y="19393"/>
                        <a:pt x="1907" y="19313"/>
                        <a:pt x="1981" y="19201"/>
                      </a:cubicBezTo>
                      <a:cubicBezTo>
                        <a:pt x="2054" y="19090"/>
                        <a:pt x="2107" y="18946"/>
                        <a:pt x="2132" y="18787"/>
                      </a:cubicBezTo>
                      <a:cubicBezTo>
                        <a:pt x="2131" y="18693"/>
                        <a:pt x="2142" y="18598"/>
                        <a:pt x="2165" y="18512"/>
                      </a:cubicBezTo>
                      <a:cubicBezTo>
                        <a:pt x="2220" y="18310"/>
                        <a:pt x="2333" y="18167"/>
                        <a:pt x="2466" y="18133"/>
                      </a:cubicBezTo>
                      <a:cubicBezTo>
                        <a:pt x="2536" y="18047"/>
                        <a:pt x="2607" y="17961"/>
                        <a:pt x="2678" y="17875"/>
                      </a:cubicBezTo>
                      <a:cubicBezTo>
                        <a:pt x="2780" y="17751"/>
                        <a:pt x="2882" y="17627"/>
                        <a:pt x="2984" y="17503"/>
                      </a:cubicBezTo>
                      <a:lnTo>
                        <a:pt x="3005" y="16902"/>
                      </a:lnTo>
                      <a:cubicBezTo>
                        <a:pt x="2891" y="17035"/>
                        <a:pt x="2732" y="16966"/>
                        <a:pt x="2672" y="16759"/>
                      </a:cubicBezTo>
                      <a:cubicBezTo>
                        <a:pt x="2475" y="16078"/>
                        <a:pt x="3279" y="15698"/>
                        <a:pt x="3332" y="16447"/>
                      </a:cubicBezTo>
                      <a:lnTo>
                        <a:pt x="3479" y="16655"/>
                      </a:lnTo>
                      <a:lnTo>
                        <a:pt x="3369" y="16925"/>
                      </a:lnTo>
                      <a:lnTo>
                        <a:pt x="3206" y="17113"/>
                      </a:lnTo>
                      <a:lnTo>
                        <a:pt x="3075" y="17740"/>
                      </a:lnTo>
                      <a:lnTo>
                        <a:pt x="3026" y="18089"/>
                      </a:lnTo>
                      <a:lnTo>
                        <a:pt x="3501" y="17890"/>
                      </a:lnTo>
                      <a:lnTo>
                        <a:pt x="3665" y="17522"/>
                      </a:lnTo>
                      <a:lnTo>
                        <a:pt x="3926" y="17522"/>
                      </a:lnTo>
                      <a:lnTo>
                        <a:pt x="4122" y="17549"/>
                      </a:lnTo>
                      <a:lnTo>
                        <a:pt x="4062" y="17890"/>
                      </a:lnTo>
                      <a:lnTo>
                        <a:pt x="3680" y="18151"/>
                      </a:lnTo>
                      <a:lnTo>
                        <a:pt x="3369" y="18565"/>
                      </a:lnTo>
                      <a:lnTo>
                        <a:pt x="3113" y="18851"/>
                      </a:lnTo>
                      <a:lnTo>
                        <a:pt x="2889" y="19076"/>
                      </a:lnTo>
                      <a:lnTo>
                        <a:pt x="2692" y="19463"/>
                      </a:lnTo>
                      <a:lnTo>
                        <a:pt x="2600" y="19804"/>
                      </a:lnTo>
                      <a:lnTo>
                        <a:pt x="2730" y="20467"/>
                      </a:lnTo>
                      <a:lnTo>
                        <a:pt x="2604" y="20629"/>
                      </a:lnTo>
                      <a:lnTo>
                        <a:pt x="2604" y="20986"/>
                      </a:lnTo>
                      <a:lnTo>
                        <a:pt x="2945" y="20877"/>
                      </a:lnTo>
                      <a:lnTo>
                        <a:pt x="2717" y="21335"/>
                      </a:lnTo>
                      <a:lnTo>
                        <a:pt x="2761" y="21600"/>
                      </a:lnTo>
                      <a:lnTo>
                        <a:pt x="3123" y="21332"/>
                      </a:lnTo>
                      <a:lnTo>
                        <a:pt x="3449" y="20768"/>
                      </a:lnTo>
                      <a:lnTo>
                        <a:pt x="3433" y="20391"/>
                      </a:lnTo>
                      <a:lnTo>
                        <a:pt x="3542" y="20068"/>
                      </a:lnTo>
                      <a:lnTo>
                        <a:pt x="3590" y="19745"/>
                      </a:lnTo>
                      <a:lnTo>
                        <a:pt x="3867" y="19378"/>
                      </a:lnTo>
                      <a:lnTo>
                        <a:pt x="3738" y="19127"/>
                      </a:lnTo>
                      <a:lnTo>
                        <a:pt x="3770" y="18750"/>
                      </a:lnTo>
                      <a:lnTo>
                        <a:pt x="3917" y="18588"/>
                      </a:lnTo>
                      <a:lnTo>
                        <a:pt x="4217" y="18408"/>
                      </a:lnTo>
                      <a:cubicBezTo>
                        <a:pt x="4334" y="18303"/>
                        <a:pt x="4447" y="18185"/>
                        <a:pt x="4556" y="18057"/>
                      </a:cubicBezTo>
                      <a:cubicBezTo>
                        <a:pt x="4729" y="17853"/>
                        <a:pt x="4890" y="17621"/>
                        <a:pt x="5037" y="17365"/>
                      </a:cubicBezTo>
                      <a:cubicBezTo>
                        <a:pt x="5070" y="17294"/>
                        <a:pt x="5102" y="17222"/>
                        <a:pt x="5135" y="17150"/>
                      </a:cubicBezTo>
                      <a:cubicBezTo>
                        <a:pt x="5222" y="16957"/>
                        <a:pt x="5307" y="16762"/>
                        <a:pt x="5391" y="16565"/>
                      </a:cubicBezTo>
                      <a:cubicBezTo>
                        <a:pt x="5358" y="16341"/>
                        <a:pt x="5388" y="16103"/>
                        <a:pt x="5473" y="15920"/>
                      </a:cubicBezTo>
                      <a:cubicBezTo>
                        <a:pt x="5525" y="15808"/>
                        <a:pt x="5595" y="15723"/>
                        <a:pt x="5676" y="15674"/>
                      </a:cubicBezTo>
                      <a:lnTo>
                        <a:pt x="5877" y="15549"/>
                      </a:lnTo>
                      <a:lnTo>
                        <a:pt x="5969" y="14964"/>
                      </a:lnTo>
                      <a:lnTo>
                        <a:pt x="6035" y="14622"/>
                      </a:lnTo>
                      <a:lnTo>
                        <a:pt x="6133" y="14307"/>
                      </a:lnTo>
                      <a:lnTo>
                        <a:pt x="6719" y="13396"/>
                      </a:lnTo>
                      <a:lnTo>
                        <a:pt x="7232" y="12680"/>
                      </a:lnTo>
                      <a:lnTo>
                        <a:pt x="7560" y="12357"/>
                      </a:lnTo>
                      <a:cubicBezTo>
                        <a:pt x="7614" y="12268"/>
                        <a:pt x="7665" y="12175"/>
                        <a:pt x="7713" y="12079"/>
                      </a:cubicBezTo>
                      <a:cubicBezTo>
                        <a:pt x="7806" y="11895"/>
                        <a:pt x="7890" y="11699"/>
                        <a:pt x="7964" y="11493"/>
                      </a:cubicBezTo>
                      <a:lnTo>
                        <a:pt x="8046" y="11222"/>
                      </a:lnTo>
                      <a:lnTo>
                        <a:pt x="7786" y="11374"/>
                      </a:lnTo>
                      <a:lnTo>
                        <a:pt x="7333" y="11803"/>
                      </a:lnTo>
                      <a:lnTo>
                        <a:pt x="7131" y="11803"/>
                      </a:lnTo>
                      <a:cubicBezTo>
                        <a:pt x="7075" y="11748"/>
                        <a:pt x="7036" y="11656"/>
                        <a:pt x="7023" y="11551"/>
                      </a:cubicBezTo>
                      <a:cubicBezTo>
                        <a:pt x="6984" y="11244"/>
                        <a:pt x="7147" y="10972"/>
                        <a:pt x="7334" y="11030"/>
                      </a:cubicBezTo>
                      <a:lnTo>
                        <a:pt x="7525" y="10885"/>
                      </a:lnTo>
                      <a:cubicBezTo>
                        <a:pt x="7639" y="10761"/>
                        <a:pt x="7752" y="10635"/>
                        <a:pt x="7863" y="10507"/>
                      </a:cubicBezTo>
                      <a:cubicBezTo>
                        <a:pt x="7938" y="10421"/>
                        <a:pt x="8013" y="10333"/>
                        <a:pt x="8087" y="10245"/>
                      </a:cubicBezTo>
                      <a:lnTo>
                        <a:pt x="8310" y="10003"/>
                      </a:lnTo>
                      <a:lnTo>
                        <a:pt x="8706" y="9491"/>
                      </a:lnTo>
                      <a:cubicBezTo>
                        <a:pt x="8725" y="9459"/>
                        <a:pt x="8745" y="9426"/>
                        <a:pt x="8764" y="9394"/>
                      </a:cubicBezTo>
                      <a:cubicBezTo>
                        <a:pt x="8783" y="9361"/>
                        <a:pt x="8802" y="9327"/>
                        <a:pt x="8820" y="9293"/>
                      </a:cubicBezTo>
                      <a:cubicBezTo>
                        <a:pt x="8883" y="9178"/>
                        <a:pt x="8943" y="9058"/>
                        <a:pt x="9000" y="8934"/>
                      </a:cubicBezTo>
                      <a:lnTo>
                        <a:pt x="9115" y="8311"/>
                      </a:lnTo>
                      <a:lnTo>
                        <a:pt x="8689" y="8594"/>
                      </a:lnTo>
                      <a:cubicBezTo>
                        <a:pt x="8587" y="8694"/>
                        <a:pt x="8477" y="8773"/>
                        <a:pt x="8362" y="8829"/>
                      </a:cubicBezTo>
                      <a:cubicBezTo>
                        <a:pt x="8219" y="8899"/>
                        <a:pt x="8070" y="8932"/>
                        <a:pt x="7920" y="8928"/>
                      </a:cubicBezTo>
                      <a:lnTo>
                        <a:pt x="8653" y="8344"/>
                      </a:lnTo>
                      <a:lnTo>
                        <a:pt x="8790" y="8156"/>
                      </a:lnTo>
                      <a:lnTo>
                        <a:pt x="9362" y="8117"/>
                      </a:lnTo>
                      <a:lnTo>
                        <a:pt x="9536" y="8066"/>
                      </a:lnTo>
                      <a:lnTo>
                        <a:pt x="9858" y="8092"/>
                      </a:lnTo>
                      <a:lnTo>
                        <a:pt x="9776" y="8370"/>
                      </a:lnTo>
                      <a:cubicBezTo>
                        <a:pt x="9695" y="8428"/>
                        <a:pt x="9617" y="8495"/>
                        <a:pt x="9541" y="8568"/>
                      </a:cubicBezTo>
                      <a:cubicBezTo>
                        <a:pt x="9427" y="8680"/>
                        <a:pt x="9319" y="8809"/>
                        <a:pt x="9219" y="8954"/>
                      </a:cubicBezTo>
                      <a:lnTo>
                        <a:pt x="8928" y="9569"/>
                      </a:lnTo>
                      <a:lnTo>
                        <a:pt x="8913" y="9857"/>
                      </a:lnTo>
                      <a:lnTo>
                        <a:pt x="8766" y="10016"/>
                      </a:lnTo>
                      <a:lnTo>
                        <a:pt x="8487" y="10313"/>
                      </a:lnTo>
                      <a:lnTo>
                        <a:pt x="8323" y="10682"/>
                      </a:lnTo>
                      <a:lnTo>
                        <a:pt x="8433" y="10916"/>
                      </a:lnTo>
                      <a:cubicBezTo>
                        <a:pt x="8525" y="10831"/>
                        <a:pt x="8616" y="10741"/>
                        <a:pt x="8706" y="10646"/>
                      </a:cubicBezTo>
                      <a:cubicBezTo>
                        <a:pt x="8787" y="10560"/>
                        <a:pt x="8868" y="10470"/>
                        <a:pt x="8946" y="10376"/>
                      </a:cubicBezTo>
                      <a:lnTo>
                        <a:pt x="9126" y="10268"/>
                      </a:lnTo>
                      <a:lnTo>
                        <a:pt x="9459" y="10214"/>
                      </a:lnTo>
                      <a:lnTo>
                        <a:pt x="9634" y="10061"/>
                      </a:lnTo>
                      <a:lnTo>
                        <a:pt x="9980" y="9670"/>
                      </a:lnTo>
                      <a:lnTo>
                        <a:pt x="9964" y="9328"/>
                      </a:lnTo>
                      <a:lnTo>
                        <a:pt x="10319" y="8905"/>
                      </a:lnTo>
                      <a:lnTo>
                        <a:pt x="10516" y="8716"/>
                      </a:lnTo>
                      <a:lnTo>
                        <a:pt x="10876" y="8401"/>
                      </a:lnTo>
                      <a:lnTo>
                        <a:pt x="10973" y="8697"/>
                      </a:lnTo>
                      <a:lnTo>
                        <a:pt x="10729" y="8912"/>
                      </a:lnTo>
                      <a:lnTo>
                        <a:pt x="10407" y="9155"/>
                      </a:lnTo>
                      <a:lnTo>
                        <a:pt x="10287" y="9415"/>
                      </a:lnTo>
                      <a:lnTo>
                        <a:pt x="10697" y="9541"/>
                      </a:lnTo>
                      <a:lnTo>
                        <a:pt x="10926" y="9379"/>
                      </a:lnTo>
                      <a:lnTo>
                        <a:pt x="11128" y="9199"/>
                      </a:lnTo>
                      <a:lnTo>
                        <a:pt x="11450" y="8668"/>
                      </a:lnTo>
                      <a:lnTo>
                        <a:pt x="11613" y="8353"/>
                      </a:lnTo>
                      <a:lnTo>
                        <a:pt x="11832" y="7930"/>
                      </a:lnTo>
                      <a:lnTo>
                        <a:pt x="12056" y="7583"/>
                      </a:lnTo>
                      <a:lnTo>
                        <a:pt x="12269" y="7395"/>
                      </a:lnTo>
                      <a:lnTo>
                        <a:pt x="12661" y="7101"/>
                      </a:lnTo>
                      <a:lnTo>
                        <a:pt x="13071" y="6859"/>
                      </a:lnTo>
                      <a:lnTo>
                        <a:pt x="13366" y="6535"/>
                      </a:lnTo>
                      <a:cubicBezTo>
                        <a:pt x="13397" y="6455"/>
                        <a:pt x="13431" y="6380"/>
                        <a:pt x="13469" y="6309"/>
                      </a:cubicBezTo>
                      <a:cubicBezTo>
                        <a:pt x="13590" y="6082"/>
                        <a:pt x="13742" y="5905"/>
                        <a:pt x="13912" y="5793"/>
                      </a:cubicBezTo>
                      <a:lnTo>
                        <a:pt x="14289" y="5635"/>
                      </a:lnTo>
                      <a:lnTo>
                        <a:pt x="14562" y="5392"/>
                      </a:lnTo>
                      <a:cubicBezTo>
                        <a:pt x="14638" y="5313"/>
                        <a:pt x="14709" y="5223"/>
                        <a:pt x="14775" y="5121"/>
                      </a:cubicBezTo>
                      <a:cubicBezTo>
                        <a:pt x="14866" y="4980"/>
                        <a:pt x="14945" y="4820"/>
                        <a:pt x="15010" y="4644"/>
                      </a:cubicBezTo>
                      <a:lnTo>
                        <a:pt x="15091" y="4237"/>
                      </a:lnTo>
                      <a:lnTo>
                        <a:pt x="15091" y="3937"/>
                      </a:lnTo>
                      <a:lnTo>
                        <a:pt x="14786" y="3960"/>
                      </a:lnTo>
                      <a:lnTo>
                        <a:pt x="14295" y="3946"/>
                      </a:lnTo>
                      <a:lnTo>
                        <a:pt x="14617" y="3596"/>
                      </a:lnTo>
                      <a:lnTo>
                        <a:pt x="15228" y="3333"/>
                      </a:lnTo>
                      <a:lnTo>
                        <a:pt x="15599" y="3182"/>
                      </a:lnTo>
                      <a:cubicBezTo>
                        <a:pt x="15695" y="3140"/>
                        <a:pt x="15792" y="3104"/>
                        <a:pt x="15889" y="3074"/>
                      </a:cubicBezTo>
                      <a:cubicBezTo>
                        <a:pt x="15969" y="3049"/>
                        <a:pt x="16049" y="3028"/>
                        <a:pt x="16129" y="3011"/>
                      </a:cubicBezTo>
                      <a:lnTo>
                        <a:pt x="15992" y="3494"/>
                      </a:lnTo>
                      <a:lnTo>
                        <a:pt x="15721" y="3736"/>
                      </a:lnTo>
                      <a:lnTo>
                        <a:pt x="15586" y="3913"/>
                      </a:lnTo>
                      <a:lnTo>
                        <a:pt x="15444" y="4210"/>
                      </a:lnTo>
                      <a:lnTo>
                        <a:pt x="15728" y="4523"/>
                      </a:lnTo>
                      <a:lnTo>
                        <a:pt x="16105" y="4118"/>
                      </a:lnTo>
                      <a:lnTo>
                        <a:pt x="16198" y="3803"/>
                      </a:lnTo>
                      <a:lnTo>
                        <a:pt x="16378" y="3480"/>
                      </a:lnTo>
                      <a:lnTo>
                        <a:pt x="16613" y="3561"/>
                      </a:lnTo>
                      <a:lnTo>
                        <a:pt x="16487" y="3831"/>
                      </a:lnTo>
                      <a:lnTo>
                        <a:pt x="16330" y="4233"/>
                      </a:lnTo>
                      <a:lnTo>
                        <a:pt x="16674" y="4277"/>
                      </a:lnTo>
                      <a:lnTo>
                        <a:pt x="16997" y="4169"/>
                      </a:lnTo>
                      <a:cubicBezTo>
                        <a:pt x="17148" y="4174"/>
                        <a:pt x="17299" y="4174"/>
                        <a:pt x="17450" y="4169"/>
                      </a:cubicBezTo>
                      <a:cubicBezTo>
                        <a:pt x="17580" y="4164"/>
                        <a:pt x="17709" y="4155"/>
                        <a:pt x="17838" y="4142"/>
                      </a:cubicBezTo>
                      <a:lnTo>
                        <a:pt x="18314" y="4142"/>
                      </a:lnTo>
                      <a:cubicBezTo>
                        <a:pt x="18432" y="4145"/>
                        <a:pt x="18551" y="4154"/>
                        <a:pt x="18669" y="4169"/>
                      </a:cubicBezTo>
                      <a:cubicBezTo>
                        <a:pt x="18836" y="4190"/>
                        <a:pt x="19001" y="4223"/>
                        <a:pt x="19166" y="4268"/>
                      </a:cubicBezTo>
                      <a:cubicBezTo>
                        <a:pt x="19189" y="4369"/>
                        <a:pt x="19177" y="4482"/>
                        <a:pt x="19133" y="4564"/>
                      </a:cubicBezTo>
                      <a:cubicBezTo>
                        <a:pt x="19048" y="4724"/>
                        <a:pt x="18893" y="4706"/>
                        <a:pt x="18822" y="4528"/>
                      </a:cubicBezTo>
                      <a:lnTo>
                        <a:pt x="18587" y="4528"/>
                      </a:lnTo>
                      <a:lnTo>
                        <a:pt x="18320" y="4555"/>
                      </a:lnTo>
                      <a:lnTo>
                        <a:pt x="17758" y="4492"/>
                      </a:lnTo>
                      <a:lnTo>
                        <a:pt x="17034" y="4484"/>
                      </a:lnTo>
                      <a:lnTo>
                        <a:pt x="16860" y="4619"/>
                      </a:lnTo>
                      <a:cubicBezTo>
                        <a:pt x="16796" y="4609"/>
                        <a:pt x="16732" y="4609"/>
                        <a:pt x="16668" y="4619"/>
                      </a:cubicBezTo>
                      <a:cubicBezTo>
                        <a:pt x="16549" y="4638"/>
                        <a:pt x="16433" y="4692"/>
                        <a:pt x="16325" y="4780"/>
                      </a:cubicBezTo>
                      <a:cubicBezTo>
                        <a:pt x="16237" y="4812"/>
                        <a:pt x="16154" y="4873"/>
                        <a:pt x="16080" y="4959"/>
                      </a:cubicBezTo>
                      <a:cubicBezTo>
                        <a:pt x="16031" y="5015"/>
                        <a:pt x="15987" y="5081"/>
                        <a:pt x="15949" y="5157"/>
                      </a:cubicBezTo>
                      <a:lnTo>
                        <a:pt x="16161" y="5614"/>
                      </a:lnTo>
                      <a:cubicBezTo>
                        <a:pt x="16108" y="5784"/>
                        <a:pt x="16029" y="5928"/>
                        <a:pt x="15932" y="6034"/>
                      </a:cubicBezTo>
                      <a:cubicBezTo>
                        <a:pt x="15816" y="6161"/>
                        <a:pt x="15679" y="6227"/>
                        <a:pt x="15539" y="6223"/>
                      </a:cubicBezTo>
                      <a:cubicBezTo>
                        <a:pt x="15445" y="6250"/>
                        <a:pt x="15352" y="6286"/>
                        <a:pt x="15261" y="6331"/>
                      </a:cubicBezTo>
                      <a:cubicBezTo>
                        <a:pt x="15108" y="6406"/>
                        <a:pt x="14960" y="6506"/>
                        <a:pt x="14819" y="6628"/>
                      </a:cubicBezTo>
                      <a:lnTo>
                        <a:pt x="14640" y="6870"/>
                      </a:lnTo>
                      <a:lnTo>
                        <a:pt x="14460" y="7112"/>
                      </a:lnTo>
                      <a:lnTo>
                        <a:pt x="14208" y="7319"/>
                      </a:lnTo>
                      <a:lnTo>
                        <a:pt x="13756" y="7481"/>
                      </a:lnTo>
                      <a:lnTo>
                        <a:pt x="13820" y="7830"/>
                      </a:lnTo>
                      <a:lnTo>
                        <a:pt x="14034" y="7857"/>
                      </a:lnTo>
                      <a:lnTo>
                        <a:pt x="13941" y="8205"/>
                      </a:lnTo>
                      <a:lnTo>
                        <a:pt x="13717" y="8385"/>
                      </a:lnTo>
                      <a:lnTo>
                        <a:pt x="13445" y="8412"/>
                      </a:lnTo>
                      <a:lnTo>
                        <a:pt x="13364" y="8653"/>
                      </a:lnTo>
                      <a:lnTo>
                        <a:pt x="13268" y="8869"/>
                      </a:lnTo>
                      <a:lnTo>
                        <a:pt x="12811" y="8922"/>
                      </a:lnTo>
                      <a:lnTo>
                        <a:pt x="12570" y="9102"/>
                      </a:lnTo>
                      <a:lnTo>
                        <a:pt x="12195" y="9291"/>
                      </a:lnTo>
                      <a:lnTo>
                        <a:pt x="11921" y="9471"/>
                      </a:lnTo>
                      <a:lnTo>
                        <a:pt x="11676" y="9579"/>
                      </a:lnTo>
                      <a:lnTo>
                        <a:pt x="11311" y="9839"/>
                      </a:lnTo>
                      <a:lnTo>
                        <a:pt x="11099" y="10135"/>
                      </a:lnTo>
                      <a:lnTo>
                        <a:pt x="10817" y="10562"/>
                      </a:lnTo>
                      <a:lnTo>
                        <a:pt x="10632" y="10892"/>
                      </a:lnTo>
                      <a:lnTo>
                        <a:pt x="10446" y="11306"/>
                      </a:lnTo>
                      <a:lnTo>
                        <a:pt x="10108" y="11629"/>
                      </a:lnTo>
                      <a:lnTo>
                        <a:pt x="9862" y="12124"/>
                      </a:lnTo>
                      <a:lnTo>
                        <a:pt x="9670" y="12403"/>
                      </a:lnTo>
                      <a:lnTo>
                        <a:pt x="9414" y="12943"/>
                      </a:lnTo>
                      <a:lnTo>
                        <a:pt x="9217" y="13240"/>
                      </a:lnTo>
                      <a:lnTo>
                        <a:pt x="9151" y="13717"/>
                      </a:lnTo>
                      <a:lnTo>
                        <a:pt x="9244" y="14140"/>
                      </a:lnTo>
                      <a:lnTo>
                        <a:pt x="9097" y="14743"/>
                      </a:lnTo>
                      <a:lnTo>
                        <a:pt x="9299" y="14940"/>
                      </a:lnTo>
                      <a:cubicBezTo>
                        <a:pt x="9407" y="14817"/>
                        <a:pt x="9519" y="14707"/>
                        <a:pt x="9636" y="14608"/>
                      </a:cubicBezTo>
                      <a:cubicBezTo>
                        <a:pt x="9735" y="14524"/>
                        <a:pt x="9837" y="14449"/>
                        <a:pt x="9941" y="14384"/>
                      </a:cubicBezTo>
                      <a:lnTo>
                        <a:pt x="10459" y="13980"/>
                      </a:lnTo>
                      <a:lnTo>
                        <a:pt x="10842" y="13719"/>
                      </a:lnTo>
                      <a:cubicBezTo>
                        <a:pt x="10939" y="13641"/>
                        <a:pt x="11032" y="13551"/>
                        <a:pt x="11121" y="13449"/>
                      </a:cubicBezTo>
                      <a:cubicBezTo>
                        <a:pt x="11244" y="13308"/>
                        <a:pt x="11357" y="13145"/>
                        <a:pt x="11460" y="12963"/>
                      </a:cubicBezTo>
                      <a:lnTo>
                        <a:pt x="11727" y="12531"/>
                      </a:lnTo>
                      <a:lnTo>
                        <a:pt x="11891" y="12477"/>
                      </a:lnTo>
                      <a:lnTo>
                        <a:pt x="12408" y="12477"/>
                      </a:lnTo>
                      <a:lnTo>
                        <a:pt x="12817" y="12612"/>
                      </a:lnTo>
                      <a:cubicBezTo>
                        <a:pt x="12860" y="12543"/>
                        <a:pt x="12908" y="12483"/>
                        <a:pt x="12960" y="12432"/>
                      </a:cubicBezTo>
                      <a:cubicBezTo>
                        <a:pt x="13118" y="12277"/>
                        <a:pt x="13301" y="12222"/>
                        <a:pt x="13479" y="12144"/>
                      </a:cubicBezTo>
                      <a:cubicBezTo>
                        <a:pt x="13641" y="12074"/>
                        <a:pt x="13799" y="11983"/>
                        <a:pt x="13953" y="11874"/>
                      </a:cubicBezTo>
                      <a:lnTo>
                        <a:pt x="14281" y="11793"/>
                      </a:lnTo>
                      <a:cubicBezTo>
                        <a:pt x="14360" y="11825"/>
                        <a:pt x="14440" y="11849"/>
                        <a:pt x="14521" y="11865"/>
                      </a:cubicBezTo>
                      <a:cubicBezTo>
                        <a:pt x="14767" y="11916"/>
                        <a:pt x="15017" y="11898"/>
                        <a:pt x="15259" y="11811"/>
                      </a:cubicBezTo>
                      <a:lnTo>
                        <a:pt x="16161" y="11757"/>
                      </a:lnTo>
                      <a:lnTo>
                        <a:pt x="16531" y="11622"/>
                      </a:lnTo>
                      <a:lnTo>
                        <a:pt x="16723" y="11227"/>
                      </a:lnTo>
                      <a:cubicBezTo>
                        <a:pt x="16800" y="11082"/>
                        <a:pt x="16871" y="10929"/>
                        <a:pt x="16936" y="10768"/>
                      </a:cubicBezTo>
                      <a:cubicBezTo>
                        <a:pt x="17005" y="10598"/>
                        <a:pt x="17067" y="10421"/>
                        <a:pt x="17122" y="10237"/>
                      </a:cubicBezTo>
                      <a:cubicBezTo>
                        <a:pt x="17212" y="10207"/>
                        <a:pt x="17300" y="10162"/>
                        <a:pt x="17384" y="10102"/>
                      </a:cubicBezTo>
                      <a:cubicBezTo>
                        <a:pt x="17505" y="10017"/>
                        <a:pt x="17617" y="9902"/>
                        <a:pt x="17717" y="9761"/>
                      </a:cubicBezTo>
                      <a:lnTo>
                        <a:pt x="17947" y="9761"/>
                      </a:lnTo>
                      <a:cubicBezTo>
                        <a:pt x="18045" y="9773"/>
                        <a:pt x="18142" y="9725"/>
                        <a:pt x="18220" y="9626"/>
                      </a:cubicBezTo>
                      <a:cubicBezTo>
                        <a:pt x="18279" y="9552"/>
                        <a:pt x="18324" y="9453"/>
                        <a:pt x="18351" y="9338"/>
                      </a:cubicBezTo>
                      <a:lnTo>
                        <a:pt x="18711" y="9176"/>
                      </a:lnTo>
                      <a:lnTo>
                        <a:pt x="18853" y="8915"/>
                      </a:lnTo>
                      <a:lnTo>
                        <a:pt x="18963" y="8726"/>
                      </a:lnTo>
                      <a:cubicBezTo>
                        <a:pt x="18976" y="8683"/>
                        <a:pt x="18978" y="8633"/>
                        <a:pt x="18969" y="8587"/>
                      </a:cubicBezTo>
                      <a:cubicBezTo>
                        <a:pt x="18896" y="8213"/>
                        <a:pt x="18532" y="8454"/>
                        <a:pt x="18637" y="8807"/>
                      </a:cubicBezTo>
                      <a:lnTo>
                        <a:pt x="19215" y="8144"/>
                      </a:lnTo>
                      <a:lnTo>
                        <a:pt x="19558" y="8144"/>
                      </a:lnTo>
                      <a:lnTo>
                        <a:pt x="19689" y="7866"/>
                      </a:lnTo>
                      <a:lnTo>
                        <a:pt x="19770" y="7491"/>
                      </a:lnTo>
                      <a:lnTo>
                        <a:pt x="19999" y="7060"/>
                      </a:lnTo>
                      <a:lnTo>
                        <a:pt x="20381" y="6735"/>
                      </a:lnTo>
                      <a:lnTo>
                        <a:pt x="20691" y="6600"/>
                      </a:lnTo>
                      <a:lnTo>
                        <a:pt x="21040" y="6465"/>
                      </a:lnTo>
                      <a:lnTo>
                        <a:pt x="21334" y="6336"/>
                      </a:lnTo>
                      <a:lnTo>
                        <a:pt x="21600" y="6123"/>
                      </a:lnTo>
                      <a:lnTo>
                        <a:pt x="21257" y="5980"/>
                      </a:lnTo>
                      <a:lnTo>
                        <a:pt x="21138" y="5575"/>
                      </a:lnTo>
                      <a:lnTo>
                        <a:pt x="21284" y="5251"/>
                      </a:lnTo>
                      <a:lnTo>
                        <a:pt x="21284" y="4963"/>
                      </a:lnTo>
                      <a:lnTo>
                        <a:pt x="21071" y="4694"/>
                      </a:lnTo>
                      <a:lnTo>
                        <a:pt x="20667" y="4613"/>
                      </a:lnTo>
                      <a:lnTo>
                        <a:pt x="20339" y="4586"/>
                      </a:lnTo>
                      <a:lnTo>
                        <a:pt x="20051" y="4613"/>
                      </a:lnTo>
                      <a:lnTo>
                        <a:pt x="19859" y="4613"/>
                      </a:lnTo>
                      <a:lnTo>
                        <a:pt x="19603" y="4586"/>
                      </a:lnTo>
                      <a:lnTo>
                        <a:pt x="19603" y="4272"/>
                      </a:lnTo>
                      <a:lnTo>
                        <a:pt x="19396" y="4353"/>
                      </a:lnTo>
                      <a:lnTo>
                        <a:pt x="19894" y="4038"/>
                      </a:lnTo>
                      <a:lnTo>
                        <a:pt x="20146" y="3642"/>
                      </a:lnTo>
                      <a:lnTo>
                        <a:pt x="20155" y="3249"/>
                      </a:lnTo>
                      <a:lnTo>
                        <a:pt x="19903" y="3356"/>
                      </a:lnTo>
                      <a:lnTo>
                        <a:pt x="19778" y="2934"/>
                      </a:lnTo>
                      <a:lnTo>
                        <a:pt x="19385" y="2765"/>
                      </a:lnTo>
                      <a:lnTo>
                        <a:pt x="18988" y="2727"/>
                      </a:lnTo>
                      <a:lnTo>
                        <a:pt x="18732" y="2753"/>
                      </a:lnTo>
                      <a:lnTo>
                        <a:pt x="18557" y="2807"/>
                      </a:lnTo>
                      <a:lnTo>
                        <a:pt x="18114" y="2834"/>
                      </a:lnTo>
                      <a:lnTo>
                        <a:pt x="17852" y="2969"/>
                      </a:lnTo>
                      <a:lnTo>
                        <a:pt x="17727" y="3230"/>
                      </a:lnTo>
                      <a:lnTo>
                        <a:pt x="17400" y="3436"/>
                      </a:lnTo>
                      <a:lnTo>
                        <a:pt x="17126" y="3436"/>
                      </a:lnTo>
                      <a:lnTo>
                        <a:pt x="16984" y="3275"/>
                      </a:lnTo>
                      <a:lnTo>
                        <a:pt x="17191" y="2871"/>
                      </a:lnTo>
                      <a:lnTo>
                        <a:pt x="17469" y="3023"/>
                      </a:lnTo>
                      <a:lnTo>
                        <a:pt x="17948" y="2637"/>
                      </a:lnTo>
                      <a:lnTo>
                        <a:pt x="18303" y="2501"/>
                      </a:lnTo>
                      <a:lnTo>
                        <a:pt x="18615" y="2408"/>
                      </a:lnTo>
                      <a:lnTo>
                        <a:pt x="19053" y="2336"/>
                      </a:lnTo>
                      <a:lnTo>
                        <a:pt x="19146" y="1959"/>
                      </a:lnTo>
                      <a:lnTo>
                        <a:pt x="19551" y="1618"/>
                      </a:lnTo>
                      <a:lnTo>
                        <a:pt x="20266" y="0"/>
                      </a:lnTo>
                      <a:cubicBezTo>
                        <a:pt x="16269" y="714"/>
                        <a:pt x="12406" y="2786"/>
                        <a:pt x="8920" y="6085"/>
                      </a:cubicBezTo>
                      <a:cubicBezTo>
                        <a:pt x="5427" y="9390"/>
                        <a:pt x="2390" y="13855"/>
                        <a:pt x="0" y="19197"/>
                      </a:cubicBezTo>
                      <a:close/>
                    </a:path>
                  </a:pathLst>
                </a:custGeom>
                <a:solidFill>
                  <a:srgbClr val="82BCC7"/>
                </a:solidFill>
                <a:ln w="12700" cap="flat">
                  <a:noFill/>
                  <a:miter lim="400000"/>
                </a:ln>
                <a:effectLst/>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íṣḷîḋé"/>
                <p:cNvSpPr/>
                <p:nvPr/>
              </p:nvSpPr>
              <p:spPr>
                <a:xfrm>
                  <a:off x="5700322" y="2706269"/>
                  <a:ext cx="90230" cy="63739"/>
                </a:xfrm>
                <a:custGeom>
                  <a:avLst/>
                  <a:gdLst/>
                  <a:ahLst/>
                  <a:cxnLst>
                    <a:cxn ang="0">
                      <a:pos x="wd2" y="hd2"/>
                    </a:cxn>
                    <a:cxn ang="5400000">
                      <a:pos x="wd2" y="hd2"/>
                    </a:cxn>
                    <a:cxn ang="10800000">
                      <a:pos x="wd2" y="hd2"/>
                    </a:cxn>
                    <a:cxn ang="16200000">
                      <a:pos x="wd2" y="hd2"/>
                    </a:cxn>
                  </a:cxnLst>
                  <a:rect l="0" t="0" r="r" b="b"/>
                  <a:pathLst>
                    <a:path w="21600" h="21600" extrusionOk="0">
                      <a:moveTo>
                        <a:pt x="9552" y="3048"/>
                      </a:moveTo>
                      <a:lnTo>
                        <a:pt x="8988" y="0"/>
                      </a:lnTo>
                      <a:lnTo>
                        <a:pt x="7149" y="1300"/>
                      </a:lnTo>
                      <a:lnTo>
                        <a:pt x="3657" y="2334"/>
                      </a:lnTo>
                      <a:lnTo>
                        <a:pt x="0" y="3641"/>
                      </a:lnTo>
                      <a:lnTo>
                        <a:pt x="2310" y="6398"/>
                      </a:lnTo>
                      <a:lnTo>
                        <a:pt x="507" y="9646"/>
                      </a:lnTo>
                      <a:lnTo>
                        <a:pt x="148" y="12031"/>
                      </a:lnTo>
                      <a:lnTo>
                        <a:pt x="609" y="16384"/>
                      </a:lnTo>
                      <a:lnTo>
                        <a:pt x="4761" y="18707"/>
                      </a:lnTo>
                      <a:lnTo>
                        <a:pt x="7067" y="21600"/>
                      </a:lnTo>
                      <a:cubicBezTo>
                        <a:pt x="7928" y="21195"/>
                        <a:pt x="8798" y="20832"/>
                        <a:pt x="9676" y="20512"/>
                      </a:cubicBezTo>
                      <a:cubicBezTo>
                        <a:pt x="11261" y="19935"/>
                        <a:pt x="12870" y="19499"/>
                        <a:pt x="14494" y="19206"/>
                      </a:cubicBezTo>
                      <a:cubicBezTo>
                        <a:pt x="15569" y="19227"/>
                        <a:pt x="16639" y="19007"/>
                        <a:pt x="17666" y="18553"/>
                      </a:cubicBezTo>
                      <a:cubicBezTo>
                        <a:pt x="18830" y="18037"/>
                        <a:pt x="19920" y="17229"/>
                        <a:pt x="20882" y="16167"/>
                      </a:cubicBezTo>
                      <a:lnTo>
                        <a:pt x="21600" y="13845"/>
                      </a:lnTo>
                      <a:lnTo>
                        <a:pt x="21292" y="10370"/>
                      </a:lnTo>
                      <a:lnTo>
                        <a:pt x="20997" y="5245"/>
                      </a:lnTo>
                      <a:lnTo>
                        <a:pt x="18440" y="5245"/>
                      </a:lnTo>
                      <a:lnTo>
                        <a:pt x="17262" y="6987"/>
                      </a:lnTo>
                      <a:lnTo>
                        <a:pt x="15775" y="5681"/>
                      </a:lnTo>
                      <a:lnTo>
                        <a:pt x="13571" y="5463"/>
                      </a:lnTo>
                      <a:lnTo>
                        <a:pt x="12091" y="5681"/>
                      </a:lnTo>
                      <a:lnTo>
                        <a:pt x="9195" y="6543"/>
                      </a:lnTo>
                      <a:lnTo>
                        <a:pt x="9552" y="3048"/>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îṩ1ïḑê"/>
                <p:cNvSpPr/>
                <p:nvPr/>
              </p:nvSpPr>
              <p:spPr>
                <a:xfrm>
                  <a:off x="5809435" y="2793913"/>
                  <a:ext cx="21279" cy="26775"/>
                </a:xfrm>
                <a:custGeom>
                  <a:avLst/>
                  <a:gdLst/>
                  <a:ahLst/>
                  <a:cxnLst>
                    <a:cxn ang="0">
                      <a:pos x="wd2" y="hd2"/>
                    </a:cxn>
                    <a:cxn ang="5400000">
                      <a:pos x="wd2" y="hd2"/>
                    </a:cxn>
                    <a:cxn ang="10800000">
                      <a:pos x="wd2" y="hd2"/>
                    </a:cxn>
                    <a:cxn ang="16200000">
                      <a:pos x="wd2" y="hd2"/>
                    </a:cxn>
                  </a:cxnLst>
                  <a:rect l="0" t="0" r="r" b="b"/>
                  <a:pathLst>
                    <a:path w="21600" h="21600" extrusionOk="0">
                      <a:moveTo>
                        <a:pt x="9207" y="0"/>
                      </a:moveTo>
                      <a:lnTo>
                        <a:pt x="650" y="5915"/>
                      </a:lnTo>
                      <a:lnTo>
                        <a:pt x="411" y="11257"/>
                      </a:lnTo>
                      <a:lnTo>
                        <a:pt x="0" y="17454"/>
                      </a:lnTo>
                      <a:lnTo>
                        <a:pt x="4997" y="21600"/>
                      </a:lnTo>
                      <a:lnTo>
                        <a:pt x="11194" y="15771"/>
                      </a:lnTo>
                      <a:lnTo>
                        <a:pt x="16412" y="8017"/>
                      </a:lnTo>
                      <a:lnTo>
                        <a:pt x="21600" y="1819"/>
                      </a:lnTo>
                      <a:lnTo>
                        <a:pt x="9207"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îşļiḑé"/>
                <p:cNvSpPr/>
                <p:nvPr/>
              </p:nvSpPr>
              <p:spPr>
                <a:xfrm>
                  <a:off x="5334061" y="2423083"/>
                  <a:ext cx="1990803" cy="2323756"/>
                </a:xfrm>
                <a:custGeom>
                  <a:avLst/>
                  <a:gdLst/>
                  <a:ahLst/>
                  <a:cxnLst>
                    <a:cxn ang="0">
                      <a:pos x="wd2" y="hd2"/>
                    </a:cxn>
                    <a:cxn ang="5400000">
                      <a:pos x="wd2" y="hd2"/>
                    </a:cxn>
                    <a:cxn ang="10800000">
                      <a:pos x="wd2" y="hd2"/>
                    </a:cxn>
                    <a:cxn ang="16200000">
                      <a:pos x="wd2" y="hd2"/>
                    </a:cxn>
                  </a:cxnLst>
                  <a:rect l="0" t="0" r="r" b="b"/>
                  <a:pathLst>
                    <a:path w="21600" h="21600" extrusionOk="0">
                      <a:moveTo>
                        <a:pt x="5144" y="4147"/>
                      </a:moveTo>
                      <a:lnTo>
                        <a:pt x="5022" y="4189"/>
                      </a:lnTo>
                      <a:lnTo>
                        <a:pt x="4921" y="4242"/>
                      </a:lnTo>
                      <a:lnTo>
                        <a:pt x="4947" y="4142"/>
                      </a:lnTo>
                      <a:lnTo>
                        <a:pt x="4925" y="4073"/>
                      </a:lnTo>
                      <a:lnTo>
                        <a:pt x="4841" y="4150"/>
                      </a:lnTo>
                      <a:cubicBezTo>
                        <a:pt x="4817" y="4180"/>
                        <a:pt x="4789" y="4208"/>
                        <a:pt x="4757" y="4233"/>
                      </a:cubicBezTo>
                      <a:cubicBezTo>
                        <a:pt x="4719" y="4264"/>
                        <a:pt x="4676" y="4291"/>
                        <a:pt x="4630" y="4312"/>
                      </a:cubicBezTo>
                      <a:lnTo>
                        <a:pt x="4701" y="4380"/>
                      </a:lnTo>
                      <a:lnTo>
                        <a:pt x="4729" y="4509"/>
                      </a:lnTo>
                      <a:lnTo>
                        <a:pt x="4667" y="4606"/>
                      </a:lnTo>
                      <a:cubicBezTo>
                        <a:pt x="4610" y="4594"/>
                        <a:pt x="4551" y="4596"/>
                        <a:pt x="4495" y="4612"/>
                      </a:cubicBezTo>
                      <a:cubicBezTo>
                        <a:pt x="4452" y="4625"/>
                        <a:pt x="4412" y="4647"/>
                        <a:pt x="4380" y="4676"/>
                      </a:cubicBezTo>
                      <a:lnTo>
                        <a:pt x="4285" y="4733"/>
                      </a:lnTo>
                      <a:lnTo>
                        <a:pt x="4124" y="4743"/>
                      </a:lnTo>
                      <a:lnTo>
                        <a:pt x="4018" y="4813"/>
                      </a:lnTo>
                      <a:lnTo>
                        <a:pt x="3992" y="4903"/>
                      </a:lnTo>
                      <a:lnTo>
                        <a:pt x="3998" y="4972"/>
                      </a:lnTo>
                      <a:cubicBezTo>
                        <a:pt x="3949" y="4989"/>
                        <a:pt x="3903" y="5012"/>
                        <a:pt x="3861" y="5040"/>
                      </a:cubicBezTo>
                      <a:cubicBezTo>
                        <a:pt x="3834" y="5058"/>
                        <a:pt x="3808" y="5079"/>
                        <a:pt x="3797" y="5107"/>
                      </a:cubicBezTo>
                      <a:cubicBezTo>
                        <a:pt x="3780" y="5151"/>
                        <a:pt x="3800" y="5198"/>
                        <a:pt x="3840" y="5231"/>
                      </a:cubicBezTo>
                      <a:cubicBezTo>
                        <a:pt x="3893" y="5273"/>
                        <a:pt x="3969" y="5284"/>
                        <a:pt x="4036" y="5260"/>
                      </a:cubicBezTo>
                      <a:lnTo>
                        <a:pt x="4147" y="5219"/>
                      </a:lnTo>
                      <a:lnTo>
                        <a:pt x="4259" y="5181"/>
                      </a:lnTo>
                      <a:cubicBezTo>
                        <a:pt x="4305" y="5178"/>
                        <a:pt x="4349" y="5167"/>
                        <a:pt x="4389" y="5147"/>
                      </a:cubicBezTo>
                      <a:cubicBezTo>
                        <a:pt x="4433" y="5125"/>
                        <a:pt x="4469" y="5094"/>
                        <a:pt x="4495" y="5057"/>
                      </a:cubicBezTo>
                      <a:lnTo>
                        <a:pt x="4528" y="4922"/>
                      </a:lnTo>
                      <a:lnTo>
                        <a:pt x="4602" y="4789"/>
                      </a:lnTo>
                      <a:lnTo>
                        <a:pt x="4706" y="4696"/>
                      </a:lnTo>
                      <a:lnTo>
                        <a:pt x="4801" y="4666"/>
                      </a:lnTo>
                      <a:lnTo>
                        <a:pt x="4870" y="4761"/>
                      </a:lnTo>
                      <a:lnTo>
                        <a:pt x="4817" y="4795"/>
                      </a:lnTo>
                      <a:lnTo>
                        <a:pt x="4866" y="4872"/>
                      </a:lnTo>
                      <a:cubicBezTo>
                        <a:pt x="4896" y="4876"/>
                        <a:pt x="4923" y="4886"/>
                        <a:pt x="4947" y="4902"/>
                      </a:cubicBezTo>
                      <a:cubicBezTo>
                        <a:pt x="4984" y="4926"/>
                        <a:pt x="5008" y="4963"/>
                        <a:pt x="5014" y="5003"/>
                      </a:cubicBezTo>
                      <a:lnTo>
                        <a:pt x="4919" y="5045"/>
                      </a:lnTo>
                      <a:lnTo>
                        <a:pt x="4794" y="5009"/>
                      </a:lnTo>
                      <a:lnTo>
                        <a:pt x="4722" y="5090"/>
                      </a:lnTo>
                      <a:lnTo>
                        <a:pt x="4748" y="5193"/>
                      </a:lnTo>
                      <a:lnTo>
                        <a:pt x="4694" y="5242"/>
                      </a:lnTo>
                      <a:lnTo>
                        <a:pt x="4577" y="5246"/>
                      </a:lnTo>
                      <a:lnTo>
                        <a:pt x="4551" y="5334"/>
                      </a:lnTo>
                      <a:cubicBezTo>
                        <a:pt x="4589" y="5327"/>
                        <a:pt x="4629" y="5340"/>
                        <a:pt x="4651" y="5367"/>
                      </a:cubicBezTo>
                      <a:cubicBezTo>
                        <a:pt x="4698" y="5426"/>
                        <a:pt x="4656" y="5506"/>
                        <a:pt x="4574" y="5514"/>
                      </a:cubicBezTo>
                      <a:cubicBezTo>
                        <a:pt x="4539" y="5512"/>
                        <a:pt x="4505" y="5514"/>
                        <a:pt x="4471" y="5520"/>
                      </a:cubicBezTo>
                      <a:cubicBezTo>
                        <a:pt x="4426" y="5529"/>
                        <a:pt x="4384" y="5545"/>
                        <a:pt x="4346" y="5568"/>
                      </a:cubicBezTo>
                      <a:lnTo>
                        <a:pt x="4467" y="5663"/>
                      </a:lnTo>
                      <a:cubicBezTo>
                        <a:pt x="4481" y="5632"/>
                        <a:pt x="4509" y="5606"/>
                        <a:pt x="4544" y="5591"/>
                      </a:cubicBezTo>
                      <a:cubicBezTo>
                        <a:pt x="4573" y="5579"/>
                        <a:pt x="4606" y="5575"/>
                        <a:pt x="4639" y="5579"/>
                      </a:cubicBezTo>
                      <a:lnTo>
                        <a:pt x="4787" y="5587"/>
                      </a:lnTo>
                      <a:lnTo>
                        <a:pt x="4940" y="5545"/>
                      </a:lnTo>
                      <a:cubicBezTo>
                        <a:pt x="4985" y="5544"/>
                        <a:pt x="5030" y="5544"/>
                        <a:pt x="5075" y="5545"/>
                      </a:cubicBezTo>
                      <a:cubicBezTo>
                        <a:pt x="5116" y="5546"/>
                        <a:pt x="5157" y="5548"/>
                        <a:pt x="5198" y="5551"/>
                      </a:cubicBezTo>
                      <a:lnTo>
                        <a:pt x="5364" y="5557"/>
                      </a:lnTo>
                      <a:lnTo>
                        <a:pt x="5453" y="5557"/>
                      </a:lnTo>
                      <a:lnTo>
                        <a:pt x="5501" y="5630"/>
                      </a:lnTo>
                      <a:cubicBezTo>
                        <a:pt x="5483" y="5643"/>
                        <a:pt x="5465" y="5655"/>
                        <a:pt x="5446" y="5666"/>
                      </a:cubicBezTo>
                      <a:cubicBezTo>
                        <a:pt x="5383" y="5703"/>
                        <a:pt x="5314" y="5733"/>
                        <a:pt x="5242" y="5755"/>
                      </a:cubicBezTo>
                      <a:cubicBezTo>
                        <a:pt x="5191" y="5771"/>
                        <a:pt x="5138" y="5782"/>
                        <a:pt x="5084" y="5789"/>
                      </a:cubicBezTo>
                      <a:lnTo>
                        <a:pt x="4996" y="5696"/>
                      </a:lnTo>
                      <a:lnTo>
                        <a:pt x="4920" y="5779"/>
                      </a:lnTo>
                      <a:lnTo>
                        <a:pt x="4899" y="5838"/>
                      </a:lnTo>
                      <a:lnTo>
                        <a:pt x="4472" y="5838"/>
                      </a:lnTo>
                      <a:lnTo>
                        <a:pt x="4346" y="5880"/>
                      </a:lnTo>
                      <a:lnTo>
                        <a:pt x="4405" y="5971"/>
                      </a:lnTo>
                      <a:lnTo>
                        <a:pt x="4495" y="6056"/>
                      </a:lnTo>
                      <a:lnTo>
                        <a:pt x="4565" y="6112"/>
                      </a:lnTo>
                      <a:lnTo>
                        <a:pt x="4646" y="6235"/>
                      </a:lnTo>
                      <a:lnTo>
                        <a:pt x="4679" y="6340"/>
                      </a:lnTo>
                      <a:lnTo>
                        <a:pt x="4749" y="6524"/>
                      </a:lnTo>
                      <a:lnTo>
                        <a:pt x="4709" y="6662"/>
                      </a:lnTo>
                      <a:lnTo>
                        <a:pt x="4656" y="6763"/>
                      </a:lnTo>
                      <a:lnTo>
                        <a:pt x="4599" y="6820"/>
                      </a:lnTo>
                      <a:lnTo>
                        <a:pt x="4468" y="6826"/>
                      </a:lnTo>
                      <a:cubicBezTo>
                        <a:pt x="4438" y="6822"/>
                        <a:pt x="4408" y="6818"/>
                        <a:pt x="4378" y="6814"/>
                      </a:cubicBezTo>
                      <a:cubicBezTo>
                        <a:pt x="4311" y="6806"/>
                        <a:pt x="4243" y="6799"/>
                        <a:pt x="4176" y="6794"/>
                      </a:cubicBezTo>
                      <a:lnTo>
                        <a:pt x="3983" y="6770"/>
                      </a:lnTo>
                      <a:lnTo>
                        <a:pt x="3864" y="6735"/>
                      </a:lnTo>
                      <a:lnTo>
                        <a:pt x="3725" y="6699"/>
                      </a:lnTo>
                      <a:lnTo>
                        <a:pt x="3614" y="6669"/>
                      </a:lnTo>
                      <a:cubicBezTo>
                        <a:pt x="3559" y="6646"/>
                        <a:pt x="3495" y="6644"/>
                        <a:pt x="3438" y="6663"/>
                      </a:cubicBezTo>
                      <a:cubicBezTo>
                        <a:pt x="3398" y="6676"/>
                        <a:pt x="3364" y="6699"/>
                        <a:pt x="3340" y="6728"/>
                      </a:cubicBezTo>
                      <a:lnTo>
                        <a:pt x="3273" y="6889"/>
                      </a:lnTo>
                      <a:cubicBezTo>
                        <a:pt x="3278" y="6911"/>
                        <a:pt x="3280" y="6934"/>
                        <a:pt x="3280" y="6956"/>
                      </a:cubicBezTo>
                      <a:cubicBezTo>
                        <a:pt x="3280" y="6995"/>
                        <a:pt x="3273" y="7034"/>
                        <a:pt x="3259" y="7072"/>
                      </a:cubicBezTo>
                      <a:lnTo>
                        <a:pt x="3185" y="7197"/>
                      </a:lnTo>
                      <a:cubicBezTo>
                        <a:pt x="3167" y="7226"/>
                        <a:pt x="3147" y="7255"/>
                        <a:pt x="3125" y="7282"/>
                      </a:cubicBezTo>
                      <a:cubicBezTo>
                        <a:pt x="3083" y="7333"/>
                        <a:pt x="3034" y="7380"/>
                        <a:pt x="2985" y="7427"/>
                      </a:cubicBezTo>
                      <a:cubicBezTo>
                        <a:pt x="2936" y="7474"/>
                        <a:pt x="2886" y="7522"/>
                        <a:pt x="2836" y="7569"/>
                      </a:cubicBezTo>
                      <a:lnTo>
                        <a:pt x="2883" y="7672"/>
                      </a:lnTo>
                      <a:lnTo>
                        <a:pt x="2932" y="7729"/>
                      </a:lnTo>
                      <a:lnTo>
                        <a:pt x="2879" y="7819"/>
                      </a:lnTo>
                      <a:cubicBezTo>
                        <a:pt x="2851" y="7849"/>
                        <a:pt x="2851" y="7891"/>
                        <a:pt x="2879" y="7921"/>
                      </a:cubicBezTo>
                      <a:cubicBezTo>
                        <a:pt x="2905" y="7948"/>
                        <a:pt x="2949" y="7958"/>
                        <a:pt x="2988" y="7944"/>
                      </a:cubicBezTo>
                      <a:lnTo>
                        <a:pt x="3102" y="7962"/>
                      </a:lnTo>
                      <a:lnTo>
                        <a:pt x="3278" y="8014"/>
                      </a:lnTo>
                      <a:lnTo>
                        <a:pt x="3301" y="8122"/>
                      </a:lnTo>
                      <a:lnTo>
                        <a:pt x="3368" y="8235"/>
                      </a:lnTo>
                      <a:lnTo>
                        <a:pt x="3464" y="8235"/>
                      </a:lnTo>
                      <a:lnTo>
                        <a:pt x="3571" y="8205"/>
                      </a:lnTo>
                      <a:cubicBezTo>
                        <a:pt x="3620" y="8187"/>
                        <a:pt x="3671" y="8173"/>
                        <a:pt x="3724" y="8163"/>
                      </a:cubicBezTo>
                      <a:cubicBezTo>
                        <a:pt x="3799" y="8149"/>
                        <a:pt x="3876" y="8143"/>
                        <a:pt x="3954" y="8146"/>
                      </a:cubicBezTo>
                      <a:lnTo>
                        <a:pt x="4160" y="8110"/>
                      </a:lnTo>
                      <a:lnTo>
                        <a:pt x="4323" y="8064"/>
                      </a:lnTo>
                      <a:lnTo>
                        <a:pt x="4543" y="8024"/>
                      </a:lnTo>
                      <a:cubicBezTo>
                        <a:pt x="4582" y="8000"/>
                        <a:pt x="4618" y="7972"/>
                        <a:pt x="4648" y="7941"/>
                      </a:cubicBezTo>
                      <a:cubicBezTo>
                        <a:pt x="4693" y="7894"/>
                        <a:pt x="4726" y="7841"/>
                        <a:pt x="4747" y="7784"/>
                      </a:cubicBezTo>
                      <a:cubicBezTo>
                        <a:pt x="4697" y="7762"/>
                        <a:pt x="4663" y="7720"/>
                        <a:pt x="4657" y="7672"/>
                      </a:cubicBezTo>
                      <a:cubicBezTo>
                        <a:pt x="4646" y="7592"/>
                        <a:pt x="4712" y="7519"/>
                        <a:pt x="4806" y="7507"/>
                      </a:cubicBezTo>
                      <a:cubicBezTo>
                        <a:pt x="4818" y="7473"/>
                        <a:pt x="4844" y="7444"/>
                        <a:pt x="4880" y="7426"/>
                      </a:cubicBezTo>
                      <a:cubicBezTo>
                        <a:pt x="4971" y="7379"/>
                        <a:pt x="5085" y="7414"/>
                        <a:pt x="5186" y="7392"/>
                      </a:cubicBezTo>
                      <a:cubicBezTo>
                        <a:pt x="5242" y="7380"/>
                        <a:pt x="5289" y="7351"/>
                        <a:pt x="5333" y="7320"/>
                      </a:cubicBezTo>
                      <a:cubicBezTo>
                        <a:pt x="5374" y="7291"/>
                        <a:pt x="5413" y="7259"/>
                        <a:pt x="5449" y="7225"/>
                      </a:cubicBezTo>
                      <a:lnTo>
                        <a:pt x="5498" y="7058"/>
                      </a:lnTo>
                      <a:cubicBezTo>
                        <a:pt x="5502" y="7021"/>
                        <a:pt x="5529" y="6989"/>
                        <a:pt x="5567" y="6974"/>
                      </a:cubicBezTo>
                      <a:cubicBezTo>
                        <a:pt x="5607" y="6958"/>
                        <a:pt x="5653" y="6962"/>
                        <a:pt x="5695" y="6972"/>
                      </a:cubicBezTo>
                      <a:cubicBezTo>
                        <a:pt x="5767" y="6989"/>
                        <a:pt x="5831" y="7025"/>
                        <a:pt x="5880" y="7073"/>
                      </a:cubicBezTo>
                      <a:cubicBezTo>
                        <a:pt x="5912" y="7079"/>
                        <a:pt x="5945" y="7079"/>
                        <a:pt x="5977" y="7073"/>
                      </a:cubicBezTo>
                      <a:cubicBezTo>
                        <a:pt x="6027" y="7064"/>
                        <a:pt x="6071" y="7041"/>
                        <a:pt x="6117" y="7023"/>
                      </a:cubicBezTo>
                      <a:cubicBezTo>
                        <a:pt x="6235" y="6978"/>
                        <a:pt x="6368" y="6966"/>
                        <a:pt x="6495" y="6990"/>
                      </a:cubicBezTo>
                      <a:lnTo>
                        <a:pt x="6521" y="6918"/>
                      </a:lnTo>
                      <a:lnTo>
                        <a:pt x="6732" y="6930"/>
                      </a:lnTo>
                      <a:lnTo>
                        <a:pt x="6759" y="7000"/>
                      </a:lnTo>
                      <a:lnTo>
                        <a:pt x="6725" y="7115"/>
                      </a:lnTo>
                      <a:lnTo>
                        <a:pt x="6845" y="7228"/>
                      </a:lnTo>
                      <a:cubicBezTo>
                        <a:pt x="6898" y="7250"/>
                        <a:pt x="6947" y="7275"/>
                        <a:pt x="6994" y="7304"/>
                      </a:cubicBezTo>
                      <a:cubicBezTo>
                        <a:pt x="7034" y="7328"/>
                        <a:pt x="7071" y="7355"/>
                        <a:pt x="7110" y="7379"/>
                      </a:cubicBezTo>
                      <a:cubicBezTo>
                        <a:pt x="7205" y="7438"/>
                        <a:pt x="7309" y="7485"/>
                        <a:pt x="7419" y="7517"/>
                      </a:cubicBezTo>
                      <a:cubicBezTo>
                        <a:pt x="7439" y="7569"/>
                        <a:pt x="7471" y="7617"/>
                        <a:pt x="7514" y="7658"/>
                      </a:cubicBezTo>
                      <a:cubicBezTo>
                        <a:pt x="7555" y="7697"/>
                        <a:pt x="7605" y="7728"/>
                        <a:pt x="7660" y="7749"/>
                      </a:cubicBezTo>
                      <a:lnTo>
                        <a:pt x="7716" y="7827"/>
                      </a:lnTo>
                      <a:cubicBezTo>
                        <a:pt x="7731" y="7845"/>
                        <a:pt x="7742" y="7866"/>
                        <a:pt x="7746" y="7889"/>
                      </a:cubicBezTo>
                      <a:cubicBezTo>
                        <a:pt x="7754" y="7933"/>
                        <a:pt x="7739" y="7977"/>
                        <a:pt x="7704" y="8010"/>
                      </a:cubicBezTo>
                      <a:cubicBezTo>
                        <a:pt x="7711" y="8035"/>
                        <a:pt x="7703" y="8060"/>
                        <a:pt x="7684" y="8079"/>
                      </a:cubicBezTo>
                      <a:cubicBezTo>
                        <a:pt x="7661" y="8102"/>
                        <a:pt x="7626" y="8112"/>
                        <a:pt x="7592" y="8105"/>
                      </a:cubicBezTo>
                      <a:lnTo>
                        <a:pt x="7504" y="8069"/>
                      </a:lnTo>
                      <a:lnTo>
                        <a:pt x="7416" y="8093"/>
                      </a:lnTo>
                      <a:lnTo>
                        <a:pt x="7344" y="8081"/>
                      </a:lnTo>
                      <a:lnTo>
                        <a:pt x="7272" y="8022"/>
                      </a:lnTo>
                      <a:cubicBezTo>
                        <a:pt x="7246" y="8014"/>
                        <a:pt x="7219" y="8010"/>
                        <a:pt x="7191" y="8010"/>
                      </a:cubicBezTo>
                      <a:cubicBezTo>
                        <a:pt x="7151" y="8010"/>
                        <a:pt x="7112" y="8018"/>
                        <a:pt x="7077" y="8033"/>
                      </a:cubicBezTo>
                      <a:lnTo>
                        <a:pt x="6982" y="8107"/>
                      </a:lnTo>
                      <a:lnTo>
                        <a:pt x="7119" y="8177"/>
                      </a:lnTo>
                      <a:lnTo>
                        <a:pt x="7252" y="8238"/>
                      </a:lnTo>
                      <a:lnTo>
                        <a:pt x="7395" y="8302"/>
                      </a:lnTo>
                      <a:cubicBezTo>
                        <a:pt x="7419" y="8293"/>
                        <a:pt x="7446" y="8296"/>
                        <a:pt x="7467" y="8308"/>
                      </a:cubicBezTo>
                      <a:cubicBezTo>
                        <a:pt x="7512" y="8333"/>
                        <a:pt x="7518" y="8393"/>
                        <a:pt x="7570" y="8409"/>
                      </a:cubicBezTo>
                      <a:cubicBezTo>
                        <a:pt x="7646" y="8434"/>
                        <a:pt x="7713" y="8358"/>
                        <a:pt x="7665" y="8302"/>
                      </a:cubicBezTo>
                      <a:lnTo>
                        <a:pt x="7688" y="8173"/>
                      </a:lnTo>
                      <a:lnTo>
                        <a:pt x="7814" y="8125"/>
                      </a:lnTo>
                      <a:lnTo>
                        <a:pt x="7888" y="8068"/>
                      </a:lnTo>
                      <a:lnTo>
                        <a:pt x="7921" y="7980"/>
                      </a:lnTo>
                      <a:cubicBezTo>
                        <a:pt x="7961" y="7970"/>
                        <a:pt x="7995" y="7944"/>
                        <a:pt x="8011" y="7911"/>
                      </a:cubicBezTo>
                      <a:cubicBezTo>
                        <a:pt x="8034" y="7863"/>
                        <a:pt x="8020" y="7808"/>
                        <a:pt x="7976" y="7773"/>
                      </a:cubicBezTo>
                      <a:lnTo>
                        <a:pt x="7969" y="7668"/>
                      </a:lnTo>
                      <a:lnTo>
                        <a:pt x="8034" y="7636"/>
                      </a:lnTo>
                      <a:lnTo>
                        <a:pt x="8111" y="7738"/>
                      </a:lnTo>
                      <a:lnTo>
                        <a:pt x="8185" y="7782"/>
                      </a:lnTo>
                      <a:lnTo>
                        <a:pt x="8274" y="7698"/>
                      </a:lnTo>
                      <a:lnTo>
                        <a:pt x="8177" y="7550"/>
                      </a:lnTo>
                      <a:lnTo>
                        <a:pt x="8026" y="7504"/>
                      </a:lnTo>
                      <a:cubicBezTo>
                        <a:pt x="7981" y="7483"/>
                        <a:pt x="7939" y="7457"/>
                        <a:pt x="7903" y="7426"/>
                      </a:cubicBezTo>
                      <a:cubicBezTo>
                        <a:pt x="7871" y="7399"/>
                        <a:pt x="7843" y="7369"/>
                        <a:pt x="7820" y="7337"/>
                      </a:cubicBezTo>
                      <a:lnTo>
                        <a:pt x="7687" y="7259"/>
                      </a:lnTo>
                      <a:lnTo>
                        <a:pt x="7555" y="7176"/>
                      </a:lnTo>
                      <a:lnTo>
                        <a:pt x="7362" y="7110"/>
                      </a:lnTo>
                      <a:lnTo>
                        <a:pt x="7313" y="6985"/>
                      </a:lnTo>
                      <a:lnTo>
                        <a:pt x="7272" y="6885"/>
                      </a:lnTo>
                      <a:lnTo>
                        <a:pt x="7191" y="6861"/>
                      </a:lnTo>
                      <a:lnTo>
                        <a:pt x="7163" y="6748"/>
                      </a:lnTo>
                      <a:lnTo>
                        <a:pt x="7217" y="6657"/>
                      </a:lnTo>
                      <a:lnTo>
                        <a:pt x="7296" y="6663"/>
                      </a:lnTo>
                      <a:lnTo>
                        <a:pt x="7351" y="6722"/>
                      </a:lnTo>
                      <a:lnTo>
                        <a:pt x="7402" y="6812"/>
                      </a:lnTo>
                      <a:lnTo>
                        <a:pt x="7467" y="6883"/>
                      </a:lnTo>
                      <a:lnTo>
                        <a:pt x="7585" y="6901"/>
                      </a:lnTo>
                      <a:lnTo>
                        <a:pt x="7687" y="6960"/>
                      </a:lnTo>
                      <a:cubicBezTo>
                        <a:pt x="7723" y="6966"/>
                        <a:pt x="7753" y="6987"/>
                        <a:pt x="7766" y="7016"/>
                      </a:cubicBezTo>
                      <a:cubicBezTo>
                        <a:pt x="7786" y="7059"/>
                        <a:pt x="7766" y="7108"/>
                        <a:pt x="7720" y="7131"/>
                      </a:cubicBezTo>
                      <a:lnTo>
                        <a:pt x="7873" y="7173"/>
                      </a:lnTo>
                      <a:lnTo>
                        <a:pt x="7964" y="7179"/>
                      </a:lnTo>
                      <a:cubicBezTo>
                        <a:pt x="7997" y="7183"/>
                        <a:pt x="8030" y="7191"/>
                        <a:pt x="8061" y="7202"/>
                      </a:cubicBezTo>
                      <a:cubicBezTo>
                        <a:pt x="8116" y="7222"/>
                        <a:pt x="8165" y="7250"/>
                        <a:pt x="8207" y="7286"/>
                      </a:cubicBezTo>
                      <a:lnTo>
                        <a:pt x="8289" y="7322"/>
                      </a:lnTo>
                      <a:lnTo>
                        <a:pt x="8386" y="7363"/>
                      </a:lnTo>
                      <a:lnTo>
                        <a:pt x="8383" y="7544"/>
                      </a:lnTo>
                      <a:lnTo>
                        <a:pt x="8427" y="7763"/>
                      </a:lnTo>
                      <a:lnTo>
                        <a:pt x="8606" y="7823"/>
                      </a:lnTo>
                      <a:lnTo>
                        <a:pt x="8675" y="7900"/>
                      </a:lnTo>
                      <a:lnTo>
                        <a:pt x="8670" y="8036"/>
                      </a:lnTo>
                      <a:lnTo>
                        <a:pt x="8670" y="8130"/>
                      </a:lnTo>
                      <a:lnTo>
                        <a:pt x="8707" y="8199"/>
                      </a:lnTo>
                      <a:lnTo>
                        <a:pt x="8791" y="8203"/>
                      </a:lnTo>
                      <a:lnTo>
                        <a:pt x="8837" y="8317"/>
                      </a:lnTo>
                      <a:lnTo>
                        <a:pt x="8949" y="8380"/>
                      </a:lnTo>
                      <a:lnTo>
                        <a:pt x="9095" y="8380"/>
                      </a:lnTo>
                      <a:cubicBezTo>
                        <a:pt x="9061" y="8420"/>
                        <a:pt x="9079" y="8476"/>
                        <a:pt x="9132" y="8496"/>
                      </a:cubicBezTo>
                      <a:cubicBezTo>
                        <a:pt x="9205" y="8523"/>
                        <a:pt x="9283" y="8467"/>
                        <a:pt x="9264" y="8400"/>
                      </a:cubicBezTo>
                      <a:cubicBezTo>
                        <a:pt x="9182" y="8393"/>
                        <a:pt x="9146" y="8308"/>
                        <a:pt x="9204" y="8257"/>
                      </a:cubicBezTo>
                      <a:cubicBezTo>
                        <a:pt x="9233" y="8232"/>
                        <a:pt x="9278" y="8227"/>
                        <a:pt x="9313" y="8247"/>
                      </a:cubicBezTo>
                      <a:lnTo>
                        <a:pt x="9396" y="8300"/>
                      </a:lnTo>
                      <a:lnTo>
                        <a:pt x="9417" y="8362"/>
                      </a:lnTo>
                      <a:lnTo>
                        <a:pt x="9424" y="8427"/>
                      </a:lnTo>
                      <a:lnTo>
                        <a:pt x="9473" y="8562"/>
                      </a:lnTo>
                      <a:lnTo>
                        <a:pt x="9347" y="8521"/>
                      </a:lnTo>
                      <a:lnTo>
                        <a:pt x="9262" y="8546"/>
                      </a:lnTo>
                      <a:cubicBezTo>
                        <a:pt x="9232" y="8570"/>
                        <a:pt x="9221" y="8607"/>
                        <a:pt x="9234" y="8639"/>
                      </a:cubicBezTo>
                      <a:cubicBezTo>
                        <a:pt x="9264" y="8714"/>
                        <a:pt x="9379" y="8731"/>
                        <a:pt x="9436" y="8669"/>
                      </a:cubicBezTo>
                      <a:cubicBezTo>
                        <a:pt x="9491" y="8679"/>
                        <a:pt x="9547" y="8685"/>
                        <a:pt x="9603" y="8687"/>
                      </a:cubicBezTo>
                      <a:cubicBezTo>
                        <a:pt x="9667" y="8690"/>
                        <a:pt x="9732" y="8688"/>
                        <a:pt x="9795" y="8681"/>
                      </a:cubicBezTo>
                      <a:cubicBezTo>
                        <a:pt x="9818" y="8655"/>
                        <a:pt x="9820" y="8620"/>
                        <a:pt x="9802" y="8592"/>
                      </a:cubicBezTo>
                      <a:cubicBezTo>
                        <a:pt x="9758" y="8522"/>
                        <a:pt x="9641" y="8525"/>
                        <a:pt x="9600" y="8596"/>
                      </a:cubicBezTo>
                      <a:lnTo>
                        <a:pt x="9556" y="8542"/>
                      </a:lnTo>
                      <a:lnTo>
                        <a:pt x="9517" y="8371"/>
                      </a:lnTo>
                      <a:lnTo>
                        <a:pt x="9605" y="8389"/>
                      </a:lnTo>
                      <a:lnTo>
                        <a:pt x="9728" y="8348"/>
                      </a:lnTo>
                      <a:cubicBezTo>
                        <a:pt x="9730" y="8326"/>
                        <a:pt x="9730" y="8304"/>
                        <a:pt x="9728" y="8282"/>
                      </a:cubicBezTo>
                      <a:cubicBezTo>
                        <a:pt x="9726" y="8251"/>
                        <a:pt x="9721" y="8219"/>
                        <a:pt x="9712" y="8189"/>
                      </a:cubicBezTo>
                      <a:cubicBezTo>
                        <a:pt x="9684" y="8165"/>
                        <a:pt x="9656" y="8141"/>
                        <a:pt x="9629" y="8117"/>
                      </a:cubicBezTo>
                      <a:cubicBezTo>
                        <a:pt x="9593" y="8085"/>
                        <a:pt x="9557" y="8052"/>
                        <a:pt x="9523" y="8018"/>
                      </a:cubicBezTo>
                      <a:lnTo>
                        <a:pt x="9370" y="7929"/>
                      </a:lnTo>
                      <a:lnTo>
                        <a:pt x="9363" y="7811"/>
                      </a:lnTo>
                      <a:lnTo>
                        <a:pt x="9294" y="7746"/>
                      </a:lnTo>
                      <a:lnTo>
                        <a:pt x="9199" y="7764"/>
                      </a:lnTo>
                      <a:lnTo>
                        <a:pt x="9211" y="7623"/>
                      </a:lnTo>
                      <a:cubicBezTo>
                        <a:pt x="9244" y="7625"/>
                        <a:pt x="9277" y="7621"/>
                        <a:pt x="9308" y="7613"/>
                      </a:cubicBezTo>
                      <a:cubicBezTo>
                        <a:pt x="9352" y="7600"/>
                        <a:pt x="9391" y="7578"/>
                        <a:pt x="9421" y="7548"/>
                      </a:cubicBezTo>
                      <a:cubicBezTo>
                        <a:pt x="9473" y="7506"/>
                        <a:pt x="9555" y="7515"/>
                        <a:pt x="9593" y="7566"/>
                      </a:cubicBezTo>
                      <a:cubicBezTo>
                        <a:pt x="9630" y="7615"/>
                        <a:pt x="9607" y="7681"/>
                        <a:pt x="9545" y="7705"/>
                      </a:cubicBezTo>
                      <a:lnTo>
                        <a:pt x="9577" y="7828"/>
                      </a:lnTo>
                      <a:lnTo>
                        <a:pt x="9658" y="7943"/>
                      </a:lnTo>
                      <a:lnTo>
                        <a:pt x="9718" y="8047"/>
                      </a:lnTo>
                      <a:lnTo>
                        <a:pt x="9790" y="8216"/>
                      </a:lnTo>
                      <a:lnTo>
                        <a:pt x="9808" y="8277"/>
                      </a:lnTo>
                      <a:lnTo>
                        <a:pt x="9903" y="8307"/>
                      </a:lnTo>
                      <a:lnTo>
                        <a:pt x="9999" y="8418"/>
                      </a:lnTo>
                      <a:lnTo>
                        <a:pt x="10017" y="8518"/>
                      </a:lnTo>
                      <a:lnTo>
                        <a:pt x="9953" y="8571"/>
                      </a:lnTo>
                      <a:lnTo>
                        <a:pt x="9980" y="8648"/>
                      </a:lnTo>
                      <a:lnTo>
                        <a:pt x="10080" y="8603"/>
                      </a:lnTo>
                      <a:lnTo>
                        <a:pt x="10080" y="8479"/>
                      </a:lnTo>
                      <a:lnTo>
                        <a:pt x="10168" y="8474"/>
                      </a:lnTo>
                      <a:lnTo>
                        <a:pt x="10161" y="8355"/>
                      </a:lnTo>
                      <a:lnTo>
                        <a:pt x="10272" y="8307"/>
                      </a:lnTo>
                      <a:lnTo>
                        <a:pt x="10362" y="8361"/>
                      </a:lnTo>
                      <a:lnTo>
                        <a:pt x="10409" y="8421"/>
                      </a:lnTo>
                      <a:lnTo>
                        <a:pt x="10530" y="8420"/>
                      </a:lnTo>
                      <a:lnTo>
                        <a:pt x="10578" y="8372"/>
                      </a:lnTo>
                      <a:lnTo>
                        <a:pt x="10643" y="8320"/>
                      </a:lnTo>
                      <a:lnTo>
                        <a:pt x="10752" y="8266"/>
                      </a:lnTo>
                      <a:lnTo>
                        <a:pt x="10856" y="8290"/>
                      </a:lnTo>
                      <a:lnTo>
                        <a:pt x="10965" y="8361"/>
                      </a:lnTo>
                      <a:lnTo>
                        <a:pt x="11181" y="8368"/>
                      </a:lnTo>
                      <a:lnTo>
                        <a:pt x="11236" y="8290"/>
                      </a:lnTo>
                      <a:cubicBezTo>
                        <a:pt x="11264" y="8253"/>
                        <a:pt x="11302" y="8223"/>
                        <a:pt x="11347" y="8201"/>
                      </a:cubicBezTo>
                      <a:cubicBezTo>
                        <a:pt x="11422" y="8166"/>
                        <a:pt x="11510" y="8157"/>
                        <a:pt x="11591" y="8177"/>
                      </a:cubicBezTo>
                      <a:cubicBezTo>
                        <a:pt x="11622" y="8188"/>
                        <a:pt x="11645" y="8210"/>
                        <a:pt x="11654" y="8237"/>
                      </a:cubicBezTo>
                      <a:cubicBezTo>
                        <a:pt x="11678" y="8305"/>
                        <a:pt x="11615" y="8365"/>
                        <a:pt x="11587" y="8430"/>
                      </a:cubicBezTo>
                      <a:cubicBezTo>
                        <a:pt x="11561" y="8490"/>
                        <a:pt x="11566" y="8555"/>
                        <a:pt x="11561" y="8619"/>
                      </a:cubicBezTo>
                      <a:cubicBezTo>
                        <a:pt x="11558" y="8669"/>
                        <a:pt x="11547" y="8719"/>
                        <a:pt x="11531" y="8768"/>
                      </a:cubicBezTo>
                      <a:cubicBezTo>
                        <a:pt x="11539" y="8811"/>
                        <a:pt x="11544" y="8854"/>
                        <a:pt x="11545" y="8897"/>
                      </a:cubicBezTo>
                      <a:cubicBezTo>
                        <a:pt x="11546" y="8941"/>
                        <a:pt x="11544" y="8984"/>
                        <a:pt x="11538" y="9027"/>
                      </a:cubicBezTo>
                      <a:lnTo>
                        <a:pt x="11494" y="9148"/>
                      </a:lnTo>
                      <a:cubicBezTo>
                        <a:pt x="11479" y="9174"/>
                        <a:pt x="11459" y="9197"/>
                        <a:pt x="11434" y="9217"/>
                      </a:cubicBezTo>
                      <a:cubicBezTo>
                        <a:pt x="11399" y="9246"/>
                        <a:pt x="11357" y="9266"/>
                        <a:pt x="11311" y="9277"/>
                      </a:cubicBezTo>
                      <a:cubicBezTo>
                        <a:pt x="11269" y="9279"/>
                        <a:pt x="11227" y="9279"/>
                        <a:pt x="11185" y="9277"/>
                      </a:cubicBezTo>
                      <a:cubicBezTo>
                        <a:pt x="11141" y="9275"/>
                        <a:pt x="11097" y="9271"/>
                        <a:pt x="11053" y="9265"/>
                      </a:cubicBezTo>
                      <a:lnTo>
                        <a:pt x="10926" y="9271"/>
                      </a:lnTo>
                      <a:lnTo>
                        <a:pt x="10687" y="9309"/>
                      </a:lnTo>
                      <a:lnTo>
                        <a:pt x="10621" y="9380"/>
                      </a:lnTo>
                      <a:lnTo>
                        <a:pt x="10437" y="9414"/>
                      </a:lnTo>
                      <a:lnTo>
                        <a:pt x="10300" y="9420"/>
                      </a:lnTo>
                      <a:lnTo>
                        <a:pt x="10112" y="9354"/>
                      </a:lnTo>
                      <a:lnTo>
                        <a:pt x="9997" y="9324"/>
                      </a:lnTo>
                      <a:lnTo>
                        <a:pt x="9811" y="9263"/>
                      </a:lnTo>
                      <a:lnTo>
                        <a:pt x="9562" y="9263"/>
                      </a:lnTo>
                      <a:lnTo>
                        <a:pt x="9360" y="9251"/>
                      </a:lnTo>
                      <a:lnTo>
                        <a:pt x="9244" y="9169"/>
                      </a:lnTo>
                      <a:lnTo>
                        <a:pt x="9108" y="9128"/>
                      </a:lnTo>
                      <a:lnTo>
                        <a:pt x="8892" y="9134"/>
                      </a:lnTo>
                      <a:cubicBezTo>
                        <a:pt x="8877" y="9154"/>
                        <a:pt x="8861" y="9173"/>
                        <a:pt x="8843" y="9191"/>
                      </a:cubicBezTo>
                      <a:cubicBezTo>
                        <a:pt x="8802" y="9233"/>
                        <a:pt x="8752" y="9269"/>
                        <a:pt x="8725" y="9319"/>
                      </a:cubicBezTo>
                      <a:cubicBezTo>
                        <a:pt x="8704" y="9356"/>
                        <a:pt x="8698" y="9398"/>
                        <a:pt x="8676" y="9434"/>
                      </a:cubicBezTo>
                      <a:cubicBezTo>
                        <a:pt x="8653" y="9472"/>
                        <a:pt x="8615" y="9502"/>
                        <a:pt x="8569" y="9518"/>
                      </a:cubicBezTo>
                      <a:cubicBezTo>
                        <a:pt x="8531" y="9533"/>
                        <a:pt x="8490" y="9545"/>
                        <a:pt x="8449" y="9551"/>
                      </a:cubicBezTo>
                      <a:cubicBezTo>
                        <a:pt x="8390" y="9561"/>
                        <a:pt x="8331" y="9561"/>
                        <a:pt x="8272" y="9551"/>
                      </a:cubicBezTo>
                      <a:lnTo>
                        <a:pt x="8140" y="9498"/>
                      </a:lnTo>
                      <a:lnTo>
                        <a:pt x="8029" y="9450"/>
                      </a:lnTo>
                      <a:cubicBezTo>
                        <a:pt x="7975" y="9422"/>
                        <a:pt x="7919" y="9397"/>
                        <a:pt x="7862" y="9374"/>
                      </a:cubicBezTo>
                      <a:cubicBezTo>
                        <a:pt x="7799" y="9349"/>
                        <a:pt x="7734" y="9327"/>
                        <a:pt x="7672" y="9301"/>
                      </a:cubicBezTo>
                      <a:cubicBezTo>
                        <a:pt x="7621" y="9280"/>
                        <a:pt x="7571" y="9257"/>
                        <a:pt x="7523" y="9231"/>
                      </a:cubicBezTo>
                      <a:lnTo>
                        <a:pt x="7310" y="9178"/>
                      </a:lnTo>
                      <a:lnTo>
                        <a:pt x="7080" y="9172"/>
                      </a:lnTo>
                      <a:lnTo>
                        <a:pt x="6883" y="9066"/>
                      </a:lnTo>
                      <a:lnTo>
                        <a:pt x="6783" y="8975"/>
                      </a:lnTo>
                      <a:lnTo>
                        <a:pt x="6688" y="8886"/>
                      </a:lnTo>
                      <a:lnTo>
                        <a:pt x="6542" y="8904"/>
                      </a:lnTo>
                      <a:lnTo>
                        <a:pt x="6584" y="8826"/>
                      </a:lnTo>
                      <a:lnTo>
                        <a:pt x="6743" y="8789"/>
                      </a:lnTo>
                      <a:lnTo>
                        <a:pt x="6771" y="8660"/>
                      </a:lnTo>
                      <a:lnTo>
                        <a:pt x="6668" y="8527"/>
                      </a:lnTo>
                      <a:lnTo>
                        <a:pt x="6675" y="8463"/>
                      </a:lnTo>
                      <a:lnTo>
                        <a:pt x="6768" y="8342"/>
                      </a:lnTo>
                      <a:lnTo>
                        <a:pt x="6788" y="8231"/>
                      </a:lnTo>
                      <a:lnTo>
                        <a:pt x="6680" y="8231"/>
                      </a:lnTo>
                      <a:lnTo>
                        <a:pt x="6594" y="8196"/>
                      </a:lnTo>
                      <a:lnTo>
                        <a:pt x="6481" y="8150"/>
                      </a:lnTo>
                      <a:cubicBezTo>
                        <a:pt x="6412" y="8162"/>
                        <a:pt x="6343" y="8172"/>
                        <a:pt x="6274" y="8180"/>
                      </a:cubicBezTo>
                      <a:cubicBezTo>
                        <a:pt x="6150" y="8194"/>
                        <a:pt x="6025" y="8201"/>
                        <a:pt x="5900" y="8202"/>
                      </a:cubicBezTo>
                      <a:cubicBezTo>
                        <a:pt x="5805" y="8232"/>
                        <a:pt x="5704" y="8248"/>
                        <a:pt x="5603" y="8248"/>
                      </a:cubicBezTo>
                      <a:cubicBezTo>
                        <a:pt x="5489" y="8249"/>
                        <a:pt x="5376" y="8231"/>
                        <a:pt x="5270" y="8196"/>
                      </a:cubicBezTo>
                      <a:lnTo>
                        <a:pt x="5193" y="8196"/>
                      </a:lnTo>
                      <a:lnTo>
                        <a:pt x="5146" y="8242"/>
                      </a:lnTo>
                      <a:lnTo>
                        <a:pt x="5079" y="8260"/>
                      </a:lnTo>
                      <a:lnTo>
                        <a:pt x="4991" y="8252"/>
                      </a:lnTo>
                      <a:lnTo>
                        <a:pt x="4864" y="8240"/>
                      </a:lnTo>
                      <a:lnTo>
                        <a:pt x="4787" y="8246"/>
                      </a:lnTo>
                      <a:lnTo>
                        <a:pt x="4657" y="8281"/>
                      </a:lnTo>
                      <a:cubicBezTo>
                        <a:pt x="4570" y="8294"/>
                        <a:pt x="4482" y="8306"/>
                        <a:pt x="4395" y="8317"/>
                      </a:cubicBezTo>
                      <a:cubicBezTo>
                        <a:pt x="4323" y="8326"/>
                        <a:pt x="4251" y="8334"/>
                        <a:pt x="4179" y="8341"/>
                      </a:cubicBezTo>
                      <a:lnTo>
                        <a:pt x="3952" y="8347"/>
                      </a:lnTo>
                      <a:lnTo>
                        <a:pt x="3820" y="8347"/>
                      </a:lnTo>
                      <a:cubicBezTo>
                        <a:pt x="3784" y="8349"/>
                        <a:pt x="3748" y="8351"/>
                        <a:pt x="3713" y="8353"/>
                      </a:cubicBezTo>
                      <a:cubicBezTo>
                        <a:pt x="3654" y="8356"/>
                        <a:pt x="3595" y="8358"/>
                        <a:pt x="3536" y="8359"/>
                      </a:cubicBezTo>
                      <a:lnTo>
                        <a:pt x="3437" y="8315"/>
                      </a:lnTo>
                      <a:lnTo>
                        <a:pt x="3340" y="8305"/>
                      </a:lnTo>
                      <a:lnTo>
                        <a:pt x="3278" y="8335"/>
                      </a:lnTo>
                      <a:lnTo>
                        <a:pt x="3238" y="8407"/>
                      </a:lnTo>
                      <a:lnTo>
                        <a:pt x="3141" y="8472"/>
                      </a:lnTo>
                      <a:lnTo>
                        <a:pt x="3004" y="8506"/>
                      </a:lnTo>
                      <a:lnTo>
                        <a:pt x="2927" y="8536"/>
                      </a:lnTo>
                      <a:cubicBezTo>
                        <a:pt x="2874" y="8552"/>
                        <a:pt x="2823" y="8573"/>
                        <a:pt x="2774" y="8597"/>
                      </a:cubicBezTo>
                      <a:cubicBezTo>
                        <a:pt x="2733" y="8618"/>
                        <a:pt x="2694" y="8641"/>
                        <a:pt x="2657" y="8667"/>
                      </a:cubicBezTo>
                      <a:lnTo>
                        <a:pt x="2544" y="8743"/>
                      </a:lnTo>
                      <a:lnTo>
                        <a:pt x="2433" y="8802"/>
                      </a:lnTo>
                      <a:lnTo>
                        <a:pt x="2405" y="8893"/>
                      </a:lnTo>
                      <a:lnTo>
                        <a:pt x="2385" y="8969"/>
                      </a:lnTo>
                      <a:lnTo>
                        <a:pt x="2357" y="9078"/>
                      </a:lnTo>
                      <a:lnTo>
                        <a:pt x="2344" y="9136"/>
                      </a:lnTo>
                      <a:lnTo>
                        <a:pt x="2316" y="9215"/>
                      </a:lnTo>
                      <a:lnTo>
                        <a:pt x="2250" y="9333"/>
                      </a:lnTo>
                      <a:lnTo>
                        <a:pt x="2132" y="9386"/>
                      </a:lnTo>
                      <a:lnTo>
                        <a:pt x="2070" y="9446"/>
                      </a:lnTo>
                      <a:lnTo>
                        <a:pt x="1927" y="9485"/>
                      </a:lnTo>
                      <a:cubicBezTo>
                        <a:pt x="1902" y="9497"/>
                        <a:pt x="1875" y="9507"/>
                        <a:pt x="1848" y="9515"/>
                      </a:cubicBezTo>
                      <a:cubicBezTo>
                        <a:pt x="1778" y="9536"/>
                        <a:pt x="1706" y="9547"/>
                        <a:pt x="1632" y="9549"/>
                      </a:cubicBezTo>
                      <a:cubicBezTo>
                        <a:pt x="1601" y="9560"/>
                        <a:pt x="1573" y="9576"/>
                        <a:pt x="1550" y="9596"/>
                      </a:cubicBezTo>
                      <a:cubicBezTo>
                        <a:pt x="1510" y="9631"/>
                        <a:pt x="1486" y="9676"/>
                        <a:pt x="1480" y="9724"/>
                      </a:cubicBezTo>
                      <a:lnTo>
                        <a:pt x="1397" y="9805"/>
                      </a:lnTo>
                      <a:cubicBezTo>
                        <a:pt x="1377" y="9829"/>
                        <a:pt x="1353" y="9851"/>
                        <a:pt x="1327" y="9871"/>
                      </a:cubicBezTo>
                      <a:cubicBezTo>
                        <a:pt x="1287" y="9901"/>
                        <a:pt x="1241" y="9925"/>
                        <a:pt x="1201" y="9956"/>
                      </a:cubicBezTo>
                      <a:cubicBezTo>
                        <a:pt x="1138" y="10007"/>
                        <a:pt x="1094" y="10072"/>
                        <a:pt x="1040" y="10130"/>
                      </a:cubicBezTo>
                      <a:cubicBezTo>
                        <a:pt x="1009" y="10164"/>
                        <a:pt x="973" y="10195"/>
                        <a:pt x="935" y="10223"/>
                      </a:cubicBezTo>
                      <a:lnTo>
                        <a:pt x="753" y="10376"/>
                      </a:lnTo>
                      <a:lnTo>
                        <a:pt x="648" y="10441"/>
                      </a:lnTo>
                      <a:lnTo>
                        <a:pt x="578" y="10530"/>
                      </a:lnTo>
                      <a:lnTo>
                        <a:pt x="458" y="10707"/>
                      </a:lnTo>
                      <a:lnTo>
                        <a:pt x="382" y="10802"/>
                      </a:lnTo>
                      <a:lnTo>
                        <a:pt x="333" y="10927"/>
                      </a:lnTo>
                      <a:lnTo>
                        <a:pt x="410" y="10995"/>
                      </a:lnTo>
                      <a:lnTo>
                        <a:pt x="473" y="11120"/>
                      </a:lnTo>
                      <a:lnTo>
                        <a:pt x="480" y="11270"/>
                      </a:lnTo>
                      <a:lnTo>
                        <a:pt x="466" y="11419"/>
                      </a:lnTo>
                      <a:lnTo>
                        <a:pt x="396" y="11530"/>
                      </a:lnTo>
                      <a:lnTo>
                        <a:pt x="349" y="11709"/>
                      </a:lnTo>
                      <a:lnTo>
                        <a:pt x="308" y="11811"/>
                      </a:lnTo>
                      <a:lnTo>
                        <a:pt x="254" y="11891"/>
                      </a:lnTo>
                      <a:cubicBezTo>
                        <a:pt x="227" y="11921"/>
                        <a:pt x="198" y="11951"/>
                        <a:pt x="168" y="11980"/>
                      </a:cubicBezTo>
                      <a:cubicBezTo>
                        <a:pt x="116" y="12030"/>
                        <a:pt x="60" y="12078"/>
                        <a:pt x="0" y="12123"/>
                      </a:cubicBezTo>
                      <a:lnTo>
                        <a:pt x="0" y="12208"/>
                      </a:lnTo>
                      <a:lnTo>
                        <a:pt x="124" y="12302"/>
                      </a:lnTo>
                      <a:lnTo>
                        <a:pt x="173" y="12529"/>
                      </a:lnTo>
                      <a:lnTo>
                        <a:pt x="201" y="12674"/>
                      </a:lnTo>
                      <a:lnTo>
                        <a:pt x="233" y="12738"/>
                      </a:lnTo>
                      <a:lnTo>
                        <a:pt x="280" y="12867"/>
                      </a:lnTo>
                      <a:lnTo>
                        <a:pt x="319" y="12955"/>
                      </a:lnTo>
                      <a:lnTo>
                        <a:pt x="375" y="13042"/>
                      </a:lnTo>
                      <a:lnTo>
                        <a:pt x="416" y="13209"/>
                      </a:lnTo>
                      <a:lnTo>
                        <a:pt x="483" y="13312"/>
                      </a:lnTo>
                      <a:lnTo>
                        <a:pt x="553" y="13407"/>
                      </a:lnTo>
                      <a:lnTo>
                        <a:pt x="685" y="13467"/>
                      </a:lnTo>
                      <a:lnTo>
                        <a:pt x="697" y="13560"/>
                      </a:lnTo>
                      <a:lnTo>
                        <a:pt x="683" y="13628"/>
                      </a:lnTo>
                      <a:lnTo>
                        <a:pt x="708" y="13697"/>
                      </a:lnTo>
                      <a:lnTo>
                        <a:pt x="755" y="13827"/>
                      </a:lnTo>
                      <a:lnTo>
                        <a:pt x="775" y="13921"/>
                      </a:lnTo>
                      <a:lnTo>
                        <a:pt x="887" y="13973"/>
                      </a:lnTo>
                      <a:lnTo>
                        <a:pt x="1070" y="14168"/>
                      </a:lnTo>
                      <a:lnTo>
                        <a:pt x="1119" y="14322"/>
                      </a:lnTo>
                      <a:lnTo>
                        <a:pt x="1210" y="14412"/>
                      </a:lnTo>
                      <a:lnTo>
                        <a:pt x="1326" y="14511"/>
                      </a:lnTo>
                      <a:lnTo>
                        <a:pt x="1500" y="14637"/>
                      </a:lnTo>
                      <a:lnTo>
                        <a:pt x="1661" y="14726"/>
                      </a:lnTo>
                      <a:lnTo>
                        <a:pt x="1870" y="14780"/>
                      </a:lnTo>
                      <a:lnTo>
                        <a:pt x="2000" y="14762"/>
                      </a:lnTo>
                      <a:lnTo>
                        <a:pt x="2176" y="14726"/>
                      </a:lnTo>
                      <a:lnTo>
                        <a:pt x="2450" y="14693"/>
                      </a:lnTo>
                      <a:cubicBezTo>
                        <a:pt x="2546" y="14679"/>
                        <a:pt x="2643" y="14683"/>
                        <a:pt x="2736" y="14704"/>
                      </a:cubicBezTo>
                      <a:cubicBezTo>
                        <a:pt x="2826" y="14725"/>
                        <a:pt x="2910" y="14762"/>
                        <a:pt x="2982" y="14811"/>
                      </a:cubicBezTo>
                      <a:lnTo>
                        <a:pt x="3156" y="14815"/>
                      </a:lnTo>
                      <a:lnTo>
                        <a:pt x="3344" y="14815"/>
                      </a:lnTo>
                      <a:lnTo>
                        <a:pt x="3553" y="14779"/>
                      </a:lnTo>
                      <a:lnTo>
                        <a:pt x="3802" y="14726"/>
                      </a:lnTo>
                      <a:lnTo>
                        <a:pt x="3976" y="14680"/>
                      </a:lnTo>
                      <a:cubicBezTo>
                        <a:pt x="4042" y="14682"/>
                        <a:pt x="4109" y="14679"/>
                        <a:pt x="4175" y="14670"/>
                      </a:cubicBezTo>
                      <a:cubicBezTo>
                        <a:pt x="4231" y="14663"/>
                        <a:pt x="4287" y="14651"/>
                        <a:pt x="4340" y="14636"/>
                      </a:cubicBezTo>
                      <a:cubicBezTo>
                        <a:pt x="4389" y="14640"/>
                        <a:pt x="4438" y="14640"/>
                        <a:pt x="4486" y="14636"/>
                      </a:cubicBezTo>
                      <a:cubicBezTo>
                        <a:pt x="4525" y="14633"/>
                        <a:pt x="4565" y="14627"/>
                        <a:pt x="4603" y="14636"/>
                      </a:cubicBezTo>
                      <a:cubicBezTo>
                        <a:pt x="4642" y="14646"/>
                        <a:pt x="4675" y="14670"/>
                        <a:pt x="4691" y="14702"/>
                      </a:cubicBezTo>
                      <a:lnTo>
                        <a:pt x="4886" y="14776"/>
                      </a:lnTo>
                      <a:lnTo>
                        <a:pt x="4944" y="14899"/>
                      </a:lnTo>
                      <a:lnTo>
                        <a:pt x="5006" y="14964"/>
                      </a:lnTo>
                      <a:lnTo>
                        <a:pt x="5089" y="15071"/>
                      </a:lnTo>
                      <a:lnTo>
                        <a:pt x="5286" y="15130"/>
                      </a:lnTo>
                      <a:lnTo>
                        <a:pt x="5532" y="15138"/>
                      </a:lnTo>
                      <a:lnTo>
                        <a:pt x="5669" y="15099"/>
                      </a:lnTo>
                      <a:lnTo>
                        <a:pt x="5810" y="15111"/>
                      </a:lnTo>
                      <a:lnTo>
                        <a:pt x="5952" y="15169"/>
                      </a:lnTo>
                      <a:lnTo>
                        <a:pt x="6087" y="15248"/>
                      </a:lnTo>
                      <a:lnTo>
                        <a:pt x="6098" y="15379"/>
                      </a:lnTo>
                      <a:lnTo>
                        <a:pt x="6070" y="15469"/>
                      </a:lnTo>
                      <a:lnTo>
                        <a:pt x="6063" y="15574"/>
                      </a:lnTo>
                      <a:lnTo>
                        <a:pt x="6042" y="15695"/>
                      </a:lnTo>
                      <a:lnTo>
                        <a:pt x="5973" y="15778"/>
                      </a:lnTo>
                      <a:lnTo>
                        <a:pt x="6024" y="15907"/>
                      </a:lnTo>
                      <a:lnTo>
                        <a:pt x="6038" y="16048"/>
                      </a:lnTo>
                      <a:lnTo>
                        <a:pt x="5948" y="16122"/>
                      </a:lnTo>
                      <a:lnTo>
                        <a:pt x="5892" y="16211"/>
                      </a:lnTo>
                      <a:lnTo>
                        <a:pt x="5927" y="16344"/>
                      </a:lnTo>
                      <a:lnTo>
                        <a:pt x="6121" y="16481"/>
                      </a:lnTo>
                      <a:lnTo>
                        <a:pt x="6209" y="16630"/>
                      </a:lnTo>
                      <a:lnTo>
                        <a:pt x="6307" y="16725"/>
                      </a:lnTo>
                      <a:lnTo>
                        <a:pt x="6421" y="16792"/>
                      </a:lnTo>
                      <a:lnTo>
                        <a:pt x="6520" y="16894"/>
                      </a:lnTo>
                      <a:cubicBezTo>
                        <a:pt x="6552" y="16929"/>
                        <a:pt x="6583" y="16964"/>
                        <a:pt x="6613" y="17001"/>
                      </a:cubicBezTo>
                      <a:cubicBezTo>
                        <a:pt x="6645" y="17040"/>
                        <a:pt x="6676" y="17080"/>
                        <a:pt x="6706" y="17120"/>
                      </a:cubicBezTo>
                      <a:cubicBezTo>
                        <a:pt x="6719" y="17160"/>
                        <a:pt x="6732" y="17200"/>
                        <a:pt x="6745" y="17239"/>
                      </a:cubicBezTo>
                      <a:cubicBezTo>
                        <a:pt x="6759" y="17282"/>
                        <a:pt x="6772" y="17324"/>
                        <a:pt x="6785" y="17367"/>
                      </a:cubicBezTo>
                      <a:lnTo>
                        <a:pt x="6861" y="17424"/>
                      </a:lnTo>
                      <a:lnTo>
                        <a:pt x="6914" y="17495"/>
                      </a:lnTo>
                      <a:lnTo>
                        <a:pt x="7019" y="17610"/>
                      </a:lnTo>
                      <a:lnTo>
                        <a:pt x="7103" y="17709"/>
                      </a:lnTo>
                      <a:lnTo>
                        <a:pt x="7020" y="17803"/>
                      </a:lnTo>
                      <a:lnTo>
                        <a:pt x="7055" y="17912"/>
                      </a:lnTo>
                      <a:lnTo>
                        <a:pt x="7159" y="18034"/>
                      </a:lnTo>
                      <a:lnTo>
                        <a:pt x="7180" y="18109"/>
                      </a:lnTo>
                      <a:lnTo>
                        <a:pt x="7215" y="18264"/>
                      </a:lnTo>
                      <a:lnTo>
                        <a:pt x="7187" y="18379"/>
                      </a:lnTo>
                      <a:lnTo>
                        <a:pt x="7110" y="18491"/>
                      </a:lnTo>
                      <a:lnTo>
                        <a:pt x="7053" y="18566"/>
                      </a:lnTo>
                      <a:lnTo>
                        <a:pt x="6958" y="18645"/>
                      </a:lnTo>
                      <a:lnTo>
                        <a:pt x="6904" y="18724"/>
                      </a:lnTo>
                      <a:lnTo>
                        <a:pt x="6863" y="18828"/>
                      </a:lnTo>
                      <a:lnTo>
                        <a:pt x="6856" y="18937"/>
                      </a:lnTo>
                      <a:lnTo>
                        <a:pt x="6835" y="19059"/>
                      </a:lnTo>
                      <a:lnTo>
                        <a:pt x="6796" y="19226"/>
                      </a:lnTo>
                      <a:lnTo>
                        <a:pt x="6810" y="19304"/>
                      </a:lnTo>
                      <a:lnTo>
                        <a:pt x="6865" y="19391"/>
                      </a:lnTo>
                      <a:lnTo>
                        <a:pt x="6879" y="19461"/>
                      </a:lnTo>
                      <a:lnTo>
                        <a:pt x="6956" y="19564"/>
                      </a:lnTo>
                      <a:lnTo>
                        <a:pt x="7053" y="19660"/>
                      </a:lnTo>
                      <a:lnTo>
                        <a:pt x="7135" y="19773"/>
                      </a:lnTo>
                      <a:lnTo>
                        <a:pt x="7218" y="19827"/>
                      </a:lnTo>
                      <a:lnTo>
                        <a:pt x="7309" y="19914"/>
                      </a:lnTo>
                      <a:lnTo>
                        <a:pt x="7367" y="19996"/>
                      </a:lnTo>
                      <a:lnTo>
                        <a:pt x="7427" y="20119"/>
                      </a:lnTo>
                      <a:lnTo>
                        <a:pt x="7490" y="20243"/>
                      </a:lnTo>
                      <a:lnTo>
                        <a:pt x="7529" y="20344"/>
                      </a:lnTo>
                      <a:lnTo>
                        <a:pt x="7622" y="20503"/>
                      </a:lnTo>
                      <a:lnTo>
                        <a:pt x="7691" y="20660"/>
                      </a:lnTo>
                      <a:lnTo>
                        <a:pt x="7761" y="20760"/>
                      </a:lnTo>
                      <a:lnTo>
                        <a:pt x="7831" y="20819"/>
                      </a:lnTo>
                      <a:lnTo>
                        <a:pt x="7928" y="20885"/>
                      </a:lnTo>
                      <a:cubicBezTo>
                        <a:pt x="7964" y="20903"/>
                        <a:pt x="8001" y="20920"/>
                        <a:pt x="8037" y="20938"/>
                      </a:cubicBezTo>
                      <a:cubicBezTo>
                        <a:pt x="8088" y="20963"/>
                        <a:pt x="8139" y="20988"/>
                        <a:pt x="8191" y="21012"/>
                      </a:cubicBezTo>
                      <a:lnTo>
                        <a:pt x="8295" y="21078"/>
                      </a:lnTo>
                      <a:lnTo>
                        <a:pt x="8399" y="21173"/>
                      </a:lnTo>
                      <a:lnTo>
                        <a:pt x="8411" y="21314"/>
                      </a:lnTo>
                      <a:lnTo>
                        <a:pt x="8332" y="21342"/>
                      </a:lnTo>
                      <a:lnTo>
                        <a:pt x="8328" y="21451"/>
                      </a:lnTo>
                      <a:lnTo>
                        <a:pt x="8412" y="21499"/>
                      </a:lnTo>
                      <a:lnTo>
                        <a:pt x="8560" y="21539"/>
                      </a:lnTo>
                      <a:lnTo>
                        <a:pt x="8774" y="21600"/>
                      </a:lnTo>
                      <a:lnTo>
                        <a:pt x="8862" y="21576"/>
                      </a:lnTo>
                      <a:lnTo>
                        <a:pt x="8961" y="21547"/>
                      </a:lnTo>
                      <a:lnTo>
                        <a:pt x="9243" y="21529"/>
                      </a:lnTo>
                      <a:lnTo>
                        <a:pt x="9498" y="21517"/>
                      </a:lnTo>
                      <a:lnTo>
                        <a:pt x="9692" y="21483"/>
                      </a:lnTo>
                      <a:lnTo>
                        <a:pt x="9881" y="21447"/>
                      </a:lnTo>
                      <a:lnTo>
                        <a:pt x="10078" y="21419"/>
                      </a:lnTo>
                      <a:cubicBezTo>
                        <a:pt x="10139" y="21407"/>
                        <a:pt x="10198" y="21389"/>
                        <a:pt x="10255" y="21368"/>
                      </a:cubicBezTo>
                      <a:cubicBezTo>
                        <a:pt x="10310" y="21346"/>
                        <a:pt x="10363" y="21321"/>
                        <a:pt x="10413" y="21292"/>
                      </a:cubicBezTo>
                      <a:lnTo>
                        <a:pt x="10545" y="21208"/>
                      </a:lnTo>
                      <a:lnTo>
                        <a:pt x="10773" y="21131"/>
                      </a:lnTo>
                      <a:lnTo>
                        <a:pt x="10928" y="21033"/>
                      </a:lnTo>
                      <a:lnTo>
                        <a:pt x="11037" y="20942"/>
                      </a:lnTo>
                      <a:lnTo>
                        <a:pt x="11127" y="20799"/>
                      </a:lnTo>
                      <a:lnTo>
                        <a:pt x="11259" y="20775"/>
                      </a:lnTo>
                      <a:lnTo>
                        <a:pt x="11371" y="20680"/>
                      </a:lnTo>
                      <a:lnTo>
                        <a:pt x="11426" y="20596"/>
                      </a:lnTo>
                      <a:lnTo>
                        <a:pt x="11538" y="20483"/>
                      </a:lnTo>
                      <a:lnTo>
                        <a:pt x="11538" y="20378"/>
                      </a:lnTo>
                      <a:lnTo>
                        <a:pt x="11540" y="20300"/>
                      </a:lnTo>
                      <a:lnTo>
                        <a:pt x="11630" y="20265"/>
                      </a:lnTo>
                      <a:lnTo>
                        <a:pt x="11965" y="20190"/>
                      </a:lnTo>
                      <a:lnTo>
                        <a:pt x="12132" y="20102"/>
                      </a:lnTo>
                      <a:lnTo>
                        <a:pt x="12222" y="19905"/>
                      </a:lnTo>
                      <a:lnTo>
                        <a:pt x="12208" y="19724"/>
                      </a:lnTo>
                      <a:lnTo>
                        <a:pt x="12064" y="19533"/>
                      </a:lnTo>
                      <a:lnTo>
                        <a:pt x="12222" y="19388"/>
                      </a:lnTo>
                      <a:cubicBezTo>
                        <a:pt x="12277" y="19340"/>
                        <a:pt x="12336" y="19297"/>
                        <a:pt x="12399" y="19258"/>
                      </a:cubicBezTo>
                      <a:cubicBezTo>
                        <a:pt x="12502" y="19195"/>
                        <a:pt x="12616" y="19146"/>
                        <a:pt x="12736" y="19111"/>
                      </a:cubicBezTo>
                      <a:lnTo>
                        <a:pt x="12833" y="19025"/>
                      </a:lnTo>
                      <a:lnTo>
                        <a:pt x="13049" y="18896"/>
                      </a:lnTo>
                      <a:lnTo>
                        <a:pt x="13133" y="18843"/>
                      </a:lnTo>
                      <a:cubicBezTo>
                        <a:pt x="13215" y="18829"/>
                        <a:pt x="13288" y="18789"/>
                        <a:pt x="13337" y="18731"/>
                      </a:cubicBezTo>
                      <a:cubicBezTo>
                        <a:pt x="13391" y="18668"/>
                        <a:pt x="13412" y="18589"/>
                        <a:pt x="13395" y="18513"/>
                      </a:cubicBezTo>
                      <a:cubicBezTo>
                        <a:pt x="13389" y="18441"/>
                        <a:pt x="13395" y="18368"/>
                        <a:pt x="13414" y="18298"/>
                      </a:cubicBezTo>
                      <a:cubicBezTo>
                        <a:pt x="13434" y="18225"/>
                        <a:pt x="13466" y="18155"/>
                        <a:pt x="13490" y="18083"/>
                      </a:cubicBezTo>
                      <a:cubicBezTo>
                        <a:pt x="13516" y="18007"/>
                        <a:pt x="13531" y="17928"/>
                        <a:pt x="13544" y="17849"/>
                      </a:cubicBezTo>
                      <a:cubicBezTo>
                        <a:pt x="13552" y="17798"/>
                        <a:pt x="13559" y="17748"/>
                        <a:pt x="13564" y="17697"/>
                      </a:cubicBezTo>
                      <a:lnTo>
                        <a:pt x="13484" y="17640"/>
                      </a:lnTo>
                      <a:lnTo>
                        <a:pt x="13410" y="17599"/>
                      </a:lnTo>
                      <a:lnTo>
                        <a:pt x="13365" y="17438"/>
                      </a:lnTo>
                      <a:lnTo>
                        <a:pt x="13332" y="17341"/>
                      </a:lnTo>
                      <a:lnTo>
                        <a:pt x="13444" y="17289"/>
                      </a:lnTo>
                      <a:cubicBezTo>
                        <a:pt x="13492" y="17270"/>
                        <a:pt x="13494" y="17212"/>
                        <a:pt x="13449" y="17190"/>
                      </a:cubicBezTo>
                      <a:cubicBezTo>
                        <a:pt x="13413" y="17172"/>
                        <a:pt x="13369" y="17192"/>
                        <a:pt x="13330" y="17184"/>
                      </a:cubicBezTo>
                      <a:cubicBezTo>
                        <a:pt x="13251" y="17167"/>
                        <a:pt x="13235" y="17077"/>
                        <a:pt x="13305" y="17040"/>
                      </a:cubicBezTo>
                      <a:lnTo>
                        <a:pt x="13377" y="16965"/>
                      </a:lnTo>
                      <a:lnTo>
                        <a:pt x="13404" y="16860"/>
                      </a:lnTo>
                      <a:lnTo>
                        <a:pt x="13323" y="16836"/>
                      </a:lnTo>
                      <a:lnTo>
                        <a:pt x="13307" y="16707"/>
                      </a:lnTo>
                      <a:lnTo>
                        <a:pt x="13395" y="16562"/>
                      </a:lnTo>
                      <a:cubicBezTo>
                        <a:pt x="13439" y="16525"/>
                        <a:pt x="13477" y="16485"/>
                        <a:pt x="13511" y="16441"/>
                      </a:cubicBezTo>
                      <a:cubicBezTo>
                        <a:pt x="13539" y="16405"/>
                        <a:pt x="13563" y="16367"/>
                        <a:pt x="13583" y="16327"/>
                      </a:cubicBezTo>
                      <a:lnTo>
                        <a:pt x="13647" y="16228"/>
                      </a:lnTo>
                      <a:lnTo>
                        <a:pt x="13754" y="16125"/>
                      </a:lnTo>
                      <a:lnTo>
                        <a:pt x="13863" y="16006"/>
                      </a:lnTo>
                      <a:lnTo>
                        <a:pt x="13956" y="15887"/>
                      </a:lnTo>
                      <a:lnTo>
                        <a:pt x="14083" y="15678"/>
                      </a:lnTo>
                      <a:lnTo>
                        <a:pt x="14215" y="15532"/>
                      </a:lnTo>
                      <a:lnTo>
                        <a:pt x="14331" y="15359"/>
                      </a:lnTo>
                      <a:lnTo>
                        <a:pt x="14422" y="15283"/>
                      </a:lnTo>
                      <a:lnTo>
                        <a:pt x="14547" y="15206"/>
                      </a:lnTo>
                      <a:lnTo>
                        <a:pt x="14658" y="15122"/>
                      </a:lnTo>
                      <a:lnTo>
                        <a:pt x="14749" y="15045"/>
                      </a:lnTo>
                      <a:cubicBezTo>
                        <a:pt x="14775" y="15011"/>
                        <a:pt x="14803" y="14978"/>
                        <a:pt x="14832" y="14946"/>
                      </a:cubicBezTo>
                      <a:cubicBezTo>
                        <a:pt x="14875" y="14898"/>
                        <a:pt x="14921" y="14853"/>
                        <a:pt x="14969" y="14810"/>
                      </a:cubicBezTo>
                      <a:lnTo>
                        <a:pt x="15034" y="14723"/>
                      </a:lnTo>
                      <a:lnTo>
                        <a:pt x="15111" y="14567"/>
                      </a:lnTo>
                      <a:lnTo>
                        <a:pt x="15245" y="14434"/>
                      </a:lnTo>
                      <a:lnTo>
                        <a:pt x="15334" y="14263"/>
                      </a:lnTo>
                      <a:lnTo>
                        <a:pt x="15369" y="14175"/>
                      </a:lnTo>
                      <a:lnTo>
                        <a:pt x="15399" y="13980"/>
                      </a:lnTo>
                      <a:lnTo>
                        <a:pt x="15468" y="13887"/>
                      </a:lnTo>
                      <a:lnTo>
                        <a:pt x="15512" y="13797"/>
                      </a:lnTo>
                      <a:lnTo>
                        <a:pt x="15540" y="13670"/>
                      </a:lnTo>
                      <a:lnTo>
                        <a:pt x="15603" y="13529"/>
                      </a:lnTo>
                      <a:lnTo>
                        <a:pt x="15624" y="13405"/>
                      </a:lnTo>
                      <a:lnTo>
                        <a:pt x="15644" y="13286"/>
                      </a:lnTo>
                      <a:lnTo>
                        <a:pt x="15703" y="13151"/>
                      </a:lnTo>
                      <a:lnTo>
                        <a:pt x="15782" y="13105"/>
                      </a:lnTo>
                      <a:lnTo>
                        <a:pt x="15782" y="13024"/>
                      </a:lnTo>
                      <a:lnTo>
                        <a:pt x="15719" y="12970"/>
                      </a:lnTo>
                      <a:lnTo>
                        <a:pt x="15719" y="12813"/>
                      </a:lnTo>
                      <a:lnTo>
                        <a:pt x="15642" y="12729"/>
                      </a:lnTo>
                      <a:lnTo>
                        <a:pt x="15508" y="12829"/>
                      </a:lnTo>
                      <a:lnTo>
                        <a:pt x="15376" y="12932"/>
                      </a:lnTo>
                      <a:lnTo>
                        <a:pt x="15128" y="13010"/>
                      </a:lnTo>
                      <a:lnTo>
                        <a:pt x="14926" y="13081"/>
                      </a:lnTo>
                      <a:lnTo>
                        <a:pt x="14626" y="13196"/>
                      </a:lnTo>
                      <a:lnTo>
                        <a:pt x="14417" y="13304"/>
                      </a:lnTo>
                      <a:lnTo>
                        <a:pt x="14322" y="13326"/>
                      </a:lnTo>
                      <a:lnTo>
                        <a:pt x="14218" y="13248"/>
                      </a:lnTo>
                      <a:lnTo>
                        <a:pt x="14088" y="13195"/>
                      </a:lnTo>
                      <a:cubicBezTo>
                        <a:pt x="14049" y="13191"/>
                        <a:pt x="14016" y="13167"/>
                        <a:pt x="14004" y="13135"/>
                      </a:cubicBezTo>
                      <a:cubicBezTo>
                        <a:pt x="13989" y="13092"/>
                        <a:pt x="14013" y="13046"/>
                        <a:pt x="14060" y="13028"/>
                      </a:cubicBezTo>
                      <a:lnTo>
                        <a:pt x="13953" y="12912"/>
                      </a:lnTo>
                      <a:lnTo>
                        <a:pt x="13847" y="12751"/>
                      </a:lnTo>
                      <a:lnTo>
                        <a:pt x="13722" y="12663"/>
                      </a:lnTo>
                      <a:lnTo>
                        <a:pt x="13589" y="12573"/>
                      </a:lnTo>
                      <a:lnTo>
                        <a:pt x="13452" y="12520"/>
                      </a:lnTo>
                      <a:lnTo>
                        <a:pt x="13323" y="12478"/>
                      </a:lnTo>
                      <a:lnTo>
                        <a:pt x="13177" y="12401"/>
                      </a:lnTo>
                      <a:lnTo>
                        <a:pt x="13066" y="12299"/>
                      </a:lnTo>
                      <a:cubicBezTo>
                        <a:pt x="13045" y="12248"/>
                        <a:pt x="13029" y="12197"/>
                        <a:pt x="13017" y="12144"/>
                      </a:cubicBezTo>
                      <a:cubicBezTo>
                        <a:pt x="13004" y="12083"/>
                        <a:pt x="12997" y="12021"/>
                        <a:pt x="12996" y="11959"/>
                      </a:cubicBezTo>
                      <a:lnTo>
                        <a:pt x="12850" y="11861"/>
                      </a:lnTo>
                      <a:cubicBezTo>
                        <a:pt x="12771" y="11862"/>
                        <a:pt x="12694" y="11839"/>
                        <a:pt x="12634" y="11796"/>
                      </a:cubicBezTo>
                      <a:cubicBezTo>
                        <a:pt x="12590" y="11764"/>
                        <a:pt x="12556" y="11723"/>
                        <a:pt x="12536" y="11676"/>
                      </a:cubicBezTo>
                      <a:cubicBezTo>
                        <a:pt x="12545" y="11622"/>
                        <a:pt x="12543" y="11567"/>
                        <a:pt x="12529" y="11513"/>
                      </a:cubicBezTo>
                      <a:cubicBezTo>
                        <a:pt x="12514" y="11452"/>
                        <a:pt x="12485" y="11394"/>
                        <a:pt x="12443" y="11342"/>
                      </a:cubicBezTo>
                      <a:lnTo>
                        <a:pt x="12404" y="11183"/>
                      </a:lnTo>
                      <a:lnTo>
                        <a:pt x="12320" y="11060"/>
                      </a:lnTo>
                      <a:lnTo>
                        <a:pt x="12181" y="11006"/>
                      </a:lnTo>
                      <a:lnTo>
                        <a:pt x="12097" y="10895"/>
                      </a:lnTo>
                      <a:lnTo>
                        <a:pt x="12076" y="10795"/>
                      </a:lnTo>
                      <a:lnTo>
                        <a:pt x="12058" y="10717"/>
                      </a:lnTo>
                      <a:lnTo>
                        <a:pt x="11912" y="10592"/>
                      </a:lnTo>
                      <a:lnTo>
                        <a:pt x="11870" y="10453"/>
                      </a:lnTo>
                      <a:cubicBezTo>
                        <a:pt x="11816" y="10428"/>
                        <a:pt x="11770" y="10392"/>
                        <a:pt x="11737" y="10348"/>
                      </a:cubicBezTo>
                      <a:cubicBezTo>
                        <a:pt x="11701" y="10299"/>
                        <a:pt x="11681" y="10244"/>
                        <a:pt x="11680" y="10187"/>
                      </a:cubicBezTo>
                      <a:lnTo>
                        <a:pt x="11582" y="10089"/>
                      </a:lnTo>
                      <a:lnTo>
                        <a:pt x="11577" y="9990"/>
                      </a:lnTo>
                      <a:lnTo>
                        <a:pt x="11682" y="9988"/>
                      </a:lnTo>
                      <a:lnTo>
                        <a:pt x="11822" y="10005"/>
                      </a:lnTo>
                      <a:lnTo>
                        <a:pt x="11857" y="10107"/>
                      </a:lnTo>
                      <a:cubicBezTo>
                        <a:pt x="11892" y="10137"/>
                        <a:pt x="11924" y="10169"/>
                        <a:pt x="11952" y="10204"/>
                      </a:cubicBezTo>
                      <a:cubicBezTo>
                        <a:pt x="11984" y="10243"/>
                        <a:pt x="12011" y="10284"/>
                        <a:pt x="12033" y="10327"/>
                      </a:cubicBezTo>
                      <a:lnTo>
                        <a:pt x="12107" y="10448"/>
                      </a:lnTo>
                      <a:lnTo>
                        <a:pt x="12190" y="10466"/>
                      </a:lnTo>
                      <a:lnTo>
                        <a:pt x="12302" y="10490"/>
                      </a:lnTo>
                      <a:lnTo>
                        <a:pt x="12288" y="10552"/>
                      </a:lnTo>
                      <a:lnTo>
                        <a:pt x="12346" y="10643"/>
                      </a:lnTo>
                      <a:lnTo>
                        <a:pt x="12453" y="10707"/>
                      </a:lnTo>
                      <a:lnTo>
                        <a:pt x="12564" y="10784"/>
                      </a:lnTo>
                      <a:lnTo>
                        <a:pt x="12639" y="10849"/>
                      </a:lnTo>
                      <a:lnTo>
                        <a:pt x="12732" y="10970"/>
                      </a:lnTo>
                      <a:lnTo>
                        <a:pt x="12776" y="11042"/>
                      </a:lnTo>
                      <a:lnTo>
                        <a:pt x="12743" y="11139"/>
                      </a:lnTo>
                      <a:cubicBezTo>
                        <a:pt x="12780" y="11179"/>
                        <a:pt x="12810" y="11223"/>
                        <a:pt x="12832" y="11271"/>
                      </a:cubicBezTo>
                      <a:cubicBezTo>
                        <a:pt x="12849" y="11309"/>
                        <a:pt x="12860" y="11349"/>
                        <a:pt x="12866" y="11389"/>
                      </a:cubicBezTo>
                      <a:lnTo>
                        <a:pt x="12919" y="11475"/>
                      </a:lnTo>
                      <a:lnTo>
                        <a:pt x="13231" y="11526"/>
                      </a:lnTo>
                      <a:cubicBezTo>
                        <a:pt x="13260" y="11543"/>
                        <a:pt x="13286" y="11563"/>
                        <a:pt x="13307" y="11586"/>
                      </a:cubicBezTo>
                      <a:cubicBezTo>
                        <a:pt x="13362" y="11644"/>
                        <a:pt x="13388" y="11719"/>
                        <a:pt x="13379" y="11793"/>
                      </a:cubicBezTo>
                      <a:lnTo>
                        <a:pt x="13482" y="11890"/>
                      </a:lnTo>
                      <a:lnTo>
                        <a:pt x="13644" y="11964"/>
                      </a:lnTo>
                      <a:lnTo>
                        <a:pt x="13642" y="12054"/>
                      </a:lnTo>
                      <a:lnTo>
                        <a:pt x="13698" y="12117"/>
                      </a:lnTo>
                      <a:cubicBezTo>
                        <a:pt x="13732" y="12133"/>
                        <a:pt x="13759" y="12158"/>
                        <a:pt x="13774" y="12189"/>
                      </a:cubicBezTo>
                      <a:cubicBezTo>
                        <a:pt x="13793" y="12226"/>
                        <a:pt x="13793" y="12267"/>
                        <a:pt x="13774" y="12304"/>
                      </a:cubicBezTo>
                      <a:lnTo>
                        <a:pt x="13767" y="12471"/>
                      </a:lnTo>
                      <a:lnTo>
                        <a:pt x="13870" y="12549"/>
                      </a:lnTo>
                      <a:lnTo>
                        <a:pt x="13953" y="12719"/>
                      </a:lnTo>
                      <a:lnTo>
                        <a:pt x="14002" y="12795"/>
                      </a:lnTo>
                      <a:lnTo>
                        <a:pt x="14123" y="12910"/>
                      </a:lnTo>
                      <a:lnTo>
                        <a:pt x="14237" y="12960"/>
                      </a:lnTo>
                      <a:lnTo>
                        <a:pt x="14376" y="12900"/>
                      </a:lnTo>
                      <a:cubicBezTo>
                        <a:pt x="14424" y="12869"/>
                        <a:pt x="14469" y="12836"/>
                        <a:pt x="14511" y="12800"/>
                      </a:cubicBezTo>
                      <a:cubicBezTo>
                        <a:pt x="14544" y="12773"/>
                        <a:pt x="14575" y="12743"/>
                        <a:pt x="14604" y="12713"/>
                      </a:cubicBezTo>
                      <a:lnTo>
                        <a:pt x="14756" y="12654"/>
                      </a:lnTo>
                      <a:lnTo>
                        <a:pt x="14928" y="12568"/>
                      </a:lnTo>
                      <a:lnTo>
                        <a:pt x="15009" y="12546"/>
                      </a:lnTo>
                      <a:lnTo>
                        <a:pt x="15130" y="12506"/>
                      </a:lnTo>
                      <a:lnTo>
                        <a:pt x="15206" y="12391"/>
                      </a:lnTo>
                      <a:lnTo>
                        <a:pt x="15276" y="12316"/>
                      </a:lnTo>
                      <a:cubicBezTo>
                        <a:pt x="15323" y="12292"/>
                        <a:pt x="15370" y="12270"/>
                        <a:pt x="15418" y="12248"/>
                      </a:cubicBezTo>
                      <a:cubicBezTo>
                        <a:pt x="15460" y="12229"/>
                        <a:pt x="15504" y="12211"/>
                        <a:pt x="15543" y="12187"/>
                      </a:cubicBezTo>
                      <a:cubicBezTo>
                        <a:pt x="15594" y="12156"/>
                        <a:pt x="15638" y="12117"/>
                        <a:pt x="15671" y="12071"/>
                      </a:cubicBezTo>
                      <a:lnTo>
                        <a:pt x="15750" y="11926"/>
                      </a:lnTo>
                      <a:cubicBezTo>
                        <a:pt x="15753" y="11891"/>
                        <a:pt x="15766" y="11857"/>
                        <a:pt x="15787" y="11827"/>
                      </a:cubicBezTo>
                      <a:cubicBezTo>
                        <a:pt x="15824" y="11774"/>
                        <a:pt x="15884" y="11736"/>
                        <a:pt x="15954" y="11721"/>
                      </a:cubicBezTo>
                      <a:lnTo>
                        <a:pt x="16135" y="11648"/>
                      </a:lnTo>
                      <a:lnTo>
                        <a:pt x="16184" y="11596"/>
                      </a:lnTo>
                      <a:lnTo>
                        <a:pt x="16326" y="11472"/>
                      </a:lnTo>
                      <a:lnTo>
                        <a:pt x="16424" y="11273"/>
                      </a:lnTo>
                      <a:lnTo>
                        <a:pt x="16459" y="11212"/>
                      </a:lnTo>
                      <a:lnTo>
                        <a:pt x="16549" y="11104"/>
                      </a:lnTo>
                      <a:lnTo>
                        <a:pt x="16612" y="11039"/>
                      </a:lnTo>
                      <a:lnTo>
                        <a:pt x="16612" y="10909"/>
                      </a:lnTo>
                      <a:cubicBezTo>
                        <a:pt x="16590" y="10860"/>
                        <a:pt x="16593" y="10804"/>
                        <a:pt x="16619" y="10756"/>
                      </a:cubicBezTo>
                      <a:cubicBezTo>
                        <a:pt x="16650" y="10702"/>
                        <a:pt x="16708" y="10662"/>
                        <a:pt x="16777" y="10649"/>
                      </a:cubicBezTo>
                      <a:cubicBezTo>
                        <a:pt x="16783" y="10610"/>
                        <a:pt x="16787" y="10571"/>
                        <a:pt x="16790" y="10532"/>
                      </a:cubicBezTo>
                      <a:cubicBezTo>
                        <a:pt x="16795" y="10462"/>
                        <a:pt x="16795" y="10392"/>
                        <a:pt x="16790" y="10322"/>
                      </a:cubicBezTo>
                      <a:cubicBezTo>
                        <a:pt x="16776" y="10273"/>
                        <a:pt x="16757" y="10225"/>
                        <a:pt x="16734" y="10178"/>
                      </a:cubicBezTo>
                      <a:cubicBezTo>
                        <a:pt x="16713" y="10133"/>
                        <a:pt x="16687" y="10090"/>
                        <a:pt x="16658" y="10047"/>
                      </a:cubicBezTo>
                      <a:lnTo>
                        <a:pt x="16533" y="9988"/>
                      </a:lnTo>
                      <a:lnTo>
                        <a:pt x="16362" y="9964"/>
                      </a:lnTo>
                      <a:lnTo>
                        <a:pt x="16190" y="9940"/>
                      </a:lnTo>
                      <a:lnTo>
                        <a:pt x="16054" y="9888"/>
                      </a:lnTo>
                      <a:cubicBezTo>
                        <a:pt x="16024" y="9853"/>
                        <a:pt x="16002" y="9812"/>
                        <a:pt x="15991" y="9769"/>
                      </a:cubicBezTo>
                      <a:cubicBezTo>
                        <a:pt x="15979" y="9722"/>
                        <a:pt x="15979" y="9673"/>
                        <a:pt x="15991" y="9626"/>
                      </a:cubicBezTo>
                      <a:lnTo>
                        <a:pt x="15899" y="9555"/>
                      </a:lnTo>
                      <a:lnTo>
                        <a:pt x="15857" y="9636"/>
                      </a:lnTo>
                      <a:lnTo>
                        <a:pt x="15774" y="9779"/>
                      </a:lnTo>
                      <a:lnTo>
                        <a:pt x="15755" y="9882"/>
                      </a:lnTo>
                      <a:lnTo>
                        <a:pt x="15658" y="10007"/>
                      </a:lnTo>
                      <a:lnTo>
                        <a:pt x="15598" y="10084"/>
                      </a:lnTo>
                      <a:lnTo>
                        <a:pt x="15443" y="10108"/>
                      </a:lnTo>
                      <a:lnTo>
                        <a:pt x="15269" y="10186"/>
                      </a:lnTo>
                      <a:lnTo>
                        <a:pt x="15195" y="10142"/>
                      </a:lnTo>
                      <a:lnTo>
                        <a:pt x="15195" y="9965"/>
                      </a:lnTo>
                      <a:lnTo>
                        <a:pt x="15134" y="9832"/>
                      </a:lnTo>
                      <a:cubicBezTo>
                        <a:pt x="15112" y="9793"/>
                        <a:pt x="15056" y="9779"/>
                        <a:pt x="15014" y="9802"/>
                      </a:cubicBezTo>
                      <a:cubicBezTo>
                        <a:pt x="14974" y="9823"/>
                        <a:pt x="14962" y="9867"/>
                        <a:pt x="14986" y="9901"/>
                      </a:cubicBezTo>
                      <a:lnTo>
                        <a:pt x="14819" y="9829"/>
                      </a:lnTo>
                      <a:lnTo>
                        <a:pt x="14745" y="9752"/>
                      </a:lnTo>
                      <a:lnTo>
                        <a:pt x="14678" y="9694"/>
                      </a:lnTo>
                      <a:lnTo>
                        <a:pt x="14569" y="9603"/>
                      </a:lnTo>
                      <a:cubicBezTo>
                        <a:pt x="14534" y="9568"/>
                        <a:pt x="14500" y="9534"/>
                        <a:pt x="14464" y="9501"/>
                      </a:cubicBezTo>
                      <a:cubicBezTo>
                        <a:pt x="14409" y="9449"/>
                        <a:pt x="14352" y="9399"/>
                        <a:pt x="14294" y="9350"/>
                      </a:cubicBezTo>
                      <a:lnTo>
                        <a:pt x="14320" y="9280"/>
                      </a:lnTo>
                      <a:lnTo>
                        <a:pt x="14403" y="9173"/>
                      </a:lnTo>
                      <a:cubicBezTo>
                        <a:pt x="14427" y="9155"/>
                        <a:pt x="14454" y="9141"/>
                        <a:pt x="14484" y="9132"/>
                      </a:cubicBezTo>
                      <a:cubicBezTo>
                        <a:pt x="14532" y="9116"/>
                        <a:pt x="14585" y="9113"/>
                        <a:pt x="14635" y="9124"/>
                      </a:cubicBezTo>
                      <a:lnTo>
                        <a:pt x="14751" y="9291"/>
                      </a:lnTo>
                      <a:lnTo>
                        <a:pt x="14825" y="9444"/>
                      </a:lnTo>
                      <a:cubicBezTo>
                        <a:pt x="14851" y="9488"/>
                        <a:pt x="14907" y="9515"/>
                        <a:pt x="14964" y="9509"/>
                      </a:cubicBezTo>
                      <a:cubicBezTo>
                        <a:pt x="15020" y="9505"/>
                        <a:pt x="15070" y="9471"/>
                        <a:pt x="15125" y="9482"/>
                      </a:cubicBezTo>
                      <a:cubicBezTo>
                        <a:pt x="15190" y="9495"/>
                        <a:pt x="15214" y="9559"/>
                        <a:pt x="15262" y="9597"/>
                      </a:cubicBezTo>
                      <a:cubicBezTo>
                        <a:pt x="15304" y="9631"/>
                        <a:pt x="15364" y="9644"/>
                        <a:pt x="15420" y="9631"/>
                      </a:cubicBezTo>
                      <a:cubicBezTo>
                        <a:pt x="15457" y="9651"/>
                        <a:pt x="15500" y="9661"/>
                        <a:pt x="15544" y="9661"/>
                      </a:cubicBezTo>
                      <a:cubicBezTo>
                        <a:pt x="15611" y="9660"/>
                        <a:pt x="15674" y="9635"/>
                        <a:pt x="15719" y="9593"/>
                      </a:cubicBezTo>
                      <a:lnTo>
                        <a:pt x="15916" y="9456"/>
                      </a:lnTo>
                      <a:lnTo>
                        <a:pt x="16026" y="9546"/>
                      </a:lnTo>
                      <a:lnTo>
                        <a:pt x="16068" y="9656"/>
                      </a:lnTo>
                      <a:cubicBezTo>
                        <a:pt x="16082" y="9678"/>
                        <a:pt x="16104" y="9697"/>
                        <a:pt x="16130" y="9709"/>
                      </a:cubicBezTo>
                      <a:cubicBezTo>
                        <a:pt x="16190" y="9737"/>
                        <a:pt x="16263" y="9732"/>
                        <a:pt x="16316" y="9697"/>
                      </a:cubicBezTo>
                      <a:lnTo>
                        <a:pt x="16630" y="9655"/>
                      </a:lnTo>
                      <a:lnTo>
                        <a:pt x="16941" y="9655"/>
                      </a:lnTo>
                      <a:lnTo>
                        <a:pt x="17083" y="9562"/>
                      </a:lnTo>
                      <a:lnTo>
                        <a:pt x="17175" y="9482"/>
                      </a:lnTo>
                      <a:lnTo>
                        <a:pt x="17273" y="9434"/>
                      </a:lnTo>
                      <a:lnTo>
                        <a:pt x="17419" y="9407"/>
                      </a:lnTo>
                      <a:lnTo>
                        <a:pt x="17492" y="9349"/>
                      </a:lnTo>
                      <a:lnTo>
                        <a:pt x="17575" y="9290"/>
                      </a:lnTo>
                      <a:lnTo>
                        <a:pt x="17773" y="9447"/>
                      </a:lnTo>
                      <a:lnTo>
                        <a:pt x="17828" y="9554"/>
                      </a:lnTo>
                      <a:lnTo>
                        <a:pt x="17963" y="9559"/>
                      </a:lnTo>
                      <a:lnTo>
                        <a:pt x="18053" y="9619"/>
                      </a:lnTo>
                      <a:lnTo>
                        <a:pt x="18132" y="9664"/>
                      </a:lnTo>
                      <a:lnTo>
                        <a:pt x="18166" y="9736"/>
                      </a:lnTo>
                      <a:lnTo>
                        <a:pt x="18250" y="9865"/>
                      </a:lnTo>
                      <a:cubicBezTo>
                        <a:pt x="18289" y="9892"/>
                        <a:pt x="18332" y="9916"/>
                        <a:pt x="18378" y="9934"/>
                      </a:cubicBezTo>
                      <a:cubicBezTo>
                        <a:pt x="18424" y="9954"/>
                        <a:pt x="18473" y="9968"/>
                        <a:pt x="18524" y="9976"/>
                      </a:cubicBezTo>
                      <a:lnTo>
                        <a:pt x="18625" y="9960"/>
                      </a:lnTo>
                      <a:lnTo>
                        <a:pt x="18678" y="9824"/>
                      </a:lnTo>
                      <a:lnTo>
                        <a:pt x="18754" y="9790"/>
                      </a:lnTo>
                      <a:lnTo>
                        <a:pt x="18868" y="9878"/>
                      </a:lnTo>
                      <a:lnTo>
                        <a:pt x="18977" y="9979"/>
                      </a:lnTo>
                      <a:lnTo>
                        <a:pt x="19105" y="10083"/>
                      </a:lnTo>
                      <a:lnTo>
                        <a:pt x="19040" y="10248"/>
                      </a:lnTo>
                      <a:cubicBezTo>
                        <a:pt x="19058" y="10308"/>
                        <a:pt x="19087" y="10365"/>
                        <a:pt x="19126" y="10417"/>
                      </a:cubicBezTo>
                      <a:cubicBezTo>
                        <a:pt x="19157" y="10460"/>
                        <a:pt x="19195" y="10498"/>
                        <a:pt x="19237" y="10533"/>
                      </a:cubicBezTo>
                      <a:lnTo>
                        <a:pt x="19244" y="10664"/>
                      </a:lnTo>
                      <a:lnTo>
                        <a:pt x="19244" y="10732"/>
                      </a:lnTo>
                      <a:cubicBezTo>
                        <a:pt x="19267" y="10788"/>
                        <a:pt x="19300" y="10842"/>
                        <a:pt x="19344" y="10889"/>
                      </a:cubicBezTo>
                      <a:cubicBezTo>
                        <a:pt x="19384" y="10931"/>
                        <a:pt x="19431" y="10968"/>
                        <a:pt x="19483" y="10998"/>
                      </a:cubicBezTo>
                      <a:lnTo>
                        <a:pt x="19465" y="11121"/>
                      </a:lnTo>
                      <a:lnTo>
                        <a:pt x="19506" y="11185"/>
                      </a:lnTo>
                      <a:lnTo>
                        <a:pt x="19609" y="11302"/>
                      </a:lnTo>
                      <a:lnTo>
                        <a:pt x="19706" y="11394"/>
                      </a:lnTo>
                      <a:lnTo>
                        <a:pt x="19653" y="11497"/>
                      </a:lnTo>
                      <a:lnTo>
                        <a:pt x="19713" y="11664"/>
                      </a:lnTo>
                      <a:lnTo>
                        <a:pt x="19871" y="11758"/>
                      </a:lnTo>
                      <a:lnTo>
                        <a:pt x="19913" y="11879"/>
                      </a:lnTo>
                      <a:lnTo>
                        <a:pt x="19978" y="11976"/>
                      </a:lnTo>
                      <a:lnTo>
                        <a:pt x="20040" y="12068"/>
                      </a:lnTo>
                      <a:lnTo>
                        <a:pt x="20119" y="12068"/>
                      </a:lnTo>
                      <a:cubicBezTo>
                        <a:pt x="20170" y="12032"/>
                        <a:pt x="20209" y="11985"/>
                        <a:pt x="20231" y="11932"/>
                      </a:cubicBezTo>
                      <a:cubicBezTo>
                        <a:pt x="20248" y="11891"/>
                        <a:pt x="20254" y="11847"/>
                        <a:pt x="20249" y="11803"/>
                      </a:cubicBezTo>
                      <a:lnTo>
                        <a:pt x="20328" y="11711"/>
                      </a:lnTo>
                      <a:lnTo>
                        <a:pt x="20371" y="11792"/>
                      </a:lnTo>
                      <a:lnTo>
                        <a:pt x="20371" y="11953"/>
                      </a:lnTo>
                      <a:lnTo>
                        <a:pt x="20357" y="12045"/>
                      </a:lnTo>
                      <a:lnTo>
                        <a:pt x="20362" y="12250"/>
                      </a:lnTo>
                      <a:lnTo>
                        <a:pt x="20415" y="12325"/>
                      </a:lnTo>
                      <a:cubicBezTo>
                        <a:pt x="20440" y="12352"/>
                        <a:pt x="20481" y="12364"/>
                        <a:pt x="20520" y="12355"/>
                      </a:cubicBezTo>
                      <a:cubicBezTo>
                        <a:pt x="20593" y="12339"/>
                        <a:pt x="20627" y="12267"/>
                        <a:pt x="20587" y="12212"/>
                      </a:cubicBezTo>
                      <a:lnTo>
                        <a:pt x="20612" y="12033"/>
                      </a:lnTo>
                      <a:lnTo>
                        <a:pt x="20605" y="11882"/>
                      </a:lnTo>
                      <a:lnTo>
                        <a:pt x="20575" y="11742"/>
                      </a:lnTo>
                      <a:lnTo>
                        <a:pt x="20529" y="11565"/>
                      </a:lnTo>
                      <a:lnTo>
                        <a:pt x="20432" y="11481"/>
                      </a:lnTo>
                      <a:lnTo>
                        <a:pt x="20358" y="11487"/>
                      </a:lnTo>
                      <a:lnTo>
                        <a:pt x="20296" y="11632"/>
                      </a:lnTo>
                      <a:lnTo>
                        <a:pt x="20261" y="11384"/>
                      </a:lnTo>
                      <a:lnTo>
                        <a:pt x="20275" y="11241"/>
                      </a:lnTo>
                      <a:lnTo>
                        <a:pt x="20275" y="11159"/>
                      </a:lnTo>
                      <a:lnTo>
                        <a:pt x="20289" y="11082"/>
                      </a:lnTo>
                      <a:lnTo>
                        <a:pt x="20289" y="10957"/>
                      </a:lnTo>
                      <a:lnTo>
                        <a:pt x="20295" y="10844"/>
                      </a:lnTo>
                      <a:lnTo>
                        <a:pt x="20191" y="10689"/>
                      </a:lnTo>
                      <a:lnTo>
                        <a:pt x="20184" y="10595"/>
                      </a:lnTo>
                      <a:cubicBezTo>
                        <a:pt x="20188" y="10557"/>
                        <a:pt x="20188" y="10518"/>
                        <a:pt x="20184" y="10480"/>
                      </a:cubicBezTo>
                      <a:cubicBezTo>
                        <a:pt x="20177" y="10420"/>
                        <a:pt x="20161" y="10361"/>
                        <a:pt x="20163" y="10301"/>
                      </a:cubicBezTo>
                      <a:cubicBezTo>
                        <a:pt x="20164" y="10261"/>
                        <a:pt x="20174" y="10222"/>
                        <a:pt x="20191" y="10185"/>
                      </a:cubicBezTo>
                      <a:lnTo>
                        <a:pt x="20205" y="10094"/>
                      </a:lnTo>
                      <a:lnTo>
                        <a:pt x="20211" y="10026"/>
                      </a:lnTo>
                      <a:lnTo>
                        <a:pt x="20269" y="9826"/>
                      </a:lnTo>
                      <a:lnTo>
                        <a:pt x="20324" y="9624"/>
                      </a:lnTo>
                      <a:lnTo>
                        <a:pt x="20296" y="9512"/>
                      </a:lnTo>
                      <a:lnTo>
                        <a:pt x="20296" y="9377"/>
                      </a:lnTo>
                      <a:lnTo>
                        <a:pt x="20347" y="9212"/>
                      </a:lnTo>
                      <a:lnTo>
                        <a:pt x="20405" y="9069"/>
                      </a:lnTo>
                      <a:lnTo>
                        <a:pt x="20322" y="8952"/>
                      </a:lnTo>
                      <a:lnTo>
                        <a:pt x="20438" y="8629"/>
                      </a:lnTo>
                      <a:cubicBezTo>
                        <a:pt x="20457" y="8566"/>
                        <a:pt x="20475" y="8504"/>
                        <a:pt x="20493" y="8441"/>
                      </a:cubicBezTo>
                      <a:cubicBezTo>
                        <a:pt x="20512" y="8378"/>
                        <a:pt x="20530" y="8315"/>
                        <a:pt x="20548" y="8252"/>
                      </a:cubicBezTo>
                      <a:lnTo>
                        <a:pt x="20847" y="8705"/>
                      </a:lnTo>
                      <a:lnTo>
                        <a:pt x="21129" y="9062"/>
                      </a:lnTo>
                      <a:lnTo>
                        <a:pt x="21600" y="9676"/>
                      </a:lnTo>
                      <a:cubicBezTo>
                        <a:pt x="21403" y="8190"/>
                        <a:pt x="20859" y="6754"/>
                        <a:pt x="20001" y="5452"/>
                      </a:cubicBezTo>
                      <a:cubicBezTo>
                        <a:pt x="19120" y="4115"/>
                        <a:pt x="17927" y="2949"/>
                        <a:pt x="16497" y="2025"/>
                      </a:cubicBezTo>
                      <a:cubicBezTo>
                        <a:pt x="15728" y="1490"/>
                        <a:pt x="14879" y="1043"/>
                        <a:pt x="13974" y="698"/>
                      </a:cubicBezTo>
                      <a:cubicBezTo>
                        <a:pt x="13114" y="370"/>
                        <a:pt x="12211" y="135"/>
                        <a:pt x="11283" y="0"/>
                      </a:cubicBezTo>
                      <a:lnTo>
                        <a:pt x="12018" y="440"/>
                      </a:lnTo>
                      <a:lnTo>
                        <a:pt x="11938" y="476"/>
                      </a:lnTo>
                      <a:lnTo>
                        <a:pt x="11889" y="518"/>
                      </a:lnTo>
                      <a:lnTo>
                        <a:pt x="11982" y="559"/>
                      </a:lnTo>
                      <a:lnTo>
                        <a:pt x="12089" y="579"/>
                      </a:lnTo>
                      <a:lnTo>
                        <a:pt x="12158" y="597"/>
                      </a:lnTo>
                      <a:lnTo>
                        <a:pt x="12135" y="654"/>
                      </a:lnTo>
                      <a:lnTo>
                        <a:pt x="12054" y="670"/>
                      </a:lnTo>
                      <a:lnTo>
                        <a:pt x="12078" y="759"/>
                      </a:lnTo>
                      <a:lnTo>
                        <a:pt x="11985" y="837"/>
                      </a:lnTo>
                      <a:lnTo>
                        <a:pt x="11846" y="763"/>
                      </a:lnTo>
                      <a:lnTo>
                        <a:pt x="11706" y="680"/>
                      </a:lnTo>
                      <a:cubicBezTo>
                        <a:pt x="11647" y="638"/>
                        <a:pt x="11571" y="619"/>
                        <a:pt x="11495" y="628"/>
                      </a:cubicBezTo>
                      <a:cubicBezTo>
                        <a:pt x="11444" y="633"/>
                        <a:pt x="11395" y="651"/>
                        <a:pt x="11355" y="680"/>
                      </a:cubicBezTo>
                      <a:lnTo>
                        <a:pt x="11231" y="707"/>
                      </a:lnTo>
                      <a:lnTo>
                        <a:pt x="11154" y="713"/>
                      </a:lnTo>
                      <a:lnTo>
                        <a:pt x="11059" y="655"/>
                      </a:lnTo>
                      <a:lnTo>
                        <a:pt x="10857" y="644"/>
                      </a:lnTo>
                      <a:lnTo>
                        <a:pt x="10760" y="691"/>
                      </a:lnTo>
                      <a:lnTo>
                        <a:pt x="10643" y="685"/>
                      </a:lnTo>
                      <a:lnTo>
                        <a:pt x="10534" y="673"/>
                      </a:lnTo>
                      <a:lnTo>
                        <a:pt x="10353" y="631"/>
                      </a:lnTo>
                      <a:lnTo>
                        <a:pt x="10133" y="667"/>
                      </a:lnTo>
                      <a:lnTo>
                        <a:pt x="10214" y="745"/>
                      </a:lnTo>
                      <a:lnTo>
                        <a:pt x="10358" y="774"/>
                      </a:lnTo>
                      <a:lnTo>
                        <a:pt x="10495" y="816"/>
                      </a:lnTo>
                      <a:lnTo>
                        <a:pt x="10600" y="822"/>
                      </a:lnTo>
                      <a:lnTo>
                        <a:pt x="10701" y="810"/>
                      </a:lnTo>
                      <a:cubicBezTo>
                        <a:pt x="10739" y="792"/>
                        <a:pt x="10780" y="779"/>
                        <a:pt x="10822" y="772"/>
                      </a:cubicBezTo>
                      <a:cubicBezTo>
                        <a:pt x="10876" y="763"/>
                        <a:pt x="10931" y="763"/>
                        <a:pt x="10984" y="772"/>
                      </a:cubicBezTo>
                      <a:lnTo>
                        <a:pt x="11130" y="790"/>
                      </a:lnTo>
                      <a:lnTo>
                        <a:pt x="11225" y="790"/>
                      </a:lnTo>
                      <a:lnTo>
                        <a:pt x="11378" y="816"/>
                      </a:lnTo>
                      <a:lnTo>
                        <a:pt x="11480" y="850"/>
                      </a:lnTo>
                      <a:lnTo>
                        <a:pt x="11385" y="887"/>
                      </a:lnTo>
                      <a:lnTo>
                        <a:pt x="11281" y="863"/>
                      </a:lnTo>
                      <a:lnTo>
                        <a:pt x="11295" y="947"/>
                      </a:lnTo>
                      <a:lnTo>
                        <a:pt x="11387" y="974"/>
                      </a:lnTo>
                      <a:lnTo>
                        <a:pt x="11468" y="1054"/>
                      </a:lnTo>
                      <a:lnTo>
                        <a:pt x="11480" y="1151"/>
                      </a:lnTo>
                      <a:lnTo>
                        <a:pt x="11508" y="1243"/>
                      </a:lnTo>
                      <a:lnTo>
                        <a:pt x="11598" y="1284"/>
                      </a:lnTo>
                      <a:lnTo>
                        <a:pt x="11725" y="1294"/>
                      </a:lnTo>
                      <a:lnTo>
                        <a:pt x="11687" y="1392"/>
                      </a:lnTo>
                      <a:lnTo>
                        <a:pt x="11791" y="1437"/>
                      </a:lnTo>
                      <a:lnTo>
                        <a:pt x="11993" y="1503"/>
                      </a:lnTo>
                      <a:lnTo>
                        <a:pt x="12046" y="1545"/>
                      </a:lnTo>
                      <a:lnTo>
                        <a:pt x="11863" y="1566"/>
                      </a:lnTo>
                      <a:lnTo>
                        <a:pt x="11785" y="1572"/>
                      </a:lnTo>
                      <a:lnTo>
                        <a:pt x="11838" y="1660"/>
                      </a:lnTo>
                      <a:lnTo>
                        <a:pt x="11843" y="1741"/>
                      </a:lnTo>
                      <a:lnTo>
                        <a:pt x="11669" y="1693"/>
                      </a:lnTo>
                      <a:cubicBezTo>
                        <a:pt x="11654" y="1668"/>
                        <a:pt x="11633" y="1646"/>
                        <a:pt x="11606" y="1628"/>
                      </a:cubicBezTo>
                      <a:cubicBezTo>
                        <a:pt x="11571" y="1604"/>
                        <a:pt x="11528" y="1591"/>
                        <a:pt x="11483" y="1588"/>
                      </a:cubicBezTo>
                      <a:lnTo>
                        <a:pt x="11305" y="1576"/>
                      </a:lnTo>
                      <a:lnTo>
                        <a:pt x="11379" y="1723"/>
                      </a:lnTo>
                      <a:lnTo>
                        <a:pt x="11497" y="1783"/>
                      </a:lnTo>
                      <a:lnTo>
                        <a:pt x="11537" y="1912"/>
                      </a:lnTo>
                      <a:lnTo>
                        <a:pt x="11606" y="2008"/>
                      </a:lnTo>
                      <a:lnTo>
                        <a:pt x="11743" y="2069"/>
                      </a:lnTo>
                      <a:lnTo>
                        <a:pt x="11905" y="2115"/>
                      </a:lnTo>
                      <a:lnTo>
                        <a:pt x="11986" y="2168"/>
                      </a:lnTo>
                      <a:lnTo>
                        <a:pt x="11847" y="2202"/>
                      </a:lnTo>
                      <a:lnTo>
                        <a:pt x="11675" y="2174"/>
                      </a:lnTo>
                      <a:lnTo>
                        <a:pt x="11494" y="2149"/>
                      </a:lnTo>
                      <a:lnTo>
                        <a:pt x="11327" y="2149"/>
                      </a:lnTo>
                      <a:lnTo>
                        <a:pt x="11214" y="2137"/>
                      </a:lnTo>
                      <a:lnTo>
                        <a:pt x="11249" y="2200"/>
                      </a:lnTo>
                      <a:cubicBezTo>
                        <a:pt x="11281" y="2217"/>
                        <a:pt x="11315" y="2231"/>
                        <a:pt x="11351" y="2242"/>
                      </a:cubicBezTo>
                      <a:cubicBezTo>
                        <a:pt x="11389" y="2253"/>
                        <a:pt x="11429" y="2261"/>
                        <a:pt x="11469" y="2265"/>
                      </a:cubicBezTo>
                      <a:lnTo>
                        <a:pt x="11511" y="2357"/>
                      </a:lnTo>
                      <a:lnTo>
                        <a:pt x="11414" y="2351"/>
                      </a:lnTo>
                      <a:lnTo>
                        <a:pt x="11326" y="2363"/>
                      </a:lnTo>
                      <a:lnTo>
                        <a:pt x="11252" y="2390"/>
                      </a:lnTo>
                      <a:lnTo>
                        <a:pt x="11176" y="2445"/>
                      </a:lnTo>
                      <a:lnTo>
                        <a:pt x="11081" y="2362"/>
                      </a:lnTo>
                      <a:lnTo>
                        <a:pt x="11020" y="2410"/>
                      </a:lnTo>
                      <a:lnTo>
                        <a:pt x="10967" y="2460"/>
                      </a:lnTo>
                      <a:lnTo>
                        <a:pt x="10821" y="2580"/>
                      </a:lnTo>
                      <a:lnTo>
                        <a:pt x="10751" y="2670"/>
                      </a:lnTo>
                      <a:lnTo>
                        <a:pt x="10791" y="2781"/>
                      </a:lnTo>
                      <a:lnTo>
                        <a:pt x="10676" y="2772"/>
                      </a:lnTo>
                      <a:lnTo>
                        <a:pt x="10454" y="2745"/>
                      </a:lnTo>
                      <a:lnTo>
                        <a:pt x="10594" y="2666"/>
                      </a:lnTo>
                      <a:lnTo>
                        <a:pt x="10516" y="2553"/>
                      </a:lnTo>
                      <a:lnTo>
                        <a:pt x="10295" y="2513"/>
                      </a:lnTo>
                      <a:lnTo>
                        <a:pt x="10328" y="2652"/>
                      </a:lnTo>
                      <a:lnTo>
                        <a:pt x="10388" y="2779"/>
                      </a:lnTo>
                      <a:lnTo>
                        <a:pt x="10462" y="2867"/>
                      </a:lnTo>
                      <a:lnTo>
                        <a:pt x="10476" y="2956"/>
                      </a:lnTo>
                      <a:lnTo>
                        <a:pt x="10395" y="2966"/>
                      </a:lnTo>
                      <a:lnTo>
                        <a:pt x="10272" y="3040"/>
                      </a:lnTo>
                      <a:lnTo>
                        <a:pt x="10279" y="3105"/>
                      </a:lnTo>
                      <a:lnTo>
                        <a:pt x="10142" y="3138"/>
                      </a:lnTo>
                      <a:lnTo>
                        <a:pt x="10091" y="3260"/>
                      </a:lnTo>
                      <a:cubicBezTo>
                        <a:pt x="10038" y="3292"/>
                        <a:pt x="9970" y="3297"/>
                        <a:pt x="9912" y="3274"/>
                      </a:cubicBezTo>
                      <a:cubicBezTo>
                        <a:pt x="9835" y="3243"/>
                        <a:pt x="9793" y="3172"/>
                        <a:pt x="9810" y="3101"/>
                      </a:cubicBezTo>
                      <a:lnTo>
                        <a:pt x="9701" y="2999"/>
                      </a:lnTo>
                      <a:lnTo>
                        <a:pt x="9840" y="2940"/>
                      </a:lnTo>
                      <a:lnTo>
                        <a:pt x="9976" y="2991"/>
                      </a:lnTo>
                      <a:lnTo>
                        <a:pt x="10125" y="2991"/>
                      </a:lnTo>
                      <a:lnTo>
                        <a:pt x="10321" y="2905"/>
                      </a:lnTo>
                      <a:lnTo>
                        <a:pt x="10293" y="2819"/>
                      </a:lnTo>
                      <a:lnTo>
                        <a:pt x="10212" y="2728"/>
                      </a:lnTo>
                      <a:lnTo>
                        <a:pt x="10159" y="2694"/>
                      </a:lnTo>
                      <a:lnTo>
                        <a:pt x="10013" y="2670"/>
                      </a:lnTo>
                      <a:cubicBezTo>
                        <a:pt x="9962" y="2665"/>
                        <a:pt x="9910" y="2657"/>
                        <a:pt x="9860" y="2646"/>
                      </a:cubicBezTo>
                      <a:cubicBezTo>
                        <a:pt x="9787" y="2631"/>
                        <a:pt x="9716" y="2611"/>
                        <a:pt x="9647" y="2587"/>
                      </a:cubicBezTo>
                      <a:lnTo>
                        <a:pt x="9497" y="2535"/>
                      </a:lnTo>
                      <a:lnTo>
                        <a:pt x="9366" y="2529"/>
                      </a:lnTo>
                      <a:lnTo>
                        <a:pt x="9160" y="2533"/>
                      </a:lnTo>
                      <a:lnTo>
                        <a:pt x="9139" y="2476"/>
                      </a:lnTo>
                      <a:lnTo>
                        <a:pt x="9030" y="2412"/>
                      </a:lnTo>
                      <a:lnTo>
                        <a:pt x="8895" y="2376"/>
                      </a:lnTo>
                      <a:lnTo>
                        <a:pt x="8779" y="2370"/>
                      </a:lnTo>
                      <a:lnTo>
                        <a:pt x="8663" y="2409"/>
                      </a:lnTo>
                      <a:lnTo>
                        <a:pt x="8373" y="2427"/>
                      </a:lnTo>
                      <a:cubicBezTo>
                        <a:pt x="8340" y="2453"/>
                        <a:pt x="8305" y="2477"/>
                        <a:pt x="8266" y="2497"/>
                      </a:cubicBezTo>
                      <a:cubicBezTo>
                        <a:pt x="8206" y="2528"/>
                        <a:pt x="8140" y="2550"/>
                        <a:pt x="8071" y="2562"/>
                      </a:cubicBezTo>
                      <a:lnTo>
                        <a:pt x="7980" y="2610"/>
                      </a:lnTo>
                      <a:lnTo>
                        <a:pt x="7818" y="2672"/>
                      </a:lnTo>
                      <a:lnTo>
                        <a:pt x="7692" y="2737"/>
                      </a:lnTo>
                      <a:lnTo>
                        <a:pt x="7611" y="2789"/>
                      </a:lnTo>
                      <a:lnTo>
                        <a:pt x="7672" y="2872"/>
                      </a:lnTo>
                      <a:lnTo>
                        <a:pt x="7627" y="2989"/>
                      </a:lnTo>
                      <a:lnTo>
                        <a:pt x="7558" y="3041"/>
                      </a:lnTo>
                      <a:lnTo>
                        <a:pt x="7453" y="3130"/>
                      </a:lnTo>
                      <a:cubicBezTo>
                        <a:pt x="7420" y="3163"/>
                        <a:pt x="7387" y="3196"/>
                        <a:pt x="7355" y="3230"/>
                      </a:cubicBezTo>
                      <a:cubicBezTo>
                        <a:pt x="7318" y="3270"/>
                        <a:pt x="7280" y="3310"/>
                        <a:pt x="7237" y="3345"/>
                      </a:cubicBezTo>
                      <a:cubicBezTo>
                        <a:pt x="7203" y="3373"/>
                        <a:pt x="7166" y="3397"/>
                        <a:pt x="7125" y="3417"/>
                      </a:cubicBezTo>
                      <a:lnTo>
                        <a:pt x="7042" y="3435"/>
                      </a:lnTo>
                      <a:lnTo>
                        <a:pt x="6975" y="3528"/>
                      </a:lnTo>
                      <a:lnTo>
                        <a:pt x="6882" y="3556"/>
                      </a:lnTo>
                      <a:lnTo>
                        <a:pt x="6757" y="3580"/>
                      </a:lnTo>
                      <a:lnTo>
                        <a:pt x="6631" y="3657"/>
                      </a:lnTo>
                      <a:lnTo>
                        <a:pt x="6460" y="3844"/>
                      </a:lnTo>
                      <a:lnTo>
                        <a:pt x="6392" y="4010"/>
                      </a:lnTo>
                      <a:lnTo>
                        <a:pt x="6392" y="4113"/>
                      </a:lnTo>
                      <a:lnTo>
                        <a:pt x="6406" y="4187"/>
                      </a:lnTo>
                      <a:lnTo>
                        <a:pt x="6439" y="4265"/>
                      </a:lnTo>
                      <a:lnTo>
                        <a:pt x="6460" y="4342"/>
                      </a:lnTo>
                      <a:lnTo>
                        <a:pt x="6566" y="4392"/>
                      </a:lnTo>
                      <a:lnTo>
                        <a:pt x="6685" y="4410"/>
                      </a:lnTo>
                      <a:lnTo>
                        <a:pt x="6756" y="4392"/>
                      </a:lnTo>
                      <a:lnTo>
                        <a:pt x="6916" y="4302"/>
                      </a:lnTo>
                      <a:lnTo>
                        <a:pt x="7046" y="4249"/>
                      </a:lnTo>
                      <a:lnTo>
                        <a:pt x="7153" y="4239"/>
                      </a:lnTo>
                      <a:lnTo>
                        <a:pt x="7278" y="4304"/>
                      </a:lnTo>
                      <a:cubicBezTo>
                        <a:pt x="7294" y="4329"/>
                        <a:pt x="7306" y="4355"/>
                        <a:pt x="7313" y="4382"/>
                      </a:cubicBezTo>
                      <a:cubicBezTo>
                        <a:pt x="7328" y="4435"/>
                        <a:pt x="7326" y="4490"/>
                        <a:pt x="7308" y="4543"/>
                      </a:cubicBezTo>
                      <a:lnTo>
                        <a:pt x="7290" y="4640"/>
                      </a:lnTo>
                      <a:lnTo>
                        <a:pt x="7235" y="4692"/>
                      </a:lnTo>
                      <a:lnTo>
                        <a:pt x="7325" y="4873"/>
                      </a:lnTo>
                      <a:cubicBezTo>
                        <a:pt x="7356" y="4882"/>
                        <a:pt x="7388" y="4885"/>
                        <a:pt x="7420" y="4883"/>
                      </a:cubicBezTo>
                      <a:cubicBezTo>
                        <a:pt x="7472" y="4878"/>
                        <a:pt x="7519" y="4859"/>
                        <a:pt x="7555" y="4827"/>
                      </a:cubicBezTo>
                      <a:lnTo>
                        <a:pt x="7611" y="4775"/>
                      </a:lnTo>
                      <a:lnTo>
                        <a:pt x="7778" y="4766"/>
                      </a:lnTo>
                      <a:lnTo>
                        <a:pt x="7892" y="4680"/>
                      </a:lnTo>
                      <a:lnTo>
                        <a:pt x="8022" y="4620"/>
                      </a:lnTo>
                      <a:lnTo>
                        <a:pt x="7931" y="4489"/>
                      </a:lnTo>
                      <a:cubicBezTo>
                        <a:pt x="7925" y="4436"/>
                        <a:pt x="7945" y="4383"/>
                        <a:pt x="7985" y="4342"/>
                      </a:cubicBezTo>
                      <a:cubicBezTo>
                        <a:pt x="8042" y="4284"/>
                        <a:pt x="8131" y="4258"/>
                        <a:pt x="8217" y="4274"/>
                      </a:cubicBezTo>
                      <a:lnTo>
                        <a:pt x="8266" y="4168"/>
                      </a:lnTo>
                      <a:lnTo>
                        <a:pt x="8189" y="4016"/>
                      </a:lnTo>
                      <a:lnTo>
                        <a:pt x="8061" y="3951"/>
                      </a:lnTo>
                      <a:lnTo>
                        <a:pt x="8029" y="3766"/>
                      </a:lnTo>
                      <a:cubicBezTo>
                        <a:pt x="8052" y="3730"/>
                        <a:pt x="8081" y="3697"/>
                        <a:pt x="8115" y="3668"/>
                      </a:cubicBezTo>
                      <a:cubicBezTo>
                        <a:pt x="8159" y="3631"/>
                        <a:pt x="8210" y="3601"/>
                        <a:pt x="8261" y="3571"/>
                      </a:cubicBezTo>
                      <a:cubicBezTo>
                        <a:pt x="8298" y="3549"/>
                        <a:pt x="8335" y="3527"/>
                        <a:pt x="8372" y="3505"/>
                      </a:cubicBezTo>
                      <a:lnTo>
                        <a:pt x="8462" y="3412"/>
                      </a:lnTo>
                      <a:lnTo>
                        <a:pt x="8474" y="3300"/>
                      </a:lnTo>
                      <a:lnTo>
                        <a:pt x="8660" y="3219"/>
                      </a:lnTo>
                      <a:lnTo>
                        <a:pt x="8773" y="3189"/>
                      </a:lnTo>
                      <a:lnTo>
                        <a:pt x="8852" y="3257"/>
                      </a:lnTo>
                      <a:lnTo>
                        <a:pt x="8760" y="3342"/>
                      </a:lnTo>
                      <a:lnTo>
                        <a:pt x="8597" y="3442"/>
                      </a:lnTo>
                      <a:lnTo>
                        <a:pt x="8488" y="3492"/>
                      </a:lnTo>
                      <a:lnTo>
                        <a:pt x="8435" y="3564"/>
                      </a:lnTo>
                      <a:lnTo>
                        <a:pt x="8435" y="3636"/>
                      </a:lnTo>
                      <a:lnTo>
                        <a:pt x="8455" y="3755"/>
                      </a:lnTo>
                      <a:lnTo>
                        <a:pt x="8462" y="3820"/>
                      </a:lnTo>
                      <a:lnTo>
                        <a:pt x="8428" y="3926"/>
                      </a:lnTo>
                      <a:lnTo>
                        <a:pt x="8428" y="4035"/>
                      </a:lnTo>
                      <a:lnTo>
                        <a:pt x="8601" y="4076"/>
                      </a:lnTo>
                      <a:lnTo>
                        <a:pt x="8837" y="4070"/>
                      </a:lnTo>
                      <a:lnTo>
                        <a:pt x="8942" y="4031"/>
                      </a:lnTo>
                      <a:lnTo>
                        <a:pt x="9086" y="3977"/>
                      </a:lnTo>
                      <a:lnTo>
                        <a:pt x="9288" y="3947"/>
                      </a:lnTo>
                      <a:lnTo>
                        <a:pt x="9379" y="3947"/>
                      </a:lnTo>
                      <a:lnTo>
                        <a:pt x="9430" y="4024"/>
                      </a:lnTo>
                      <a:lnTo>
                        <a:pt x="9271" y="4101"/>
                      </a:lnTo>
                      <a:lnTo>
                        <a:pt x="9201" y="4101"/>
                      </a:lnTo>
                      <a:lnTo>
                        <a:pt x="9032" y="4097"/>
                      </a:lnTo>
                      <a:lnTo>
                        <a:pt x="8740" y="4150"/>
                      </a:lnTo>
                      <a:lnTo>
                        <a:pt x="8658" y="4197"/>
                      </a:lnTo>
                      <a:lnTo>
                        <a:pt x="8563" y="4209"/>
                      </a:lnTo>
                      <a:lnTo>
                        <a:pt x="8577" y="4337"/>
                      </a:lnTo>
                      <a:lnTo>
                        <a:pt x="8570" y="4412"/>
                      </a:lnTo>
                      <a:lnTo>
                        <a:pt x="8489" y="4534"/>
                      </a:lnTo>
                      <a:lnTo>
                        <a:pt x="8440" y="4605"/>
                      </a:lnTo>
                      <a:lnTo>
                        <a:pt x="8461" y="4698"/>
                      </a:lnTo>
                      <a:lnTo>
                        <a:pt x="8465" y="4764"/>
                      </a:lnTo>
                      <a:lnTo>
                        <a:pt x="8354" y="4845"/>
                      </a:lnTo>
                      <a:lnTo>
                        <a:pt x="8308" y="4927"/>
                      </a:lnTo>
                      <a:cubicBezTo>
                        <a:pt x="8301" y="4953"/>
                        <a:pt x="8287" y="4978"/>
                        <a:pt x="8266" y="4998"/>
                      </a:cubicBezTo>
                      <a:cubicBezTo>
                        <a:pt x="8236" y="5028"/>
                        <a:pt x="8196" y="5049"/>
                        <a:pt x="8151" y="5056"/>
                      </a:cubicBezTo>
                      <a:lnTo>
                        <a:pt x="8058" y="5056"/>
                      </a:lnTo>
                      <a:lnTo>
                        <a:pt x="8051" y="4991"/>
                      </a:lnTo>
                      <a:lnTo>
                        <a:pt x="7907" y="4934"/>
                      </a:lnTo>
                      <a:lnTo>
                        <a:pt x="7812" y="4997"/>
                      </a:lnTo>
                      <a:lnTo>
                        <a:pt x="7724" y="5013"/>
                      </a:lnTo>
                      <a:lnTo>
                        <a:pt x="7561" y="5041"/>
                      </a:lnTo>
                      <a:lnTo>
                        <a:pt x="7480" y="4999"/>
                      </a:lnTo>
                      <a:lnTo>
                        <a:pt x="7380" y="4953"/>
                      </a:lnTo>
                      <a:lnTo>
                        <a:pt x="7241" y="4971"/>
                      </a:lnTo>
                      <a:lnTo>
                        <a:pt x="7162" y="4705"/>
                      </a:lnTo>
                      <a:lnTo>
                        <a:pt x="7026" y="4735"/>
                      </a:lnTo>
                      <a:lnTo>
                        <a:pt x="7047" y="4646"/>
                      </a:lnTo>
                      <a:lnTo>
                        <a:pt x="7116" y="4586"/>
                      </a:lnTo>
                      <a:lnTo>
                        <a:pt x="7116" y="4499"/>
                      </a:lnTo>
                      <a:lnTo>
                        <a:pt x="7061" y="4393"/>
                      </a:lnTo>
                      <a:lnTo>
                        <a:pt x="6903" y="4457"/>
                      </a:lnTo>
                      <a:lnTo>
                        <a:pt x="6791" y="4522"/>
                      </a:lnTo>
                      <a:lnTo>
                        <a:pt x="6590" y="4570"/>
                      </a:lnTo>
                      <a:lnTo>
                        <a:pt x="6604" y="4745"/>
                      </a:lnTo>
                      <a:lnTo>
                        <a:pt x="6646" y="4890"/>
                      </a:lnTo>
                      <a:lnTo>
                        <a:pt x="6657" y="5003"/>
                      </a:lnTo>
                      <a:lnTo>
                        <a:pt x="6616" y="5073"/>
                      </a:lnTo>
                      <a:lnTo>
                        <a:pt x="6393" y="5083"/>
                      </a:lnTo>
                      <a:lnTo>
                        <a:pt x="6291" y="5089"/>
                      </a:lnTo>
                      <a:lnTo>
                        <a:pt x="6158" y="5142"/>
                      </a:lnTo>
                      <a:lnTo>
                        <a:pt x="6105" y="5221"/>
                      </a:lnTo>
                      <a:lnTo>
                        <a:pt x="5976" y="5292"/>
                      </a:lnTo>
                      <a:lnTo>
                        <a:pt x="5873" y="5340"/>
                      </a:lnTo>
                      <a:lnTo>
                        <a:pt x="5688" y="5412"/>
                      </a:lnTo>
                      <a:lnTo>
                        <a:pt x="5586" y="5459"/>
                      </a:lnTo>
                      <a:lnTo>
                        <a:pt x="5498" y="5465"/>
                      </a:lnTo>
                      <a:lnTo>
                        <a:pt x="5491" y="5410"/>
                      </a:lnTo>
                      <a:cubicBezTo>
                        <a:pt x="5536" y="5395"/>
                        <a:pt x="5574" y="5368"/>
                        <a:pt x="5600" y="5332"/>
                      </a:cubicBezTo>
                      <a:cubicBezTo>
                        <a:pt x="5622" y="5302"/>
                        <a:pt x="5633" y="5267"/>
                        <a:pt x="5632" y="5231"/>
                      </a:cubicBezTo>
                      <a:cubicBezTo>
                        <a:pt x="5617" y="5192"/>
                        <a:pt x="5593" y="5155"/>
                        <a:pt x="5563" y="5124"/>
                      </a:cubicBezTo>
                      <a:cubicBezTo>
                        <a:pt x="5531" y="5091"/>
                        <a:pt x="5492" y="5064"/>
                        <a:pt x="5449" y="5044"/>
                      </a:cubicBezTo>
                      <a:cubicBezTo>
                        <a:pt x="5446" y="4976"/>
                        <a:pt x="5434" y="4908"/>
                        <a:pt x="5414" y="4841"/>
                      </a:cubicBezTo>
                      <a:cubicBezTo>
                        <a:pt x="5398" y="4788"/>
                        <a:pt x="5376" y="4736"/>
                        <a:pt x="5349" y="4686"/>
                      </a:cubicBezTo>
                      <a:lnTo>
                        <a:pt x="5240" y="4583"/>
                      </a:lnTo>
                      <a:cubicBezTo>
                        <a:pt x="5257" y="4530"/>
                        <a:pt x="5299" y="4487"/>
                        <a:pt x="5356" y="4462"/>
                      </a:cubicBezTo>
                      <a:cubicBezTo>
                        <a:pt x="5397" y="4443"/>
                        <a:pt x="5447" y="4435"/>
                        <a:pt x="5474" y="4402"/>
                      </a:cubicBezTo>
                      <a:cubicBezTo>
                        <a:pt x="5501" y="4370"/>
                        <a:pt x="5498" y="4326"/>
                        <a:pt x="5467" y="4296"/>
                      </a:cubicBezTo>
                      <a:cubicBezTo>
                        <a:pt x="5422" y="4252"/>
                        <a:pt x="5340" y="4254"/>
                        <a:pt x="5298" y="4300"/>
                      </a:cubicBezTo>
                      <a:lnTo>
                        <a:pt x="5476" y="4141"/>
                      </a:lnTo>
                      <a:lnTo>
                        <a:pt x="5504" y="4048"/>
                      </a:lnTo>
                      <a:lnTo>
                        <a:pt x="5356" y="4025"/>
                      </a:lnTo>
                      <a:lnTo>
                        <a:pt x="5248" y="4084"/>
                      </a:lnTo>
                      <a:lnTo>
                        <a:pt x="5144" y="4147"/>
                      </a:lnTo>
                      <a:close/>
                    </a:path>
                  </a:pathLst>
                </a:custGeom>
                <a:solidFill>
                  <a:srgbClr val="82BCC7"/>
                </a:solidFill>
                <a:ln w="12700" cap="flat">
                  <a:noFill/>
                  <a:miter lim="400000"/>
                </a:ln>
                <a:effectLst/>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iṩľîḋê"/>
                <p:cNvSpPr/>
                <p:nvPr/>
              </p:nvSpPr>
              <p:spPr>
                <a:xfrm>
                  <a:off x="5850726" y="2829701"/>
                  <a:ext cx="15846" cy="22305"/>
                </a:xfrm>
                <a:custGeom>
                  <a:avLst/>
                  <a:gdLst/>
                  <a:ahLst/>
                  <a:cxnLst>
                    <a:cxn ang="0">
                      <a:pos x="wd2" y="hd2"/>
                    </a:cxn>
                    <a:cxn ang="5400000">
                      <a:pos x="wd2" y="hd2"/>
                    </a:cxn>
                    <a:cxn ang="10800000">
                      <a:pos x="wd2" y="hd2"/>
                    </a:cxn>
                    <a:cxn ang="16200000">
                      <a:pos x="wd2" y="hd2"/>
                    </a:cxn>
                  </a:cxnLst>
                  <a:rect l="0" t="0" r="r" b="b"/>
                  <a:pathLst>
                    <a:path w="21600" h="21600" extrusionOk="0">
                      <a:moveTo>
                        <a:pt x="19940" y="0"/>
                      </a:moveTo>
                      <a:lnTo>
                        <a:pt x="6009" y="3733"/>
                      </a:lnTo>
                      <a:lnTo>
                        <a:pt x="0" y="16898"/>
                      </a:lnTo>
                      <a:lnTo>
                        <a:pt x="11683" y="21600"/>
                      </a:lnTo>
                      <a:lnTo>
                        <a:pt x="21600" y="9366"/>
                      </a:lnTo>
                      <a:lnTo>
                        <a:pt x="19940"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i$ļíḍè"/>
                <p:cNvSpPr/>
                <p:nvPr/>
              </p:nvSpPr>
              <p:spPr>
                <a:xfrm>
                  <a:off x="6079133" y="2891422"/>
                  <a:ext cx="15995" cy="26701"/>
                </a:xfrm>
                <a:custGeom>
                  <a:avLst/>
                  <a:gdLst/>
                  <a:ahLst/>
                  <a:cxnLst>
                    <a:cxn ang="0">
                      <a:pos x="wd2" y="hd2"/>
                    </a:cxn>
                    <a:cxn ang="5400000">
                      <a:pos x="wd2" y="hd2"/>
                    </a:cxn>
                    <a:cxn ang="10800000">
                      <a:pos x="wd2" y="hd2"/>
                    </a:cxn>
                    <a:cxn ang="16200000">
                      <a:pos x="wd2" y="hd2"/>
                    </a:cxn>
                  </a:cxnLst>
                  <a:rect l="0" t="0" r="r" b="b"/>
                  <a:pathLst>
                    <a:path w="21600" h="21600" extrusionOk="0">
                      <a:moveTo>
                        <a:pt x="11817" y="0"/>
                      </a:moveTo>
                      <a:lnTo>
                        <a:pt x="2891" y="5197"/>
                      </a:lnTo>
                      <a:lnTo>
                        <a:pt x="0" y="12807"/>
                      </a:lnTo>
                      <a:lnTo>
                        <a:pt x="2834" y="21600"/>
                      </a:lnTo>
                      <a:lnTo>
                        <a:pt x="11224" y="19348"/>
                      </a:lnTo>
                      <a:lnTo>
                        <a:pt x="19865" y="9995"/>
                      </a:lnTo>
                      <a:lnTo>
                        <a:pt x="21600" y="2242"/>
                      </a:lnTo>
                      <a:lnTo>
                        <a:pt x="11817"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íşḻiḓé"/>
                <p:cNvSpPr/>
                <p:nvPr/>
              </p:nvSpPr>
              <p:spPr>
                <a:xfrm>
                  <a:off x="6093112" y="2848954"/>
                  <a:ext cx="15846" cy="15846"/>
                </a:xfrm>
                <a:custGeom>
                  <a:avLst/>
                  <a:gdLst/>
                  <a:ahLst/>
                  <a:cxnLst>
                    <a:cxn ang="0">
                      <a:pos x="wd2" y="hd2"/>
                    </a:cxn>
                    <a:cxn ang="5400000">
                      <a:pos x="wd2" y="hd2"/>
                    </a:cxn>
                    <a:cxn ang="10800000">
                      <a:pos x="wd2" y="hd2"/>
                    </a:cxn>
                    <a:cxn ang="16200000">
                      <a:pos x="wd2" y="hd2"/>
                    </a:cxn>
                  </a:cxnLst>
                  <a:rect l="0" t="0" r="r" b="b"/>
                  <a:pathLst>
                    <a:path w="21600" h="21600" extrusionOk="0">
                      <a:moveTo>
                        <a:pt x="5709" y="0"/>
                      </a:moveTo>
                      <a:lnTo>
                        <a:pt x="0" y="11388"/>
                      </a:lnTo>
                      <a:lnTo>
                        <a:pt x="7334" y="20369"/>
                      </a:lnTo>
                      <a:lnTo>
                        <a:pt x="21600" y="21600"/>
                      </a:lnTo>
                      <a:lnTo>
                        <a:pt x="20974" y="9580"/>
                      </a:lnTo>
                      <a:lnTo>
                        <a:pt x="5709"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íSļîďê"/>
                <p:cNvSpPr/>
                <p:nvPr/>
              </p:nvSpPr>
              <p:spPr>
                <a:xfrm>
                  <a:off x="6045295" y="2554151"/>
                  <a:ext cx="73978" cy="55667"/>
                </a:xfrm>
                <a:custGeom>
                  <a:avLst/>
                  <a:gdLst/>
                  <a:ahLst/>
                  <a:cxnLst>
                    <a:cxn ang="0">
                      <a:pos x="wd2" y="hd2"/>
                    </a:cxn>
                    <a:cxn ang="5400000">
                      <a:pos x="wd2" y="hd2"/>
                    </a:cxn>
                    <a:cxn ang="10800000">
                      <a:pos x="wd2" y="hd2"/>
                    </a:cxn>
                    <a:cxn ang="16200000">
                      <a:pos x="wd2" y="hd2"/>
                    </a:cxn>
                  </a:cxnLst>
                  <a:rect l="0" t="0" r="r" b="b"/>
                  <a:pathLst>
                    <a:path w="21510" h="20835" extrusionOk="0">
                      <a:moveTo>
                        <a:pt x="11611" y="1371"/>
                      </a:moveTo>
                      <a:lnTo>
                        <a:pt x="7704" y="3054"/>
                      </a:lnTo>
                      <a:lnTo>
                        <a:pt x="5225" y="4496"/>
                      </a:lnTo>
                      <a:lnTo>
                        <a:pt x="393" y="3785"/>
                      </a:lnTo>
                      <a:lnTo>
                        <a:pt x="0" y="7391"/>
                      </a:lnTo>
                      <a:lnTo>
                        <a:pt x="79" y="12280"/>
                      </a:lnTo>
                      <a:lnTo>
                        <a:pt x="2694" y="13401"/>
                      </a:lnTo>
                      <a:lnTo>
                        <a:pt x="4554" y="17730"/>
                      </a:lnTo>
                      <a:lnTo>
                        <a:pt x="4554" y="20835"/>
                      </a:lnTo>
                      <a:lnTo>
                        <a:pt x="8959" y="20374"/>
                      </a:lnTo>
                      <a:lnTo>
                        <a:pt x="9699" y="13171"/>
                      </a:lnTo>
                      <a:lnTo>
                        <a:pt x="12376" y="11498"/>
                      </a:lnTo>
                      <a:lnTo>
                        <a:pt x="13497" y="15986"/>
                      </a:lnTo>
                      <a:lnTo>
                        <a:pt x="16236" y="18862"/>
                      </a:lnTo>
                      <a:lnTo>
                        <a:pt x="19163" y="16938"/>
                      </a:lnTo>
                      <a:cubicBezTo>
                        <a:pt x="19086" y="15713"/>
                        <a:pt x="18832" y="14517"/>
                        <a:pt x="18415" y="13411"/>
                      </a:cubicBezTo>
                      <a:cubicBezTo>
                        <a:pt x="17915" y="12084"/>
                        <a:pt x="17192" y="10918"/>
                        <a:pt x="16298" y="9995"/>
                      </a:cubicBezTo>
                      <a:lnTo>
                        <a:pt x="19521" y="7380"/>
                      </a:lnTo>
                      <a:lnTo>
                        <a:pt x="21450" y="5217"/>
                      </a:lnTo>
                      <a:cubicBezTo>
                        <a:pt x="21600" y="4228"/>
                        <a:pt x="21467" y="3204"/>
                        <a:pt x="21077" y="2331"/>
                      </a:cubicBezTo>
                      <a:cubicBezTo>
                        <a:pt x="19965" y="-155"/>
                        <a:pt x="17387" y="-765"/>
                        <a:pt x="15660" y="1048"/>
                      </a:cubicBezTo>
                      <a:lnTo>
                        <a:pt x="11611" y="1371"/>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íšḻïde"/>
                <p:cNvSpPr/>
                <p:nvPr/>
              </p:nvSpPr>
              <p:spPr>
                <a:xfrm>
                  <a:off x="6197958" y="2524782"/>
                  <a:ext cx="32427" cy="24612"/>
                </a:xfrm>
                <a:custGeom>
                  <a:avLst/>
                  <a:gdLst/>
                  <a:ahLst/>
                  <a:cxnLst>
                    <a:cxn ang="0">
                      <a:pos x="wd2" y="hd2"/>
                    </a:cxn>
                    <a:cxn ang="5400000">
                      <a:pos x="wd2" y="hd2"/>
                    </a:cxn>
                    <a:cxn ang="10800000">
                      <a:pos x="wd2" y="hd2"/>
                    </a:cxn>
                    <a:cxn ang="16200000">
                      <a:pos x="wd2" y="hd2"/>
                    </a:cxn>
                  </a:cxnLst>
                  <a:rect l="0" t="0" r="r" b="b"/>
                  <a:pathLst>
                    <a:path w="21600" h="21154" extrusionOk="0">
                      <a:moveTo>
                        <a:pt x="4155" y="0"/>
                      </a:moveTo>
                      <a:lnTo>
                        <a:pt x="0" y="5109"/>
                      </a:lnTo>
                      <a:lnTo>
                        <a:pt x="730" y="14871"/>
                      </a:lnTo>
                      <a:cubicBezTo>
                        <a:pt x="2403" y="16735"/>
                        <a:pt x="4304" y="18228"/>
                        <a:pt x="6356" y="19289"/>
                      </a:cubicBezTo>
                      <a:cubicBezTo>
                        <a:pt x="9840" y="21090"/>
                        <a:pt x="13644" y="21600"/>
                        <a:pt x="17339" y="20762"/>
                      </a:cubicBezTo>
                      <a:lnTo>
                        <a:pt x="21600" y="16344"/>
                      </a:lnTo>
                      <a:lnTo>
                        <a:pt x="20175" y="5323"/>
                      </a:lnTo>
                      <a:lnTo>
                        <a:pt x="13933" y="7532"/>
                      </a:lnTo>
                      <a:lnTo>
                        <a:pt x="9956" y="5346"/>
                      </a:lnTo>
                      <a:lnTo>
                        <a:pt x="4155"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íṧlíḑé"/>
                <p:cNvSpPr/>
                <p:nvPr/>
              </p:nvSpPr>
              <p:spPr>
                <a:xfrm>
                  <a:off x="6285755" y="2561151"/>
                  <a:ext cx="70797" cy="104700"/>
                </a:xfrm>
                <a:custGeom>
                  <a:avLst/>
                  <a:gdLst/>
                  <a:ahLst/>
                  <a:cxnLst>
                    <a:cxn ang="0">
                      <a:pos x="wd2" y="hd2"/>
                    </a:cxn>
                    <a:cxn ang="5400000">
                      <a:pos x="wd2" y="hd2"/>
                    </a:cxn>
                    <a:cxn ang="10800000">
                      <a:pos x="wd2" y="hd2"/>
                    </a:cxn>
                    <a:cxn ang="16200000">
                      <a:pos x="wd2" y="hd2"/>
                    </a:cxn>
                  </a:cxnLst>
                  <a:rect l="0" t="0" r="r" b="b"/>
                  <a:pathLst>
                    <a:path w="21600" h="21553" extrusionOk="0">
                      <a:moveTo>
                        <a:pt x="4816" y="883"/>
                      </a:moveTo>
                      <a:lnTo>
                        <a:pt x="5109" y="2662"/>
                      </a:lnTo>
                      <a:lnTo>
                        <a:pt x="4304" y="4157"/>
                      </a:lnTo>
                      <a:lnTo>
                        <a:pt x="1171" y="4808"/>
                      </a:lnTo>
                      <a:lnTo>
                        <a:pt x="0" y="5953"/>
                      </a:lnTo>
                      <a:lnTo>
                        <a:pt x="50" y="8329"/>
                      </a:lnTo>
                      <a:lnTo>
                        <a:pt x="1682" y="9959"/>
                      </a:lnTo>
                      <a:lnTo>
                        <a:pt x="2075" y="11546"/>
                      </a:lnTo>
                      <a:lnTo>
                        <a:pt x="3577" y="13838"/>
                      </a:lnTo>
                      <a:lnTo>
                        <a:pt x="5602" y="16522"/>
                      </a:lnTo>
                      <a:lnTo>
                        <a:pt x="3781" y="17271"/>
                      </a:lnTo>
                      <a:lnTo>
                        <a:pt x="6329" y="18896"/>
                      </a:lnTo>
                      <a:lnTo>
                        <a:pt x="10641" y="20087"/>
                      </a:lnTo>
                      <a:lnTo>
                        <a:pt x="15344" y="21542"/>
                      </a:lnTo>
                      <a:cubicBezTo>
                        <a:pt x="16624" y="21600"/>
                        <a:pt x="17905" y="21433"/>
                        <a:pt x="19061" y="21057"/>
                      </a:cubicBezTo>
                      <a:cubicBezTo>
                        <a:pt x="20046" y="20736"/>
                        <a:pt x="20914" y="20271"/>
                        <a:pt x="21600" y="19695"/>
                      </a:cubicBezTo>
                      <a:lnTo>
                        <a:pt x="18268" y="18021"/>
                      </a:lnTo>
                      <a:lnTo>
                        <a:pt x="12789" y="16169"/>
                      </a:lnTo>
                      <a:cubicBezTo>
                        <a:pt x="11540" y="15588"/>
                        <a:pt x="10440" y="14873"/>
                        <a:pt x="9531" y="14053"/>
                      </a:cubicBezTo>
                      <a:cubicBezTo>
                        <a:pt x="8004" y="12677"/>
                        <a:pt x="7058" y="11047"/>
                        <a:pt x="6794" y="9337"/>
                      </a:cubicBezTo>
                      <a:lnTo>
                        <a:pt x="8036" y="5987"/>
                      </a:lnTo>
                      <a:lnTo>
                        <a:pt x="10910" y="3033"/>
                      </a:lnTo>
                      <a:lnTo>
                        <a:pt x="10649" y="400"/>
                      </a:lnTo>
                      <a:lnTo>
                        <a:pt x="8167" y="0"/>
                      </a:lnTo>
                      <a:lnTo>
                        <a:pt x="4816" y="883"/>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ïṧľïḍê"/>
                <p:cNvSpPr/>
                <p:nvPr/>
              </p:nvSpPr>
              <p:spPr>
                <a:xfrm>
                  <a:off x="6174316" y="2542132"/>
                  <a:ext cx="35655" cy="15846"/>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972" y="5474"/>
                      </a:lnTo>
                      <a:lnTo>
                        <a:pt x="0" y="16008"/>
                      </a:lnTo>
                      <a:lnTo>
                        <a:pt x="7225" y="19736"/>
                      </a:lnTo>
                      <a:lnTo>
                        <a:pt x="17448" y="21600"/>
                      </a:lnTo>
                      <a:lnTo>
                        <a:pt x="21600" y="17250"/>
                      </a:lnTo>
                      <a:lnTo>
                        <a:pt x="13069" y="10419"/>
                      </a:lnTo>
                      <a:lnTo>
                        <a:pt x="7085"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iṡḻïḑé"/>
                <p:cNvSpPr/>
                <p:nvPr/>
              </p:nvSpPr>
              <p:spPr>
                <a:xfrm>
                  <a:off x="6311431" y="2675206"/>
                  <a:ext cx="21133" cy="15846"/>
                </a:xfrm>
                <a:custGeom>
                  <a:avLst/>
                  <a:gdLst/>
                  <a:ahLst/>
                  <a:cxnLst>
                    <a:cxn ang="0">
                      <a:pos x="wd2" y="hd2"/>
                    </a:cxn>
                    <a:cxn ang="5400000">
                      <a:pos x="wd2" y="hd2"/>
                    </a:cxn>
                    <a:cxn ang="10800000">
                      <a:pos x="wd2" y="hd2"/>
                    </a:cxn>
                    <a:cxn ang="16200000">
                      <a:pos x="wd2" y="hd2"/>
                    </a:cxn>
                  </a:cxnLst>
                  <a:rect l="0" t="0" r="r" b="b"/>
                  <a:pathLst>
                    <a:path w="21600" h="21600" extrusionOk="0">
                      <a:moveTo>
                        <a:pt x="0" y="4135"/>
                      </a:moveTo>
                      <a:lnTo>
                        <a:pt x="12337" y="0"/>
                      </a:lnTo>
                      <a:lnTo>
                        <a:pt x="21600" y="7234"/>
                      </a:lnTo>
                      <a:lnTo>
                        <a:pt x="19684" y="17746"/>
                      </a:lnTo>
                      <a:lnTo>
                        <a:pt x="3843" y="21600"/>
                      </a:lnTo>
                      <a:lnTo>
                        <a:pt x="0" y="4135"/>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iṥlïďè"/>
                <p:cNvSpPr/>
                <p:nvPr/>
              </p:nvSpPr>
              <p:spPr>
                <a:xfrm>
                  <a:off x="6362710" y="2545929"/>
                  <a:ext cx="25401" cy="158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068" y="0"/>
                      </a:lnTo>
                      <a:lnTo>
                        <a:pt x="21600" y="20842"/>
                      </a:lnTo>
                      <a:lnTo>
                        <a:pt x="11129" y="21600"/>
                      </a:lnTo>
                      <a:lnTo>
                        <a:pt x="4232" y="12381"/>
                      </a:lnTo>
                      <a:lnTo>
                        <a:pt x="0"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8" name="iṥľíḋè"/>
                <p:cNvSpPr/>
                <p:nvPr/>
              </p:nvSpPr>
              <p:spPr>
                <a:xfrm>
                  <a:off x="7273785" y="3477111"/>
                  <a:ext cx="21636" cy="85733"/>
                </a:xfrm>
                <a:custGeom>
                  <a:avLst/>
                  <a:gdLst/>
                  <a:ahLst/>
                  <a:cxnLst>
                    <a:cxn ang="0">
                      <a:pos x="wd2" y="hd2"/>
                    </a:cxn>
                    <a:cxn ang="5400000">
                      <a:pos x="wd2" y="hd2"/>
                    </a:cxn>
                    <a:cxn ang="10800000">
                      <a:pos x="wd2" y="hd2"/>
                    </a:cxn>
                    <a:cxn ang="16200000">
                      <a:pos x="wd2" y="hd2"/>
                    </a:cxn>
                  </a:cxnLst>
                  <a:rect l="0" t="0" r="r" b="b"/>
                  <a:pathLst>
                    <a:path w="21600" h="21600" extrusionOk="0">
                      <a:moveTo>
                        <a:pt x="2566" y="0"/>
                      </a:moveTo>
                      <a:lnTo>
                        <a:pt x="0" y="3702"/>
                      </a:lnTo>
                      <a:lnTo>
                        <a:pt x="4134" y="6979"/>
                      </a:lnTo>
                      <a:lnTo>
                        <a:pt x="11935" y="11996"/>
                      </a:lnTo>
                      <a:lnTo>
                        <a:pt x="8728" y="15935"/>
                      </a:lnTo>
                      <a:lnTo>
                        <a:pt x="16067" y="21600"/>
                      </a:lnTo>
                      <a:lnTo>
                        <a:pt x="19274" y="18262"/>
                      </a:lnTo>
                      <a:lnTo>
                        <a:pt x="17350" y="15847"/>
                      </a:lnTo>
                      <a:lnTo>
                        <a:pt x="21600" y="12725"/>
                      </a:lnTo>
                      <a:lnTo>
                        <a:pt x="15399" y="9495"/>
                      </a:lnTo>
                      <a:lnTo>
                        <a:pt x="11337" y="3243"/>
                      </a:lnTo>
                      <a:lnTo>
                        <a:pt x="2566"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ïś1íḓé"/>
                <p:cNvSpPr/>
                <p:nvPr/>
              </p:nvSpPr>
              <p:spPr>
                <a:xfrm>
                  <a:off x="6569221" y="4213596"/>
                  <a:ext cx="17151" cy="19396"/>
                </a:xfrm>
                <a:custGeom>
                  <a:avLst/>
                  <a:gdLst/>
                  <a:ahLst/>
                  <a:cxnLst>
                    <a:cxn ang="0">
                      <a:pos x="wd2" y="hd2"/>
                    </a:cxn>
                    <a:cxn ang="5400000">
                      <a:pos x="wd2" y="hd2"/>
                    </a:cxn>
                    <a:cxn ang="10800000">
                      <a:pos x="wd2" y="hd2"/>
                    </a:cxn>
                    <a:cxn ang="16200000">
                      <a:pos x="wd2" y="hd2"/>
                    </a:cxn>
                  </a:cxnLst>
                  <a:rect l="0" t="0" r="r" b="b"/>
                  <a:pathLst>
                    <a:path w="21600" h="21600" extrusionOk="0">
                      <a:moveTo>
                        <a:pt x="7955" y="0"/>
                      </a:moveTo>
                      <a:lnTo>
                        <a:pt x="0" y="7659"/>
                      </a:lnTo>
                      <a:lnTo>
                        <a:pt x="4614" y="21600"/>
                      </a:lnTo>
                      <a:lnTo>
                        <a:pt x="19982" y="20169"/>
                      </a:lnTo>
                      <a:lnTo>
                        <a:pt x="21600" y="6129"/>
                      </a:lnTo>
                      <a:lnTo>
                        <a:pt x="7955"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ïšľíḋê"/>
                <p:cNvSpPr/>
                <p:nvPr/>
              </p:nvSpPr>
              <p:spPr>
                <a:xfrm>
                  <a:off x="6595142" y="4312461"/>
                  <a:ext cx="166909" cy="261209"/>
                </a:xfrm>
                <a:custGeom>
                  <a:avLst/>
                  <a:gdLst/>
                  <a:ahLst/>
                  <a:cxnLst>
                    <a:cxn ang="0">
                      <a:pos x="wd2" y="hd2"/>
                    </a:cxn>
                    <a:cxn ang="5400000">
                      <a:pos x="wd2" y="hd2"/>
                    </a:cxn>
                    <a:cxn ang="10800000">
                      <a:pos x="wd2" y="hd2"/>
                    </a:cxn>
                    <a:cxn ang="16200000">
                      <a:pos x="wd2" y="hd2"/>
                    </a:cxn>
                  </a:cxnLst>
                  <a:rect l="0" t="0" r="r" b="b"/>
                  <a:pathLst>
                    <a:path w="21600" h="21600" extrusionOk="0">
                      <a:moveTo>
                        <a:pt x="18346" y="656"/>
                      </a:moveTo>
                      <a:lnTo>
                        <a:pt x="17957" y="1574"/>
                      </a:lnTo>
                      <a:lnTo>
                        <a:pt x="17583" y="2358"/>
                      </a:lnTo>
                      <a:lnTo>
                        <a:pt x="16509" y="2674"/>
                      </a:lnTo>
                      <a:lnTo>
                        <a:pt x="15882" y="3110"/>
                      </a:lnTo>
                      <a:lnTo>
                        <a:pt x="14980" y="4206"/>
                      </a:lnTo>
                      <a:cubicBezTo>
                        <a:pt x="14751" y="4683"/>
                        <a:pt x="14298" y="5103"/>
                        <a:pt x="13683" y="5410"/>
                      </a:cubicBezTo>
                      <a:cubicBezTo>
                        <a:pt x="13153" y="5675"/>
                        <a:pt x="12527" y="5843"/>
                        <a:pt x="11935" y="6048"/>
                      </a:cubicBezTo>
                      <a:cubicBezTo>
                        <a:pt x="11077" y="6344"/>
                        <a:pt x="10290" y="6720"/>
                        <a:pt x="9421" y="7004"/>
                      </a:cubicBezTo>
                      <a:cubicBezTo>
                        <a:pt x="8684" y="7244"/>
                        <a:pt x="7895" y="7417"/>
                        <a:pt x="7190" y="7694"/>
                      </a:cubicBezTo>
                      <a:cubicBezTo>
                        <a:pt x="6649" y="7907"/>
                        <a:pt x="6169" y="8176"/>
                        <a:pt x="5769" y="8491"/>
                      </a:cubicBezTo>
                      <a:cubicBezTo>
                        <a:pt x="5991" y="8843"/>
                        <a:pt x="5996" y="9235"/>
                        <a:pt x="5785" y="9589"/>
                      </a:cubicBezTo>
                      <a:cubicBezTo>
                        <a:pt x="5558" y="9971"/>
                        <a:pt x="5098" y="10277"/>
                        <a:pt x="4510" y="10439"/>
                      </a:cubicBezTo>
                      <a:lnTo>
                        <a:pt x="4024" y="11322"/>
                      </a:lnTo>
                      <a:lnTo>
                        <a:pt x="4213" y="12258"/>
                      </a:lnTo>
                      <a:lnTo>
                        <a:pt x="5210" y="13905"/>
                      </a:lnTo>
                      <a:cubicBezTo>
                        <a:pt x="4957" y="14169"/>
                        <a:pt x="4679" y="14423"/>
                        <a:pt x="4379" y="14666"/>
                      </a:cubicBezTo>
                      <a:cubicBezTo>
                        <a:pt x="3928" y="15031"/>
                        <a:pt x="3420" y="15373"/>
                        <a:pt x="2771" y="15585"/>
                      </a:cubicBezTo>
                      <a:cubicBezTo>
                        <a:pt x="2257" y="15753"/>
                        <a:pt x="1679" y="15828"/>
                        <a:pt x="1177" y="16010"/>
                      </a:cubicBezTo>
                      <a:cubicBezTo>
                        <a:pt x="654" y="16198"/>
                        <a:pt x="241" y="16490"/>
                        <a:pt x="0" y="16842"/>
                      </a:cubicBezTo>
                      <a:lnTo>
                        <a:pt x="193" y="17780"/>
                      </a:lnTo>
                      <a:lnTo>
                        <a:pt x="1083" y="18820"/>
                      </a:lnTo>
                      <a:lnTo>
                        <a:pt x="671" y="20573"/>
                      </a:lnTo>
                      <a:lnTo>
                        <a:pt x="1946" y="21387"/>
                      </a:lnTo>
                      <a:lnTo>
                        <a:pt x="3470" y="21600"/>
                      </a:lnTo>
                      <a:lnTo>
                        <a:pt x="4741" y="21423"/>
                      </a:lnTo>
                      <a:lnTo>
                        <a:pt x="5652" y="20734"/>
                      </a:lnTo>
                      <a:cubicBezTo>
                        <a:pt x="5932" y="20736"/>
                        <a:pt x="6210" y="20718"/>
                        <a:pt x="6484" y="20681"/>
                      </a:cubicBezTo>
                      <a:cubicBezTo>
                        <a:pt x="6925" y="20622"/>
                        <a:pt x="7347" y="20514"/>
                        <a:pt x="7731" y="20363"/>
                      </a:cubicBezTo>
                      <a:cubicBezTo>
                        <a:pt x="8200" y="20254"/>
                        <a:pt x="8619" y="20071"/>
                        <a:pt x="8950" y="19831"/>
                      </a:cubicBezTo>
                      <a:cubicBezTo>
                        <a:pt x="9783" y="19228"/>
                        <a:pt x="9969" y="18363"/>
                        <a:pt x="9421" y="17638"/>
                      </a:cubicBezTo>
                      <a:cubicBezTo>
                        <a:pt x="10257" y="17002"/>
                        <a:pt x="10990" y="16314"/>
                        <a:pt x="11610" y="15584"/>
                      </a:cubicBezTo>
                      <a:cubicBezTo>
                        <a:pt x="12304" y="14766"/>
                        <a:pt x="12851" y="13900"/>
                        <a:pt x="13518" y="13072"/>
                      </a:cubicBezTo>
                      <a:cubicBezTo>
                        <a:pt x="13882" y="12622"/>
                        <a:pt x="14280" y="12184"/>
                        <a:pt x="14679" y="11746"/>
                      </a:cubicBezTo>
                      <a:cubicBezTo>
                        <a:pt x="15331" y="11031"/>
                        <a:pt x="15984" y="10317"/>
                        <a:pt x="16591" y="9586"/>
                      </a:cubicBezTo>
                      <a:cubicBezTo>
                        <a:pt x="16949" y="9155"/>
                        <a:pt x="17291" y="8718"/>
                        <a:pt x="17616" y="8276"/>
                      </a:cubicBezTo>
                      <a:lnTo>
                        <a:pt x="18697" y="7481"/>
                      </a:lnTo>
                      <a:lnTo>
                        <a:pt x="19552" y="6532"/>
                      </a:lnTo>
                      <a:cubicBezTo>
                        <a:pt x="19540" y="6337"/>
                        <a:pt x="19648" y="6147"/>
                        <a:pt x="19854" y="6003"/>
                      </a:cubicBezTo>
                      <a:cubicBezTo>
                        <a:pt x="20199" y="5761"/>
                        <a:pt x="20745" y="5686"/>
                        <a:pt x="21215" y="5815"/>
                      </a:cubicBezTo>
                      <a:lnTo>
                        <a:pt x="21600" y="4808"/>
                      </a:lnTo>
                      <a:lnTo>
                        <a:pt x="21600" y="3092"/>
                      </a:lnTo>
                      <a:lnTo>
                        <a:pt x="20741" y="1552"/>
                      </a:lnTo>
                      <a:lnTo>
                        <a:pt x="20159" y="826"/>
                      </a:lnTo>
                      <a:lnTo>
                        <a:pt x="19743" y="102"/>
                      </a:lnTo>
                      <a:lnTo>
                        <a:pt x="18701" y="0"/>
                      </a:lnTo>
                      <a:lnTo>
                        <a:pt x="18346" y="656"/>
                      </a:lnTo>
                      <a:close/>
                    </a:path>
                  </a:pathLst>
                </a:custGeom>
                <a:solidFill>
                  <a:srgbClr val="82BCC7"/>
                </a:solidFill>
                <a:ln w="12700" cap="flat">
                  <a:noFill/>
                  <a:miter lim="400000"/>
                </a:ln>
                <a:effectLst/>
              </p:spPr>
              <p:txBody>
                <a:bodyPr wrap="square" lIns="91440" tIns="45720" rIns="91440" bIns="45720" anchor="ctr">
                  <a:normAutofit fontScale="70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iṥļîḍé"/>
                <p:cNvSpPr/>
                <p:nvPr/>
              </p:nvSpPr>
              <p:spPr>
                <a:xfrm>
                  <a:off x="6852551" y="4416527"/>
                  <a:ext cx="17046" cy="21960"/>
                </a:xfrm>
                <a:custGeom>
                  <a:avLst/>
                  <a:gdLst/>
                  <a:ahLst/>
                  <a:cxnLst>
                    <a:cxn ang="0">
                      <a:pos x="wd2" y="hd2"/>
                    </a:cxn>
                    <a:cxn ang="5400000">
                      <a:pos x="wd2" y="hd2"/>
                    </a:cxn>
                    <a:cxn ang="10800000">
                      <a:pos x="wd2" y="hd2"/>
                    </a:cxn>
                    <a:cxn ang="16200000">
                      <a:pos x="wd2" y="hd2"/>
                    </a:cxn>
                  </a:cxnLst>
                  <a:rect l="0" t="0" r="r" b="b"/>
                  <a:pathLst>
                    <a:path w="21600" h="21600" extrusionOk="0">
                      <a:moveTo>
                        <a:pt x="16859" y="0"/>
                      </a:moveTo>
                      <a:lnTo>
                        <a:pt x="6955" y="3766"/>
                      </a:lnTo>
                      <a:lnTo>
                        <a:pt x="0" y="12807"/>
                      </a:lnTo>
                      <a:lnTo>
                        <a:pt x="1520" y="21600"/>
                      </a:lnTo>
                      <a:lnTo>
                        <a:pt x="11830" y="18440"/>
                      </a:lnTo>
                      <a:lnTo>
                        <a:pt x="21600" y="7067"/>
                      </a:lnTo>
                      <a:lnTo>
                        <a:pt x="16859"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ïṥľiďé"/>
                <p:cNvSpPr/>
                <p:nvPr/>
              </p:nvSpPr>
              <p:spPr>
                <a:xfrm>
                  <a:off x="6813417" y="4443482"/>
                  <a:ext cx="15846" cy="15847"/>
                </a:xfrm>
                <a:custGeom>
                  <a:avLst/>
                  <a:gdLst/>
                  <a:ahLst/>
                  <a:cxnLst>
                    <a:cxn ang="0">
                      <a:pos x="wd2" y="hd2"/>
                    </a:cxn>
                    <a:cxn ang="5400000">
                      <a:pos x="wd2" y="hd2"/>
                    </a:cxn>
                    <a:cxn ang="10800000">
                      <a:pos x="wd2" y="hd2"/>
                    </a:cxn>
                    <a:cxn ang="16200000">
                      <a:pos x="wd2" y="hd2"/>
                    </a:cxn>
                  </a:cxnLst>
                  <a:rect l="0" t="0" r="r" b="b"/>
                  <a:pathLst>
                    <a:path w="21600" h="21600" extrusionOk="0">
                      <a:moveTo>
                        <a:pt x="14812" y="0"/>
                      </a:moveTo>
                      <a:lnTo>
                        <a:pt x="4681" y="6372"/>
                      </a:lnTo>
                      <a:lnTo>
                        <a:pt x="0" y="21600"/>
                      </a:lnTo>
                      <a:lnTo>
                        <a:pt x="14684" y="16243"/>
                      </a:lnTo>
                      <a:lnTo>
                        <a:pt x="21600" y="8805"/>
                      </a:lnTo>
                      <a:lnTo>
                        <a:pt x="14812"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3" name="ïṥḻïḍê"/>
                <p:cNvSpPr/>
                <p:nvPr/>
              </p:nvSpPr>
              <p:spPr>
                <a:xfrm>
                  <a:off x="6657771" y="4345698"/>
                  <a:ext cx="15846" cy="15846"/>
                </a:xfrm>
                <a:custGeom>
                  <a:avLst/>
                  <a:gdLst/>
                  <a:ahLst/>
                  <a:cxnLst>
                    <a:cxn ang="0">
                      <a:pos x="wd2" y="hd2"/>
                    </a:cxn>
                    <a:cxn ang="5400000">
                      <a:pos x="wd2" y="hd2"/>
                    </a:cxn>
                    <a:cxn ang="10800000">
                      <a:pos x="wd2" y="hd2"/>
                    </a:cxn>
                    <a:cxn ang="16200000">
                      <a:pos x="wd2" y="hd2"/>
                    </a:cxn>
                  </a:cxnLst>
                  <a:rect l="0" t="0" r="r" b="b"/>
                  <a:pathLst>
                    <a:path w="21600" h="21600" extrusionOk="0">
                      <a:moveTo>
                        <a:pt x="8649" y="0"/>
                      </a:moveTo>
                      <a:lnTo>
                        <a:pt x="0" y="10705"/>
                      </a:lnTo>
                      <a:lnTo>
                        <a:pt x="6331" y="21600"/>
                      </a:lnTo>
                      <a:lnTo>
                        <a:pt x="21600" y="11002"/>
                      </a:lnTo>
                      <a:lnTo>
                        <a:pt x="8649"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4" name="iṡļïďe"/>
                <p:cNvSpPr/>
                <p:nvPr/>
              </p:nvSpPr>
              <p:spPr>
                <a:xfrm>
                  <a:off x="6646139" y="4336938"/>
                  <a:ext cx="15847" cy="15846"/>
                </a:xfrm>
                <a:custGeom>
                  <a:avLst/>
                  <a:gdLst/>
                  <a:ahLst/>
                  <a:cxnLst>
                    <a:cxn ang="0">
                      <a:pos x="wd2" y="hd2"/>
                    </a:cxn>
                    <a:cxn ang="5400000">
                      <a:pos x="wd2" y="hd2"/>
                    </a:cxn>
                    <a:cxn ang="10800000">
                      <a:pos x="wd2" y="hd2"/>
                    </a:cxn>
                    <a:cxn ang="16200000">
                      <a:pos x="wd2" y="hd2"/>
                    </a:cxn>
                  </a:cxnLst>
                  <a:rect l="0" t="0" r="r" b="b"/>
                  <a:pathLst>
                    <a:path w="21600" h="21600" extrusionOk="0">
                      <a:moveTo>
                        <a:pt x="7759" y="0"/>
                      </a:moveTo>
                      <a:lnTo>
                        <a:pt x="41" y="9426"/>
                      </a:lnTo>
                      <a:lnTo>
                        <a:pt x="0" y="21600"/>
                      </a:lnTo>
                      <a:lnTo>
                        <a:pt x="12649" y="16740"/>
                      </a:lnTo>
                      <a:lnTo>
                        <a:pt x="21600" y="5613"/>
                      </a:lnTo>
                      <a:lnTo>
                        <a:pt x="7759"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5" name="ïṣļíḓé"/>
                <p:cNvSpPr/>
                <p:nvPr/>
              </p:nvSpPr>
              <p:spPr>
                <a:xfrm>
                  <a:off x="5896709" y="3183452"/>
                  <a:ext cx="39984" cy="96359"/>
                </a:xfrm>
                <a:custGeom>
                  <a:avLst/>
                  <a:gdLst/>
                  <a:ahLst/>
                  <a:cxnLst>
                    <a:cxn ang="0">
                      <a:pos x="wd2" y="hd2"/>
                    </a:cxn>
                    <a:cxn ang="5400000">
                      <a:pos x="wd2" y="hd2"/>
                    </a:cxn>
                    <a:cxn ang="10800000">
                      <a:pos x="wd2" y="hd2"/>
                    </a:cxn>
                    <a:cxn ang="16200000">
                      <a:pos x="wd2" y="hd2"/>
                    </a:cxn>
                  </a:cxnLst>
                  <a:rect l="0" t="0" r="r" b="b"/>
                  <a:pathLst>
                    <a:path w="21600" h="21600" extrusionOk="0">
                      <a:moveTo>
                        <a:pt x="11706" y="1646"/>
                      </a:moveTo>
                      <a:lnTo>
                        <a:pt x="8506" y="3359"/>
                      </a:lnTo>
                      <a:lnTo>
                        <a:pt x="11870" y="6185"/>
                      </a:lnTo>
                      <a:lnTo>
                        <a:pt x="14695" y="10345"/>
                      </a:lnTo>
                      <a:lnTo>
                        <a:pt x="8309" y="8432"/>
                      </a:lnTo>
                      <a:lnTo>
                        <a:pt x="3822" y="10864"/>
                      </a:lnTo>
                      <a:lnTo>
                        <a:pt x="4782" y="14064"/>
                      </a:lnTo>
                      <a:lnTo>
                        <a:pt x="0" y="19744"/>
                      </a:lnTo>
                      <a:lnTo>
                        <a:pt x="7410" y="21600"/>
                      </a:lnTo>
                      <a:cubicBezTo>
                        <a:pt x="9359" y="21215"/>
                        <a:pt x="11169" y="20720"/>
                        <a:pt x="12788" y="20128"/>
                      </a:cubicBezTo>
                      <a:cubicBezTo>
                        <a:pt x="15690" y="19068"/>
                        <a:pt x="17915" y="17727"/>
                        <a:pt x="19267" y="16224"/>
                      </a:cubicBezTo>
                      <a:cubicBezTo>
                        <a:pt x="19676" y="15596"/>
                        <a:pt x="19985" y="14957"/>
                        <a:pt x="20193" y="14312"/>
                      </a:cubicBezTo>
                      <a:cubicBezTo>
                        <a:pt x="20617" y="12996"/>
                        <a:pt x="20617" y="11661"/>
                        <a:pt x="20193" y="10344"/>
                      </a:cubicBezTo>
                      <a:cubicBezTo>
                        <a:pt x="19639" y="9493"/>
                        <a:pt x="19334" y="8617"/>
                        <a:pt x="19286" y="7736"/>
                      </a:cubicBezTo>
                      <a:cubicBezTo>
                        <a:pt x="19228" y="6678"/>
                        <a:pt x="19540" y="5621"/>
                        <a:pt x="20212" y="4600"/>
                      </a:cubicBezTo>
                      <a:lnTo>
                        <a:pt x="21600" y="2360"/>
                      </a:lnTo>
                      <a:lnTo>
                        <a:pt x="17454" y="0"/>
                      </a:lnTo>
                      <a:lnTo>
                        <a:pt x="11706" y="1646"/>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6" name="íŝľíḓè"/>
                <p:cNvSpPr/>
                <p:nvPr/>
              </p:nvSpPr>
              <p:spPr>
                <a:xfrm>
                  <a:off x="5797808" y="3225353"/>
                  <a:ext cx="47225" cy="32282"/>
                </a:xfrm>
                <a:custGeom>
                  <a:avLst/>
                  <a:gdLst/>
                  <a:ahLst/>
                  <a:cxnLst>
                    <a:cxn ang="0">
                      <a:pos x="wd2" y="hd2"/>
                    </a:cxn>
                    <a:cxn ang="5400000">
                      <a:pos x="wd2" y="hd2"/>
                    </a:cxn>
                    <a:cxn ang="10800000">
                      <a:pos x="wd2" y="hd2"/>
                    </a:cxn>
                    <a:cxn ang="16200000">
                      <a:pos x="wd2" y="hd2"/>
                    </a:cxn>
                  </a:cxnLst>
                  <a:rect l="0" t="0" r="r" b="b"/>
                  <a:pathLst>
                    <a:path w="21600" h="21290" extrusionOk="0">
                      <a:moveTo>
                        <a:pt x="9770" y="3686"/>
                      </a:moveTo>
                      <a:lnTo>
                        <a:pt x="3715" y="6276"/>
                      </a:lnTo>
                      <a:lnTo>
                        <a:pt x="0" y="16005"/>
                      </a:lnTo>
                      <a:cubicBezTo>
                        <a:pt x="1247" y="19524"/>
                        <a:pt x="3850" y="21600"/>
                        <a:pt x="6580" y="21252"/>
                      </a:cubicBezTo>
                      <a:cubicBezTo>
                        <a:pt x="8984" y="20946"/>
                        <a:pt x="11084" y="18784"/>
                        <a:pt x="12065" y="15605"/>
                      </a:cubicBezTo>
                      <a:lnTo>
                        <a:pt x="17159" y="10520"/>
                      </a:lnTo>
                      <a:lnTo>
                        <a:pt x="21600" y="4871"/>
                      </a:lnTo>
                      <a:lnTo>
                        <a:pt x="19249" y="0"/>
                      </a:lnTo>
                      <a:lnTo>
                        <a:pt x="15510" y="2699"/>
                      </a:lnTo>
                      <a:lnTo>
                        <a:pt x="9770" y="3686"/>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7" name="ïṩlïḑé"/>
                <p:cNvSpPr/>
                <p:nvPr/>
              </p:nvSpPr>
              <p:spPr>
                <a:xfrm>
                  <a:off x="6002136" y="3331942"/>
                  <a:ext cx="18945" cy="17035"/>
                </a:xfrm>
                <a:custGeom>
                  <a:avLst/>
                  <a:gdLst/>
                  <a:ahLst/>
                  <a:cxnLst>
                    <a:cxn ang="0">
                      <a:pos x="wd2" y="hd2"/>
                    </a:cxn>
                    <a:cxn ang="5400000">
                      <a:pos x="wd2" y="hd2"/>
                    </a:cxn>
                    <a:cxn ang="10800000">
                      <a:pos x="wd2" y="hd2"/>
                    </a:cxn>
                    <a:cxn ang="16200000">
                      <a:pos x="wd2" y="hd2"/>
                    </a:cxn>
                  </a:cxnLst>
                  <a:rect l="0" t="0" r="r" b="b"/>
                  <a:pathLst>
                    <a:path w="21600" h="21600" extrusionOk="0">
                      <a:moveTo>
                        <a:pt x="8216" y="0"/>
                      </a:moveTo>
                      <a:lnTo>
                        <a:pt x="0" y="11586"/>
                      </a:lnTo>
                      <a:lnTo>
                        <a:pt x="7029" y="21600"/>
                      </a:lnTo>
                      <a:lnTo>
                        <a:pt x="18710" y="21600"/>
                      </a:lnTo>
                      <a:lnTo>
                        <a:pt x="21600" y="9745"/>
                      </a:lnTo>
                      <a:lnTo>
                        <a:pt x="8216"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8" name="iṧľîḑè"/>
                <p:cNvSpPr/>
                <p:nvPr/>
              </p:nvSpPr>
              <p:spPr>
                <a:xfrm>
                  <a:off x="5772652" y="3260712"/>
                  <a:ext cx="15846" cy="15847"/>
                </a:xfrm>
                <a:custGeom>
                  <a:avLst/>
                  <a:gdLst/>
                  <a:ahLst/>
                  <a:cxnLst>
                    <a:cxn ang="0">
                      <a:pos x="wd2" y="hd2"/>
                    </a:cxn>
                    <a:cxn ang="5400000">
                      <a:pos x="wd2" y="hd2"/>
                    </a:cxn>
                    <a:cxn ang="10800000">
                      <a:pos x="wd2" y="hd2"/>
                    </a:cxn>
                    <a:cxn ang="16200000">
                      <a:pos x="wd2" y="hd2"/>
                    </a:cxn>
                  </a:cxnLst>
                  <a:rect l="0" t="0" r="r" b="b"/>
                  <a:pathLst>
                    <a:path w="21600" h="21600" extrusionOk="0">
                      <a:moveTo>
                        <a:pt x="15718" y="0"/>
                      </a:moveTo>
                      <a:lnTo>
                        <a:pt x="0" y="13353"/>
                      </a:lnTo>
                      <a:lnTo>
                        <a:pt x="21600" y="21600"/>
                      </a:lnTo>
                      <a:lnTo>
                        <a:pt x="15718" y="0"/>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ïsľíḋê"/>
                <p:cNvSpPr/>
                <p:nvPr/>
              </p:nvSpPr>
              <p:spPr>
                <a:xfrm>
                  <a:off x="6336327" y="3322673"/>
                  <a:ext cx="53421" cy="36410"/>
                </a:xfrm>
                <a:custGeom>
                  <a:avLst/>
                  <a:gdLst/>
                  <a:ahLst/>
                  <a:cxnLst>
                    <a:cxn ang="0">
                      <a:pos x="wd2" y="hd2"/>
                    </a:cxn>
                    <a:cxn ang="5400000">
                      <a:pos x="wd2" y="hd2"/>
                    </a:cxn>
                    <a:cxn ang="10800000">
                      <a:pos x="wd2" y="hd2"/>
                    </a:cxn>
                    <a:cxn ang="16200000">
                      <a:pos x="wd2" y="hd2"/>
                    </a:cxn>
                  </a:cxnLst>
                  <a:rect l="0" t="0" r="r" b="b"/>
                  <a:pathLst>
                    <a:path w="21600" h="21096" extrusionOk="0">
                      <a:moveTo>
                        <a:pt x="16791" y="1649"/>
                      </a:moveTo>
                      <a:lnTo>
                        <a:pt x="11726" y="4110"/>
                      </a:lnTo>
                      <a:lnTo>
                        <a:pt x="3733" y="7282"/>
                      </a:lnTo>
                      <a:lnTo>
                        <a:pt x="0" y="13714"/>
                      </a:lnTo>
                      <a:lnTo>
                        <a:pt x="2485" y="19148"/>
                      </a:lnTo>
                      <a:cubicBezTo>
                        <a:pt x="4278" y="21053"/>
                        <a:pt x="6603" y="21600"/>
                        <a:pt x="8727" y="20616"/>
                      </a:cubicBezTo>
                      <a:cubicBezTo>
                        <a:pt x="10473" y="19807"/>
                        <a:pt x="11919" y="18026"/>
                        <a:pt x="12738" y="15673"/>
                      </a:cubicBezTo>
                      <a:cubicBezTo>
                        <a:pt x="13681" y="13711"/>
                        <a:pt x="14802" y="11938"/>
                        <a:pt x="16072" y="10401"/>
                      </a:cubicBezTo>
                      <a:cubicBezTo>
                        <a:pt x="17334" y="8875"/>
                        <a:pt x="18732" y="7595"/>
                        <a:pt x="20229" y="6596"/>
                      </a:cubicBezTo>
                      <a:lnTo>
                        <a:pt x="21600" y="0"/>
                      </a:lnTo>
                      <a:lnTo>
                        <a:pt x="16791" y="1649"/>
                      </a:lnTo>
                      <a:close/>
                    </a:path>
                  </a:pathLst>
                </a:custGeom>
                <a:solidFill>
                  <a:schemeClr val="accent1"/>
                </a:solidFill>
                <a:ln w="12700" cap="flat">
                  <a:noFill/>
                  <a:miter lim="400000"/>
                </a:ln>
                <a:effectLst/>
              </p:spPr>
              <p:txBody>
                <a:bodyPr wrap="square" lIns="91440" tIns="45720" rIns="91440" bIns="45720" anchor="ctr">
                  <a:normAutofit fontScale="25000" lnSpcReduction="20000"/>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íśḷíḓê"/>
                <p:cNvSpPr/>
                <p:nvPr/>
              </p:nvSpPr>
              <p:spPr>
                <a:xfrm>
                  <a:off x="4860234" y="3629485"/>
                  <a:ext cx="242939" cy="753336"/>
                </a:xfrm>
                <a:custGeom>
                  <a:avLst/>
                  <a:gdLst/>
                  <a:ahLst/>
                  <a:cxnLst>
                    <a:cxn ang="0">
                      <a:pos x="wd2" y="hd2"/>
                    </a:cxn>
                    <a:cxn ang="5400000">
                      <a:pos x="wd2" y="hd2"/>
                    </a:cxn>
                    <a:cxn ang="10800000">
                      <a:pos x="wd2" y="hd2"/>
                    </a:cxn>
                    <a:cxn ang="16200000">
                      <a:pos x="wd2" y="hd2"/>
                    </a:cxn>
                  </a:cxnLst>
                  <a:rect l="0" t="0" r="r" b="b"/>
                  <a:pathLst>
                    <a:path w="21206" h="21600" extrusionOk="0">
                      <a:moveTo>
                        <a:pt x="87" y="0"/>
                      </a:moveTo>
                      <a:lnTo>
                        <a:pt x="3105" y="1351"/>
                      </a:lnTo>
                      <a:lnTo>
                        <a:pt x="4941" y="2158"/>
                      </a:lnTo>
                      <a:lnTo>
                        <a:pt x="4813" y="2625"/>
                      </a:lnTo>
                      <a:lnTo>
                        <a:pt x="5430" y="3306"/>
                      </a:lnTo>
                      <a:lnTo>
                        <a:pt x="5374" y="4036"/>
                      </a:lnTo>
                      <a:lnTo>
                        <a:pt x="5264" y="4778"/>
                      </a:lnTo>
                      <a:lnTo>
                        <a:pt x="5322" y="5440"/>
                      </a:lnTo>
                      <a:cubicBezTo>
                        <a:pt x="5337" y="5651"/>
                        <a:pt x="5470" y="5859"/>
                        <a:pt x="5714" y="6054"/>
                      </a:cubicBezTo>
                      <a:cubicBezTo>
                        <a:pt x="5921" y="6219"/>
                        <a:pt x="6204" y="6372"/>
                        <a:pt x="6553" y="6508"/>
                      </a:cubicBezTo>
                      <a:lnTo>
                        <a:pt x="7298" y="6936"/>
                      </a:lnTo>
                      <a:cubicBezTo>
                        <a:pt x="7568" y="7062"/>
                        <a:pt x="7842" y="7187"/>
                        <a:pt x="8121" y="7311"/>
                      </a:cubicBezTo>
                      <a:cubicBezTo>
                        <a:pt x="8309" y="7394"/>
                        <a:pt x="8500" y="7477"/>
                        <a:pt x="8693" y="7560"/>
                      </a:cubicBezTo>
                      <a:lnTo>
                        <a:pt x="9067" y="7873"/>
                      </a:lnTo>
                      <a:lnTo>
                        <a:pt x="9270" y="8148"/>
                      </a:lnTo>
                      <a:lnTo>
                        <a:pt x="9644" y="8473"/>
                      </a:lnTo>
                      <a:lnTo>
                        <a:pt x="10224" y="8718"/>
                      </a:lnTo>
                      <a:lnTo>
                        <a:pt x="10971" y="8927"/>
                      </a:lnTo>
                      <a:lnTo>
                        <a:pt x="11380" y="9116"/>
                      </a:lnTo>
                      <a:lnTo>
                        <a:pt x="12069" y="9367"/>
                      </a:lnTo>
                      <a:lnTo>
                        <a:pt x="13945" y="10058"/>
                      </a:lnTo>
                      <a:lnTo>
                        <a:pt x="14784" y="10450"/>
                      </a:lnTo>
                      <a:lnTo>
                        <a:pt x="15008" y="10910"/>
                      </a:lnTo>
                      <a:lnTo>
                        <a:pt x="15513" y="11253"/>
                      </a:lnTo>
                      <a:lnTo>
                        <a:pt x="16260" y="11824"/>
                      </a:lnTo>
                      <a:lnTo>
                        <a:pt x="17456" y="12180"/>
                      </a:lnTo>
                      <a:lnTo>
                        <a:pt x="18970" y="12628"/>
                      </a:lnTo>
                      <a:lnTo>
                        <a:pt x="19737" y="13032"/>
                      </a:lnTo>
                      <a:lnTo>
                        <a:pt x="20129" y="13566"/>
                      </a:lnTo>
                      <a:cubicBezTo>
                        <a:pt x="20317" y="13735"/>
                        <a:pt x="20393" y="13915"/>
                        <a:pt x="20353" y="14094"/>
                      </a:cubicBezTo>
                      <a:cubicBezTo>
                        <a:pt x="20310" y="14285"/>
                        <a:pt x="20136" y="14470"/>
                        <a:pt x="19905" y="14646"/>
                      </a:cubicBezTo>
                      <a:cubicBezTo>
                        <a:pt x="19688" y="14811"/>
                        <a:pt x="19422" y="14969"/>
                        <a:pt x="19232" y="15137"/>
                      </a:cubicBezTo>
                      <a:cubicBezTo>
                        <a:pt x="19023" y="15322"/>
                        <a:pt x="18910" y="15517"/>
                        <a:pt x="18896" y="15715"/>
                      </a:cubicBezTo>
                      <a:cubicBezTo>
                        <a:pt x="18962" y="15855"/>
                        <a:pt x="18981" y="15997"/>
                        <a:pt x="18952" y="16138"/>
                      </a:cubicBezTo>
                      <a:cubicBezTo>
                        <a:pt x="18917" y="16303"/>
                        <a:pt x="18816" y="16467"/>
                        <a:pt x="18653" y="16623"/>
                      </a:cubicBezTo>
                      <a:lnTo>
                        <a:pt x="18190" y="16819"/>
                      </a:lnTo>
                      <a:lnTo>
                        <a:pt x="18900" y="17310"/>
                      </a:lnTo>
                      <a:lnTo>
                        <a:pt x="19293" y="17665"/>
                      </a:lnTo>
                      <a:lnTo>
                        <a:pt x="19442" y="18088"/>
                      </a:lnTo>
                      <a:lnTo>
                        <a:pt x="19386" y="18425"/>
                      </a:lnTo>
                      <a:lnTo>
                        <a:pt x="20250" y="18935"/>
                      </a:lnTo>
                      <a:lnTo>
                        <a:pt x="20306" y="19338"/>
                      </a:lnTo>
                      <a:lnTo>
                        <a:pt x="20475" y="20172"/>
                      </a:lnTo>
                      <a:lnTo>
                        <a:pt x="21206" y="21600"/>
                      </a:lnTo>
                      <a:cubicBezTo>
                        <a:pt x="13816" y="18492"/>
                        <a:pt x="8189" y="14973"/>
                        <a:pt x="4593" y="11211"/>
                      </a:cubicBezTo>
                      <a:cubicBezTo>
                        <a:pt x="1131" y="7587"/>
                        <a:pt x="-394" y="3794"/>
                        <a:pt x="87" y="0"/>
                      </a:cubicBezTo>
                      <a:close/>
                    </a:path>
                  </a:pathLst>
                </a:custGeom>
                <a:solidFill>
                  <a:srgbClr val="82BCC7"/>
                </a:solidFill>
                <a:ln w="12700" cap="flat">
                  <a:noFill/>
                  <a:miter lim="400000"/>
                </a:ln>
                <a:effectLst/>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19" name="TextBox 13"/>
            <p:cNvSpPr txBox="1"/>
            <p:nvPr/>
          </p:nvSpPr>
          <p:spPr>
            <a:xfrm>
              <a:off x="8407024" y="4320077"/>
              <a:ext cx="2768512" cy="103412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 name="TextBox 13"/>
            <p:cNvSpPr txBox="1"/>
            <p:nvPr/>
          </p:nvSpPr>
          <p:spPr>
            <a:xfrm>
              <a:off x="910953" y="2356225"/>
              <a:ext cx="2768512" cy="1034129"/>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TextBox 13"/>
            <p:cNvSpPr txBox="1"/>
            <p:nvPr/>
          </p:nvSpPr>
          <p:spPr>
            <a:xfrm>
              <a:off x="910953" y="4347911"/>
              <a:ext cx="2768512" cy="1034129"/>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50" fill="hold"/>
                                        <p:tgtEl>
                                          <p:spTgt spid="10"/>
                                        </p:tgtEl>
                                        <p:attrNameLst>
                                          <p:attrName>ppt_x</p:attrName>
                                        </p:attrNameLst>
                                      </p:cBhvr>
                                      <p:tavLst>
                                        <p:tav tm="0">
                                          <p:val>
                                            <p:strVal val="#ppt_x"/>
                                          </p:val>
                                        </p:tav>
                                        <p:tav tm="100000">
                                          <p:val>
                                            <p:strVal val="#ppt_x"/>
                                          </p:val>
                                        </p:tav>
                                      </p:tavLst>
                                    </p:anim>
                                    <p:anim calcmode="lin" valueType="num">
                                      <p:cBhvr additive="base">
                                        <p:cTn id="14"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42" name="组合 41"/>
          <p:cNvGrpSpPr/>
          <p:nvPr/>
        </p:nvGrpSpPr>
        <p:grpSpPr>
          <a:xfrm>
            <a:off x="759012" y="1469060"/>
            <a:ext cx="5079746" cy="4174853"/>
            <a:chOff x="759012" y="1469060"/>
            <a:chExt cx="5079746" cy="4174853"/>
          </a:xfrm>
        </p:grpSpPr>
        <p:sp>
          <p:nvSpPr>
            <p:cNvPr id="8" name="出自【趣你的PPT】(微信:qunideppt)：最优质的PPT资源库"/>
            <p:cNvSpPr/>
            <p:nvPr/>
          </p:nvSpPr>
          <p:spPr bwMode="auto">
            <a:xfrm rot="2220170" flipH="1">
              <a:off x="4753093" y="3735687"/>
              <a:ext cx="1085665" cy="1087521"/>
            </a:xfrm>
            <a:custGeom>
              <a:avLst/>
              <a:gdLst>
                <a:gd name="T0" fmla="*/ 338 w 494"/>
                <a:gd name="T1" fmla="*/ 112 h 494"/>
                <a:gd name="T2" fmla="*/ 494 w 494"/>
                <a:gd name="T3" fmla="*/ 26 h 494"/>
                <a:gd name="T4" fmla="*/ 494 w 494"/>
                <a:gd name="T5" fmla="*/ 26 h 494"/>
                <a:gd name="T6" fmla="*/ 494 w 494"/>
                <a:gd name="T7" fmla="*/ 25 h 494"/>
                <a:gd name="T8" fmla="*/ 494 w 494"/>
                <a:gd name="T9" fmla="*/ 25 h 494"/>
                <a:gd name="T10" fmla="*/ 494 w 494"/>
                <a:gd name="T11" fmla="*/ 25 h 494"/>
                <a:gd name="T12" fmla="*/ 296 w 494"/>
                <a:gd name="T13" fmla="*/ 8 h 494"/>
                <a:gd name="T14" fmla="*/ 313 w 494"/>
                <a:gd name="T15" fmla="*/ 18 h 494"/>
                <a:gd name="T16" fmla="*/ 329 w 494"/>
                <a:gd name="T17" fmla="*/ 28 h 494"/>
                <a:gd name="T18" fmla="*/ 327 w 494"/>
                <a:gd name="T19" fmla="*/ 29 h 494"/>
                <a:gd name="T20" fmla="*/ 321 w 494"/>
                <a:gd name="T21" fmla="*/ 31 h 494"/>
                <a:gd name="T22" fmla="*/ 298 w 494"/>
                <a:gd name="T23" fmla="*/ 40 h 494"/>
                <a:gd name="T24" fmla="*/ 290 w 494"/>
                <a:gd name="T25" fmla="*/ 44 h 494"/>
                <a:gd name="T26" fmla="*/ 278 w 494"/>
                <a:gd name="T27" fmla="*/ 50 h 494"/>
                <a:gd name="T28" fmla="*/ 266 w 494"/>
                <a:gd name="T29" fmla="*/ 56 h 494"/>
                <a:gd name="T30" fmla="*/ 240 w 494"/>
                <a:gd name="T31" fmla="*/ 70 h 494"/>
                <a:gd name="T32" fmla="*/ 228 w 494"/>
                <a:gd name="T33" fmla="*/ 78 h 494"/>
                <a:gd name="T34" fmla="*/ 215 w 494"/>
                <a:gd name="T35" fmla="*/ 86 h 494"/>
                <a:gd name="T36" fmla="*/ 190 w 494"/>
                <a:gd name="T37" fmla="*/ 105 h 494"/>
                <a:gd name="T38" fmla="*/ 177 w 494"/>
                <a:gd name="T39" fmla="*/ 115 h 494"/>
                <a:gd name="T40" fmla="*/ 165 w 494"/>
                <a:gd name="T41" fmla="*/ 125 h 494"/>
                <a:gd name="T42" fmla="*/ 119 w 494"/>
                <a:gd name="T43" fmla="*/ 172 h 494"/>
                <a:gd name="T44" fmla="*/ 49 w 494"/>
                <a:gd name="T45" fmla="*/ 279 h 494"/>
                <a:gd name="T46" fmla="*/ 12 w 494"/>
                <a:gd name="T47" fmla="*/ 385 h 494"/>
                <a:gd name="T48" fmla="*/ 1 w 494"/>
                <a:gd name="T49" fmla="*/ 464 h 494"/>
                <a:gd name="T50" fmla="*/ 0 w 494"/>
                <a:gd name="T51" fmla="*/ 486 h 494"/>
                <a:gd name="T52" fmla="*/ 0 w 494"/>
                <a:gd name="T53" fmla="*/ 494 h 494"/>
                <a:gd name="T54" fmla="*/ 51 w 494"/>
                <a:gd name="T55" fmla="*/ 494 h 494"/>
                <a:gd name="T56" fmla="*/ 51 w 494"/>
                <a:gd name="T57" fmla="*/ 487 h 494"/>
                <a:gd name="T58" fmla="*/ 52 w 494"/>
                <a:gd name="T59" fmla="*/ 467 h 494"/>
                <a:gd name="T60" fmla="*/ 62 w 494"/>
                <a:gd name="T61" fmla="*/ 396 h 494"/>
                <a:gd name="T62" fmla="*/ 95 w 494"/>
                <a:gd name="T63" fmla="*/ 302 h 494"/>
                <a:gd name="T64" fmla="*/ 158 w 494"/>
                <a:gd name="T65" fmla="*/ 205 h 494"/>
                <a:gd name="T66" fmla="*/ 199 w 494"/>
                <a:gd name="T67" fmla="*/ 164 h 494"/>
                <a:gd name="T68" fmla="*/ 210 w 494"/>
                <a:gd name="T69" fmla="*/ 154 h 494"/>
                <a:gd name="T70" fmla="*/ 221 w 494"/>
                <a:gd name="T71" fmla="*/ 145 h 494"/>
                <a:gd name="T72" fmla="*/ 244 w 494"/>
                <a:gd name="T73" fmla="*/ 128 h 494"/>
                <a:gd name="T74" fmla="*/ 255 w 494"/>
                <a:gd name="T75" fmla="*/ 121 h 494"/>
                <a:gd name="T76" fmla="*/ 266 w 494"/>
                <a:gd name="T77" fmla="*/ 114 h 494"/>
                <a:gd name="T78" fmla="*/ 289 w 494"/>
                <a:gd name="T79" fmla="*/ 101 h 494"/>
                <a:gd name="T80" fmla="*/ 300 w 494"/>
                <a:gd name="T81" fmla="*/ 95 h 494"/>
                <a:gd name="T82" fmla="*/ 311 w 494"/>
                <a:gd name="T83" fmla="*/ 90 h 494"/>
                <a:gd name="T84" fmla="*/ 318 w 494"/>
                <a:gd name="T85" fmla="*/ 87 h 494"/>
                <a:gd name="T86" fmla="*/ 338 w 494"/>
                <a:gd name="T87" fmla="*/ 79 h 494"/>
                <a:gd name="T88" fmla="*/ 344 w 494"/>
                <a:gd name="T89" fmla="*/ 77 h 494"/>
                <a:gd name="T90" fmla="*/ 346 w 494"/>
                <a:gd name="T91" fmla="*/ 76 h 494"/>
                <a:gd name="T92" fmla="*/ 342 w 494"/>
                <a:gd name="T93" fmla="*/ 94 h 494"/>
                <a:gd name="T94" fmla="*/ 338 w 494"/>
                <a:gd name="T95" fmla="*/ 11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4" h="494">
                  <a:moveTo>
                    <a:pt x="338" y="112"/>
                  </a:moveTo>
                  <a:cubicBezTo>
                    <a:pt x="380" y="75"/>
                    <a:pt x="433" y="44"/>
                    <a:pt x="494" y="26"/>
                  </a:cubicBezTo>
                  <a:cubicBezTo>
                    <a:pt x="494" y="26"/>
                    <a:pt x="494" y="26"/>
                    <a:pt x="494" y="26"/>
                  </a:cubicBezTo>
                  <a:cubicBezTo>
                    <a:pt x="494" y="25"/>
                    <a:pt x="494" y="25"/>
                    <a:pt x="494" y="25"/>
                  </a:cubicBezTo>
                  <a:cubicBezTo>
                    <a:pt x="494" y="25"/>
                    <a:pt x="494" y="25"/>
                    <a:pt x="494" y="25"/>
                  </a:cubicBezTo>
                  <a:cubicBezTo>
                    <a:pt x="494" y="25"/>
                    <a:pt x="494" y="25"/>
                    <a:pt x="494" y="25"/>
                  </a:cubicBezTo>
                  <a:cubicBezTo>
                    <a:pt x="433" y="7"/>
                    <a:pt x="366" y="0"/>
                    <a:pt x="296" y="8"/>
                  </a:cubicBezTo>
                  <a:cubicBezTo>
                    <a:pt x="296" y="8"/>
                    <a:pt x="305" y="13"/>
                    <a:pt x="313" y="18"/>
                  </a:cubicBezTo>
                  <a:cubicBezTo>
                    <a:pt x="321" y="23"/>
                    <a:pt x="329" y="28"/>
                    <a:pt x="329" y="28"/>
                  </a:cubicBezTo>
                  <a:cubicBezTo>
                    <a:pt x="329" y="28"/>
                    <a:pt x="328" y="28"/>
                    <a:pt x="327" y="29"/>
                  </a:cubicBezTo>
                  <a:cubicBezTo>
                    <a:pt x="325" y="29"/>
                    <a:pt x="323" y="30"/>
                    <a:pt x="321" y="31"/>
                  </a:cubicBezTo>
                  <a:cubicBezTo>
                    <a:pt x="315" y="34"/>
                    <a:pt x="307" y="36"/>
                    <a:pt x="298" y="40"/>
                  </a:cubicBezTo>
                  <a:cubicBezTo>
                    <a:pt x="296" y="42"/>
                    <a:pt x="293" y="43"/>
                    <a:pt x="290" y="44"/>
                  </a:cubicBezTo>
                  <a:cubicBezTo>
                    <a:pt x="286" y="46"/>
                    <a:pt x="282" y="48"/>
                    <a:pt x="278" y="50"/>
                  </a:cubicBezTo>
                  <a:cubicBezTo>
                    <a:pt x="274" y="52"/>
                    <a:pt x="270" y="54"/>
                    <a:pt x="266" y="56"/>
                  </a:cubicBezTo>
                  <a:cubicBezTo>
                    <a:pt x="257" y="60"/>
                    <a:pt x="249" y="65"/>
                    <a:pt x="240" y="70"/>
                  </a:cubicBezTo>
                  <a:cubicBezTo>
                    <a:pt x="236" y="72"/>
                    <a:pt x="232" y="75"/>
                    <a:pt x="228" y="78"/>
                  </a:cubicBezTo>
                  <a:cubicBezTo>
                    <a:pt x="223" y="81"/>
                    <a:pt x="219" y="83"/>
                    <a:pt x="215" y="86"/>
                  </a:cubicBezTo>
                  <a:cubicBezTo>
                    <a:pt x="207" y="92"/>
                    <a:pt x="198" y="98"/>
                    <a:pt x="190" y="105"/>
                  </a:cubicBezTo>
                  <a:cubicBezTo>
                    <a:pt x="186" y="108"/>
                    <a:pt x="181" y="111"/>
                    <a:pt x="177" y="115"/>
                  </a:cubicBezTo>
                  <a:cubicBezTo>
                    <a:pt x="173" y="118"/>
                    <a:pt x="169" y="122"/>
                    <a:pt x="165" y="125"/>
                  </a:cubicBezTo>
                  <a:cubicBezTo>
                    <a:pt x="149" y="140"/>
                    <a:pt x="133" y="155"/>
                    <a:pt x="119" y="172"/>
                  </a:cubicBezTo>
                  <a:cubicBezTo>
                    <a:pt x="91" y="205"/>
                    <a:pt x="67" y="242"/>
                    <a:pt x="49" y="279"/>
                  </a:cubicBezTo>
                  <a:cubicBezTo>
                    <a:pt x="31" y="316"/>
                    <a:pt x="19" y="353"/>
                    <a:pt x="12" y="385"/>
                  </a:cubicBezTo>
                  <a:cubicBezTo>
                    <a:pt x="5" y="417"/>
                    <a:pt x="2" y="445"/>
                    <a:pt x="1" y="464"/>
                  </a:cubicBezTo>
                  <a:cubicBezTo>
                    <a:pt x="0" y="473"/>
                    <a:pt x="0" y="481"/>
                    <a:pt x="0" y="486"/>
                  </a:cubicBezTo>
                  <a:cubicBezTo>
                    <a:pt x="0" y="491"/>
                    <a:pt x="0" y="494"/>
                    <a:pt x="0" y="494"/>
                  </a:cubicBezTo>
                  <a:cubicBezTo>
                    <a:pt x="51" y="494"/>
                    <a:pt x="51" y="494"/>
                    <a:pt x="51" y="494"/>
                  </a:cubicBezTo>
                  <a:cubicBezTo>
                    <a:pt x="51" y="494"/>
                    <a:pt x="51" y="491"/>
                    <a:pt x="51" y="487"/>
                  </a:cubicBezTo>
                  <a:cubicBezTo>
                    <a:pt x="51" y="482"/>
                    <a:pt x="51" y="475"/>
                    <a:pt x="52" y="467"/>
                  </a:cubicBezTo>
                  <a:cubicBezTo>
                    <a:pt x="53" y="450"/>
                    <a:pt x="55" y="425"/>
                    <a:pt x="62" y="396"/>
                  </a:cubicBezTo>
                  <a:cubicBezTo>
                    <a:pt x="68" y="368"/>
                    <a:pt x="79" y="335"/>
                    <a:pt x="95" y="302"/>
                  </a:cubicBezTo>
                  <a:cubicBezTo>
                    <a:pt x="111" y="269"/>
                    <a:pt x="132" y="235"/>
                    <a:pt x="158" y="205"/>
                  </a:cubicBezTo>
                  <a:cubicBezTo>
                    <a:pt x="171" y="190"/>
                    <a:pt x="185" y="177"/>
                    <a:pt x="199" y="164"/>
                  </a:cubicBezTo>
                  <a:cubicBezTo>
                    <a:pt x="203" y="160"/>
                    <a:pt x="206" y="157"/>
                    <a:pt x="210" y="154"/>
                  </a:cubicBezTo>
                  <a:cubicBezTo>
                    <a:pt x="213" y="151"/>
                    <a:pt x="217" y="148"/>
                    <a:pt x="221" y="145"/>
                  </a:cubicBezTo>
                  <a:cubicBezTo>
                    <a:pt x="228" y="139"/>
                    <a:pt x="236" y="134"/>
                    <a:pt x="244" y="128"/>
                  </a:cubicBezTo>
                  <a:cubicBezTo>
                    <a:pt x="247" y="126"/>
                    <a:pt x="251" y="123"/>
                    <a:pt x="255" y="121"/>
                  </a:cubicBezTo>
                  <a:cubicBezTo>
                    <a:pt x="259" y="119"/>
                    <a:pt x="263" y="116"/>
                    <a:pt x="266" y="114"/>
                  </a:cubicBezTo>
                  <a:cubicBezTo>
                    <a:pt x="274" y="110"/>
                    <a:pt x="281" y="105"/>
                    <a:pt x="289" y="101"/>
                  </a:cubicBezTo>
                  <a:cubicBezTo>
                    <a:pt x="293" y="99"/>
                    <a:pt x="297" y="97"/>
                    <a:pt x="300" y="95"/>
                  </a:cubicBezTo>
                  <a:cubicBezTo>
                    <a:pt x="304" y="94"/>
                    <a:pt x="308" y="92"/>
                    <a:pt x="311" y="90"/>
                  </a:cubicBezTo>
                  <a:cubicBezTo>
                    <a:pt x="314" y="89"/>
                    <a:pt x="316" y="88"/>
                    <a:pt x="318" y="87"/>
                  </a:cubicBezTo>
                  <a:cubicBezTo>
                    <a:pt x="327" y="84"/>
                    <a:pt x="334" y="81"/>
                    <a:pt x="338" y="79"/>
                  </a:cubicBezTo>
                  <a:cubicBezTo>
                    <a:pt x="341" y="78"/>
                    <a:pt x="343" y="77"/>
                    <a:pt x="344" y="77"/>
                  </a:cubicBezTo>
                  <a:cubicBezTo>
                    <a:pt x="345" y="77"/>
                    <a:pt x="346" y="76"/>
                    <a:pt x="346" y="76"/>
                  </a:cubicBezTo>
                  <a:cubicBezTo>
                    <a:pt x="346" y="76"/>
                    <a:pt x="344" y="85"/>
                    <a:pt x="342" y="94"/>
                  </a:cubicBezTo>
                  <a:cubicBezTo>
                    <a:pt x="340" y="103"/>
                    <a:pt x="338" y="112"/>
                    <a:pt x="338" y="112"/>
                  </a:cubicBezTo>
                  <a:close/>
                </a:path>
              </a:pathLst>
            </a:custGeom>
            <a:solidFill>
              <a:schemeClr val="bg2"/>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出自【趣你的PPT】(微信:qunideppt)：最优质的PPT资源库"/>
            <p:cNvSpPr>
              <a:spLocks noEditPoints="1"/>
            </p:cNvSpPr>
            <p:nvPr/>
          </p:nvSpPr>
          <p:spPr bwMode="auto">
            <a:xfrm rot="3378439" flipH="1">
              <a:off x="1560648" y="1904601"/>
              <a:ext cx="1761086" cy="1762357"/>
            </a:xfrm>
            <a:custGeom>
              <a:avLst/>
              <a:gdLst>
                <a:gd name="T0" fmla="*/ 1055 w 1169"/>
                <a:gd name="T1" fmla="*/ 596 h 1170"/>
                <a:gd name="T2" fmla="*/ 1169 w 1169"/>
                <a:gd name="T3" fmla="*/ 551 h 1170"/>
                <a:gd name="T4" fmla="*/ 1156 w 1169"/>
                <a:gd name="T5" fmla="*/ 455 h 1170"/>
                <a:gd name="T6" fmla="*/ 1153 w 1169"/>
                <a:gd name="T7" fmla="*/ 446 h 1170"/>
                <a:gd name="T8" fmla="*/ 1031 w 1169"/>
                <a:gd name="T9" fmla="*/ 436 h 1170"/>
                <a:gd name="T10" fmla="*/ 998 w 1169"/>
                <a:gd name="T11" fmla="*/ 359 h 1170"/>
                <a:gd name="T12" fmla="*/ 1074 w 1169"/>
                <a:gd name="T13" fmla="*/ 263 h 1170"/>
                <a:gd name="T14" fmla="*/ 1008 w 1169"/>
                <a:gd name="T15" fmla="*/ 180 h 1170"/>
                <a:gd name="T16" fmla="*/ 897 w 1169"/>
                <a:gd name="T17" fmla="*/ 233 h 1170"/>
                <a:gd name="T18" fmla="*/ 829 w 1169"/>
                <a:gd name="T19" fmla="*/ 183 h 1170"/>
                <a:gd name="T20" fmla="*/ 847 w 1169"/>
                <a:gd name="T21" fmla="*/ 62 h 1170"/>
                <a:gd name="T22" fmla="*/ 749 w 1169"/>
                <a:gd name="T23" fmla="*/ 23 h 1170"/>
                <a:gd name="T24" fmla="*/ 679 w 1169"/>
                <a:gd name="T25" fmla="*/ 124 h 1170"/>
                <a:gd name="T26" fmla="*/ 596 w 1169"/>
                <a:gd name="T27" fmla="*/ 114 h 1170"/>
                <a:gd name="T28" fmla="*/ 550 w 1169"/>
                <a:gd name="T29" fmla="*/ 0 h 1170"/>
                <a:gd name="T30" fmla="*/ 454 w 1169"/>
                <a:gd name="T31" fmla="*/ 14 h 1170"/>
                <a:gd name="T32" fmla="*/ 446 w 1169"/>
                <a:gd name="T33" fmla="*/ 16 h 1170"/>
                <a:gd name="T34" fmla="*/ 436 w 1169"/>
                <a:gd name="T35" fmla="*/ 139 h 1170"/>
                <a:gd name="T36" fmla="*/ 359 w 1169"/>
                <a:gd name="T37" fmla="*/ 172 h 1170"/>
                <a:gd name="T38" fmla="*/ 262 w 1169"/>
                <a:gd name="T39" fmla="*/ 96 h 1170"/>
                <a:gd name="T40" fmla="*/ 180 w 1169"/>
                <a:gd name="T41" fmla="*/ 162 h 1170"/>
                <a:gd name="T42" fmla="*/ 232 w 1169"/>
                <a:gd name="T43" fmla="*/ 273 h 1170"/>
                <a:gd name="T44" fmla="*/ 183 w 1169"/>
                <a:gd name="T45" fmla="*/ 340 h 1170"/>
                <a:gd name="T46" fmla="*/ 61 w 1169"/>
                <a:gd name="T47" fmla="*/ 323 h 1170"/>
                <a:gd name="T48" fmla="*/ 22 w 1169"/>
                <a:gd name="T49" fmla="*/ 421 h 1170"/>
                <a:gd name="T50" fmla="*/ 123 w 1169"/>
                <a:gd name="T51" fmla="*/ 491 h 1170"/>
                <a:gd name="T52" fmla="*/ 114 w 1169"/>
                <a:gd name="T53" fmla="*/ 574 h 1170"/>
                <a:gd name="T54" fmla="*/ 0 w 1169"/>
                <a:gd name="T55" fmla="*/ 619 h 1170"/>
                <a:gd name="T56" fmla="*/ 14 w 1169"/>
                <a:gd name="T57" fmla="*/ 716 h 1170"/>
                <a:gd name="T58" fmla="*/ 16 w 1169"/>
                <a:gd name="T59" fmla="*/ 724 h 1170"/>
                <a:gd name="T60" fmla="*/ 138 w 1169"/>
                <a:gd name="T61" fmla="*/ 734 h 1170"/>
                <a:gd name="T62" fmla="*/ 171 w 1169"/>
                <a:gd name="T63" fmla="*/ 811 h 1170"/>
                <a:gd name="T64" fmla="*/ 95 w 1169"/>
                <a:gd name="T65" fmla="*/ 907 h 1170"/>
                <a:gd name="T66" fmla="*/ 161 w 1169"/>
                <a:gd name="T67" fmla="*/ 990 h 1170"/>
                <a:gd name="T68" fmla="*/ 272 w 1169"/>
                <a:gd name="T69" fmla="*/ 937 h 1170"/>
                <a:gd name="T70" fmla="*/ 340 w 1169"/>
                <a:gd name="T71" fmla="*/ 987 h 1170"/>
                <a:gd name="T72" fmla="*/ 322 w 1169"/>
                <a:gd name="T73" fmla="*/ 1109 h 1170"/>
                <a:gd name="T74" fmla="*/ 420 w 1169"/>
                <a:gd name="T75" fmla="*/ 1147 h 1170"/>
                <a:gd name="T76" fmla="*/ 490 w 1169"/>
                <a:gd name="T77" fmla="*/ 1046 h 1170"/>
                <a:gd name="T78" fmla="*/ 574 w 1169"/>
                <a:gd name="T79" fmla="*/ 1056 h 1170"/>
                <a:gd name="T80" fmla="*/ 619 w 1169"/>
                <a:gd name="T81" fmla="*/ 1170 h 1170"/>
                <a:gd name="T82" fmla="*/ 715 w 1169"/>
                <a:gd name="T83" fmla="*/ 1156 h 1170"/>
                <a:gd name="T84" fmla="*/ 723 w 1169"/>
                <a:gd name="T85" fmla="*/ 1154 h 1170"/>
                <a:gd name="T86" fmla="*/ 733 w 1169"/>
                <a:gd name="T87" fmla="*/ 1032 h 1170"/>
                <a:gd name="T88" fmla="*/ 810 w 1169"/>
                <a:gd name="T89" fmla="*/ 998 h 1170"/>
                <a:gd name="T90" fmla="*/ 907 w 1169"/>
                <a:gd name="T91" fmla="*/ 1074 h 1170"/>
                <a:gd name="T92" fmla="*/ 989 w 1169"/>
                <a:gd name="T93" fmla="*/ 1008 h 1170"/>
                <a:gd name="T94" fmla="*/ 937 w 1169"/>
                <a:gd name="T95" fmla="*/ 897 h 1170"/>
                <a:gd name="T96" fmla="*/ 987 w 1169"/>
                <a:gd name="T97" fmla="*/ 830 h 1170"/>
                <a:gd name="T98" fmla="*/ 1108 w 1169"/>
                <a:gd name="T99" fmla="*/ 848 h 1170"/>
                <a:gd name="T100" fmla="*/ 1147 w 1169"/>
                <a:gd name="T101" fmla="*/ 749 h 1170"/>
                <a:gd name="T102" fmla="*/ 1046 w 1169"/>
                <a:gd name="T103" fmla="*/ 679 h 1170"/>
                <a:gd name="T104" fmla="*/ 1055 w 1169"/>
                <a:gd name="T105" fmla="*/ 596 h 1170"/>
                <a:gd name="T106" fmla="*/ 657 w 1169"/>
                <a:gd name="T107" fmla="*/ 901 h 1170"/>
                <a:gd name="T108" fmla="*/ 584 w 1169"/>
                <a:gd name="T109" fmla="*/ 909 h 1170"/>
                <a:gd name="T110" fmla="*/ 384 w 1169"/>
                <a:gd name="T111" fmla="*/ 839 h 1170"/>
                <a:gd name="T112" fmla="*/ 269 w 1169"/>
                <a:gd name="T113" fmla="*/ 657 h 1170"/>
                <a:gd name="T114" fmla="*/ 310 w 1169"/>
                <a:gd name="T115" fmla="*/ 413 h 1170"/>
                <a:gd name="T116" fmla="*/ 512 w 1169"/>
                <a:gd name="T117" fmla="*/ 270 h 1170"/>
                <a:gd name="T118" fmla="*/ 585 w 1169"/>
                <a:gd name="T119" fmla="*/ 261 h 1170"/>
                <a:gd name="T120" fmla="*/ 785 w 1169"/>
                <a:gd name="T121" fmla="*/ 331 h 1170"/>
                <a:gd name="T122" fmla="*/ 900 w 1169"/>
                <a:gd name="T123" fmla="*/ 513 h 1170"/>
                <a:gd name="T124" fmla="*/ 657 w 1169"/>
                <a:gd name="T125" fmla="*/ 901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9" h="1170">
                  <a:moveTo>
                    <a:pt x="1055" y="596"/>
                  </a:moveTo>
                  <a:cubicBezTo>
                    <a:pt x="1101" y="580"/>
                    <a:pt x="1140" y="564"/>
                    <a:pt x="1169" y="551"/>
                  </a:cubicBezTo>
                  <a:cubicBezTo>
                    <a:pt x="1167" y="519"/>
                    <a:pt x="1163" y="487"/>
                    <a:pt x="1156" y="455"/>
                  </a:cubicBezTo>
                  <a:cubicBezTo>
                    <a:pt x="1155" y="452"/>
                    <a:pt x="1154" y="449"/>
                    <a:pt x="1153" y="446"/>
                  </a:cubicBezTo>
                  <a:cubicBezTo>
                    <a:pt x="1121" y="442"/>
                    <a:pt x="1080" y="438"/>
                    <a:pt x="1031" y="436"/>
                  </a:cubicBezTo>
                  <a:cubicBezTo>
                    <a:pt x="1022" y="409"/>
                    <a:pt x="1011" y="384"/>
                    <a:pt x="998" y="359"/>
                  </a:cubicBezTo>
                  <a:cubicBezTo>
                    <a:pt x="1030" y="322"/>
                    <a:pt x="1055" y="290"/>
                    <a:pt x="1074" y="263"/>
                  </a:cubicBezTo>
                  <a:cubicBezTo>
                    <a:pt x="1054" y="233"/>
                    <a:pt x="1032" y="206"/>
                    <a:pt x="1008" y="180"/>
                  </a:cubicBezTo>
                  <a:cubicBezTo>
                    <a:pt x="977" y="193"/>
                    <a:pt x="940" y="210"/>
                    <a:pt x="897" y="233"/>
                  </a:cubicBezTo>
                  <a:cubicBezTo>
                    <a:pt x="876" y="214"/>
                    <a:pt x="853" y="198"/>
                    <a:pt x="829" y="183"/>
                  </a:cubicBezTo>
                  <a:cubicBezTo>
                    <a:pt x="838" y="135"/>
                    <a:pt x="844" y="94"/>
                    <a:pt x="847" y="62"/>
                  </a:cubicBezTo>
                  <a:cubicBezTo>
                    <a:pt x="816" y="46"/>
                    <a:pt x="783" y="33"/>
                    <a:pt x="749" y="23"/>
                  </a:cubicBezTo>
                  <a:cubicBezTo>
                    <a:pt x="729" y="49"/>
                    <a:pt x="705" y="82"/>
                    <a:pt x="679" y="124"/>
                  </a:cubicBezTo>
                  <a:cubicBezTo>
                    <a:pt x="652" y="118"/>
                    <a:pt x="624" y="115"/>
                    <a:pt x="596" y="114"/>
                  </a:cubicBezTo>
                  <a:cubicBezTo>
                    <a:pt x="579" y="68"/>
                    <a:pt x="564" y="30"/>
                    <a:pt x="550" y="0"/>
                  </a:cubicBezTo>
                  <a:cubicBezTo>
                    <a:pt x="518" y="2"/>
                    <a:pt x="486" y="7"/>
                    <a:pt x="454" y="14"/>
                  </a:cubicBezTo>
                  <a:cubicBezTo>
                    <a:pt x="451" y="15"/>
                    <a:pt x="449" y="15"/>
                    <a:pt x="446" y="16"/>
                  </a:cubicBezTo>
                  <a:cubicBezTo>
                    <a:pt x="441" y="49"/>
                    <a:pt x="438" y="89"/>
                    <a:pt x="436" y="139"/>
                  </a:cubicBezTo>
                  <a:cubicBezTo>
                    <a:pt x="409" y="147"/>
                    <a:pt x="383" y="159"/>
                    <a:pt x="359" y="172"/>
                  </a:cubicBezTo>
                  <a:cubicBezTo>
                    <a:pt x="321" y="140"/>
                    <a:pt x="289" y="115"/>
                    <a:pt x="262" y="96"/>
                  </a:cubicBezTo>
                  <a:cubicBezTo>
                    <a:pt x="233" y="115"/>
                    <a:pt x="205" y="137"/>
                    <a:pt x="180" y="162"/>
                  </a:cubicBezTo>
                  <a:cubicBezTo>
                    <a:pt x="192" y="192"/>
                    <a:pt x="210" y="229"/>
                    <a:pt x="232" y="273"/>
                  </a:cubicBezTo>
                  <a:cubicBezTo>
                    <a:pt x="214" y="294"/>
                    <a:pt x="197" y="316"/>
                    <a:pt x="183" y="340"/>
                  </a:cubicBezTo>
                  <a:cubicBezTo>
                    <a:pt x="134" y="331"/>
                    <a:pt x="94" y="325"/>
                    <a:pt x="61" y="323"/>
                  </a:cubicBezTo>
                  <a:cubicBezTo>
                    <a:pt x="45" y="354"/>
                    <a:pt x="32" y="387"/>
                    <a:pt x="22" y="421"/>
                  </a:cubicBezTo>
                  <a:cubicBezTo>
                    <a:pt x="48" y="441"/>
                    <a:pt x="82" y="464"/>
                    <a:pt x="123" y="491"/>
                  </a:cubicBezTo>
                  <a:cubicBezTo>
                    <a:pt x="118" y="518"/>
                    <a:pt x="115" y="546"/>
                    <a:pt x="114" y="574"/>
                  </a:cubicBezTo>
                  <a:cubicBezTo>
                    <a:pt x="68" y="590"/>
                    <a:pt x="30" y="606"/>
                    <a:pt x="0" y="619"/>
                  </a:cubicBezTo>
                  <a:cubicBezTo>
                    <a:pt x="2" y="651"/>
                    <a:pt x="6" y="683"/>
                    <a:pt x="14" y="716"/>
                  </a:cubicBezTo>
                  <a:cubicBezTo>
                    <a:pt x="14" y="718"/>
                    <a:pt x="15" y="721"/>
                    <a:pt x="16" y="724"/>
                  </a:cubicBezTo>
                  <a:cubicBezTo>
                    <a:pt x="48" y="729"/>
                    <a:pt x="89" y="732"/>
                    <a:pt x="138" y="734"/>
                  </a:cubicBezTo>
                  <a:cubicBezTo>
                    <a:pt x="147" y="761"/>
                    <a:pt x="158" y="787"/>
                    <a:pt x="171" y="811"/>
                  </a:cubicBezTo>
                  <a:cubicBezTo>
                    <a:pt x="140" y="848"/>
                    <a:pt x="114" y="880"/>
                    <a:pt x="95" y="907"/>
                  </a:cubicBezTo>
                  <a:cubicBezTo>
                    <a:pt x="115" y="937"/>
                    <a:pt x="137" y="965"/>
                    <a:pt x="161" y="990"/>
                  </a:cubicBezTo>
                  <a:cubicBezTo>
                    <a:pt x="192" y="977"/>
                    <a:pt x="229" y="960"/>
                    <a:pt x="272" y="937"/>
                  </a:cubicBezTo>
                  <a:cubicBezTo>
                    <a:pt x="293" y="956"/>
                    <a:pt x="316" y="972"/>
                    <a:pt x="340" y="987"/>
                  </a:cubicBezTo>
                  <a:cubicBezTo>
                    <a:pt x="331" y="1035"/>
                    <a:pt x="325" y="1076"/>
                    <a:pt x="322" y="1109"/>
                  </a:cubicBezTo>
                  <a:cubicBezTo>
                    <a:pt x="354" y="1124"/>
                    <a:pt x="386" y="1137"/>
                    <a:pt x="420" y="1147"/>
                  </a:cubicBezTo>
                  <a:cubicBezTo>
                    <a:pt x="441" y="1121"/>
                    <a:pt x="464" y="1088"/>
                    <a:pt x="490" y="1046"/>
                  </a:cubicBezTo>
                  <a:cubicBezTo>
                    <a:pt x="517" y="1052"/>
                    <a:pt x="545" y="1055"/>
                    <a:pt x="574" y="1056"/>
                  </a:cubicBezTo>
                  <a:cubicBezTo>
                    <a:pt x="590" y="1102"/>
                    <a:pt x="605" y="1140"/>
                    <a:pt x="619" y="1170"/>
                  </a:cubicBezTo>
                  <a:cubicBezTo>
                    <a:pt x="651" y="1168"/>
                    <a:pt x="683" y="1163"/>
                    <a:pt x="715" y="1156"/>
                  </a:cubicBezTo>
                  <a:cubicBezTo>
                    <a:pt x="718" y="1155"/>
                    <a:pt x="721" y="1155"/>
                    <a:pt x="723" y="1154"/>
                  </a:cubicBezTo>
                  <a:cubicBezTo>
                    <a:pt x="728" y="1121"/>
                    <a:pt x="731" y="1081"/>
                    <a:pt x="733" y="1032"/>
                  </a:cubicBezTo>
                  <a:cubicBezTo>
                    <a:pt x="760" y="1023"/>
                    <a:pt x="786" y="1011"/>
                    <a:pt x="810" y="998"/>
                  </a:cubicBezTo>
                  <a:cubicBezTo>
                    <a:pt x="848" y="1030"/>
                    <a:pt x="880" y="1055"/>
                    <a:pt x="907" y="1074"/>
                  </a:cubicBezTo>
                  <a:cubicBezTo>
                    <a:pt x="936" y="1055"/>
                    <a:pt x="964" y="1033"/>
                    <a:pt x="989" y="1008"/>
                  </a:cubicBezTo>
                  <a:cubicBezTo>
                    <a:pt x="977" y="978"/>
                    <a:pt x="960" y="941"/>
                    <a:pt x="937" y="897"/>
                  </a:cubicBezTo>
                  <a:cubicBezTo>
                    <a:pt x="955" y="876"/>
                    <a:pt x="972" y="854"/>
                    <a:pt x="987" y="830"/>
                  </a:cubicBezTo>
                  <a:cubicBezTo>
                    <a:pt x="1035" y="839"/>
                    <a:pt x="1075" y="845"/>
                    <a:pt x="1108" y="848"/>
                  </a:cubicBezTo>
                  <a:cubicBezTo>
                    <a:pt x="1124" y="816"/>
                    <a:pt x="1137" y="783"/>
                    <a:pt x="1147" y="749"/>
                  </a:cubicBezTo>
                  <a:cubicBezTo>
                    <a:pt x="1121" y="729"/>
                    <a:pt x="1087" y="706"/>
                    <a:pt x="1046" y="679"/>
                  </a:cubicBezTo>
                  <a:cubicBezTo>
                    <a:pt x="1051" y="652"/>
                    <a:pt x="1055" y="624"/>
                    <a:pt x="1055" y="596"/>
                  </a:cubicBezTo>
                  <a:close/>
                  <a:moveTo>
                    <a:pt x="657" y="901"/>
                  </a:moveTo>
                  <a:cubicBezTo>
                    <a:pt x="633" y="906"/>
                    <a:pt x="609" y="909"/>
                    <a:pt x="584" y="909"/>
                  </a:cubicBezTo>
                  <a:cubicBezTo>
                    <a:pt x="512" y="909"/>
                    <a:pt x="441" y="884"/>
                    <a:pt x="384" y="839"/>
                  </a:cubicBezTo>
                  <a:cubicBezTo>
                    <a:pt x="326" y="794"/>
                    <a:pt x="285" y="729"/>
                    <a:pt x="269" y="657"/>
                  </a:cubicBezTo>
                  <a:cubicBezTo>
                    <a:pt x="250" y="573"/>
                    <a:pt x="264" y="486"/>
                    <a:pt x="310" y="413"/>
                  </a:cubicBezTo>
                  <a:cubicBezTo>
                    <a:pt x="356" y="340"/>
                    <a:pt x="428" y="289"/>
                    <a:pt x="512" y="270"/>
                  </a:cubicBezTo>
                  <a:cubicBezTo>
                    <a:pt x="536" y="264"/>
                    <a:pt x="561" y="261"/>
                    <a:pt x="585" y="261"/>
                  </a:cubicBezTo>
                  <a:cubicBezTo>
                    <a:pt x="657" y="261"/>
                    <a:pt x="728" y="286"/>
                    <a:pt x="785" y="331"/>
                  </a:cubicBezTo>
                  <a:cubicBezTo>
                    <a:pt x="843" y="376"/>
                    <a:pt x="884" y="441"/>
                    <a:pt x="900" y="513"/>
                  </a:cubicBezTo>
                  <a:cubicBezTo>
                    <a:pt x="940" y="687"/>
                    <a:pt x="831" y="861"/>
                    <a:pt x="657" y="901"/>
                  </a:cubicBezTo>
                  <a:close/>
                </a:path>
              </a:pathLst>
            </a:custGeom>
            <a:solidFill>
              <a:srgbClr val="82BCC7"/>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出自【趣你的PPT】(微信:qunideppt)：最优质的PPT资源库"/>
            <p:cNvSpPr/>
            <p:nvPr/>
          </p:nvSpPr>
          <p:spPr bwMode="auto">
            <a:xfrm rot="2220170" flipH="1">
              <a:off x="759012" y="3222829"/>
              <a:ext cx="360032" cy="1258258"/>
            </a:xfrm>
            <a:custGeom>
              <a:avLst/>
              <a:gdLst>
                <a:gd name="T0" fmla="*/ 49 w 163"/>
                <a:gd name="T1" fmla="*/ 401 h 572"/>
                <a:gd name="T2" fmla="*/ 0 w 163"/>
                <a:gd name="T3" fmla="*/ 572 h 572"/>
                <a:gd name="T4" fmla="*/ 0 w 163"/>
                <a:gd name="T5" fmla="*/ 572 h 572"/>
                <a:gd name="T6" fmla="*/ 0 w 163"/>
                <a:gd name="T7" fmla="*/ 572 h 572"/>
                <a:gd name="T8" fmla="*/ 0 w 163"/>
                <a:gd name="T9" fmla="*/ 572 h 572"/>
                <a:gd name="T10" fmla="*/ 0 w 163"/>
                <a:gd name="T11" fmla="*/ 572 h 572"/>
                <a:gd name="T12" fmla="*/ 152 w 163"/>
                <a:gd name="T13" fmla="*/ 445 h 572"/>
                <a:gd name="T14" fmla="*/ 133 w 163"/>
                <a:gd name="T15" fmla="*/ 450 h 572"/>
                <a:gd name="T16" fmla="*/ 114 w 163"/>
                <a:gd name="T17" fmla="*/ 454 h 572"/>
                <a:gd name="T18" fmla="*/ 118 w 163"/>
                <a:gd name="T19" fmla="*/ 446 h 572"/>
                <a:gd name="T20" fmla="*/ 128 w 163"/>
                <a:gd name="T21" fmla="*/ 423 h 572"/>
                <a:gd name="T22" fmla="*/ 129 w 163"/>
                <a:gd name="T23" fmla="*/ 420 h 572"/>
                <a:gd name="T24" fmla="*/ 131 w 163"/>
                <a:gd name="T25" fmla="*/ 416 h 572"/>
                <a:gd name="T26" fmla="*/ 137 w 163"/>
                <a:gd name="T27" fmla="*/ 396 h 572"/>
                <a:gd name="T28" fmla="*/ 144 w 163"/>
                <a:gd name="T29" fmla="*/ 375 h 572"/>
                <a:gd name="T30" fmla="*/ 147 w 163"/>
                <a:gd name="T31" fmla="*/ 364 h 572"/>
                <a:gd name="T32" fmla="*/ 150 w 163"/>
                <a:gd name="T33" fmla="*/ 353 h 572"/>
                <a:gd name="T34" fmla="*/ 158 w 163"/>
                <a:gd name="T35" fmla="*/ 305 h 572"/>
                <a:gd name="T36" fmla="*/ 162 w 163"/>
                <a:gd name="T37" fmla="*/ 256 h 572"/>
                <a:gd name="T38" fmla="*/ 155 w 163"/>
                <a:gd name="T39" fmla="*/ 158 h 572"/>
                <a:gd name="T40" fmla="*/ 134 w 163"/>
                <a:gd name="T41" fmla="*/ 76 h 572"/>
                <a:gd name="T42" fmla="*/ 110 w 163"/>
                <a:gd name="T43" fmla="*/ 20 h 572"/>
                <a:gd name="T44" fmla="*/ 102 w 163"/>
                <a:gd name="T45" fmla="*/ 5 h 572"/>
                <a:gd name="T46" fmla="*/ 100 w 163"/>
                <a:gd name="T47" fmla="*/ 0 h 572"/>
                <a:gd name="T48" fmla="*/ 55 w 163"/>
                <a:gd name="T49" fmla="*/ 25 h 572"/>
                <a:gd name="T50" fmla="*/ 58 w 163"/>
                <a:gd name="T51" fmla="*/ 30 h 572"/>
                <a:gd name="T52" fmla="*/ 65 w 163"/>
                <a:gd name="T53" fmla="*/ 43 h 572"/>
                <a:gd name="T54" fmla="*/ 86 w 163"/>
                <a:gd name="T55" fmla="*/ 93 h 572"/>
                <a:gd name="T56" fmla="*/ 111 w 163"/>
                <a:gd name="T57" fmla="*/ 254 h 572"/>
                <a:gd name="T58" fmla="*/ 108 w 163"/>
                <a:gd name="T59" fmla="*/ 299 h 572"/>
                <a:gd name="T60" fmla="*/ 100 w 163"/>
                <a:gd name="T61" fmla="*/ 341 h 572"/>
                <a:gd name="T62" fmla="*/ 98 w 163"/>
                <a:gd name="T63" fmla="*/ 351 h 572"/>
                <a:gd name="T64" fmla="*/ 95 w 163"/>
                <a:gd name="T65" fmla="*/ 361 h 572"/>
                <a:gd name="T66" fmla="*/ 89 w 163"/>
                <a:gd name="T67" fmla="*/ 380 h 572"/>
                <a:gd name="T68" fmla="*/ 83 w 163"/>
                <a:gd name="T69" fmla="*/ 397 h 572"/>
                <a:gd name="T70" fmla="*/ 81 w 163"/>
                <a:gd name="T71" fmla="*/ 401 h 572"/>
                <a:gd name="T72" fmla="*/ 80 w 163"/>
                <a:gd name="T73" fmla="*/ 405 h 572"/>
                <a:gd name="T74" fmla="*/ 72 w 163"/>
                <a:gd name="T75" fmla="*/ 424 h 572"/>
                <a:gd name="T76" fmla="*/ 68 w 163"/>
                <a:gd name="T77" fmla="*/ 432 h 572"/>
                <a:gd name="T78" fmla="*/ 59 w 163"/>
                <a:gd name="T79" fmla="*/ 416 h 572"/>
                <a:gd name="T80" fmla="*/ 52 w 163"/>
                <a:gd name="T81" fmla="*/ 406 h 572"/>
                <a:gd name="T82" fmla="*/ 49 w 163"/>
                <a:gd name="T83" fmla="*/ 40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572">
                  <a:moveTo>
                    <a:pt x="49" y="401"/>
                  </a:moveTo>
                  <a:cubicBezTo>
                    <a:pt x="45" y="457"/>
                    <a:pt x="29" y="516"/>
                    <a:pt x="0" y="572"/>
                  </a:cubicBezTo>
                  <a:cubicBezTo>
                    <a:pt x="0" y="572"/>
                    <a:pt x="0" y="572"/>
                    <a:pt x="0" y="572"/>
                  </a:cubicBezTo>
                  <a:cubicBezTo>
                    <a:pt x="0" y="572"/>
                    <a:pt x="0" y="572"/>
                    <a:pt x="0" y="572"/>
                  </a:cubicBezTo>
                  <a:cubicBezTo>
                    <a:pt x="0" y="572"/>
                    <a:pt x="0" y="572"/>
                    <a:pt x="0" y="572"/>
                  </a:cubicBezTo>
                  <a:cubicBezTo>
                    <a:pt x="0" y="572"/>
                    <a:pt x="0" y="572"/>
                    <a:pt x="0" y="572"/>
                  </a:cubicBezTo>
                  <a:cubicBezTo>
                    <a:pt x="55" y="543"/>
                    <a:pt x="108" y="500"/>
                    <a:pt x="152" y="445"/>
                  </a:cubicBezTo>
                  <a:cubicBezTo>
                    <a:pt x="152" y="445"/>
                    <a:pt x="142" y="448"/>
                    <a:pt x="133" y="450"/>
                  </a:cubicBezTo>
                  <a:cubicBezTo>
                    <a:pt x="123" y="452"/>
                    <a:pt x="114" y="454"/>
                    <a:pt x="114" y="454"/>
                  </a:cubicBezTo>
                  <a:cubicBezTo>
                    <a:pt x="114" y="454"/>
                    <a:pt x="116" y="451"/>
                    <a:pt x="118" y="446"/>
                  </a:cubicBezTo>
                  <a:cubicBezTo>
                    <a:pt x="121" y="440"/>
                    <a:pt x="124" y="433"/>
                    <a:pt x="128" y="423"/>
                  </a:cubicBezTo>
                  <a:cubicBezTo>
                    <a:pt x="128" y="422"/>
                    <a:pt x="129" y="421"/>
                    <a:pt x="129" y="420"/>
                  </a:cubicBezTo>
                  <a:cubicBezTo>
                    <a:pt x="130" y="418"/>
                    <a:pt x="130" y="417"/>
                    <a:pt x="131" y="416"/>
                  </a:cubicBezTo>
                  <a:cubicBezTo>
                    <a:pt x="133" y="409"/>
                    <a:pt x="135" y="403"/>
                    <a:pt x="137" y="396"/>
                  </a:cubicBezTo>
                  <a:cubicBezTo>
                    <a:pt x="140" y="389"/>
                    <a:pt x="142" y="382"/>
                    <a:pt x="144" y="375"/>
                  </a:cubicBezTo>
                  <a:cubicBezTo>
                    <a:pt x="145" y="371"/>
                    <a:pt x="146" y="368"/>
                    <a:pt x="147" y="364"/>
                  </a:cubicBezTo>
                  <a:cubicBezTo>
                    <a:pt x="148" y="360"/>
                    <a:pt x="149" y="356"/>
                    <a:pt x="150" y="353"/>
                  </a:cubicBezTo>
                  <a:cubicBezTo>
                    <a:pt x="153" y="337"/>
                    <a:pt x="156" y="321"/>
                    <a:pt x="158" y="305"/>
                  </a:cubicBezTo>
                  <a:cubicBezTo>
                    <a:pt x="160" y="289"/>
                    <a:pt x="162" y="272"/>
                    <a:pt x="162" y="256"/>
                  </a:cubicBezTo>
                  <a:cubicBezTo>
                    <a:pt x="163" y="222"/>
                    <a:pt x="161" y="189"/>
                    <a:pt x="155" y="158"/>
                  </a:cubicBezTo>
                  <a:cubicBezTo>
                    <a:pt x="150" y="127"/>
                    <a:pt x="142" y="99"/>
                    <a:pt x="134" y="76"/>
                  </a:cubicBezTo>
                  <a:cubicBezTo>
                    <a:pt x="125" y="52"/>
                    <a:pt x="117" y="33"/>
                    <a:pt x="110" y="20"/>
                  </a:cubicBezTo>
                  <a:cubicBezTo>
                    <a:pt x="107" y="14"/>
                    <a:pt x="104" y="9"/>
                    <a:pt x="102" y="5"/>
                  </a:cubicBezTo>
                  <a:cubicBezTo>
                    <a:pt x="101" y="2"/>
                    <a:pt x="100" y="0"/>
                    <a:pt x="100" y="0"/>
                  </a:cubicBezTo>
                  <a:cubicBezTo>
                    <a:pt x="55" y="25"/>
                    <a:pt x="55" y="25"/>
                    <a:pt x="55" y="25"/>
                  </a:cubicBezTo>
                  <a:cubicBezTo>
                    <a:pt x="55" y="25"/>
                    <a:pt x="56" y="26"/>
                    <a:pt x="58" y="30"/>
                  </a:cubicBezTo>
                  <a:cubicBezTo>
                    <a:pt x="59" y="33"/>
                    <a:pt x="62" y="37"/>
                    <a:pt x="65" y="43"/>
                  </a:cubicBezTo>
                  <a:cubicBezTo>
                    <a:pt x="70" y="55"/>
                    <a:pt x="78" y="72"/>
                    <a:pt x="86" y="93"/>
                  </a:cubicBezTo>
                  <a:cubicBezTo>
                    <a:pt x="101" y="135"/>
                    <a:pt x="113" y="194"/>
                    <a:pt x="111" y="254"/>
                  </a:cubicBezTo>
                  <a:cubicBezTo>
                    <a:pt x="111" y="269"/>
                    <a:pt x="109" y="284"/>
                    <a:pt x="108" y="299"/>
                  </a:cubicBezTo>
                  <a:cubicBezTo>
                    <a:pt x="106" y="313"/>
                    <a:pt x="103" y="327"/>
                    <a:pt x="100" y="341"/>
                  </a:cubicBezTo>
                  <a:cubicBezTo>
                    <a:pt x="99" y="344"/>
                    <a:pt x="98" y="348"/>
                    <a:pt x="98" y="351"/>
                  </a:cubicBezTo>
                  <a:cubicBezTo>
                    <a:pt x="97" y="354"/>
                    <a:pt x="96" y="358"/>
                    <a:pt x="95" y="361"/>
                  </a:cubicBezTo>
                  <a:cubicBezTo>
                    <a:pt x="93" y="368"/>
                    <a:pt x="91" y="374"/>
                    <a:pt x="89" y="380"/>
                  </a:cubicBezTo>
                  <a:cubicBezTo>
                    <a:pt x="87" y="386"/>
                    <a:pt x="85" y="392"/>
                    <a:pt x="83" y="397"/>
                  </a:cubicBezTo>
                  <a:cubicBezTo>
                    <a:pt x="82" y="399"/>
                    <a:pt x="82" y="400"/>
                    <a:pt x="81" y="401"/>
                  </a:cubicBezTo>
                  <a:cubicBezTo>
                    <a:pt x="81" y="402"/>
                    <a:pt x="81" y="403"/>
                    <a:pt x="80" y="405"/>
                  </a:cubicBezTo>
                  <a:cubicBezTo>
                    <a:pt x="77" y="413"/>
                    <a:pt x="74" y="420"/>
                    <a:pt x="72" y="424"/>
                  </a:cubicBezTo>
                  <a:cubicBezTo>
                    <a:pt x="69" y="429"/>
                    <a:pt x="68" y="432"/>
                    <a:pt x="68" y="432"/>
                  </a:cubicBezTo>
                  <a:cubicBezTo>
                    <a:pt x="68" y="432"/>
                    <a:pt x="64" y="424"/>
                    <a:pt x="59" y="416"/>
                  </a:cubicBezTo>
                  <a:cubicBezTo>
                    <a:pt x="56" y="413"/>
                    <a:pt x="54" y="409"/>
                    <a:pt x="52" y="406"/>
                  </a:cubicBezTo>
                  <a:cubicBezTo>
                    <a:pt x="50" y="403"/>
                    <a:pt x="49" y="401"/>
                    <a:pt x="49" y="401"/>
                  </a:cubicBezTo>
                  <a:close/>
                </a:path>
              </a:pathLst>
            </a:custGeom>
            <a:solidFill>
              <a:schemeClr val="bg2"/>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出自【趣你的PPT】(微信:qunideppt)：最优质的PPT资源库"/>
            <p:cNvSpPr/>
            <p:nvPr/>
          </p:nvSpPr>
          <p:spPr bwMode="auto">
            <a:xfrm rot="2220170" flipH="1">
              <a:off x="1543014" y="1469060"/>
              <a:ext cx="358177" cy="1263825"/>
            </a:xfrm>
            <a:custGeom>
              <a:avLst/>
              <a:gdLst>
                <a:gd name="T0" fmla="*/ 152 w 163"/>
                <a:gd name="T1" fmla="*/ 128 h 574"/>
                <a:gd name="T2" fmla="*/ 0 w 163"/>
                <a:gd name="T3" fmla="*/ 1 h 574"/>
                <a:gd name="T4" fmla="*/ 0 w 163"/>
                <a:gd name="T5" fmla="*/ 0 h 574"/>
                <a:gd name="T6" fmla="*/ 0 w 163"/>
                <a:gd name="T7" fmla="*/ 0 h 574"/>
                <a:gd name="T8" fmla="*/ 0 w 163"/>
                <a:gd name="T9" fmla="*/ 0 h 574"/>
                <a:gd name="T10" fmla="*/ 0 w 163"/>
                <a:gd name="T11" fmla="*/ 1 h 574"/>
                <a:gd name="T12" fmla="*/ 49 w 163"/>
                <a:gd name="T13" fmla="*/ 171 h 574"/>
                <a:gd name="T14" fmla="*/ 59 w 163"/>
                <a:gd name="T15" fmla="*/ 156 h 574"/>
                <a:gd name="T16" fmla="*/ 68 w 163"/>
                <a:gd name="T17" fmla="*/ 141 h 574"/>
                <a:gd name="T18" fmla="*/ 72 w 163"/>
                <a:gd name="T19" fmla="*/ 148 h 574"/>
                <a:gd name="T20" fmla="*/ 80 w 163"/>
                <a:gd name="T21" fmla="*/ 168 h 574"/>
                <a:gd name="T22" fmla="*/ 82 w 163"/>
                <a:gd name="T23" fmla="*/ 171 h 574"/>
                <a:gd name="T24" fmla="*/ 83 w 163"/>
                <a:gd name="T25" fmla="*/ 175 h 574"/>
                <a:gd name="T26" fmla="*/ 89 w 163"/>
                <a:gd name="T27" fmla="*/ 193 h 574"/>
                <a:gd name="T28" fmla="*/ 95 w 163"/>
                <a:gd name="T29" fmla="*/ 212 h 574"/>
                <a:gd name="T30" fmla="*/ 98 w 163"/>
                <a:gd name="T31" fmla="*/ 221 h 574"/>
                <a:gd name="T32" fmla="*/ 100 w 163"/>
                <a:gd name="T33" fmla="*/ 232 h 574"/>
                <a:gd name="T34" fmla="*/ 108 w 163"/>
                <a:gd name="T35" fmla="*/ 274 h 574"/>
                <a:gd name="T36" fmla="*/ 111 w 163"/>
                <a:gd name="T37" fmla="*/ 319 h 574"/>
                <a:gd name="T38" fmla="*/ 86 w 163"/>
                <a:gd name="T39" fmla="*/ 481 h 574"/>
                <a:gd name="T40" fmla="*/ 64 w 163"/>
                <a:gd name="T41" fmla="*/ 530 h 574"/>
                <a:gd name="T42" fmla="*/ 57 w 163"/>
                <a:gd name="T43" fmla="*/ 544 h 574"/>
                <a:gd name="T44" fmla="*/ 55 w 163"/>
                <a:gd name="T45" fmla="*/ 549 h 574"/>
                <a:gd name="T46" fmla="*/ 99 w 163"/>
                <a:gd name="T47" fmla="*/ 574 h 574"/>
                <a:gd name="T48" fmla="*/ 102 w 163"/>
                <a:gd name="T49" fmla="*/ 568 h 574"/>
                <a:gd name="T50" fmla="*/ 110 w 163"/>
                <a:gd name="T51" fmla="*/ 553 h 574"/>
                <a:gd name="T52" fmla="*/ 134 w 163"/>
                <a:gd name="T53" fmla="*/ 498 h 574"/>
                <a:gd name="T54" fmla="*/ 155 w 163"/>
                <a:gd name="T55" fmla="*/ 415 h 574"/>
                <a:gd name="T56" fmla="*/ 161 w 163"/>
                <a:gd name="T57" fmla="*/ 367 h 574"/>
                <a:gd name="T58" fmla="*/ 162 w 163"/>
                <a:gd name="T59" fmla="*/ 317 h 574"/>
                <a:gd name="T60" fmla="*/ 158 w 163"/>
                <a:gd name="T61" fmla="*/ 268 h 574"/>
                <a:gd name="T62" fmla="*/ 150 w 163"/>
                <a:gd name="T63" fmla="*/ 220 h 574"/>
                <a:gd name="T64" fmla="*/ 147 w 163"/>
                <a:gd name="T65" fmla="*/ 209 h 574"/>
                <a:gd name="T66" fmla="*/ 144 w 163"/>
                <a:gd name="T67" fmla="*/ 198 h 574"/>
                <a:gd name="T68" fmla="*/ 138 w 163"/>
                <a:gd name="T69" fmla="*/ 177 h 574"/>
                <a:gd name="T70" fmla="*/ 131 w 163"/>
                <a:gd name="T71" fmla="*/ 157 h 574"/>
                <a:gd name="T72" fmla="*/ 129 w 163"/>
                <a:gd name="T73" fmla="*/ 153 h 574"/>
                <a:gd name="T74" fmla="*/ 128 w 163"/>
                <a:gd name="T75" fmla="*/ 149 h 574"/>
                <a:gd name="T76" fmla="*/ 118 w 163"/>
                <a:gd name="T77" fmla="*/ 127 h 574"/>
                <a:gd name="T78" fmla="*/ 114 w 163"/>
                <a:gd name="T79" fmla="*/ 119 h 574"/>
                <a:gd name="T80" fmla="*/ 133 w 163"/>
                <a:gd name="T81" fmla="*/ 123 h 574"/>
                <a:gd name="T82" fmla="*/ 152 w 163"/>
                <a:gd name="T83" fmla="*/ 12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574">
                  <a:moveTo>
                    <a:pt x="152" y="128"/>
                  </a:moveTo>
                  <a:cubicBezTo>
                    <a:pt x="109" y="73"/>
                    <a:pt x="56" y="30"/>
                    <a:pt x="0" y="1"/>
                  </a:cubicBezTo>
                  <a:cubicBezTo>
                    <a:pt x="0" y="0"/>
                    <a:pt x="0" y="0"/>
                    <a:pt x="0" y="0"/>
                  </a:cubicBezTo>
                  <a:cubicBezTo>
                    <a:pt x="0" y="0"/>
                    <a:pt x="0" y="0"/>
                    <a:pt x="0" y="0"/>
                  </a:cubicBezTo>
                  <a:cubicBezTo>
                    <a:pt x="0" y="0"/>
                    <a:pt x="0" y="0"/>
                    <a:pt x="0" y="0"/>
                  </a:cubicBezTo>
                  <a:cubicBezTo>
                    <a:pt x="0" y="1"/>
                    <a:pt x="0" y="1"/>
                    <a:pt x="0" y="1"/>
                  </a:cubicBezTo>
                  <a:cubicBezTo>
                    <a:pt x="29" y="56"/>
                    <a:pt x="46" y="115"/>
                    <a:pt x="49" y="171"/>
                  </a:cubicBezTo>
                  <a:cubicBezTo>
                    <a:pt x="49" y="171"/>
                    <a:pt x="54" y="164"/>
                    <a:pt x="59" y="156"/>
                  </a:cubicBezTo>
                  <a:cubicBezTo>
                    <a:pt x="64" y="149"/>
                    <a:pt x="68" y="141"/>
                    <a:pt x="68" y="141"/>
                  </a:cubicBezTo>
                  <a:cubicBezTo>
                    <a:pt x="68" y="141"/>
                    <a:pt x="70" y="143"/>
                    <a:pt x="72" y="148"/>
                  </a:cubicBezTo>
                  <a:cubicBezTo>
                    <a:pt x="74" y="153"/>
                    <a:pt x="77" y="160"/>
                    <a:pt x="80" y="168"/>
                  </a:cubicBezTo>
                  <a:cubicBezTo>
                    <a:pt x="81" y="169"/>
                    <a:pt x="81" y="170"/>
                    <a:pt x="82" y="171"/>
                  </a:cubicBezTo>
                  <a:cubicBezTo>
                    <a:pt x="82" y="172"/>
                    <a:pt x="83" y="174"/>
                    <a:pt x="83" y="175"/>
                  </a:cubicBezTo>
                  <a:cubicBezTo>
                    <a:pt x="85" y="181"/>
                    <a:pt x="87" y="186"/>
                    <a:pt x="89" y="193"/>
                  </a:cubicBezTo>
                  <a:cubicBezTo>
                    <a:pt x="91" y="199"/>
                    <a:pt x="93" y="205"/>
                    <a:pt x="95" y="212"/>
                  </a:cubicBezTo>
                  <a:cubicBezTo>
                    <a:pt x="96" y="215"/>
                    <a:pt x="97" y="218"/>
                    <a:pt x="98" y="221"/>
                  </a:cubicBezTo>
                  <a:cubicBezTo>
                    <a:pt x="99" y="225"/>
                    <a:pt x="99" y="228"/>
                    <a:pt x="100" y="232"/>
                  </a:cubicBezTo>
                  <a:cubicBezTo>
                    <a:pt x="103" y="245"/>
                    <a:pt x="106" y="260"/>
                    <a:pt x="108" y="274"/>
                  </a:cubicBezTo>
                  <a:cubicBezTo>
                    <a:pt x="110" y="289"/>
                    <a:pt x="111" y="304"/>
                    <a:pt x="111" y="319"/>
                  </a:cubicBezTo>
                  <a:cubicBezTo>
                    <a:pt x="114" y="379"/>
                    <a:pt x="101" y="438"/>
                    <a:pt x="86" y="481"/>
                  </a:cubicBezTo>
                  <a:cubicBezTo>
                    <a:pt x="78" y="502"/>
                    <a:pt x="70" y="519"/>
                    <a:pt x="64" y="530"/>
                  </a:cubicBezTo>
                  <a:cubicBezTo>
                    <a:pt x="62" y="536"/>
                    <a:pt x="59" y="541"/>
                    <a:pt x="57" y="544"/>
                  </a:cubicBezTo>
                  <a:cubicBezTo>
                    <a:pt x="56" y="547"/>
                    <a:pt x="55" y="549"/>
                    <a:pt x="55" y="549"/>
                  </a:cubicBezTo>
                  <a:cubicBezTo>
                    <a:pt x="99" y="574"/>
                    <a:pt x="99" y="574"/>
                    <a:pt x="99" y="574"/>
                  </a:cubicBezTo>
                  <a:cubicBezTo>
                    <a:pt x="99" y="574"/>
                    <a:pt x="100" y="572"/>
                    <a:pt x="102" y="568"/>
                  </a:cubicBezTo>
                  <a:cubicBezTo>
                    <a:pt x="104" y="565"/>
                    <a:pt x="107" y="560"/>
                    <a:pt x="110" y="553"/>
                  </a:cubicBezTo>
                  <a:cubicBezTo>
                    <a:pt x="116" y="540"/>
                    <a:pt x="125" y="521"/>
                    <a:pt x="134" y="498"/>
                  </a:cubicBezTo>
                  <a:cubicBezTo>
                    <a:pt x="142" y="474"/>
                    <a:pt x="150" y="446"/>
                    <a:pt x="155" y="415"/>
                  </a:cubicBezTo>
                  <a:cubicBezTo>
                    <a:pt x="158" y="400"/>
                    <a:pt x="160" y="384"/>
                    <a:pt x="161" y="367"/>
                  </a:cubicBezTo>
                  <a:cubicBezTo>
                    <a:pt x="162" y="351"/>
                    <a:pt x="163" y="334"/>
                    <a:pt x="162" y="317"/>
                  </a:cubicBezTo>
                  <a:cubicBezTo>
                    <a:pt x="162" y="301"/>
                    <a:pt x="160" y="284"/>
                    <a:pt x="158" y="268"/>
                  </a:cubicBezTo>
                  <a:cubicBezTo>
                    <a:pt x="156" y="251"/>
                    <a:pt x="153" y="236"/>
                    <a:pt x="150" y="220"/>
                  </a:cubicBezTo>
                  <a:cubicBezTo>
                    <a:pt x="149" y="216"/>
                    <a:pt x="148" y="213"/>
                    <a:pt x="147" y="209"/>
                  </a:cubicBezTo>
                  <a:cubicBezTo>
                    <a:pt x="146" y="205"/>
                    <a:pt x="145" y="202"/>
                    <a:pt x="144" y="198"/>
                  </a:cubicBezTo>
                  <a:cubicBezTo>
                    <a:pt x="142" y="191"/>
                    <a:pt x="140" y="184"/>
                    <a:pt x="138" y="177"/>
                  </a:cubicBezTo>
                  <a:cubicBezTo>
                    <a:pt x="136" y="170"/>
                    <a:pt x="133" y="163"/>
                    <a:pt x="131" y="157"/>
                  </a:cubicBezTo>
                  <a:cubicBezTo>
                    <a:pt x="130" y="156"/>
                    <a:pt x="130" y="154"/>
                    <a:pt x="129" y="153"/>
                  </a:cubicBezTo>
                  <a:cubicBezTo>
                    <a:pt x="129" y="152"/>
                    <a:pt x="128" y="150"/>
                    <a:pt x="128" y="149"/>
                  </a:cubicBezTo>
                  <a:cubicBezTo>
                    <a:pt x="124" y="140"/>
                    <a:pt x="121" y="132"/>
                    <a:pt x="118" y="127"/>
                  </a:cubicBezTo>
                  <a:cubicBezTo>
                    <a:pt x="116" y="122"/>
                    <a:pt x="114" y="119"/>
                    <a:pt x="114" y="119"/>
                  </a:cubicBezTo>
                  <a:cubicBezTo>
                    <a:pt x="114" y="119"/>
                    <a:pt x="124" y="121"/>
                    <a:pt x="133" y="123"/>
                  </a:cubicBezTo>
                  <a:cubicBezTo>
                    <a:pt x="143" y="125"/>
                    <a:pt x="152" y="128"/>
                    <a:pt x="152" y="128"/>
                  </a:cubicBezTo>
                  <a:close/>
                </a:path>
              </a:pathLst>
            </a:custGeom>
            <a:solidFill>
              <a:schemeClr val="bg2"/>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出自【趣你的PPT】(微信:qunideppt)：最优质的PPT资源库"/>
            <p:cNvSpPr>
              <a:spLocks noEditPoints="1"/>
            </p:cNvSpPr>
            <p:nvPr/>
          </p:nvSpPr>
          <p:spPr bwMode="auto">
            <a:xfrm rot="2957867" flipH="1">
              <a:off x="934138" y="3507625"/>
              <a:ext cx="1712939" cy="1714174"/>
            </a:xfrm>
            <a:custGeom>
              <a:avLst/>
              <a:gdLst>
                <a:gd name="T0" fmla="*/ 1055 w 1169"/>
                <a:gd name="T1" fmla="*/ 596 h 1170"/>
                <a:gd name="T2" fmla="*/ 1169 w 1169"/>
                <a:gd name="T3" fmla="*/ 551 h 1170"/>
                <a:gd name="T4" fmla="*/ 1156 w 1169"/>
                <a:gd name="T5" fmla="*/ 455 h 1170"/>
                <a:gd name="T6" fmla="*/ 1153 w 1169"/>
                <a:gd name="T7" fmla="*/ 446 h 1170"/>
                <a:gd name="T8" fmla="*/ 1031 w 1169"/>
                <a:gd name="T9" fmla="*/ 436 h 1170"/>
                <a:gd name="T10" fmla="*/ 998 w 1169"/>
                <a:gd name="T11" fmla="*/ 359 h 1170"/>
                <a:gd name="T12" fmla="*/ 1074 w 1169"/>
                <a:gd name="T13" fmla="*/ 263 h 1170"/>
                <a:gd name="T14" fmla="*/ 1008 w 1169"/>
                <a:gd name="T15" fmla="*/ 180 h 1170"/>
                <a:gd name="T16" fmla="*/ 897 w 1169"/>
                <a:gd name="T17" fmla="*/ 233 h 1170"/>
                <a:gd name="T18" fmla="*/ 829 w 1169"/>
                <a:gd name="T19" fmla="*/ 183 h 1170"/>
                <a:gd name="T20" fmla="*/ 847 w 1169"/>
                <a:gd name="T21" fmla="*/ 62 h 1170"/>
                <a:gd name="T22" fmla="*/ 749 w 1169"/>
                <a:gd name="T23" fmla="*/ 23 h 1170"/>
                <a:gd name="T24" fmla="*/ 679 w 1169"/>
                <a:gd name="T25" fmla="*/ 124 h 1170"/>
                <a:gd name="T26" fmla="*/ 596 w 1169"/>
                <a:gd name="T27" fmla="*/ 114 h 1170"/>
                <a:gd name="T28" fmla="*/ 550 w 1169"/>
                <a:gd name="T29" fmla="*/ 0 h 1170"/>
                <a:gd name="T30" fmla="*/ 454 w 1169"/>
                <a:gd name="T31" fmla="*/ 14 h 1170"/>
                <a:gd name="T32" fmla="*/ 446 w 1169"/>
                <a:gd name="T33" fmla="*/ 16 h 1170"/>
                <a:gd name="T34" fmla="*/ 436 w 1169"/>
                <a:gd name="T35" fmla="*/ 139 h 1170"/>
                <a:gd name="T36" fmla="*/ 359 w 1169"/>
                <a:gd name="T37" fmla="*/ 172 h 1170"/>
                <a:gd name="T38" fmla="*/ 262 w 1169"/>
                <a:gd name="T39" fmla="*/ 96 h 1170"/>
                <a:gd name="T40" fmla="*/ 180 w 1169"/>
                <a:gd name="T41" fmla="*/ 162 h 1170"/>
                <a:gd name="T42" fmla="*/ 232 w 1169"/>
                <a:gd name="T43" fmla="*/ 273 h 1170"/>
                <a:gd name="T44" fmla="*/ 183 w 1169"/>
                <a:gd name="T45" fmla="*/ 340 h 1170"/>
                <a:gd name="T46" fmla="*/ 61 w 1169"/>
                <a:gd name="T47" fmla="*/ 323 h 1170"/>
                <a:gd name="T48" fmla="*/ 22 w 1169"/>
                <a:gd name="T49" fmla="*/ 421 h 1170"/>
                <a:gd name="T50" fmla="*/ 123 w 1169"/>
                <a:gd name="T51" fmla="*/ 491 h 1170"/>
                <a:gd name="T52" fmla="*/ 114 w 1169"/>
                <a:gd name="T53" fmla="*/ 574 h 1170"/>
                <a:gd name="T54" fmla="*/ 0 w 1169"/>
                <a:gd name="T55" fmla="*/ 619 h 1170"/>
                <a:gd name="T56" fmla="*/ 14 w 1169"/>
                <a:gd name="T57" fmla="*/ 716 h 1170"/>
                <a:gd name="T58" fmla="*/ 16 w 1169"/>
                <a:gd name="T59" fmla="*/ 724 h 1170"/>
                <a:gd name="T60" fmla="*/ 138 w 1169"/>
                <a:gd name="T61" fmla="*/ 734 h 1170"/>
                <a:gd name="T62" fmla="*/ 171 w 1169"/>
                <a:gd name="T63" fmla="*/ 811 h 1170"/>
                <a:gd name="T64" fmla="*/ 95 w 1169"/>
                <a:gd name="T65" fmla="*/ 907 h 1170"/>
                <a:gd name="T66" fmla="*/ 161 w 1169"/>
                <a:gd name="T67" fmla="*/ 990 h 1170"/>
                <a:gd name="T68" fmla="*/ 272 w 1169"/>
                <a:gd name="T69" fmla="*/ 937 h 1170"/>
                <a:gd name="T70" fmla="*/ 340 w 1169"/>
                <a:gd name="T71" fmla="*/ 987 h 1170"/>
                <a:gd name="T72" fmla="*/ 322 w 1169"/>
                <a:gd name="T73" fmla="*/ 1109 h 1170"/>
                <a:gd name="T74" fmla="*/ 420 w 1169"/>
                <a:gd name="T75" fmla="*/ 1147 h 1170"/>
                <a:gd name="T76" fmla="*/ 490 w 1169"/>
                <a:gd name="T77" fmla="*/ 1046 h 1170"/>
                <a:gd name="T78" fmla="*/ 574 w 1169"/>
                <a:gd name="T79" fmla="*/ 1056 h 1170"/>
                <a:gd name="T80" fmla="*/ 619 w 1169"/>
                <a:gd name="T81" fmla="*/ 1170 h 1170"/>
                <a:gd name="T82" fmla="*/ 715 w 1169"/>
                <a:gd name="T83" fmla="*/ 1156 h 1170"/>
                <a:gd name="T84" fmla="*/ 723 w 1169"/>
                <a:gd name="T85" fmla="*/ 1154 h 1170"/>
                <a:gd name="T86" fmla="*/ 733 w 1169"/>
                <a:gd name="T87" fmla="*/ 1032 h 1170"/>
                <a:gd name="T88" fmla="*/ 810 w 1169"/>
                <a:gd name="T89" fmla="*/ 998 h 1170"/>
                <a:gd name="T90" fmla="*/ 907 w 1169"/>
                <a:gd name="T91" fmla="*/ 1074 h 1170"/>
                <a:gd name="T92" fmla="*/ 989 w 1169"/>
                <a:gd name="T93" fmla="*/ 1008 h 1170"/>
                <a:gd name="T94" fmla="*/ 937 w 1169"/>
                <a:gd name="T95" fmla="*/ 897 h 1170"/>
                <a:gd name="T96" fmla="*/ 987 w 1169"/>
                <a:gd name="T97" fmla="*/ 830 h 1170"/>
                <a:gd name="T98" fmla="*/ 1108 w 1169"/>
                <a:gd name="T99" fmla="*/ 848 h 1170"/>
                <a:gd name="T100" fmla="*/ 1147 w 1169"/>
                <a:gd name="T101" fmla="*/ 749 h 1170"/>
                <a:gd name="T102" fmla="*/ 1046 w 1169"/>
                <a:gd name="T103" fmla="*/ 679 h 1170"/>
                <a:gd name="T104" fmla="*/ 1055 w 1169"/>
                <a:gd name="T105" fmla="*/ 596 h 1170"/>
                <a:gd name="T106" fmla="*/ 657 w 1169"/>
                <a:gd name="T107" fmla="*/ 901 h 1170"/>
                <a:gd name="T108" fmla="*/ 584 w 1169"/>
                <a:gd name="T109" fmla="*/ 909 h 1170"/>
                <a:gd name="T110" fmla="*/ 384 w 1169"/>
                <a:gd name="T111" fmla="*/ 839 h 1170"/>
                <a:gd name="T112" fmla="*/ 269 w 1169"/>
                <a:gd name="T113" fmla="*/ 657 h 1170"/>
                <a:gd name="T114" fmla="*/ 310 w 1169"/>
                <a:gd name="T115" fmla="*/ 413 h 1170"/>
                <a:gd name="T116" fmla="*/ 512 w 1169"/>
                <a:gd name="T117" fmla="*/ 270 h 1170"/>
                <a:gd name="T118" fmla="*/ 585 w 1169"/>
                <a:gd name="T119" fmla="*/ 261 h 1170"/>
                <a:gd name="T120" fmla="*/ 785 w 1169"/>
                <a:gd name="T121" fmla="*/ 331 h 1170"/>
                <a:gd name="T122" fmla="*/ 900 w 1169"/>
                <a:gd name="T123" fmla="*/ 513 h 1170"/>
                <a:gd name="T124" fmla="*/ 657 w 1169"/>
                <a:gd name="T125" fmla="*/ 901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9" h="1170">
                  <a:moveTo>
                    <a:pt x="1055" y="596"/>
                  </a:moveTo>
                  <a:cubicBezTo>
                    <a:pt x="1101" y="580"/>
                    <a:pt x="1140" y="564"/>
                    <a:pt x="1169" y="551"/>
                  </a:cubicBezTo>
                  <a:cubicBezTo>
                    <a:pt x="1167" y="519"/>
                    <a:pt x="1163" y="487"/>
                    <a:pt x="1156" y="455"/>
                  </a:cubicBezTo>
                  <a:cubicBezTo>
                    <a:pt x="1155" y="452"/>
                    <a:pt x="1154" y="449"/>
                    <a:pt x="1153" y="446"/>
                  </a:cubicBezTo>
                  <a:cubicBezTo>
                    <a:pt x="1121" y="442"/>
                    <a:pt x="1080" y="438"/>
                    <a:pt x="1031" y="436"/>
                  </a:cubicBezTo>
                  <a:cubicBezTo>
                    <a:pt x="1022" y="409"/>
                    <a:pt x="1011" y="384"/>
                    <a:pt x="998" y="359"/>
                  </a:cubicBezTo>
                  <a:cubicBezTo>
                    <a:pt x="1030" y="322"/>
                    <a:pt x="1055" y="290"/>
                    <a:pt x="1074" y="263"/>
                  </a:cubicBezTo>
                  <a:cubicBezTo>
                    <a:pt x="1054" y="233"/>
                    <a:pt x="1032" y="206"/>
                    <a:pt x="1008" y="180"/>
                  </a:cubicBezTo>
                  <a:cubicBezTo>
                    <a:pt x="977" y="193"/>
                    <a:pt x="940" y="210"/>
                    <a:pt x="897" y="233"/>
                  </a:cubicBezTo>
                  <a:cubicBezTo>
                    <a:pt x="876" y="214"/>
                    <a:pt x="853" y="198"/>
                    <a:pt x="829" y="183"/>
                  </a:cubicBezTo>
                  <a:cubicBezTo>
                    <a:pt x="838" y="135"/>
                    <a:pt x="844" y="94"/>
                    <a:pt x="847" y="62"/>
                  </a:cubicBezTo>
                  <a:cubicBezTo>
                    <a:pt x="816" y="46"/>
                    <a:pt x="783" y="33"/>
                    <a:pt x="749" y="23"/>
                  </a:cubicBezTo>
                  <a:cubicBezTo>
                    <a:pt x="729" y="49"/>
                    <a:pt x="705" y="82"/>
                    <a:pt x="679" y="124"/>
                  </a:cubicBezTo>
                  <a:cubicBezTo>
                    <a:pt x="652" y="118"/>
                    <a:pt x="624" y="115"/>
                    <a:pt x="596" y="114"/>
                  </a:cubicBezTo>
                  <a:cubicBezTo>
                    <a:pt x="579" y="68"/>
                    <a:pt x="564" y="30"/>
                    <a:pt x="550" y="0"/>
                  </a:cubicBezTo>
                  <a:cubicBezTo>
                    <a:pt x="518" y="2"/>
                    <a:pt x="486" y="7"/>
                    <a:pt x="454" y="14"/>
                  </a:cubicBezTo>
                  <a:cubicBezTo>
                    <a:pt x="451" y="15"/>
                    <a:pt x="449" y="15"/>
                    <a:pt x="446" y="16"/>
                  </a:cubicBezTo>
                  <a:cubicBezTo>
                    <a:pt x="441" y="49"/>
                    <a:pt x="438" y="89"/>
                    <a:pt x="436" y="139"/>
                  </a:cubicBezTo>
                  <a:cubicBezTo>
                    <a:pt x="409" y="147"/>
                    <a:pt x="383" y="159"/>
                    <a:pt x="359" y="172"/>
                  </a:cubicBezTo>
                  <a:cubicBezTo>
                    <a:pt x="321" y="140"/>
                    <a:pt x="289" y="115"/>
                    <a:pt x="262" y="96"/>
                  </a:cubicBezTo>
                  <a:cubicBezTo>
                    <a:pt x="233" y="115"/>
                    <a:pt x="205" y="137"/>
                    <a:pt x="180" y="162"/>
                  </a:cubicBezTo>
                  <a:cubicBezTo>
                    <a:pt x="192" y="192"/>
                    <a:pt x="210" y="229"/>
                    <a:pt x="232" y="273"/>
                  </a:cubicBezTo>
                  <a:cubicBezTo>
                    <a:pt x="214" y="294"/>
                    <a:pt x="197" y="316"/>
                    <a:pt x="183" y="340"/>
                  </a:cubicBezTo>
                  <a:cubicBezTo>
                    <a:pt x="134" y="331"/>
                    <a:pt x="94" y="325"/>
                    <a:pt x="61" y="323"/>
                  </a:cubicBezTo>
                  <a:cubicBezTo>
                    <a:pt x="45" y="354"/>
                    <a:pt x="32" y="387"/>
                    <a:pt x="22" y="421"/>
                  </a:cubicBezTo>
                  <a:cubicBezTo>
                    <a:pt x="48" y="441"/>
                    <a:pt x="82" y="464"/>
                    <a:pt x="123" y="491"/>
                  </a:cubicBezTo>
                  <a:cubicBezTo>
                    <a:pt x="118" y="518"/>
                    <a:pt x="115" y="546"/>
                    <a:pt x="114" y="574"/>
                  </a:cubicBezTo>
                  <a:cubicBezTo>
                    <a:pt x="68" y="590"/>
                    <a:pt x="30" y="606"/>
                    <a:pt x="0" y="619"/>
                  </a:cubicBezTo>
                  <a:cubicBezTo>
                    <a:pt x="2" y="651"/>
                    <a:pt x="6" y="683"/>
                    <a:pt x="14" y="716"/>
                  </a:cubicBezTo>
                  <a:cubicBezTo>
                    <a:pt x="14" y="718"/>
                    <a:pt x="15" y="721"/>
                    <a:pt x="16" y="724"/>
                  </a:cubicBezTo>
                  <a:cubicBezTo>
                    <a:pt x="48" y="729"/>
                    <a:pt x="89" y="732"/>
                    <a:pt x="138" y="734"/>
                  </a:cubicBezTo>
                  <a:cubicBezTo>
                    <a:pt x="147" y="761"/>
                    <a:pt x="158" y="787"/>
                    <a:pt x="171" y="811"/>
                  </a:cubicBezTo>
                  <a:cubicBezTo>
                    <a:pt x="140" y="848"/>
                    <a:pt x="114" y="880"/>
                    <a:pt x="95" y="907"/>
                  </a:cubicBezTo>
                  <a:cubicBezTo>
                    <a:pt x="115" y="937"/>
                    <a:pt x="137" y="965"/>
                    <a:pt x="161" y="990"/>
                  </a:cubicBezTo>
                  <a:cubicBezTo>
                    <a:pt x="192" y="977"/>
                    <a:pt x="229" y="960"/>
                    <a:pt x="272" y="937"/>
                  </a:cubicBezTo>
                  <a:cubicBezTo>
                    <a:pt x="293" y="956"/>
                    <a:pt x="316" y="972"/>
                    <a:pt x="340" y="987"/>
                  </a:cubicBezTo>
                  <a:cubicBezTo>
                    <a:pt x="331" y="1035"/>
                    <a:pt x="325" y="1076"/>
                    <a:pt x="322" y="1109"/>
                  </a:cubicBezTo>
                  <a:cubicBezTo>
                    <a:pt x="354" y="1124"/>
                    <a:pt x="386" y="1137"/>
                    <a:pt x="420" y="1147"/>
                  </a:cubicBezTo>
                  <a:cubicBezTo>
                    <a:pt x="441" y="1121"/>
                    <a:pt x="464" y="1088"/>
                    <a:pt x="490" y="1046"/>
                  </a:cubicBezTo>
                  <a:cubicBezTo>
                    <a:pt x="517" y="1052"/>
                    <a:pt x="545" y="1055"/>
                    <a:pt x="574" y="1056"/>
                  </a:cubicBezTo>
                  <a:cubicBezTo>
                    <a:pt x="590" y="1102"/>
                    <a:pt x="605" y="1140"/>
                    <a:pt x="619" y="1170"/>
                  </a:cubicBezTo>
                  <a:cubicBezTo>
                    <a:pt x="651" y="1168"/>
                    <a:pt x="683" y="1163"/>
                    <a:pt x="715" y="1156"/>
                  </a:cubicBezTo>
                  <a:cubicBezTo>
                    <a:pt x="718" y="1155"/>
                    <a:pt x="721" y="1155"/>
                    <a:pt x="723" y="1154"/>
                  </a:cubicBezTo>
                  <a:cubicBezTo>
                    <a:pt x="728" y="1121"/>
                    <a:pt x="731" y="1081"/>
                    <a:pt x="733" y="1032"/>
                  </a:cubicBezTo>
                  <a:cubicBezTo>
                    <a:pt x="760" y="1023"/>
                    <a:pt x="786" y="1011"/>
                    <a:pt x="810" y="998"/>
                  </a:cubicBezTo>
                  <a:cubicBezTo>
                    <a:pt x="848" y="1030"/>
                    <a:pt x="880" y="1055"/>
                    <a:pt x="907" y="1074"/>
                  </a:cubicBezTo>
                  <a:cubicBezTo>
                    <a:pt x="936" y="1055"/>
                    <a:pt x="964" y="1033"/>
                    <a:pt x="989" y="1008"/>
                  </a:cubicBezTo>
                  <a:cubicBezTo>
                    <a:pt x="977" y="978"/>
                    <a:pt x="960" y="941"/>
                    <a:pt x="937" y="897"/>
                  </a:cubicBezTo>
                  <a:cubicBezTo>
                    <a:pt x="955" y="876"/>
                    <a:pt x="972" y="854"/>
                    <a:pt x="987" y="830"/>
                  </a:cubicBezTo>
                  <a:cubicBezTo>
                    <a:pt x="1035" y="839"/>
                    <a:pt x="1075" y="845"/>
                    <a:pt x="1108" y="848"/>
                  </a:cubicBezTo>
                  <a:cubicBezTo>
                    <a:pt x="1124" y="816"/>
                    <a:pt x="1137" y="783"/>
                    <a:pt x="1147" y="749"/>
                  </a:cubicBezTo>
                  <a:cubicBezTo>
                    <a:pt x="1121" y="729"/>
                    <a:pt x="1087" y="706"/>
                    <a:pt x="1046" y="679"/>
                  </a:cubicBezTo>
                  <a:cubicBezTo>
                    <a:pt x="1051" y="652"/>
                    <a:pt x="1055" y="624"/>
                    <a:pt x="1055" y="596"/>
                  </a:cubicBezTo>
                  <a:close/>
                  <a:moveTo>
                    <a:pt x="657" y="901"/>
                  </a:moveTo>
                  <a:cubicBezTo>
                    <a:pt x="633" y="906"/>
                    <a:pt x="609" y="909"/>
                    <a:pt x="584" y="909"/>
                  </a:cubicBezTo>
                  <a:cubicBezTo>
                    <a:pt x="512" y="909"/>
                    <a:pt x="441" y="884"/>
                    <a:pt x="384" y="839"/>
                  </a:cubicBezTo>
                  <a:cubicBezTo>
                    <a:pt x="326" y="794"/>
                    <a:pt x="285" y="729"/>
                    <a:pt x="269" y="657"/>
                  </a:cubicBezTo>
                  <a:cubicBezTo>
                    <a:pt x="250" y="573"/>
                    <a:pt x="264" y="486"/>
                    <a:pt x="310" y="413"/>
                  </a:cubicBezTo>
                  <a:cubicBezTo>
                    <a:pt x="356" y="340"/>
                    <a:pt x="428" y="289"/>
                    <a:pt x="512" y="270"/>
                  </a:cubicBezTo>
                  <a:cubicBezTo>
                    <a:pt x="536" y="264"/>
                    <a:pt x="561" y="261"/>
                    <a:pt x="585" y="261"/>
                  </a:cubicBezTo>
                  <a:cubicBezTo>
                    <a:pt x="657" y="261"/>
                    <a:pt x="728" y="286"/>
                    <a:pt x="785" y="331"/>
                  </a:cubicBezTo>
                  <a:cubicBezTo>
                    <a:pt x="843" y="376"/>
                    <a:pt x="884" y="441"/>
                    <a:pt x="900" y="513"/>
                  </a:cubicBezTo>
                  <a:cubicBezTo>
                    <a:pt x="940" y="687"/>
                    <a:pt x="831" y="861"/>
                    <a:pt x="657" y="901"/>
                  </a:cubicBezTo>
                  <a:close/>
                </a:path>
              </a:pathLst>
            </a:custGeom>
            <a:solidFill>
              <a:srgbClr val="82BCC7"/>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出自【趣你的PPT】(微信:qunideppt)：最优质的PPT资源库"/>
            <p:cNvSpPr>
              <a:spLocks noEditPoints="1"/>
            </p:cNvSpPr>
            <p:nvPr/>
          </p:nvSpPr>
          <p:spPr bwMode="auto">
            <a:xfrm>
              <a:off x="3770199" y="4247486"/>
              <a:ext cx="217488" cy="219075"/>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0 h 58"/>
                <a:gd name="T12" fmla="*/ 8 w 58"/>
                <a:gd name="T13" fmla="*/ 29 h 58"/>
                <a:gd name="T14" fmla="*/ 29 w 58"/>
                <a:gd name="T15" fmla="*/ 8 h 58"/>
                <a:gd name="T16" fmla="*/ 50 w 58"/>
                <a:gd name="T17" fmla="*/ 29 h 58"/>
                <a:gd name="T18" fmla="*/ 29 w 58"/>
                <a:gd name="T19"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0"/>
                  </a:moveTo>
                  <a:cubicBezTo>
                    <a:pt x="18" y="50"/>
                    <a:pt x="8" y="40"/>
                    <a:pt x="8" y="29"/>
                  </a:cubicBezTo>
                  <a:cubicBezTo>
                    <a:pt x="8" y="18"/>
                    <a:pt x="18" y="8"/>
                    <a:pt x="29" y="8"/>
                  </a:cubicBezTo>
                  <a:cubicBezTo>
                    <a:pt x="40" y="8"/>
                    <a:pt x="50" y="18"/>
                    <a:pt x="50" y="29"/>
                  </a:cubicBezTo>
                  <a:cubicBezTo>
                    <a:pt x="50" y="40"/>
                    <a:pt x="40" y="50"/>
                    <a:pt x="29" y="50"/>
                  </a:cubicBezTo>
                  <a:close/>
                </a:path>
              </a:pathLst>
            </a:custGeom>
            <a:solidFill>
              <a:srgbClr val="82BCC7"/>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出自【趣你的PPT】(微信:qunideppt)：最优质的PPT资源库"/>
            <p:cNvSpPr>
              <a:spLocks noEditPoints="1"/>
            </p:cNvSpPr>
            <p:nvPr/>
          </p:nvSpPr>
          <p:spPr bwMode="auto">
            <a:xfrm>
              <a:off x="3519374" y="3996661"/>
              <a:ext cx="720725" cy="722313"/>
            </a:xfrm>
            <a:custGeom>
              <a:avLst/>
              <a:gdLst>
                <a:gd name="T0" fmla="*/ 192 w 192"/>
                <a:gd name="T1" fmla="*/ 90 h 192"/>
                <a:gd name="T2" fmla="*/ 167 w 192"/>
                <a:gd name="T3" fmla="*/ 90 h 192"/>
                <a:gd name="T4" fmla="*/ 102 w 192"/>
                <a:gd name="T5" fmla="*/ 25 h 192"/>
                <a:gd name="T6" fmla="*/ 102 w 192"/>
                <a:gd name="T7" fmla="*/ 0 h 192"/>
                <a:gd name="T8" fmla="*/ 90 w 192"/>
                <a:gd name="T9" fmla="*/ 0 h 192"/>
                <a:gd name="T10" fmla="*/ 90 w 192"/>
                <a:gd name="T11" fmla="*/ 25 h 192"/>
                <a:gd name="T12" fmla="*/ 25 w 192"/>
                <a:gd name="T13" fmla="*/ 90 h 192"/>
                <a:gd name="T14" fmla="*/ 0 w 192"/>
                <a:gd name="T15" fmla="*/ 90 h 192"/>
                <a:gd name="T16" fmla="*/ 0 w 192"/>
                <a:gd name="T17" fmla="*/ 102 h 192"/>
                <a:gd name="T18" fmla="*/ 25 w 192"/>
                <a:gd name="T19" fmla="*/ 102 h 192"/>
                <a:gd name="T20" fmla="*/ 90 w 192"/>
                <a:gd name="T21" fmla="*/ 167 h 192"/>
                <a:gd name="T22" fmla="*/ 90 w 192"/>
                <a:gd name="T23" fmla="*/ 192 h 192"/>
                <a:gd name="T24" fmla="*/ 102 w 192"/>
                <a:gd name="T25" fmla="*/ 192 h 192"/>
                <a:gd name="T26" fmla="*/ 102 w 192"/>
                <a:gd name="T27" fmla="*/ 167 h 192"/>
                <a:gd name="T28" fmla="*/ 167 w 192"/>
                <a:gd name="T29" fmla="*/ 102 h 192"/>
                <a:gd name="T30" fmla="*/ 192 w 192"/>
                <a:gd name="T31" fmla="*/ 102 h 192"/>
                <a:gd name="T32" fmla="*/ 192 w 192"/>
                <a:gd name="T33" fmla="*/ 90 h 192"/>
                <a:gd name="T34" fmla="*/ 102 w 192"/>
                <a:gd name="T35" fmla="*/ 151 h 192"/>
                <a:gd name="T36" fmla="*/ 102 w 192"/>
                <a:gd name="T37" fmla="*/ 140 h 192"/>
                <a:gd name="T38" fmla="*/ 97 w 192"/>
                <a:gd name="T39" fmla="*/ 135 h 192"/>
                <a:gd name="T40" fmla="*/ 95 w 192"/>
                <a:gd name="T41" fmla="*/ 135 h 192"/>
                <a:gd name="T42" fmla="*/ 90 w 192"/>
                <a:gd name="T43" fmla="*/ 140 h 192"/>
                <a:gd name="T44" fmla="*/ 90 w 192"/>
                <a:gd name="T45" fmla="*/ 151 h 192"/>
                <a:gd name="T46" fmla="*/ 41 w 192"/>
                <a:gd name="T47" fmla="*/ 102 h 192"/>
                <a:gd name="T48" fmla="*/ 52 w 192"/>
                <a:gd name="T49" fmla="*/ 102 h 192"/>
                <a:gd name="T50" fmla="*/ 57 w 192"/>
                <a:gd name="T51" fmla="*/ 97 h 192"/>
                <a:gd name="T52" fmla="*/ 57 w 192"/>
                <a:gd name="T53" fmla="*/ 95 h 192"/>
                <a:gd name="T54" fmla="*/ 52 w 192"/>
                <a:gd name="T55" fmla="*/ 90 h 192"/>
                <a:gd name="T56" fmla="*/ 41 w 192"/>
                <a:gd name="T57" fmla="*/ 90 h 192"/>
                <a:gd name="T58" fmla="*/ 90 w 192"/>
                <a:gd name="T59" fmla="*/ 41 h 192"/>
                <a:gd name="T60" fmla="*/ 90 w 192"/>
                <a:gd name="T61" fmla="*/ 52 h 192"/>
                <a:gd name="T62" fmla="*/ 95 w 192"/>
                <a:gd name="T63" fmla="*/ 57 h 192"/>
                <a:gd name="T64" fmla="*/ 97 w 192"/>
                <a:gd name="T65" fmla="*/ 57 h 192"/>
                <a:gd name="T66" fmla="*/ 102 w 192"/>
                <a:gd name="T67" fmla="*/ 52 h 192"/>
                <a:gd name="T68" fmla="*/ 102 w 192"/>
                <a:gd name="T69" fmla="*/ 41 h 192"/>
                <a:gd name="T70" fmla="*/ 151 w 192"/>
                <a:gd name="T71" fmla="*/ 90 h 192"/>
                <a:gd name="T72" fmla="*/ 140 w 192"/>
                <a:gd name="T73" fmla="*/ 90 h 192"/>
                <a:gd name="T74" fmla="*/ 135 w 192"/>
                <a:gd name="T75" fmla="*/ 95 h 192"/>
                <a:gd name="T76" fmla="*/ 135 w 192"/>
                <a:gd name="T77" fmla="*/ 97 h 192"/>
                <a:gd name="T78" fmla="*/ 140 w 192"/>
                <a:gd name="T79" fmla="*/ 102 h 192"/>
                <a:gd name="T80" fmla="*/ 151 w 192"/>
                <a:gd name="T81" fmla="*/ 102 h 192"/>
                <a:gd name="T82" fmla="*/ 102 w 192"/>
                <a:gd name="T83" fmla="*/ 15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192" y="90"/>
                  </a:moveTo>
                  <a:cubicBezTo>
                    <a:pt x="167" y="90"/>
                    <a:pt x="167" y="90"/>
                    <a:pt x="167" y="90"/>
                  </a:cubicBezTo>
                  <a:cubicBezTo>
                    <a:pt x="164" y="55"/>
                    <a:pt x="137" y="28"/>
                    <a:pt x="102" y="25"/>
                  </a:cubicBezTo>
                  <a:cubicBezTo>
                    <a:pt x="102" y="0"/>
                    <a:pt x="102" y="0"/>
                    <a:pt x="102" y="0"/>
                  </a:cubicBezTo>
                  <a:cubicBezTo>
                    <a:pt x="90" y="0"/>
                    <a:pt x="90" y="0"/>
                    <a:pt x="90" y="0"/>
                  </a:cubicBezTo>
                  <a:cubicBezTo>
                    <a:pt x="90" y="25"/>
                    <a:pt x="90" y="25"/>
                    <a:pt x="90" y="25"/>
                  </a:cubicBezTo>
                  <a:cubicBezTo>
                    <a:pt x="55" y="28"/>
                    <a:pt x="28" y="55"/>
                    <a:pt x="25" y="90"/>
                  </a:cubicBezTo>
                  <a:cubicBezTo>
                    <a:pt x="0" y="90"/>
                    <a:pt x="0" y="90"/>
                    <a:pt x="0" y="90"/>
                  </a:cubicBezTo>
                  <a:cubicBezTo>
                    <a:pt x="0" y="102"/>
                    <a:pt x="0" y="102"/>
                    <a:pt x="0" y="102"/>
                  </a:cubicBezTo>
                  <a:cubicBezTo>
                    <a:pt x="25" y="102"/>
                    <a:pt x="25" y="102"/>
                    <a:pt x="25" y="102"/>
                  </a:cubicBezTo>
                  <a:cubicBezTo>
                    <a:pt x="28" y="137"/>
                    <a:pt x="55" y="164"/>
                    <a:pt x="90" y="167"/>
                  </a:cubicBezTo>
                  <a:cubicBezTo>
                    <a:pt x="90" y="192"/>
                    <a:pt x="90" y="192"/>
                    <a:pt x="90" y="192"/>
                  </a:cubicBezTo>
                  <a:cubicBezTo>
                    <a:pt x="102" y="192"/>
                    <a:pt x="102" y="192"/>
                    <a:pt x="102" y="192"/>
                  </a:cubicBezTo>
                  <a:cubicBezTo>
                    <a:pt x="102" y="167"/>
                    <a:pt x="102" y="167"/>
                    <a:pt x="102" y="167"/>
                  </a:cubicBezTo>
                  <a:cubicBezTo>
                    <a:pt x="137" y="164"/>
                    <a:pt x="164" y="137"/>
                    <a:pt x="167" y="102"/>
                  </a:cubicBezTo>
                  <a:cubicBezTo>
                    <a:pt x="192" y="102"/>
                    <a:pt x="192" y="102"/>
                    <a:pt x="192" y="102"/>
                  </a:cubicBezTo>
                  <a:lnTo>
                    <a:pt x="192" y="90"/>
                  </a:lnTo>
                  <a:close/>
                  <a:moveTo>
                    <a:pt x="102" y="151"/>
                  </a:moveTo>
                  <a:cubicBezTo>
                    <a:pt x="102" y="140"/>
                    <a:pt x="102" y="140"/>
                    <a:pt x="102" y="140"/>
                  </a:cubicBezTo>
                  <a:cubicBezTo>
                    <a:pt x="102" y="137"/>
                    <a:pt x="100" y="135"/>
                    <a:pt x="97" y="135"/>
                  </a:cubicBezTo>
                  <a:cubicBezTo>
                    <a:pt x="95" y="135"/>
                    <a:pt x="95" y="135"/>
                    <a:pt x="95" y="135"/>
                  </a:cubicBezTo>
                  <a:cubicBezTo>
                    <a:pt x="92" y="135"/>
                    <a:pt x="90" y="137"/>
                    <a:pt x="90" y="140"/>
                  </a:cubicBezTo>
                  <a:cubicBezTo>
                    <a:pt x="90" y="151"/>
                    <a:pt x="90" y="151"/>
                    <a:pt x="90" y="151"/>
                  </a:cubicBezTo>
                  <a:cubicBezTo>
                    <a:pt x="64" y="148"/>
                    <a:pt x="44" y="128"/>
                    <a:pt x="41" y="102"/>
                  </a:cubicBezTo>
                  <a:cubicBezTo>
                    <a:pt x="52" y="102"/>
                    <a:pt x="52" y="102"/>
                    <a:pt x="52" y="102"/>
                  </a:cubicBezTo>
                  <a:cubicBezTo>
                    <a:pt x="55" y="102"/>
                    <a:pt x="57" y="100"/>
                    <a:pt x="57" y="97"/>
                  </a:cubicBezTo>
                  <a:cubicBezTo>
                    <a:pt x="57" y="95"/>
                    <a:pt x="57" y="95"/>
                    <a:pt x="57" y="95"/>
                  </a:cubicBezTo>
                  <a:cubicBezTo>
                    <a:pt x="57" y="92"/>
                    <a:pt x="55" y="90"/>
                    <a:pt x="52" y="90"/>
                  </a:cubicBezTo>
                  <a:cubicBezTo>
                    <a:pt x="41" y="90"/>
                    <a:pt x="41" y="90"/>
                    <a:pt x="41" y="90"/>
                  </a:cubicBezTo>
                  <a:cubicBezTo>
                    <a:pt x="44" y="64"/>
                    <a:pt x="64" y="44"/>
                    <a:pt x="90" y="41"/>
                  </a:cubicBezTo>
                  <a:cubicBezTo>
                    <a:pt x="90" y="52"/>
                    <a:pt x="90" y="52"/>
                    <a:pt x="90" y="52"/>
                  </a:cubicBezTo>
                  <a:cubicBezTo>
                    <a:pt x="90" y="55"/>
                    <a:pt x="92" y="57"/>
                    <a:pt x="95" y="57"/>
                  </a:cubicBezTo>
                  <a:cubicBezTo>
                    <a:pt x="97" y="57"/>
                    <a:pt x="97" y="57"/>
                    <a:pt x="97" y="57"/>
                  </a:cubicBezTo>
                  <a:cubicBezTo>
                    <a:pt x="100" y="57"/>
                    <a:pt x="102" y="55"/>
                    <a:pt x="102" y="52"/>
                  </a:cubicBezTo>
                  <a:cubicBezTo>
                    <a:pt x="102" y="41"/>
                    <a:pt x="102" y="41"/>
                    <a:pt x="102" y="41"/>
                  </a:cubicBezTo>
                  <a:cubicBezTo>
                    <a:pt x="128" y="44"/>
                    <a:pt x="148" y="64"/>
                    <a:pt x="151" y="90"/>
                  </a:cubicBezTo>
                  <a:cubicBezTo>
                    <a:pt x="140" y="90"/>
                    <a:pt x="140" y="90"/>
                    <a:pt x="140" y="90"/>
                  </a:cubicBezTo>
                  <a:cubicBezTo>
                    <a:pt x="137" y="90"/>
                    <a:pt x="135" y="92"/>
                    <a:pt x="135" y="95"/>
                  </a:cubicBezTo>
                  <a:cubicBezTo>
                    <a:pt x="135" y="97"/>
                    <a:pt x="135" y="97"/>
                    <a:pt x="135" y="97"/>
                  </a:cubicBezTo>
                  <a:cubicBezTo>
                    <a:pt x="135" y="100"/>
                    <a:pt x="137" y="102"/>
                    <a:pt x="140" y="102"/>
                  </a:cubicBezTo>
                  <a:cubicBezTo>
                    <a:pt x="151" y="102"/>
                    <a:pt x="151" y="102"/>
                    <a:pt x="151" y="102"/>
                  </a:cubicBezTo>
                  <a:cubicBezTo>
                    <a:pt x="148" y="128"/>
                    <a:pt x="128" y="148"/>
                    <a:pt x="102" y="151"/>
                  </a:cubicBezTo>
                  <a:close/>
                </a:path>
              </a:pathLst>
            </a:custGeom>
            <a:solidFill>
              <a:srgbClr val="82BCC7"/>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33" name="Group 15出自【趣你的PPT】(微信:qunideppt)：最优质的PPT资源库"/>
            <p:cNvGrpSpPr/>
            <p:nvPr/>
          </p:nvGrpSpPr>
          <p:grpSpPr>
            <a:xfrm>
              <a:off x="2238905" y="2583436"/>
              <a:ext cx="394229" cy="380427"/>
              <a:chOff x="5202238" y="3686176"/>
              <a:chExt cx="725488" cy="700088"/>
            </a:xfrm>
            <a:solidFill>
              <a:srgbClr val="82BCC7"/>
            </a:solidFill>
          </p:grpSpPr>
          <p:sp>
            <p:nvSpPr>
              <p:cNvPr id="38" name="出自【趣你的PPT】(微信:qunideppt)：最优质的PPT资源库"/>
              <p:cNvSpPr>
                <a:spLocks noEditPoints="1"/>
              </p:cNvSpPr>
              <p:nvPr/>
            </p:nvSpPr>
            <p:spPr bwMode="auto">
              <a:xfrm>
                <a:off x="5202238" y="3686176"/>
                <a:ext cx="698500" cy="700088"/>
              </a:xfrm>
              <a:custGeom>
                <a:avLst/>
                <a:gdLst>
                  <a:gd name="T0" fmla="*/ 142 w 186"/>
                  <a:gd name="T1" fmla="*/ 155 h 186"/>
                  <a:gd name="T2" fmla="*/ 125 w 186"/>
                  <a:gd name="T3" fmla="*/ 165 h 186"/>
                  <a:gd name="T4" fmla="*/ 131 w 186"/>
                  <a:gd name="T5" fmla="*/ 156 h 186"/>
                  <a:gd name="T6" fmla="*/ 121 w 186"/>
                  <a:gd name="T7" fmla="*/ 157 h 186"/>
                  <a:gd name="T8" fmla="*/ 114 w 186"/>
                  <a:gd name="T9" fmla="*/ 156 h 186"/>
                  <a:gd name="T10" fmla="*/ 93 w 186"/>
                  <a:gd name="T11" fmla="*/ 172 h 186"/>
                  <a:gd name="T12" fmla="*/ 60 w 186"/>
                  <a:gd name="T13" fmla="*/ 131 h 186"/>
                  <a:gd name="T14" fmla="*/ 76 w 186"/>
                  <a:gd name="T15" fmla="*/ 131 h 186"/>
                  <a:gd name="T16" fmla="*/ 72 w 186"/>
                  <a:gd name="T17" fmla="*/ 120 h 186"/>
                  <a:gd name="T18" fmla="*/ 71 w 186"/>
                  <a:gd name="T19" fmla="*/ 117 h 186"/>
                  <a:gd name="T20" fmla="*/ 57 w 186"/>
                  <a:gd name="T21" fmla="*/ 117 h 186"/>
                  <a:gd name="T22" fmla="*/ 56 w 186"/>
                  <a:gd name="T23" fmla="*/ 93 h 186"/>
                  <a:gd name="T24" fmla="*/ 57 w 186"/>
                  <a:gd name="T25" fmla="*/ 72 h 186"/>
                  <a:gd name="T26" fmla="*/ 81 w 186"/>
                  <a:gd name="T27" fmla="*/ 72 h 186"/>
                  <a:gd name="T28" fmla="*/ 98 w 186"/>
                  <a:gd name="T29" fmla="*/ 58 h 186"/>
                  <a:gd name="T30" fmla="*/ 60 w 186"/>
                  <a:gd name="T31" fmla="*/ 58 h 186"/>
                  <a:gd name="T32" fmla="*/ 93 w 186"/>
                  <a:gd name="T33" fmla="*/ 14 h 186"/>
                  <a:gd name="T34" fmla="*/ 125 w 186"/>
                  <a:gd name="T35" fmla="*/ 53 h 186"/>
                  <a:gd name="T36" fmla="*/ 140 w 186"/>
                  <a:gd name="T37" fmla="*/ 56 h 186"/>
                  <a:gd name="T38" fmla="*/ 125 w 186"/>
                  <a:gd name="T39" fmla="*/ 21 h 186"/>
                  <a:gd name="T40" fmla="*/ 164 w 186"/>
                  <a:gd name="T41" fmla="*/ 58 h 186"/>
                  <a:gd name="T42" fmla="*/ 145 w 186"/>
                  <a:gd name="T43" fmla="*/ 58 h 186"/>
                  <a:gd name="T44" fmla="*/ 162 w 186"/>
                  <a:gd name="T45" fmla="*/ 72 h 186"/>
                  <a:gd name="T46" fmla="*/ 169 w 186"/>
                  <a:gd name="T47" fmla="*/ 72 h 186"/>
                  <a:gd name="T48" fmla="*/ 172 w 186"/>
                  <a:gd name="T49" fmla="*/ 93 h 186"/>
                  <a:gd name="T50" fmla="*/ 172 w 186"/>
                  <a:gd name="T51" fmla="*/ 94 h 186"/>
                  <a:gd name="T52" fmla="*/ 170 w 186"/>
                  <a:gd name="T53" fmla="*/ 123 h 186"/>
                  <a:gd name="T54" fmla="*/ 178 w 186"/>
                  <a:gd name="T55" fmla="*/ 131 h 186"/>
                  <a:gd name="T56" fmla="*/ 178 w 186"/>
                  <a:gd name="T57" fmla="*/ 131 h 186"/>
                  <a:gd name="T58" fmla="*/ 179 w 186"/>
                  <a:gd name="T59" fmla="*/ 131 h 186"/>
                  <a:gd name="T60" fmla="*/ 179 w 186"/>
                  <a:gd name="T61" fmla="*/ 128 h 186"/>
                  <a:gd name="T62" fmla="*/ 186 w 186"/>
                  <a:gd name="T63" fmla="*/ 93 h 186"/>
                  <a:gd name="T64" fmla="*/ 93 w 186"/>
                  <a:gd name="T65" fmla="*/ 0 h 186"/>
                  <a:gd name="T66" fmla="*/ 0 w 186"/>
                  <a:gd name="T67" fmla="*/ 93 h 186"/>
                  <a:gd name="T68" fmla="*/ 93 w 186"/>
                  <a:gd name="T69" fmla="*/ 186 h 186"/>
                  <a:gd name="T70" fmla="*/ 151 w 186"/>
                  <a:gd name="T71" fmla="*/ 166 h 186"/>
                  <a:gd name="T72" fmla="*/ 142 w 186"/>
                  <a:gd name="T73" fmla="*/ 155 h 186"/>
                  <a:gd name="T74" fmla="*/ 61 w 186"/>
                  <a:gd name="T75" fmla="*/ 21 h 186"/>
                  <a:gd name="T76" fmla="*/ 45 w 186"/>
                  <a:gd name="T77" fmla="*/ 58 h 186"/>
                  <a:gd name="T78" fmla="*/ 22 w 186"/>
                  <a:gd name="T79" fmla="*/ 58 h 186"/>
                  <a:gd name="T80" fmla="*/ 61 w 186"/>
                  <a:gd name="T81" fmla="*/ 21 h 186"/>
                  <a:gd name="T82" fmla="*/ 14 w 186"/>
                  <a:gd name="T83" fmla="*/ 93 h 186"/>
                  <a:gd name="T84" fmla="*/ 17 w 186"/>
                  <a:gd name="T85" fmla="*/ 72 h 186"/>
                  <a:gd name="T86" fmla="*/ 43 w 186"/>
                  <a:gd name="T87" fmla="*/ 72 h 186"/>
                  <a:gd name="T88" fmla="*/ 42 w 186"/>
                  <a:gd name="T89" fmla="*/ 93 h 186"/>
                  <a:gd name="T90" fmla="*/ 43 w 186"/>
                  <a:gd name="T91" fmla="*/ 117 h 186"/>
                  <a:gd name="T92" fmla="*/ 17 w 186"/>
                  <a:gd name="T93" fmla="*/ 117 h 186"/>
                  <a:gd name="T94" fmla="*/ 14 w 186"/>
                  <a:gd name="T95" fmla="*/ 93 h 186"/>
                  <a:gd name="T96" fmla="*/ 23 w 186"/>
                  <a:gd name="T97" fmla="*/ 131 h 186"/>
                  <a:gd name="T98" fmla="*/ 46 w 186"/>
                  <a:gd name="T99" fmla="*/ 131 h 186"/>
                  <a:gd name="T100" fmla="*/ 61 w 186"/>
                  <a:gd name="T101" fmla="*/ 165 h 186"/>
                  <a:gd name="T102" fmla="*/ 23 w 186"/>
                  <a:gd name="T103" fmla="*/ 13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6" h="186">
                    <a:moveTo>
                      <a:pt x="142" y="155"/>
                    </a:moveTo>
                    <a:cubicBezTo>
                      <a:pt x="137" y="159"/>
                      <a:pt x="131" y="163"/>
                      <a:pt x="125" y="165"/>
                    </a:cubicBezTo>
                    <a:cubicBezTo>
                      <a:pt x="127" y="162"/>
                      <a:pt x="129" y="159"/>
                      <a:pt x="131" y="156"/>
                    </a:cubicBezTo>
                    <a:cubicBezTo>
                      <a:pt x="128" y="157"/>
                      <a:pt x="124" y="157"/>
                      <a:pt x="121" y="157"/>
                    </a:cubicBezTo>
                    <a:cubicBezTo>
                      <a:pt x="119" y="157"/>
                      <a:pt x="117" y="157"/>
                      <a:pt x="114" y="156"/>
                    </a:cubicBezTo>
                    <a:cubicBezTo>
                      <a:pt x="108" y="166"/>
                      <a:pt x="100" y="172"/>
                      <a:pt x="93" y="172"/>
                    </a:cubicBezTo>
                    <a:cubicBezTo>
                      <a:pt x="81" y="172"/>
                      <a:pt x="67" y="156"/>
                      <a:pt x="60" y="131"/>
                    </a:cubicBezTo>
                    <a:cubicBezTo>
                      <a:pt x="76" y="131"/>
                      <a:pt x="76" y="131"/>
                      <a:pt x="76" y="131"/>
                    </a:cubicBezTo>
                    <a:cubicBezTo>
                      <a:pt x="74" y="127"/>
                      <a:pt x="73" y="124"/>
                      <a:pt x="72" y="120"/>
                    </a:cubicBezTo>
                    <a:cubicBezTo>
                      <a:pt x="71" y="119"/>
                      <a:pt x="71" y="118"/>
                      <a:pt x="71" y="117"/>
                    </a:cubicBezTo>
                    <a:cubicBezTo>
                      <a:pt x="57" y="117"/>
                      <a:pt x="57" y="117"/>
                      <a:pt x="57" y="117"/>
                    </a:cubicBezTo>
                    <a:cubicBezTo>
                      <a:pt x="56" y="109"/>
                      <a:pt x="56" y="101"/>
                      <a:pt x="56" y="93"/>
                    </a:cubicBezTo>
                    <a:cubicBezTo>
                      <a:pt x="56" y="86"/>
                      <a:pt x="56" y="79"/>
                      <a:pt x="57" y="72"/>
                    </a:cubicBezTo>
                    <a:cubicBezTo>
                      <a:pt x="81" y="72"/>
                      <a:pt x="81" y="72"/>
                      <a:pt x="81" y="72"/>
                    </a:cubicBezTo>
                    <a:cubicBezTo>
                      <a:pt x="85" y="66"/>
                      <a:pt x="91" y="62"/>
                      <a:pt x="98" y="58"/>
                    </a:cubicBezTo>
                    <a:cubicBezTo>
                      <a:pt x="60" y="58"/>
                      <a:pt x="60" y="58"/>
                      <a:pt x="60" y="58"/>
                    </a:cubicBezTo>
                    <a:cubicBezTo>
                      <a:pt x="66" y="32"/>
                      <a:pt x="80" y="14"/>
                      <a:pt x="93" y="14"/>
                    </a:cubicBezTo>
                    <a:cubicBezTo>
                      <a:pt x="105" y="14"/>
                      <a:pt x="118" y="29"/>
                      <a:pt x="125" y="53"/>
                    </a:cubicBezTo>
                    <a:cubicBezTo>
                      <a:pt x="130" y="53"/>
                      <a:pt x="135" y="54"/>
                      <a:pt x="140" y="56"/>
                    </a:cubicBezTo>
                    <a:cubicBezTo>
                      <a:pt x="137" y="42"/>
                      <a:pt x="132" y="30"/>
                      <a:pt x="125" y="21"/>
                    </a:cubicBezTo>
                    <a:cubicBezTo>
                      <a:pt x="142" y="28"/>
                      <a:pt x="156" y="42"/>
                      <a:pt x="164" y="58"/>
                    </a:cubicBezTo>
                    <a:cubicBezTo>
                      <a:pt x="145" y="58"/>
                      <a:pt x="145" y="58"/>
                      <a:pt x="145" y="58"/>
                    </a:cubicBezTo>
                    <a:cubicBezTo>
                      <a:pt x="151" y="62"/>
                      <a:pt x="157" y="66"/>
                      <a:pt x="162" y="72"/>
                    </a:cubicBezTo>
                    <a:cubicBezTo>
                      <a:pt x="169" y="72"/>
                      <a:pt x="169" y="72"/>
                      <a:pt x="169" y="72"/>
                    </a:cubicBezTo>
                    <a:cubicBezTo>
                      <a:pt x="171" y="79"/>
                      <a:pt x="172" y="86"/>
                      <a:pt x="172" y="93"/>
                    </a:cubicBezTo>
                    <a:cubicBezTo>
                      <a:pt x="172" y="93"/>
                      <a:pt x="172" y="94"/>
                      <a:pt x="172" y="94"/>
                    </a:cubicBezTo>
                    <a:cubicBezTo>
                      <a:pt x="174" y="104"/>
                      <a:pt x="173" y="113"/>
                      <a:pt x="170" y="123"/>
                    </a:cubicBezTo>
                    <a:cubicBezTo>
                      <a:pt x="178" y="131"/>
                      <a:pt x="178" y="131"/>
                      <a:pt x="178" y="131"/>
                    </a:cubicBezTo>
                    <a:cubicBezTo>
                      <a:pt x="178" y="131"/>
                      <a:pt x="178" y="131"/>
                      <a:pt x="178" y="131"/>
                    </a:cubicBezTo>
                    <a:cubicBezTo>
                      <a:pt x="179" y="131"/>
                      <a:pt x="179" y="131"/>
                      <a:pt x="179" y="131"/>
                    </a:cubicBezTo>
                    <a:cubicBezTo>
                      <a:pt x="179" y="128"/>
                      <a:pt x="179" y="128"/>
                      <a:pt x="179" y="128"/>
                    </a:cubicBezTo>
                    <a:cubicBezTo>
                      <a:pt x="184" y="117"/>
                      <a:pt x="186" y="106"/>
                      <a:pt x="186" y="93"/>
                    </a:cubicBezTo>
                    <a:cubicBezTo>
                      <a:pt x="186" y="42"/>
                      <a:pt x="144" y="0"/>
                      <a:pt x="93" y="0"/>
                    </a:cubicBezTo>
                    <a:cubicBezTo>
                      <a:pt x="42" y="0"/>
                      <a:pt x="0" y="42"/>
                      <a:pt x="0" y="93"/>
                    </a:cubicBezTo>
                    <a:cubicBezTo>
                      <a:pt x="0" y="144"/>
                      <a:pt x="42" y="186"/>
                      <a:pt x="93" y="186"/>
                    </a:cubicBezTo>
                    <a:cubicBezTo>
                      <a:pt x="115" y="186"/>
                      <a:pt x="135" y="178"/>
                      <a:pt x="151" y="166"/>
                    </a:cubicBezTo>
                    <a:lnTo>
                      <a:pt x="142" y="155"/>
                    </a:lnTo>
                    <a:close/>
                    <a:moveTo>
                      <a:pt x="61" y="21"/>
                    </a:moveTo>
                    <a:cubicBezTo>
                      <a:pt x="54" y="31"/>
                      <a:pt x="49" y="44"/>
                      <a:pt x="45" y="58"/>
                    </a:cubicBezTo>
                    <a:cubicBezTo>
                      <a:pt x="22" y="58"/>
                      <a:pt x="22" y="58"/>
                      <a:pt x="22" y="58"/>
                    </a:cubicBezTo>
                    <a:cubicBezTo>
                      <a:pt x="30" y="42"/>
                      <a:pt x="44" y="28"/>
                      <a:pt x="61" y="21"/>
                    </a:cubicBezTo>
                    <a:close/>
                    <a:moveTo>
                      <a:pt x="14" y="93"/>
                    </a:moveTo>
                    <a:cubicBezTo>
                      <a:pt x="14" y="86"/>
                      <a:pt x="15" y="79"/>
                      <a:pt x="17" y="72"/>
                    </a:cubicBezTo>
                    <a:cubicBezTo>
                      <a:pt x="43" y="72"/>
                      <a:pt x="43" y="72"/>
                      <a:pt x="43" y="72"/>
                    </a:cubicBezTo>
                    <a:cubicBezTo>
                      <a:pt x="42" y="79"/>
                      <a:pt x="42" y="86"/>
                      <a:pt x="42" y="93"/>
                    </a:cubicBezTo>
                    <a:cubicBezTo>
                      <a:pt x="42" y="101"/>
                      <a:pt x="42" y="109"/>
                      <a:pt x="43" y="117"/>
                    </a:cubicBezTo>
                    <a:cubicBezTo>
                      <a:pt x="17" y="117"/>
                      <a:pt x="17" y="117"/>
                      <a:pt x="17" y="117"/>
                    </a:cubicBezTo>
                    <a:cubicBezTo>
                      <a:pt x="15" y="109"/>
                      <a:pt x="14" y="101"/>
                      <a:pt x="14" y="93"/>
                    </a:cubicBezTo>
                    <a:close/>
                    <a:moveTo>
                      <a:pt x="23" y="131"/>
                    </a:moveTo>
                    <a:cubicBezTo>
                      <a:pt x="46" y="131"/>
                      <a:pt x="46" y="131"/>
                      <a:pt x="46" y="131"/>
                    </a:cubicBezTo>
                    <a:cubicBezTo>
                      <a:pt x="49" y="144"/>
                      <a:pt x="54" y="156"/>
                      <a:pt x="61" y="165"/>
                    </a:cubicBezTo>
                    <a:cubicBezTo>
                      <a:pt x="45" y="158"/>
                      <a:pt x="32" y="146"/>
                      <a:pt x="23" y="131"/>
                    </a:cubicBezTo>
                    <a:close/>
                  </a:path>
                </a:pathLst>
              </a:custGeom>
              <a:grpFill/>
              <a:ln w="9525">
                <a:noFill/>
                <a:round/>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出自【趣你的PPT】(微信:qunideppt)：最优质的PPT资源库"/>
              <p:cNvSpPr>
                <a:spLocks noEditPoints="1"/>
              </p:cNvSpPr>
              <p:nvPr/>
            </p:nvSpPr>
            <p:spPr bwMode="auto">
              <a:xfrm>
                <a:off x="5487988" y="3911601"/>
                <a:ext cx="439738" cy="439738"/>
              </a:xfrm>
              <a:custGeom>
                <a:avLst/>
                <a:gdLst>
                  <a:gd name="T0" fmla="*/ 116 w 117"/>
                  <a:gd name="T1" fmla="*/ 103 h 117"/>
                  <a:gd name="T2" fmla="*/ 81 w 117"/>
                  <a:gd name="T3" fmla="*/ 65 h 117"/>
                  <a:gd name="T4" fmla="*/ 80 w 117"/>
                  <a:gd name="T5" fmla="*/ 65 h 117"/>
                  <a:gd name="T6" fmla="*/ 84 w 117"/>
                  <a:gd name="T7" fmla="*/ 33 h 117"/>
                  <a:gd name="T8" fmla="*/ 33 w 117"/>
                  <a:gd name="T9" fmla="*/ 6 h 117"/>
                  <a:gd name="T10" fmla="*/ 7 w 117"/>
                  <a:gd name="T11" fmla="*/ 57 h 117"/>
                  <a:gd name="T12" fmla="*/ 57 w 117"/>
                  <a:gd name="T13" fmla="*/ 83 h 117"/>
                  <a:gd name="T14" fmla="*/ 67 w 117"/>
                  <a:gd name="T15" fmla="*/ 79 h 117"/>
                  <a:gd name="T16" fmla="*/ 101 w 117"/>
                  <a:gd name="T17" fmla="*/ 116 h 117"/>
                  <a:gd name="T18" fmla="*/ 106 w 117"/>
                  <a:gd name="T19" fmla="*/ 115 h 117"/>
                  <a:gd name="T20" fmla="*/ 114 w 117"/>
                  <a:gd name="T21" fmla="*/ 108 h 117"/>
                  <a:gd name="T22" fmla="*/ 116 w 117"/>
                  <a:gd name="T23" fmla="*/ 103 h 117"/>
                  <a:gd name="T24" fmla="*/ 17 w 117"/>
                  <a:gd name="T25" fmla="*/ 54 h 117"/>
                  <a:gd name="T26" fmla="*/ 36 w 117"/>
                  <a:gd name="T27" fmla="*/ 17 h 117"/>
                  <a:gd name="T28" fmla="*/ 73 w 117"/>
                  <a:gd name="T29" fmla="*/ 36 h 117"/>
                  <a:gd name="T30" fmla="*/ 54 w 117"/>
                  <a:gd name="T31" fmla="*/ 73 h 117"/>
                  <a:gd name="T32" fmla="*/ 17 w 117"/>
                  <a:gd name="T33" fmla="*/ 5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116" y="103"/>
                    </a:moveTo>
                    <a:cubicBezTo>
                      <a:pt x="81" y="65"/>
                      <a:pt x="81" y="65"/>
                      <a:pt x="81" y="65"/>
                    </a:cubicBezTo>
                    <a:cubicBezTo>
                      <a:pt x="81" y="65"/>
                      <a:pt x="80" y="65"/>
                      <a:pt x="80" y="65"/>
                    </a:cubicBezTo>
                    <a:cubicBezTo>
                      <a:pt x="86" y="55"/>
                      <a:pt x="87" y="44"/>
                      <a:pt x="84" y="33"/>
                    </a:cubicBezTo>
                    <a:cubicBezTo>
                      <a:pt x="77" y="11"/>
                      <a:pt x="54" y="0"/>
                      <a:pt x="33" y="6"/>
                    </a:cubicBezTo>
                    <a:cubicBezTo>
                      <a:pt x="12" y="13"/>
                      <a:pt x="0" y="36"/>
                      <a:pt x="7" y="57"/>
                    </a:cubicBezTo>
                    <a:cubicBezTo>
                      <a:pt x="13" y="78"/>
                      <a:pt x="36" y="90"/>
                      <a:pt x="57" y="83"/>
                    </a:cubicBezTo>
                    <a:cubicBezTo>
                      <a:pt x="61" y="82"/>
                      <a:pt x="64" y="81"/>
                      <a:pt x="67" y="79"/>
                    </a:cubicBezTo>
                    <a:cubicBezTo>
                      <a:pt x="101" y="116"/>
                      <a:pt x="101" y="116"/>
                      <a:pt x="101" y="116"/>
                    </a:cubicBezTo>
                    <a:cubicBezTo>
                      <a:pt x="102" y="117"/>
                      <a:pt x="104" y="117"/>
                      <a:pt x="106" y="115"/>
                    </a:cubicBezTo>
                    <a:cubicBezTo>
                      <a:pt x="114" y="108"/>
                      <a:pt x="114" y="108"/>
                      <a:pt x="114" y="108"/>
                    </a:cubicBezTo>
                    <a:cubicBezTo>
                      <a:pt x="116" y="106"/>
                      <a:pt x="117" y="104"/>
                      <a:pt x="116" y="103"/>
                    </a:cubicBezTo>
                    <a:close/>
                    <a:moveTo>
                      <a:pt x="17" y="54"/>
                    </a:moveTo>
                    <a:cubicBezTo>
                      <a:pt x="12" y="38"/>
                      <a:pt x="21" y="22"/>
                      <a:pt x="36" y="17"/>
                    </a:cubicBezTo>
                    <a:cubicBezTo>
                      <a:pt x="52" y="12"/>
                      <a:pt x="69" y="20"/>
                      <a:pt x="73" y="36"/>
                    </a:cubicBezTo>
                    <a:cubicBezTo>
                      <a:pt x="78" y="52"/>
                      <a:pt x="70" y="68"/>
                      <a:pt x="54" y="73"/>
                    </a:cubicBezTo>
                    <a:cubicBezTo>
                      <a:pt x="39" y="78"/>
                      <a:pt x="22" y="69"/>
                      <a:pt x="17" y="54"/>
                    </a:cubicBezTo>
                    <a:close/>
                  </a:path>
                </a:pathLst>
              </a:custGeom>
              <a:grpFill/>
              <a:ln w="9525">
                <a:noFill/>
                <a:round/>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出自【趣你的PPT】(微信:qunideppt)：最优质的PPT资源库"/>
              <p:cNvSpPr/>
              <p:nvPr/>
            </p:nvSpPr>
            <p:spPr bwMode="auto">
              <a:xfrm>
                <a:off x="5565775" y="3976688"/>
                <a:ext cx="188913" cy="138113"/>
              </a:xfrm>
              <a:custGeom>
                <a:avLst/>
                <a:gdLst>
                  <a:gd name="T0" fmla="*/ 10 w 50"/>
                  <a:gd name="T1" fmla="*/ 16 h 37"/>
                  <a:gd name="T2" fmla="*/ 48 w 50"/>
                  <a:gd name="T3" fmla="*/ 36 h 37"/>
                  <a:gd name="T4" fmla="*/ 48 w 50"/>
                  <a:gd name="T5" fmla="*/ 37 h 37"/>
                  <a:gd name="T6" fmla="*/ 49 w 50"/>
                  <a:gd name="T7" fmla="*/ 20 h 37"/>
                  <a:gd name="T8" fmla="*/ 17 w 50"/>
                  <a:gd name="T9" fmla="*/ 4 h 37"/>
                  <a:gd name="T10" fmla="*/ 0 w 50"/>
                  <a:gd name="T11" fmla="*/ 21 h 37"/>
                  <a:gd name="T12" fmla="*/ 10 w 50"/>
                  <a:gd name="T13" fmla="*/ 16 h 37"/>
                </a:gdLst>
                <a:ahLst/>
                <a:cxnLst>
                  <a:cxn ang="0">
                    <a:pos x="T0" y="T1"/>
                  </a:cxn>
                  <a:cxn ang="0">
                    <a:pos x="T2" y="T3"/>
                  </a:cxn>
                  <a:cxn ang="0">
                    <a:pos x="T4" y="T5"/>
                  </a:cxn>
                  <a:cxn ang="0">
                    <a:pos x="T6" y="T7"/>
                  </a:cxn>
                  <a:cxn ang="0">
                    <a:pos x="T8" y="T9"/>
                  </a:cxn>
                  <a:cxn ang="0">
                    <a:pos x="T10" y="T11"/>
                  </a:cxn>
                  <a:cxn ang="0">
                    <a:pos x="T12" y="T13"/>
                  </a:cxn>
                </a:cxnLst>
                <a:rect l="0" t="0" r="r" b="b"/>
                <a:pathLst>
                  <a:path w="50" h="37">
                    <a:moveTo>
                      <a:pt x="10" y="16"/>
                    </a:moveTo>
                    <a:cubicBezTo>
                      <a:pt x="26" y="11"/>
                      <a:pt x="43" y="20"/>
                      <a:pt x="48" y="36"/>
                    </a:cubicBezTo>
                    <a:cubicBezTo>
                      <a:pt x="48" y="36"/>
                      <a:pt x="48" y="36"/>
                      <a:pt x="48" y="37"/>
                    </a:cubicBezTo>
                    <a:cubicBezTo>
                      <a:pt x="50" y="32"/>
                      <a:pt x="50" y="26"/>
                      <a:pt x="49" y="20"/>
                    </a:cubicBezTo>
                    <a:cubicBezTo>
                      <a:pt x="45" y="7"/>
                      <a:pt x="30" y="0"/>
                      <a:pt x="17" y="4"/>
                    </a:cubicBezTo>
                    <a:cubicBezTo>
                      <a:pt x="8" y="6"/>
                      <a:pt x="2" y="13"/>
                      <a:pt x="0" y="21"/>
                    </a:cubicBezTo>
                    <a:cubicBezTo>
                      <a:pt x="3" y="19"/>
                      <a:pt x="6" y="17"/>
                      <a:pt x="10" y="16"/>
                    </a:cubicBezTo>
                    <a:close/>
                  </a:path>
                </a:pathLst>
              </a:custGeom>
              <a:grpFill/>
              <a:ln w="9525">
                <a:noFill/>
                <a:round/>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41" name="组合 40"/>
            <p:cNvGrpSpPr/>
            <p:nvPr/>
          </p:nvGrpSpPr>
          <p:grpSpPr>
            <a:xfrm>
              <a:off x="1590674" y="4156605"/>
              <a:ext cx="399341" cy="398462"/>
              <a:chOff x="1590674" y="4156605"/>
              <a:chExt cx="399341" cy="398462"/>
            </a:xfrm>
            <a:solidFill>
              <a:srgbClr val="82BCC7"/>
            </a:solidFill>
          </p:grpSpPr>
          <p:sp>
            <p:nvSpPr>
              <p:cNvPr id="34" name="出自【趣你的PPT】(微信:qunideppt)：最优质的PPT资源库"/>
              <p:cNvSpPr/>
              <p:nvPr/>
            </p:nvSpPr>
            <p:spPr bwMode="auto">
              <a:xfrm>
                <a:off x="1590674" y="4208502"/>
                <a:ext cx="344805" cy="34656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solidFill>
                  <a:srgbClr val="82BCC7"/>
                </a:solid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出自【趣你的PPT】(微信:qunideppt)：最优质的PPT资源库"/>
              <p:cNvSpPr/>
              <p:nvPr/>
            </p:nvSpPr>
            <p:spPr bwMode="auto">
              <a:xfrm>
                <a:off x="1754281" y="4156605"/>
                <a:ext cx="235734" cy="235735"/>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出自【趣你的PPT】(微信:qunideppt)：最优质的PPT资源库"/>
              <p:cNvSpPr/>
              <p:nvPr/>
            </p:nvSpPr>
            <p:spPr bwMode="auto">
              <a:xfrm>
                <a:off x="1677755" y="4296463"/>
                <a:ext cx="170644" cy="170644"/>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7" name="出自【趣你的PPT】(微信:qunideppt)：最优质的PPT资源库"/>
            <p:cNvSpPr>
              <a:spLocks noEditPoints="1"/>
            </p:cNvSpPr>
            <p:nvPr/>
          </p:nvSpPr>
          <p:spPr bwMode="auto">
            <a:xfrm rot="2220170" flipH="1">
              <a:off x="2594569" y="3071722"/>
              <a:ext cx="2570335" cy="2572191"/>
            </a:xfrm>
            <a:custGeom>
              <a:avLst/>
              <a:gdLst>
                <a:gd name="T0" fmla="*/ 1055 w 1169"/>
                <a:gd name="T1" fmla="*/ 596 h 1170"/>
                <a:gd name="T2" fmla="*/ 1169 w 1169"/>
                <a:gd name="T3" fmla="*/ 551 h 1170"/>
                <a:gd name="T4" fmla="*/ 1156 w 1169"/>
                <a:gd name="T5" fmla="*/ 455 h 1170"/>
                <a:gd name="T6" fmla="*/ 1153 w 1169"/>
                <a:gd name="T7" fmla="*/ 446 h 1170"/>
                <a:gd name="T8" fmla="*/ 1031 w 1169"/>
                <a:gd name="T9" fmla="*/ 436 h 1170"/>
                <a:gd name="T10" fmla="*/ 998 w 1169"/>
                <a:gd name="T11" fmla="*/ 359 h 1170"/>
                <a:gd name="T12" fmla="*/ 1074 w 1169"/>
                <a:gd name="T13" fmla="*/ 263 h 1170"/>
                <a:gd name="T14" fmla="*/ 1008 w 1169"/>
                <a:gd name="T15" fmla="*/ 180 h 1170"/>
                <a:gd name="T16" fmla="*/ 897 w 1169"/>
                <a:gd name="T17" fmla="*/ 233 h 1170"/>
                <a:gd name="T18" fmla="*/ 829 w 1169"/>
                <a:gd name="T19" fmla="*/ 183 h 1170"/>
                <a:gd name="T20" fmla="*/ 847 w 1169"/>
                <a:gd name="T21" fmla="*/ 62 h 1170"/>
                <a:gd name="T22" fmla="*/ 749 w 1169"/>
                <a:gd name="T23" fmla="*/ 23 h 1170"/>
                <a:gd name="T24" fmla="*/ 679 w 1169"/>
                <a:gd name="T25" fmla="*/ 124 h 1170"/>
                <a:gd name="T26" fmla="*/ 596 w 1169"/>
                <a:gd name="T27" fmla="*/ 114 h 1170"/>
                <a:gd name="T28" fmla="*/ 550 w 1169"/>
                <a:gd name="T29" fmla="*/ 0 h 1170"/>
                <a:gd name="T30" fmla="*/ 454 w 1169"/>
                <a:gd name="T31" fmla="*/ 14 h 1170"/>
                <a:gd name="T32" fmla="*/ 446 w 1169"/>
                <a:gd name="T33" fmla="*/ 16 h 1170"/>
                <a:gd name="T34" fmla="*/ 436 w 1169"/>
                <a:gd name="T35" fmla="*/ 139 h 1170"/>
                <a:gd name="T36" fmla="*/ 359 w 1169"/>
                <a:gd name="T37" fmla="*/ 172 h 1170"/>
                <a:gd name="T38" fmla="*/ 262 w 1169"/>
                <a:gd name="T39" fmla="*/ 96 h 1170"/>
                <a:gd name="T40" fmla="*/ 180 w 1169"/>
                <a:gd name="T41" fmla="*/ 162 h 1170"/>
                <a:gd name="T42" fmla="*/ 232 w 1169"/>
                <a:gd name="T43" fmla="*/ 273 h 1170"/>
                <a:gd name="T44" fmla="*/ 183 w 1169"/>
                <a:gd name="T45" fmla="*/ 340 h 1170"/>
                <a:gd name="T46" fmla="*/ 61 w 1169"/>
                <a:gd name="T47" fmla="*/ 323 h 1170"/>
                <a:gd name="T48" fmla="*/ 22 w 1169"/>
                <a:gd name="T49" fmla="*/ 421 h 1170"/>
                <a:gd name="T50" fmla="*/ 123 w 1169"/>
                <a:gd name="T51" fmla="*/ 491 h 1170"/>
                <a:gd name="T52" fmla="*/ 114 w 1169"/>
                <a:gd name="T53" fmla="*/ 574 h 1170"/>
                <a:gd name="T54" fmla="*/ 0 w 1169"/>
                <a:gd name="T55" fmla="*/ 619 h 1170"/>
                <a:gd name="T56" fmla="*/ 14 w 1169"/>
                <a:gd name="T57" fmla="*/ 716 h 1170"/>
                <a:gd name="T58" fmla="*/ 16 w 1169"/>
                <a:gd name="T59" fmla="*/ 724 h 1170"/>
                <a:gd name="T60" fmla="*/ 138 w 1169"/>
                <a:gd name="T61" fmla="*/ 734 h 1170"/>
                <a:gd name="T62" fmla="*/ 171 w 1169"/>
                <a:gd name="T63" fmla="*/ 811 h 1170"/>
                <a:gd name="T64" fmla="*/ 95 w 1169"/>
                <a:gd name="T65" fmla="*/ 907 h 1170"/>
                <a:gd name="T66" fmla="*/ 161 w 1169"/>
                <a:gd name="T67" fmla="*/ 990 h 1170"/>
                <a:gd name="T68" fmla="*/ 272 w 1169"/>
                <a:gd name="T69" fmla="*/ 937 h 1170"/>
                <a:gd name="T70" fmla="*/ 340 w 1169"/>
                <a:gd name="T71" fmla="*/ 987 h 1170"/>
                <a:gd name="T72" fmla="*/ 322 w 1169"/>
                <a:gd name="T73" fmla="*/ 1109 h 1170"/>
                <a:gd name="T74" fmla="*/ 420 w 1169"/>
                <a:gd name="T75" fmla="*/ 1147 h 1170"/>
                <a:gd name="T76" fmla="*/ 490 w 1169"/>
                <a:gd name="T77" fmla="*/ 1046 h 1170"/>
                <a:gd name="T78" fmla="*/ 574 w 1169"/>
                <a:gd name="T79" fmla="*/ 1056 h 1170"/>
                <a:gd name="T80" fmla="*/ 619 w 1169"/>
                <a:gd name="T81" fmla="*/ 1170 h 1170"/>
                <a:gd name="T82" fmla="*/ 715 w 1169"/>
                <a:gd name="T83" fmla="*/ 1156 h 1170"/>
                <a:gd name="T84" fmla="*/ 723 w 1169"/>
                <a:gd name="T85" fmla="*/ 1154 h 1170"/>
                <a:gd name="T86" fmla="*/ 733 w 1169"/>
                <a:gd name="T87" fmla="*/ 1032 h 1170"/>
                <a:gd name="T88" fmla="*/ 810 w 1169"/>
                <a:gd name="T89" fmla="*/ 998 h 1170"/>
                <a:gd name="T90" fmla="*/ 907 w 1169"/>
                <a:gd name="T91" fmla="*/ 1074 h 1170"/>
                <a:gd name="T92" fmla="*/ 989 w 1169"/>
                <a:gd name="T93" fmla="*/ 1008 h 1170"/>
                <a:gd name="T94" fmla="*/ 937 w 1169"/>
                <a:gd name="T95" fmla="*/ 897 h 1170"/>
                <a:gd name="T96" fmla="*/ 987 w 1169"/>
                <a:gd name="T97" fmla="*/ 830 h 1170"/>
                <a:gd name="T98" fmla="*/ 1108 w 1169"/>
                <a:gd name="T99" fmla="*/ 848 h 1170"/>
                <a:gd name="T100" fmla="*/ 1147 w 1169"/>
                <a:gd name="T101" fmla="*/ 749 h 1170"/>
                <a:gd name="T102" fmla="*/ 1046 w 1169"/>
                <a:gd name="T103" fmla="*/ 679 h 1170"/>
                <a:gd name="T104" fmla="*/ 1055 w 1169"/>
                <a:gd name="T105" fmla="*/ 596 h 1170"/>
                <a:gd name="T106" fmla="*/ 657 w 1169"/>
                <a:gd name="T107" fmla="*/ 901 h 1170"/>
                <a:gd name="T108" fmla="*/ 584 w 1169"/>
                <a:gd name="T109" fmla="*/ 909 h 1170"/>
                <a:gd name="T110" fmla="*/ 384 w 1169"/>
                <a:gd name="T111" fmla="*/ 839 h 1170"/>
                <a:gd name="T112" fmla="*/ 269 w 1169"/>
                <a:gd name="T113" fmla="*/ 657 h 1170"/>
                <a:gd name="T114" fmla="*/ 310 w 1169"/>
                <a:gd name="T115" fmla="*/ 413 h 1170"/>
                <a:gd name="T116" fmla="*/ 512 w 1169"/>
                <a:gd name="T117" fmla="*/ 270 h 1170"/>
                <a:gd name="T118" fmla="*/ 585 w 1169"/>
                <a:gd name="T119" fmla="*/ 261 h 1170"/>
                <a:gd name="T120" fmla="*/ 785 w 1169"/>
                <a:gd name="T121" fmla="*/ 331 h 1170"/>
                <a:gd name="T122" fmla="*/ 900 w 1169"/>
                <a:gd name="T123" fmla="*/ 513 h 1170"/>
                <a:gd name="T124" fmla="*/ 657 w 1169"/>
                <a:gd name="T125" fmla="*/ 901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9" h="1170">
                  <a:moveTo>
                    <a:pt x="1055" y="596"/>
                  </a:moveTo>
                  <a:cubicBezTo>
                    <a:pt x="1101" y="580"/>
                    <a:pt x="1140" y="564"/>
                    <a:pt x="1169" y="551"/>
                  </a:cubicBezTo>
                  <a:cubicBezTo>
                    <a:pt x="1167" y="519"/>
                    <a:pt x="1163" y="487"/>
                    <a:pt x="1156" y="455"/>
                  </a:cubicBezTo>
                  <a:cubicBezTo>
                    <a:pt x="1155" y="452"/>
                    <a:pt x="1154" y="449"/>
                    <a:pt x="1153" y="446"/>
                  </a:cubicBezTo>
                  <a:cubicBezTo>
                    <a:pt x="1121" y="442"/>
                    <a:pt x="1080" y="438"/>
                    <a:pt x="1031" y="436"/>
                  </a:cubicBezTo>
                  <a:cubicBezTo>
                    <a:pt x="1022" y="409"/>
                    <a:pt x="1011" y="384"/>
                    <a:pt x="998" y="359"/>
                  </a:cubicBezTo>
                  <a:cubicBezTo>
                    <a:pt x="1030" y="322"/>
                    <a:pt x="1055" y="290"/>
                    <a:pt x="1074" y="263"/>
                  </a:cubicBezTo>
                  <a:cubicBezTo>
                    <a:pt x="1054" y="233"/>
                    <a:pt x="1032" y="206"/>
                    <a:pt x="1008" y="180"/>
                  </a:cubicBezTo>
                  <a:cubicBezTo>
                    <a:pt x="977" y="193"/>
                    <a:pt x="940" y="210"/>
                    <a:pt x="897" y="233"/>
                  </a:cubicBezTo>
                  <a:cubicBezTo>
                    <a:pt x="876" y="214"/>
                    <a:pt x="853" y="198"/>
                    <a:pt x="829" y="183"/>
                  </a:cubicBezTo>
                  <a:cubicBezTo>
                    <a:pt x="838" y="135"/>
                    <a:pt x="844" y="94"/>
                    <a:pt x="847" y="62"/>
                  </a:cubicBezTo>
                  <a:cubicBezTo>
                    <a:pt x="816" y="46"/>
                    <a:pt x="783" y="33"/>
                    <a:pt x="749" y="23"/>
                  </a:cubicBezTo>
                  <a:cubicBezTo>
                    <a:pt x="729" y="49"/>
                    <a:pt x="705" y="82"/>
                    <a:pt x="679" y="124"/>
                  </a:cubicBezTo>
                  <a:cubicBezTo>
                    <a:pt x="652" y="118"/>
                    <a:pt x="624" y="115"/>
                    <a:pt x="596" y="114"/>
                  </a:cubicBezTo>
                  <a:cubicBezTo>
                    <a:pt x="579" y="68"/>
                    <a:pt x="564" y="30"/>
                    <a:pt x="550" y="0"/>
                  </a:cubicBezTo>
                  <a:cubicBezTo>
                    <a:pt x="518" y="2"/>
                    <a:pt x="486" y="7"/>
                    <a:pt x="454" y="14"/>
                  </a:cubicBezTo>
                  <a:cubicBezTo>
                    <a:pt x="451" y="15"/>
                    <a:pt x="449" y="15"/>
                    <a:pt x="446" y="16"/>
                  </a:cubicBezTo>
                  <a:cubicBezTo>
                    <a:pt x="441" y="49"/>
                    <a:pt x="438" y="89"/>
                    <a:pt x="436" y="139"/>
                  </a:cubicBezTo>
                  <a:cubicBezTo>
                    <a:pt x="409" y="147"/>
                    <a:pt x="383" y="159"/>
                    <a:pt x="359" y="172"/>
                  </a:cubicBezTo>
                  <a:cubicBezTo>
                    <a:pt x="321" y="140"/>
                    <a:pt x="289" y="115"/>
                    <a:pt x="262" y="96"/>
                  </a:cubicBezTo>
                  <a:cubicBezTo>
                    <a:pt x="233" y="115"/>
                    <a:pt x="205" y="137"/>
                    <a:pt x="180" y="162"/>
                  </a:cubicBezTo>
                  <a:cubicBezTo>
                    <a:pt x="192" y="192"/>
                    <a:pt x="210" y="229"/>
                    <a:pt x="232" y="273"/>
                  </a:cubicBezTo>
                  <a:cubicBezTo>
                    <a:pt x="214" y="294"/>
                    <a:pt x="197" y="316"/>
                    <a:pt x="183" y="340"/>
                  </a:cubicBezTo>
                  <a:cubicBezTo>
                    <a:pt x="134" y="331"/>
                    <a:pt x="94" y="325"/>
                    <a:pt x="61" y="323"/>
                  </a:cubicBezTo>
                  <a:cubicBezTo>
                    <a:pt x="45" y="354"/>
                    <a:pt x="32" y="387"/>
                    <a:pt x="22" y="421"/>
                  </a:cubicBezTo>
                  <a:cubicBezTo>
                    <a:pt x="48" y="441"/>
                    <a:pt x="82" y="464"/>
                    <a:pt x="123" y="491"/>
                  </a:cubicBezTo>
                  <a:cubicBezTo>
                    <a:pt x="118" y="518"/>
                    <a:pt x="115" y="546"/>
                    <a:pt x="114" y="574"/>
                  </a:cubicBezTo>
                  <a:cubicBezTo>
                    <a:pt x="68" y="590"/>
                    <a:pt x="30" y="606"/>
                    <a:pt x="0" y="619"/>
                  </a:cubicBezTo>
                  <a:cubicBezTo>
                    <a:pt x="2" y="651"/>
                    <a:pt x="6" y="683"/>
                    <a:pt x="14" y="716"/>
                  </a:cubicBezTo>
                  <a:cubicBezTo>
                    <a:pt x="14" y="718"/>
                    <a:pt x="15" y="721"/>
                    <a:pt x="16" y="724"/>
                  </a:cubicBezTo>
                  <a:cubicBezTo>
                    <a:pt x="48" y="729"/>
                    <a:pt x="89" y="732"/>
                    <a:pt x="138" y="734"/>
                  </a:cubicBezTo>
                  <a:cubicBezTo>
                    <a:pt x="147" y="761"/>
                    <a:pt x="158" y="787"/>
                    <a:pt x="171" y="811"/>
                  </a:cubicBezTo>
                  <a:cubicBezTo>
                    <a:pt x="140" y="848"/>
                    <a:pt x="114" y="880"/>
                    <a:pt x="95" y="907"/>
                  </a:cubicBezTo>
                  <a:cubicBezTo>
                    <a:pt x="115" y="937"/>
                    <a:pt x="137" y="965"/>
                    <a:pt x="161" y="990"/>
                  </a:cubicBezTo>
                  <a:cubicBezTo>
                    <a:pt x="192" y="977"/>
                    <a:pt x="229" y="960"/>
                    <a:pt x="272" y="937"/>
                  </a:cubicBezTo>
                  <a:cubicBezTo>
                    <a:pt x="293" y="956"/>
                    <a:pt x="316" y="972"/>
                    <a:pt x="340" y="987"/>
                  </a:cubicBezTo>
                  <a:cubicBezTo>
                    <a:pt x="331" y="1035"/>
                    <a:pt x="325" y="1076"/>
                    <a:pt x="322" y="1109"/>
                  </a:cubicBezTo>
                  <a:cubicBezTo>
                    <a:pt x="354" y="1124"/>
                    <a:pt x="386" y="1137"/>
                    <a:pt x="420" y="1147"/>
                  </a:cubicBezTo>
                  <a:cubicBezTo>
                    <a:pt x="441" y="1121"/>
                    <a:pt x="464" y="1088"/>
                    <a:pt x="490" y="1046"/>
                  </a:cubicBezTo>
                  <a:cubicBezTo>
                    <a:pt x="517" y="1052"/>
                    <a:pt x="545" y="1055"/>
                    <a:pt x="574" y="1056"/>
                  </a:cubicBezTo>
                  <a:cubicBezTo>
                    <a:pt x="590" y="1102"/>
                    <a:pt x="605" y="1140"/>
                    <a:pt x="619" y="1170"/>
                  </a:cubicBezTo>
                  <a:cubicBezTo>
                    <a:pt x="651" y="1168"/>
                    <a:pt x="683" y="1163"/>
                    <a:pt x="715" y="1156"/>
                  </a:cubicBezTo>
                  <a:cubicBezTo>
                    <a:pt x="718" y="1155"/>
                    <a:pt x="721" y="1155"/>
                    <a:pt x="723" y="1154"/>
                  </a:cubicBezTo>
                  <a:cubicBezTo>
                    <a:pt x="728" y="1121"/>
                    <a:pt x="731" y="1081"/>
                    <a:pt x="733" y="1032"/>
                  </a:cubicBezTo>
                  <a:cubicBezTo>
                    <a:pt x="760" y="1023"/>
                    <a:pt x="786" y="1011"/>
                    <a:pt x="810" y="998"/>
                  </a:cubicBezTo>
                  <a:cubicBezTo>
                    <a:pt x="848" y="1030"/>
                    <a:pt x="880" y="1055"/>
                    <a:pt x="907" y="1074"/>
                  </a:cubicBezTo>
                  <a:cubicBezTo>
                    <a:pt x="936" y="1055"/>
                    <a:pt x="964" y="1033"/>
                    <a:pt x="989" y="1008"/>
                  </a:cubicBezTo>
                  <a:cubicBezTo>
                    <a:pt x="977" y="978"/>
                    <a:pt x="960" y="941"/>
                    <a:pt x="937" y="897"/>
                  </a:cubicBezTo>
                  <a:cubicBezTo>
                    <a:pt x="955" y="876"/>
                    <a:pt x="972" y="854"/>
                    <a:pt x="987" y="830"/>
                  </a:cubicBezTo>
                  <a:cubicBezTo>
                    <a:pt x="1035" y="839"/>
                    <a:pt x="1075" y="845"/>
                    <a:pt x="1108" y="848"/>
                  </a:cubicBezTo>
                  <a:cubicBezTo>
                    <a:pt x="1124" y="816"/>
                    <a:pt x="1137" y="783"/>
                    <a:pt x="1147" y="749"/>
                  </a:cubicBezTo>
                  <a:cubicBezTo>
                    <a:pt x="1121" y="729"/>
                    <a:pt x="1087" y="706"/>
                    <a:pt x="1046" y="679"/>
                  </a:cubicBezTo>
                  <a:cubicBezTo>
                    <a:pt x="1051" y="652"/>
                    <a:pt x="1055" y="624"/>
                    <a:pt x="1055" y="596"/>
                  </a:cubicBezTo>
                  <a:close/>
                  <a:moveTo>
                    <a:pt x="657" y="901"/>
                  </a:moveTo>
                  <a:cubicBezTo>
                    <a:pt x="633" y="906"/>
                    <a:pt x="609" y="909"/>
                    <a:pt x="584" y="909"/>
                  </a:cubicBezTo>
                  <a:cubicBezTo>
                    <a:pt x="512" y="909"/>
                    <a:pt x="441" y="884"/>
                    <a:pt x="384" y="839"/>
                  </a:cubicBezTo>
                  <a:cubicBezTo>
                    <a:pt x="326" y="794"/>
                    <a:pt x="285" y="729"/>
                    <a:pt x="269" y="657"/>
                  </a:cubicBezTo>
                  <a:cubicBezTo>
                    <a:pt x="250" y="573"/>
                    <a:pt x="264" y="486"/>
                    <a:pt x="310" y="413"/>
                  </a:cubicBezTo>
                  <a:cubicBezTo>
                    <a:pt x="356" y="340"/>
                    <a:pt x="428" y="289"/>
                    <a:pt x="512" y="270"/>
                  </a:cubicBezTo>
                  <a:cubicBezTo>
                    <a:pt x="536" y="264"/>
                    <a:pt x="561" y="261"/>
                    <a:pt x="585" y="261"/>
                  </a:cubicBezTo>
                  <a:cubicBezTo>
                    <a:pt x="657" y="261"/>
                    <a:pt x="728" y="286"/>
                    <a:pt x="785" y="331"/>
                  </a:cubicBezTo>
                  <a:cubicBezTo>
                    <a:pt x="843" y="376"/>
                    <a:pt x="884" y="441"/>
                    <a:pt x="900" y="513"/>
                  </a:cubicBezTo>
                  <a:cubicBezTo>
                    <a:pt x="940" y="687"/>
                    <a:pt x="831" y="861"/>
                    <a:pt x="657" y="901"/>
                  </a:cubicBezTo>
                  <a:close/>
                </a:path>
              </a:pathLst>
            </a:custGeom>
            <a:solidFill>
              <a:srgbClr val="82BCC7"/>
            </a:solid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0" name="组合 9"/>
          <p:cNvGrpSpPr/>
          <p:nvPr/>
        </p:nvGrpSpPr>
        <p:grpSpPr>
          <a:xfrm>
            <a:off x="6741343" y="3241188"/>
            <a:ext cx="399341" cy="2237311"/>
            <a:chOff x="6741343" y="3241188"/>
            <a:chExt cx="399341" cy="2237311"/>
          </a:xfrm>
          <a:solidFill>
            <a:srgbClr val="82BCC7"/>
          </a:solidFill>
        </p:grpSpPr>
        <p:sp>
          <p:nvSpPr>
            <p:cNvPr id="19" name="出自【趣你的PPT】(微信:qunideppt)：最优质的PPT资源库"/>
            <p:cNvSpPr>
              <a:spLocks noEditPoints="1"/>
            </p:cNvSpPr>
            <p:nvPr/>
          </p:nvSpPr>
          <p:spPr bwMode="auto">
            <a:xfrm>
              <a:off x="6769386" y="3241188"/>
              <a:ext cx="330485" cy="331237"/>
            </a:xfrm>
            <a:custGeom>
              <a:avLst/>
              <a:gdLst>
                <a:gd name="T0" fmla="*/ 142 w 186"/>
                <a:gd name="T1" fmla="*/ 155 h 186"/>
                <a:gd name="T2" fmla="*/ 125 w 186"/>
                <a:gd name="T3" fmla="*/ 165 h 186"/>
                <a:gd name="T4" fmla="*/ 131 w 186"/>
                <a:gd name="T5" fmla="*/ 156 h 186"/>
                <a:gd name="T6" fmla="*/ 121 w 186"/>
                <a:gd name="T7" fmla="*/ 157 h 186"/>
                <a:gd name="T8" fmla="*/ 114 w 186"/>
                <a:gd name="T9" fmla="*/ 156 h 186"/>
                <a:gd name="T10" fmla="*/ 93 w 186"/>
                <a:gd name="T11" fmla="*/ 172 h 186"/>
                <a:gd name="T12" fmla="*/ 60 w 186"/>
                <a:gd name="T13" fmla="*/ 131 h 186"/>
                <a:gd name="T14" fmla="*/ 76 w 186"/>
                <a:gd name="T15" fmla="*/ 131 h 186"/>
                <a:gd name="T16" fmla="*/ 72 w 186"/>
                <a:gd name="T17" fmla="*/ 120 h 186"/>
                <a:gd name="T18" fmla="*/ 71 w 186"/>
                <a:gd name="T19" fmla="*/ 117 h 186"/>
                <a:gd name="T20" fmla="*/ 57 w 186"/>
                <a:gd name="T21" fmla="*/ 117 h 186"/>
                <a:gd name="T22" fmla="*/ 56 w 186"/>
                <a:gd name="T23" fmla="*/ 93 h 186"/>
                <a:gd name="T24" fmla="*/ 57 w 186"/>
                <a:gd name="T25" fmla="*/ 72 h 186"/>
                <a:gd name="T26" fmla="*/ 81 w 186"/>
                <a:gd name="T27" fmla="*/ 72 h 186"/>
                <a:gd name="T28" fmla="*/ 98 w 186"/>
                <a:gd name="T29" fmla="*/ 58 h 186"/>
                <a:gd name="T30" fmla="*/ 60 w 186"/>
                <a:gd name="T31" fmla="*/ 58 h 186"/>
                <a:gd name="T32" fmla="*/ 93 w 186"/>
                <a:gd name="T33" fmla="*/ 14 h 186"/>
                <a:gd name="T34" fmla="*/ 125 w 186"/>
                <a:gd name="T35" fmla="*/ 53 h 186"/>
                <a:gd name="T36" fmla="*/ 140 w 186"/>
                <a:gd name="T37" fmla="*/ 56 h 186"/>
                <a:gd name="T38" fmla="*/ 125 w 186"/>
                <a:gd name="T39" fmla="*/ 21 h 186"/>
                <a:gd name="T40" fmla="*/ 164 w 186"/>
                <a:gd name="T41" fmla="*/ 58 h 186"/>
                <a:gd name="T42" fmla="*/ 145 w 186"/>
                <a:gd name="T43" fmla="*/ 58 h 186"/>
                <a:gd name="T44" fmla="*/ 162 w 186"/>
                <a:gd name="T45" fmla="*/ 72 h 186"/>
                <a:gd name="T46" fmla="*/ 169 w 186"/>
                <a:gd name="T47" fmla="*/ 72 h 186"/>
                <a:gd name="T48" fmla="*/ 172 w 186"/>
                <a:gd name="T49" fmla="*/ 93 h 186"/>
                <a:gd name="T50" fmla="*/ 172 w 186"/>
                <a:gd name="T51" fmla="*/ 94 h 186"/>
                <a:gd name="T52" fmla="*/ 170 w 186"/>
                <a:gd name="T53" fmla="*/ 123 h 186"/>
                <a:gd name="T54" fmla="*/ 178 w 186"/>
                <a:gd name="T55" fmla="*/ 131 h 186"/>
                <a:gd name="T56" fmla="*/ 178 w 186"/>
                <a:gd name="T57" fmla="*/ 131 h 186"/>
                <a:gd name="T58" fmla="*/ 179 w 186"/>
                <a:gd name="T59" fmla="*/ 131 h 186"/>
                <a:gd name="T60" fmla="*/ 179 w 186"/>
                <a:gd name="T61" fmla="*/ 128 h 186"/>
                <a:gd name="T62" fmla="*/ 186 w 186"/>
                <a:gd name="T63" fmla="*/ 93 h 186"/>
                <a:gd name="T64" fmla="*/ 93 w 186"/>
                <a:gd name="T65" fmla="*/ 0 h 186"/>
                <a:gd name="T66" fmla="*/ 0 w 186"/>
                <a:gd name="T67" fmla="*/ 93 h 186"/>
                <a:gd name="T68" fmla="*/ 93 w 186"/>
                <a:gd name="T69" fmla="*/ 186 h 186"/>
                <a:gd name="T70" fmla="*/ 151 w 186"/>
                <a:gd name="T71" fmla="*/ 166 h 186"/>
                <a:gd name="T72" fmla="*/ 142 w 186"/>
                <a:gd name="T73" fmla="*/ 155 h 186"/>
                <a:gd name="T74" fmla="*/ 61 w 186"/>
                <a:gd name="T75" fmla="*/ 21 h 186"/>
                <a:gd name="T76" fmla="*/ 45 w 186"/>
                <a:gd name="T77" fmla="*/ 58 h 186"/>
                <a:gd name="T78" fmla="*/ 22 w 186"/>
                <a:gd name="T79" fmla="*/ 58 h 186"/>
                <a:gd name="T80" fmla="*/ 61 w 186"/>
                <a:gd name="T81" fmla="*/ 21 h 186"/>
                <a:gd name="T82" fmla="*/ 14 w 186"/>
                <a:gd name="T83" fmla="*/ 93 h 186"/>
                <a:gd name="T84" fmla="*/ 17 w 186"/>
                <a:gd name="T85" fmla="*/ 72 h 186"/>
                <a:gd name="T86" fmla="*/ 43 w 186"/>
                <a:gd name="T87" fmla="*/ 72 h 186"/>
                <a:gd name="T88" fmla="*/ 42 w 186"/>
                <a:gd name="T89" fmla="*/ 93 h 186"/>
                <a:gd name="T90" fmla="*/ 43 w 186"/>
                <a:gd name="T91" fmla="*/ 117 h 186"/>
                <a:gd name="T92" fmla="*/ 17 w 186"/>
                <a:gd name="T93" fmla="*/ 117 h 186"/>
                <a:gd name="T94" fmla="*/ 14 w 186"/>
                <a:gd name="T95" fmla="*/ 93 h 186"/>
                <a:gd name="T96" fmla="*/ 23 w 186"/>
                <a:gd name="T97" fmla="*/ 131 h 186"/>
                <a:gd name="T98" fmla="*/ 46 w 186"/>
                <a:gd name="T99" fmla="*/ 131 h 186"/>
                <a:gd name="T100" fmla="*/ 61 w 186"/>
                <a:gd name="T101" fmla="*/ 165 h 186"/>
                <a:gd name="T102" fmla="*/ 23 w 186"/>
                <a:gd name="T103" fmla="*/ 13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6" h="186">
                  <a:moveTo>
                    <a:pt x="142" y="155"/>
                  </a:moveTo>
                  <a:cubicBezTo>
                    <a:pt x="137" y="159"/>
                    <a:pt x="131" y="163"/>
                    <a:pt x="125" y="165"/>
                  </a:cubicBezTo>
                  <a:cubicBezTo>
                    <a:pt x="127" y="162"/>
                    <a:pt x="129" y="159"/>
                    <a:pt x="131" y="156"/>
                  </a:cubicBezTo>
                  <a:cubicBezTo>
                    <a:pt x="128" y="157"/>
                    <a:pt x="124" y="157"/>
                    <a:pt x="121" y="157"/>
                  </a:cubicBezTo>
                  <a:cubicBezTo>
                    <a:pt x="119" y="157"/>
                    <a:pt x="117" y="157"/>
                    <a:pt x="114" y="156"/>
                  </a:cubicBezTo>
                  <a:cubicBezTo>
                    <a:pt x="108" y="166"/>
                    <a:pt x="100" y="172"/>
                    <a:pt x="93" y="172"/>
                  </a:cubicBezTo>
                  <a:cubicBezTo>
                    <a:pt x="81" y="172"/>
                    <a:pt x="67" y="156"/>
                    <a:pt x="60" y="131"/>
                  </a:cubicBezTo>
                  <a:cubicBezTo>
                    <a:pt x="76" y="131"/>
                    <a:pt x="76" y="131"/>
                    <a:pt x="76" y="131"/>
                  </a:cubicBezTo>
                  <a:cubicBezTo>
                    <a:pt x="74" y="127"/>
                    <a:pt x="73" y="124"/>
                    <a:pt x="72" y="120"/>
                  </a:cubicBezTo>
                  <a:cubicBezTo>
                    <a:pt x="71" y="119"/>
                    <a:pt x="71" y="118"/>
                    <a:pt x="71" y="117"/>
                  </a:cubicBezTo>
                  <a:cubicBezTo>
                    <a:pt x="57" y="117"/>
                    <a:pt x="57" y="117"/>
                    <a:pt x="57" y="117"/>
                  </a:cubicBezTo>
                  <a:cubicBezTo>
                    <a:pt x="56" y="109"/>
                    <a:pt x="56" y="101"/>
                    <a:pt x="56" y="93"/>
                  </a:cubicBezTo>
                  <a:cubicBezTo>
                    <a:pt x="56" y="86"/>
                    <a:pt x="56" y="79"/>
                    <a:pt x="57" y="72"/>
                  </a:cubicBezTo>
                  <a:cubicBezTo>
                    <a:pt x="81" y="72"/>
                    <a:pt x="81" y="72"/>
                    <a:pt x="81" y="72"/>
                  </a:cubicBezTo>
                  <a:cubicBezTo>
                    <a:pt x="85" y="66"/>
                    <a:pt x="91" y="62"/>
                    <a:pt x="98" y="58"/>
                  </a:cubicBezTo>
                  <a:cubicBezTo>
                    <a:pt x="60" y="58"/>
                    <a:pt x="60" y="58"/>
                    <a:pt x="60" y="58"/>
                  </a:cubicBezTo>
                  <a:cubicBezTo>
                    <a:pt x="66" y="32"/>
                    <a:pt x="80" y="14"/>
                    <a:pt x="93" y="14"/>
                  </a:cubicBezTo>
                  <a:cubicBezTo>
                    <a:pt x="105" y="14"/>
                    <a:pt x="118" y="29"/>
                    <a:pt x="125" y="53"/>
                  </a:cubicBezTo>
                  <a:cubicBezTo>
                    <a:pt x="130" y="53"/>
                    <a:pt x="135" y="54"/>
                    <a:pt x="140" y="56"/>
                  </a:cubicBezTo>
                  <a:cubicBezTo>
                    <a:pt x="137" y="42"/>
                    <a:pt x="132" y="30"/>
                    <a:pt x="125" y="21"/>
                  </a:cubicBezTo>
                  <a:cubicBezTo>
                    <a:pt x="142" y="28"/>
                    <a:pt x="156" y="42"/>
                    <a:pt x="164" y="58"/>
                  </a:cubicBezTo>
                  <a:cubicBezTo>
                    <a:pt x="145" y="58"/>
                    <a:pt x="145" y="58"/>
                    <a:pt x="145" y="58"/>
                  </a:cubicBezTo>
                  <a:cubicBezTo>
                    <a:pt x="151" y="62"/>
                    <a:pt x="157" y="66"/>
                    <a:pt x="162" y="72"/>
                  </a:cubicBezTo>
                  <a:cubicBezTo>
                    <a:pt x="169" y="72"/>
                    <a:pt x="169" y="72"/>
                    <a:pt x="169" y="72"/>
                  </a:cubicBezTo>
                  <a:cubicBezTo>
                    <a:pt x="171" y="79"/>
                    <a:pt x="172" y="86"/>
                    <a:pt x="172" y="93"/>
                  </a:cubicBezTo>
                  <a:cubicBezTo>
                    <a:pt x="172" y="93"/>
                    <a:pt x="172" y="94"/>
                    <a:pt x="172" y="94"/>
                  </a:cubicBezTo>
                  <a:cubicBezTo>
                    <a:pt x="174" y="104"/>
                    <a:pt x="173" y="113"/>
                    <a:pt x="170" y="123"/>
                  </a:cubicBezTo>
                  <a:cubicBezTo>
                    <a:pt x="178" y="131"/>
                    <a:pt x="178" y="131"/>
                    <a:pt x="178" y="131"/>
                  </a:cubicBezTo>
                  <a:cubicBezTo>
                    <a:pt x="178" y="131"/>
                    <a:pt x="178" y="131"/>
                    <a:pt x="178" y="131"/>
                  </a:cubicBezTo>
                  <a:cubicBezTo>
                    <a:pt x="179" y="131"/>
                    <a:pt x="179" y="131"/>
                    <a:pt x="179" y="131"/>
                  </a:cubicBezTo>
                  <a:cubicBezTo>
                    <a:pt x="179" y="128"/>
                    <a:pt x="179" y="128"/>
                    <a:pt x="179" y="128"/>
                  </a:cubicBezTo>
                  <a:cubicBezTo>
                    <a:pt x="184" y="117"/>
                    <a:pt x="186" y="106"/>
                    <a:pt x="186" y="93"/>
                  </a:cubicBezTo>
                  <a:cubicBezTo>
                    <a:pt x="186" y="42"/>
                    <a:pt x="144" y="0"/>
                    <a:pt x="93" y="0"/>
                  </a:cubicBezTo>
                  <a:cubicBezTo>
                    <a:pt x="42" y="0"/>
                    <a:pt x="0" y="42"/>
                    <a:pt x="0" y="93"/>
                  </a:cubicBezTo>
                  <a:cubicBezTo>
                    <a:pt x="0" y="144"/>
                    <a:pt x="42" y="186"/>
                    <a:pt x="93" y="186"/>
                  </a:cubicBezTo>
                  <a:cubicBezTo>
                    <a:pt x="115" y="186"/>
                    <a:pt x="135" y="178"/>
                    <a:pt x="151" y="166"/>
                  </a:cubicBezTo>
                  <a:lnTo>
                    <a:pt x="142" y="155"/>
                  </a:lnTo>
                  <a:close/>
                  <a:moveTo>
                    <a:pt x="61" y="21"/>
                  </a:moveTo>
                  <a:cubicBezTo>
                    <a:pt x="54" y="31"/>
                    <a:pt x="49" y="44"/>
                    <a:pt x="45" y="58"/>
                  </a:cubicBezTo>
                  <a:cubicBezTo>
                    <a:pt x="22" y="58"/>
                    <a:pt x="22" y="58"/>
                    <a:pt x="22" y="58"/>
                  </a:cubicBezTo>
                  <a:cubicBezTo>
                    <a:pt x="30" y="42"/>
                    <a:pt x="44" y="28"/>
                    <a:pt x="61" y="21"/>
                  </a:cubicBezTo>
                  <a:close/>
                  <a:moveTo>
                    <a:pt x="14" y="93"/>
                  </a:moveTo>
                  <a:cubicBezTo>
                    <a:pt x="14" y="86"/>
                    <a:pt x="15" y="79"/>
                    <a:pt x="17" y="72"/>
                  </a:cubicBezTo>
                  <a:cubicBezTo>
                    <a:pt x="43" y="72"/>
                    <a:pt x="43" y="72"/>
                    <a:pt x="43" y="72"/>
                  </a:cubicBezTo>
                  <a:cubicBezTo>
                    <a:pt x="42" y="79"/>
                    <a:pt x="42" y="86"/>
                    <a:pt x="42" y="93"/>
                  </a:cubicBezTo>
                  <a:cubicBezTo>
                    <a:pt x="42" y="101"/>
                    <a:pt x="42" y="109"/>
                    <a:pt x="43" y="117"/>
                  </a:cubicBezTo>
                  <a:cubicBezTo>
                    <a:pt x="17" y="117"/>
                    <a:pt x="17" y="117"/>
                    <a:pt x="17" y="117"/>
                  </a:cubicBezTo>
                  <a:cubicBezTo>
                    <a:pt x="15" y="109"/>
                    <a:pt x="14" y="101"/>
                    <a:pt x="14" y="93"/>
                  </a:cubicBezTo>
                  <a:close/>
                  <a:moveTo>
                    <a:pt x="23" y="131"/>
                  </a:moveTo>
                  <a:cubicBezTo>
                    <a:pt x="46" y="131"/>
                    <a:pt x="46" y="131"/>
                    <a:pt x="46" y="131"/>
                  </a:cubicBezTo>
                  <a:cubicBezTo>
                    <a:pt x="49" y="144"/>
                    <a:pt x="54" y="156"/>
                    <a:pt x="61" y="165"/>
                  </a:cubicBezTo>
                  <a:cubicBezTo>
                    <a:pt x="45" y="158"/>
                    <a:pt x="32" y="146"/>
                    <a:pt x="23" y="131"/>
                  </a:cubicBez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 name="出自【趣你的PPT】(微信:qunideppt)：最优质的PPT资源库"/>
            <p:cNvSpPr>
              <a:spLocks noEditPoints="1"/>
            </p:cNvSpPr>
            <p:nvPr/>
          </p:nvSpPr>
          <p:spPr bwMode="auto">
            <a:xfrm>
              <a:off x="6904584" y="3347845"/>
              <a:ext cx="208056" cy="208056"/>
            </a:xfrm>
            <a:custGeom>
              <a:avLst/>
              <a:gdLst>
                <a:gd name="T0" fmla="*/ 116 w 117"/>
                <a:gd name="T1" fmla="*/ 103 h 117"/>
                <a:gd name="T2" fmla="*/ 81 w 117"/>
                <a:gd name="T3" fmla="*/ 65 h 117"/>
                <a:gd name="T4" fmla="*/ 80 w 117"/>
                <a:gd name="T5" fmla="*/ 65 h 117"/>
                <a:gd name="T6" fmla="*/ 84 w 117"/>
                <a:gd name="T7" fmla="*/ 33 h 117"/>
                <a:gd name="T8" fmla="*/ 33 w 117"/>
                <a:gd name="T9" fmla="*/ 6 h 117"/>
                <a:gd name="T10" fmla="*/ 7 w 117"/>
                <a:gd name="T11" fmla="*/ 57 h 117"/>
                <a:gd name="T12" fmla="*/ 57 w 117"/>
                <a:gd name="T13" fmla="*/ 83 h 117"/>
                <a:gd name="T14" fmla="*/ 67 w 117"/>
                <a:gd name="T15" fmla="*/ 79 h 117"/>
                <a:gd name="T16" fmla="*/ 101 w 117"/>
                <a:gd name="T17" fmla="*/ 116 h 117"/>
                <a:gd name="T18" fmla="*/ 106 w 117"/>
                <a:gd name="T19" fmla="*/ 115 h 117"/>
                <a:gd name="T20" fmla="*/ 114 w 117"/>
                <a:gd name="T21" fmla="*/ 108 h 117"/>
                <a:gd name="T22" fmla="*/ 116 w 117"/>
                <a:gd name="T23" fmla="*/ 103 h 117"/>
                <a:gd name="T24" fmla="*/ 17 w 117"/>
                <a:gd name="T25" fmla="*/ 54 h 117"/>
                <a:gd name="T26" fmla="*/ 36 w 117"/>
                <a:gd name="T27" fmla="*/ 17 h 117"/>
                <a:gd name="T28" fmla="*/ 73 w 117"/>
                <a:gd name="T29" fmla="*/ 36 h 117"/>
                <a:gd name="T30" fmla="*/ 54 w 117"/>
                <a:gd name="T31" fmla="*/ 73 h 117"/>
                <a:gd name="T32" fmla="*/ 17 w 117"/>
                <a:gd name="T33" fmla="*/ 5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116" y="103"/>
                  </a:moveTo>
                  <a:cubicBezTo>
                    <a:pt x="81" y="65"/>
                    <a:pt x="81" y="65"/>
                    <a:pt x="81" y="65"/>
                  </a:cubicBezTo>
                  <a:cubicBezTo>
                    <a:pt x="81" y="65"/>
                    <a:pt x="80" y="65"/>
                    <a:pt x="80" y="65"/>
                  </a:cubicBezTo>
                  <a:cubicBezTo>
                    <a:pt x="86" y="55"/>
                    <a:pt x="87" y="44"/>
                    <a:pt x="84" y="33"/>
                  </a:cubicBezTo>
                  <a:cubicBezTo>
                    <a:pt x="77" y="11"/>
                    <a:pt x="54" y="0"/>
                    <a:pt x="33" y="6"/>
                  </a:cubicBezTo>
                  <a:cubicBezTo>
                    <a:pt x="12" y="13"/>
                    <a:pt x="0" y="36"/>
                    <a:pt x="7" y="57"/>
                  </a:cubicBezTo>
                  <a:cubicBezTo>
                    <a:pt x="13" y="78"/>
                    <a:pt x="36" y="90"/>
                    <a:pt x="57" y="83"/>
                  </a:cubicBezTo>
                  <a:cubicBezTo>
                    <a:pt x="61" y="82"/>
                    <a:pt x="64" y="81"/>
                    <a:pt x="67" y="79"/>
                  </a:cubicBezTo>
                  <a:cubicBezTo>
                    <a:pt x="101" y="116"/>
                    <a:pt x="101" y="116"/>
                    <a:pt x="101" y="116"/>
                  </a:cubicBezTo>
                  <a:cubicBezTo>
                    <a:pt x="102" y="117"/>
                    <a:pt x="104" y="117"/>
                    <a:pt x="106" y="115"/>
                  </a:cubicBezTo>
                  <a:cubicBezTo>
                    <a:pt x="114" y="108"/>
                    <a:pt x="114" y="108"/>
                    <a:pt x="114" y="108"/>
                  </a:cubicBezTo>
                  <a:cubicBezTo>
                    <a:pt x="116" y="106"/>
                    <a:pt x="117" y="104"/>
                    <a:pt x="116" y="103"/>
                  </a:cubicBezTo>
                  <a:close/>
                  <a:moveTo>
                    <a:pt x="17" y="54"/>
                  </a:moveTo>
                  <a:cubicBezTo>
                    <a:pt x="12" y="38"/>
                    <a:pt x="21" y="22"/>
                    <a:pt x="36" y="17"/>
                  </a:cubicBezTo>
                  <a:cubicBezTo>
                    <a:pt x="52" y="12"/>
                    <a:pt x="69" y="20"/>
                    <a:pt x="73" y="36"/>
                  </a:cubicBezTo>
                  <a:cubicBezTo>
                    <a:pt x="78" y="52"/>
                    <a:pt x="70" y="68"/>
                    <a:pt x="54" y="73"/>
                  </a:cubicBezTo>
                  <a:cubicBezTo>
                    <a:pt x="39" y="78"/>
                    <a:pt x="22" y="69"/>
                    <a:pt x="17" y="54"/>
                  </a:cubicBez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出自【趣你的PPT】(微信:qunideppt)：最优质的PPT资源库"/>
            <p:cNvSpPr/>
            <p:nvPr/>
          </p:nvSpPr>
          <p:spPr bwMode="auto">
            <a:xfrm>
              <a:off x="6941388" y="3378640"/>
              <a:ext cx="89381" cy="65346"/>
            </a:xfrm>
            <a:custGeom>
              <a:avLst/>
              <a:gdLst>
                <a:gd name="T0" fmla="*/ 10 w 50"/>
                <a:gd name="T1" fmla="*/ 16 h 37"/>
                <a:gd name="T2" fmla="*/ 48 w 50"/>
                <a:gd name="T3" fmla="*/ 36 h 37"/>
                <a:gd name="T4" fmla="*/ 48 w 50"/>
                <a:gd name="T5" fmla="*/ 37 h 37"/>
                <a:gd name="T6" fmla="*/ 49 w 50"/>
                <a:gd name="T7" fmla="*/ 20 h 37"/>
                <a:gd name="T8" fmla="*/ 17 w 50"/>
                <a:gd name="T9" fmla="*/ 4 h 37"/>
                <a:gd name="T10" fmla="*/ 0 w 50"/>
                <a:gd name="T11" fmla="*/ 21 h 37"/>
                <a:gd name="T12" fmla="*/ 10 w 50"/>
                <a:gd name="T13" fmla="*/ 16 h 37"/>
              </a:gdLst>
              <a:ahLst/>
              <a:cxnLst>
                <a:cxn ang="0">
                  <a:pos x="T0" y="T1"/>
                </a:cxn>
                <a:cxn ang="0">
                  <a:pos x="T2" y="T3"/>
                </a:cxn>
                <a:cxn ang="0">
                  <a:pos x="T4" y="T5"/>
                </a:cxn>
                <a:cxn ang="0">
                  <a:pos x="T6" y="T7"/>
                </a:cxn>
                <a:cxn ang="0">
                  <a:pos x="T8" y="T9"/>
                </a:cxn>
                <a:cxn ang="0">
                  <a:pos x="T10" y="T11"/>
                </a:cxn>
                <a:cxn ang="0">
                  <a:pos x="T12" y="T13"/>
                </a:cxn>
              </a:cxnLst>
              <a:rect l="0" t="0" r="r" b="b"/>
              <a:pathLst>
                <a:path w="50" h="37">
                  <a:moveTo>
                    <a:pt x="10" y="16"/>
                  </a:moveTo>
                  <a:cubicBezTo>
                    <a:pt x="26" y="11"/>
                    <a:pt x="43" y="20"/>
                    <a:pt x="48" y="36"/>
                  </a:cubicBezTo>
                  <a:cubicBezTo>
                    <a:pt x="48" y="36"/>
                    <a:pt x="48" y="36"/>
                    <a:pt x="48" y="37"/>
                  </a:cubicBezTo>
                  <a:cubicBezTo>
                    <a:pt x="50" y="32"/>
                    <a:pt x="50" y="26"/>
                    <a:pt x="49" y="20"/>
                  </a:cubicBezTo>
                  <a:cubicBezTo>
                    <a:pt x="45" y="7"/>
                    <a:pt x="30" y="0"/>
                    <a:pt x="17" y="4"/>
                  </a:cubicBezTo>
                  <a:cubicBezTo>
                    <a:pt x="8" y="6"/>
                    <a:pt x="2" y="13"/>
                    <a:pt x="0" y="21"/>
                  </a:cubicBezTo>
                  <a:cubicBezTo>
                    <a:pt x="3" y="19"/>
                    <a:pt x="6" y="17"/>
                    <a:pt x="10" y="16"/>
                  </a:cubicBez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出自【趣你的PPT】(微信:qunideppt)：最优质的PPT资源库"/>
            <p:cNvSpPr/>
            <p:nvPr/>
          </p:nvSpPr>
          <p:spPr bwMode="auto">
            <a:xfrm>
              <a:off x="6741343" y="4265859"/>
              <a:ext cx="344805" cy="34656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出自【趣你的PPT】(微信:qunideppt)：最优质的PPT资源库"/>
            <p:cNvSpPr/>
            <p:nvPr/>
          </p:nvSpPr>
          <p:spPr bwMode="auto">
            <a:xfrm>
              <a:off x="6904950" y="4213962"/>
              <a:ext cx="235734" cy="235735"/>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出自【趣你的PPT】(微信:qunideppt)：最优质的PPT资源库"/>
            <p:cNvSpPr/>
            <p:nvPr/>
          </p:nvSpPr>
          <p:spPr bwMode="auto">
            <a:xfrm>
              <a:off x="6828424" y="4353820"/>
              <a:ext cx="170644" cy="170644"/>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出自【趣你的PPT】(微信:qunideppt)：最优质的PPT资源库"/>
            <p:cNvSpPr>
              <a:spLocks noEditPoints="1"/>
            </p:cNvSpPr>
            <p:nvPr/>
          </p:nvSpPr>
          <p:spPr bwMode="auto">
            <a:xfrm>
              <a:off x="6882079" y="5224828"/>
              <a:ext cx="117013" cy="117867"/>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0 h 58"/>
                <a:gd name="T12" fmla="*/ 8 w 58"/>
                <a:gd name="T13" fmla="*/ 29 h 58"/>
                <a:gd name="T14" fmla="*/ 29 w 58"/>
                <a:gd name="T15" fmla="*/ 8 h 58"/>
                <a:gd name="T16" fmla="*/ 50 w 58"/>
                <a:gd name="T17" fmla="*/ 29 h 58"/>
                <a:gd name="T18" fmla="*/ 29 w 58"/>
                <a:gd name="T19"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0"/>
                  </a:moveTo>
                  <a:cubicBezTo>
                    <a:pt x="18" y="50"/>
                    <a:pt x="8" y="40"/>
                    <a:pt x="8" y="29"/>
                  </a:cubicBezTo>
                  <a:cubicBezTo>
                    <a:pt x="8" y="18"/>
                    <a:pt x="18" y="8"/>
                    <a:pt x="29" y="8"/>
                  </a:cubicBezTo>
                  <a:cubicBezTo>
                    <a:pt x="40" y="8"/>
                    <a:pt x="50" y="18"/>
                    <a:pt x="50" y="29"/>
                  </a:cubicBezTo>
                  <a:cubicBezTo>
                    <a:pt x="50" y="40"/>
                    <a:pt x="40" y="50"/>
                    <a:pt x="29" y="50"/>
                  </a:cubicBez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出自【趣你的PPT】(微信:qunideppt)：最优质的PPT资源库"/>
            <p:cNvSpPr>
              <a:spLocks noEditPoints="1"/>
            </p:cNvSpPr>
            <p:nvPr/>
          </p:nvSpPr>
          <p:spPr bwMode="auto">
            <a:xfrm>
              <a:off x="6747130" y="5089879"/>
              <a:ext cx="387766" cy="388620"/>
            </a:xfrm>
            <a:custGeom>
              <a:avLst/>
              <a:gdLst>
                <a:gd name="T0" fmla="*/ 192 w 192"/>
                <a:gd name="T1" fmla="*/ 90 h 192"/>
                <a:gd name="T2" fmla="*/ 167 w 192"/>
                <a:gd name="T3" fmla="*/ 90 h 192"/>
                <a:gd name="T4" fmla="*/ 102 w 192"/>
                <a:gd name="T5" fmla="*/ 25 h 192"/>
                <a:gd name="T6" fmla="*/ 102 w 192"/>
                <a:gd name="T7" fmla="*/ 0 h 192"/>
                <a:gd name="T8" fmla="*/ 90 w 192"/>
                <a:gd name="T9" fmla="*/ 0 h 192"/>
                <a:gd name="T10" fmla="*/ 90 w 192"/>
                <a:gd name="T11" fmla="*/ 25 h 192"/>
                <a:gd name="T12" fmla="*/ 25 w 192"/>
                <a:gd name="T13" fmla="*/ 90 h 192"/>
                <a:gd name="T14" fmla="*/ 0 w 192"/>
                <a:gd name="T15" fmla="*/ 90 h 192"/>
                <a:gd name="T16" fmla="*/ 0 w 192"/>
                <a:gd name="T17" fmla="*/ 102 h 192"/>
                <a:gd name="T18" fmla="*/ 25 w 192"/>
                <a:gd name="T19" fmla="*/ 102 h 192"/>
                <a:gd name="T20" fmla="*/ 90 w 192"/>
                <a:gd name="T21" fmla="*/ 167 h 192"/>
                <a:gd name="T22" fmla="*/ 90 w 192"/>
                <a:gd name="T23" fmla="*/ 192 h 192"/>
                <a:gd name="T24" fmla="*/ 102 w 192"/>
                <a:gd name="T25" fmla="*/ 192 h 192"/>
                <a:gd name="T26" fmla="*/ 102 w 192"/>
                <a:gd name="T27" fmla="*/ 167 h 192"/>
                <a:gd name="T28" fmla="*/ 167 w 192"/>
                <a:gd name="T29" fmla="*/ 102 h 192"/>
                <a:gd name="T30" fmla="*/ 192 w 192"/>
                <a:gd name="T31" fmla="*/ 102 h 192"/>
                <a:gd name="T32" fmla="*/ 192 w 192"/>
                <a:gd name="T33" fmla="*/ 90 h 192"/>
                <a:gd name="T34" fmla="*/ 102 w 192"/>
                <a:gd name="T35" fmla="*/ 151 h 192"/>
                <a:gd name="T36" fmla="*/ 102 w 192"/>
                <a:gd name="T37" fmla="*/ 140 h 192"/>
                <a:gd name="T38" fmla="*/ 97 w 192"/>
                <a:gd name="T39" fmla="*/ 135 h 192"/>
                <a:gd name="T40" fmla="*/ 95 w 192"/>
                <a:gd name="T41" fmla="*/ 135 h 192"/>
                <a:gd name="T42" fmla="*/ 90 w 192"/>
                <a:gd name="T43" fmla="*/ 140 h 192"/>
                <a:gd name="T44" fmla="*/ 90 w 192"/>
                <a:gd name="T45" fmla="*/ 151 h 192"/>
                <a:gd name="T46" fmla="*/ 41 w 192"/>
                <a:gd name="T47" fmla="*/ 102 h 192"/>
                <a:gd name="T48" fmla="*/ 52 w 192"/>
                <a:gd name="T49" fmla="*/ 102 h 192"/>
                <a:gd name="T50" fmla="*/ 57 w 192"/>
                <a:gd name="T51" fmla="*/ 97 h 192"/>
                <a:gd name="T52" fmla="*/ 57 w 192"/>
                <a:gd name="T53" fmla="*/ 95 h 192"/>
                <a:gd name="T54" fmla="*/ 52 w 192"/>
                <a:gd name="T55" fmla="*/ 90 h 192"/>
                <a:gd name="T56" fmla="*/ 41 w 192"/>
                <a:gd name="T57" fmla="*/ 90 h 192"/>
                <a:gd name="T58" fmla="*/ 90 w 192"/>
                <a:gd name="T59" fmla="*/ 41 h 192"/>
                <a:gd name="T60" fmla="*/ 90 w 192"/>
                <a:gd name="T61" fmla="*/ 52 h 192"/>
                <a:gd name="T62" fmla="*/ 95 w 192"/>
                <a:gd name="T63" fmla="*/ 57 h 192"/>
                <a:gd name="T64" fmla="*/ 97 w 192"/>
                <a:gd name="T65" fmla="*/ 57 h 192"/>
                <a:gd name="T66" fmla="*/ 102 w 192"/>
                <a:gd name="T67" fmla="*/ 52 h 192"/>
                <a:gd name="T68" fmla="*/ 102 w 192"/>
                <a:gd name="T69" fmla="*/ 41 h 192"/>
                <a:gd name="T70" fmla="*/ 151 w 192"/>
                <a:gd name="T71" fmla="*/ 90 h 192"/>
                <a:gd name="T72" fmla="*/ 140 w 192"/>
                <a:gd name="T73" fmla="*/ 90 h 192"/>
                <a:gd name="T74" fmla="*/ 135 w 192"/>
                <a:gd name="T75" fmla="*/ 95 h 192"/>
                <a:gd name="T76" fmla="*/ 135 w 192"/>
                <a:gd name="T77" fmla="*/ 97 h 192"/>
                <a:gd name="T78" fmla="*/ 140 w 192"/>
                <a:gd name="T79" fmla="*/ 102 h 192"/>
                <a:gd name="T80" fmla="*/ 151 w 192"/>
                <a:gd name="T81" fmla="*/ 102 h 192"/>
                <a:gd name="T82" fmla="*/ 102 w 192"/>
                <a:gd name="T83" fmla="*/ 15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192" y="90"/>
                  </a:moveTo>
                  <a:cubicBezTo>
                    <a:pt x="167" y="90"/>
                    <a:pt x="167" y="90"/>
                    <a:pt x="167" y="90"/>
                  </a:cubicBezTo>
                  <a:cubicBezTo>
                    <a:pt x="164" y="55"/>
                    <a:pt x="137" y="28"/>
                    <a:pt x="102" y="25"/>
                  </a:cubicBezTo>
                  <a:cubicBezTo>
                    <a:pt x="102" y="0"/>
                    <a:pt x="102" y="0"/>
                    <a:pt x="102" y="0"/>
                  </a:cubicBezTo>
                  <a:cubicBezTo>
                    <a:pt x="90" y="0"/>
                    <a:pt x="90" y="0"/>
                    <a:pt x="90" y="0"/>
                  </a:cubicBezTo>
                  <a:cubicBezTo>
                    <a:pt x="90" y="25"/>
                    <a:pt x="90" y="25"/>
                    <a:pt x="90" y="25"/>
                  </a:cubicBezTo>
                  <a:cubicBezTo>
                    <a:pt x="55" y="28"/>
                    <a:pt x="28" y="55"/>
                    <a:pt x="25" y="90"/>
                  </a:cubicBezTo>
                  <a:cubicBezTo>
                    <a:pt x="0" y="90"/>
                    <a:pt x="0" y="90"/>
                    <a:pt x="0" y="90"/>
                  </a:cubicBezTo>
                  <a:cubicBezTo>
                    <a:pt x="0" y="102"/>
                    <a:pt x="0" y="102"/>
                    <a:pt x="0" y="102"/>
                  </a:cubicBezTo>
                  <a:cubicBezTo>
                    <a:pt x="25" y="102"/>
                    <a:pt x="25" y="102"/>
                    <a:pt x="25" y="102"/>
                  </a:cubicBezTo>
                  <a:cubicBezTo>
                    <a:pt x="28" y="137"/>
                    <a:pt x="55" y="164"/>
                    <a:pt x="90" y="167"/>
                  </a:cubicBezTo>
                  <a:cubicBezTo>
                    <a:pt x="90" y="192"/>
                    <a:pt x="90" y="192"/>
                    <a:pt x="90" y="192"/>
                  </a:cubicBezTo>
                  <a:cubicBezTo>
                    <a:pt x="102" y="192"/>
                    <a:pt x="102" y="192"/>
                    <a:pt x="102" y="192"/>
                  </a:cubicBezTo>
                  <a:cubicBezTo>
                    <a:pt x="102" y="167"/>
                    <a:pt x="102" y="167"/>
                    <a:pt x="102" y="167"/>
                  </a:cubicBezTo>
                  <a:cubicBezTo>
                    <a:pt x="137" y="164"/>
                    <a:pt x="164" y="137"/>
                    <a:pt x="167" y="102"/>
                  </a:cubicBezTo>
                  <a:cubicBezTo>
                    <a:pt x="192" y="102"/>
                    <a:pt x="192" y="102"/>
                    <a:pt x="192" y="102"/>
                  </a:cubicBezTo>
                  <a:lnTo>
                    <a:pt x="192" y="90"/>
                  </a:lnTo>
                  <a:close/>
                  <a:moveTo>
                    <a:pt x="102" y="151"/>
                  </a:moveTo>
                  <a:cubicBezTo>
                    <a:pt x="102" y="140"/>
                    <a:pt x="102" y="140"/>
                    <a:pt x="102" y="140"/>
                  </a:cubicBezTo>
                  <a:cubicBezTo>
                    <a:pt x="102" y="137"/>
                    <a:pt x="100" y="135"/>
                    <a:pt x="97" y="135"/>
                  </a:cubicBezTo>
                  <a:cubicBezTo>
                    <a:pt x="95" y="135"/>
                    <a:pt x="95" y="135"/>
                    <a:pt x="95" y="135"/>
                  </a:cubicBezTo>
                  <a:cubicBezTo>
                    <a:pt x="92" y="135"/>
                    <a:pt x="90" y="137"/>
                    <a:pt x="90" y="140"/>
                  </a:cubicBezTo>
                  <a:cubicBezTo>
                    <a:pt x="90" y="151"/>
                    <a:pt x="90" y="151"/>
                    <a:pt x="90" y="151"/>
                  </a:cubicBezTo>
                  <a:cubicBezTo>
                    <a:pt x="64" y="148"/>
                    <a:pt x="44" y="128"/>
                    <a:pt x="41" y="102"/>
                  </a:cubicBezTo>
                  <a:cubicBezTo>
                    <a:pt x="52" y="102"/>
                    <a:pt x="52" y="102"/>
                    <a:pt x="52" y="102"/>
                  </a:cubicBezTo>
                  <a:cubicBezTo>
                    <a:pt x="55" y="102"/>
                    <a:pt x="57" y="100"/>
                    <a:pt x="57" y="97"/>
                  </a:cubicBezTo>
                  <a:cubicBezTo>
                    <a:pt x="57" y="95"/>
                    <a:pt x="57" y="95"/>
                    <a:pt x="57" y="95"/>
                  </a:cubicBezTo>
                  <a:cubicBezTo>
                    <a:pt x="57" y="92"/>
                    <a:pt x="55" y="90"/>
                    <a:pt x="52" y="90"/>
                  </a:cubicBezTo>
                  <a:cubicBezTo>
                    <a:pt x="41" y="90"/>
                    <a:pt x="41" y="90"/>
                    <a:pt x="41" y="90"/>
                  </a:cubicBezTo>
                  <a:cubicBezTo>
                    <a:pt x="44" y="64"/>
                    <a:pt x="64" y="44"/>
                    <a:pt x="90" y="41"/>
                  </a:cubicBezTo>
                  <a:cubicBezTo>
                    <a:pt x="90" y="52"/>
                    <a:pt x="90" y="52"/>
                    <a:pt x="90" y="52"/>
                  </a:cubicBezTo>
                  <a:cubicBezTo>
                    <a:pt x="90" y="55"/>
                    <a:pt x="92" y="57"/>
                    <a:pt x="95" y="57"/>
                  </a:cubicBezTo>
                  <a:cubicBezTo>
                    <a:pt x="97" y="57"/>
                    <a:pt x="97" y="57"/>
                    <a:pt x="97" y="57"/>
                  </a:cubicBezTo>
                  <a:cubicBezTo>
                    <a:pt x="100" y="57"/>
                    <a:pt x="102" y="55"/>
                    <a:pt x="102" y="52"/>
                  </a:cubicBezTo>
                  <a:cubicBezTo>
                    <a:pt x="102" y="41"/>
                    <a:pt x="102" y="41"/>
                    <a:pt x="102" y="41"/>
                  </a:cubicBezTo>
                  <a:cubicBezTo>
                    <a:pt x="128" y="44"/>
                    <a:pt x="148" y="64"/>
                    <a:pt x="151" y="90"/>
                  </a:cubicBezTo>
                  <a:cubicBezTo>
                    <a:pt x="140" y="90"/>
                    <a:pt x="140" y="90"/>
                    <a:pt x="140" y="90"/>
                  </a:cubicBezTo>
                  <a:cubicBezTo>
                    <a:pt x="137" y="90"/>
                    <a:pt x="135" y="92"/>
                    <a:pt x="135" y="95"/>
                  </a:cubicBezTo>
                  <a:cubicBezTo>
                    <a:pt x="135" y="97"/>
                    <a:pt x="135" y="97"/>
                    <a:pt x="135" y="97"/>
                  </a:cubicBezTo>
                  <a:cubicBezTo>
                    <a:pt x="135" y="100"/>
                    <a:pt x="137" y="102"/>
                    <a:pt x="140" y="102"/>
                  </a:cubicBezTo>
                  <a:cubicBezTo>
                    <a:pt x="151" y="102"/>
                    <a:pt x="151" y="102"/>
                    <a:pt x="151" y="102"/>
                  </a:cubicBezTo>
                  <a:cubicBezTo>
                    <a:pt x="148" y="128"/>
                    <a:pt x="128" y="148"/>
                    <a:pt x="102" y="151"/>
                  </a:cubicBezTo>
                  <a:close/>
                </a:path>
              </a:pathLst>
            </a:custGeom>
            <a:grpFill/>
            <a:ln>
              <a:noFill/>
            </a:ln>
          </p:spPr>
          <p:txBody>
            <a:bodyPr vert="horz" wrap="square" lIns="91440" tIns="45720" rIns="91440" bIns="45720" numCol="1" anchor="t" anchorCtr="0" compatLnSpc="1"/>
            <a:lstStyle/>
            <a:p>
              <a:endParaRPr lang="id-ID"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1" name="出自【趣你的PPT】(微信:qunideppt)：最优质的PPT资源库"/>
          <p:cNvSpPr txBox="1"/>
          <p:nvPr/>
        </p:nvSpPr>
        <p:spPr>
          <a:xfrm>
            <a:off x="6056700" y="1542084"/>
            <a:ext cx="1294333" cy="270843"/>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单击添加标题</a:t>
            </a:r>
            <a:endParaRPr 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出自【趣你的PPT】(微信:qunideppt)：最优质的PPT资源库"/>
          <p:cNvSpPr txBox="1"/>
          <p:nvPr/>
        </p:nvSpPr>
        <p:spPr>
          <a:xfrm>
            <a:off x="7321301" y="3033043"/>
            <a:ext cx="1295287" cy="270843"/>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单击添加标题</a:t>
            </a:r>
            <a:endParaRPr 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出自【趣你的PPT】(微信:qunideppt)：最优质的PPT资源库"/>
          <p:cNvSpPr txBox="1"/>
          <p:nvPr/>
        </p:nvSpPr>
        <p:spPr>
          <a:xfrm>
            <a:off x="7321301" y="4977923"/>
            <a:ext cx="1295287" cy="270843"/>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单击添加标题</a:t>
            </a:r>
            <a:endParaRPr 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出自【趣你的PPT】(微信:qunideppt)：最优质的PPT资源库"/>
          <p:cNvSpPr txBox="1"/>
          <p:nvPr/>
        </p:nvSpPr>
        <p:spPr>
          <a:xfrm>
            <a:off x="7321301" y="4005483"/>
            <a:ext cx="1295287" cy="270843"/>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单击添加标题</a:t>
            </a:r>
            <a:endParaRPr lang="en-US" sz="16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出自【趣你的PPT】(微信:qunideppt)：最优质的PPT资源库"/>
          <p:cNvSpPr txBox="1"/>
          <p:nvPr/>
        </p:nvSpPr>
        <p:spPr>
          <a:xfrm>
            <a:off x="7306256" y="3350627"/>
            <a:ext cx="2910764" cy="424732"/>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单击此处编辑内容，建议您在展示时采用微软雅黑字体</a:t>
            </a:r>
            <a:endPar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出自【趣你的PPT】(微信:qunideppt)：最优质的PPT资源库"/>
          <p:cNvSpPr txBox="1"/>
          <p:nvPr/>
        </p:nvSpPr>
        <p:spPr>
          <a:xfrm>
            <a:off x="7306256" y="4337895"/>
            <a:ext cx="2910764" cy="424732"/>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单击此处编辑内容，建议您在展示时采用微软雅黑字体</a:t>
            </a:r>
            <a:endPar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 name="出自【趣你的PPT】(微信:qunideppt)：最优质的PPT资源库"/>
          <p:cNvSpPr txBox="1"/>
          <p:nvPr/>
        </p:nvSpPr>
        <p:spPr>
          <a:xfrm>
            <a:off x="7306256" y="5317466"/>
            <a:ext cx="2910764" cy="424732"/>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单击此处编辑内容，建议您在展示时采用微软雅黑字体</a:t>
            </a:r>
            <a:endPar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 name="文本框 17"/>
          <p:cNvSpPr txBox="1"/>
          <p:nvPr/>
        </p:nvSpPr>
        <p:spPr>
          <a:xfrm>
            <a:off x="5975174" y="1788130"/>
            <a:ext cx="4838174" cy="1754326"/>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点击输入文字内容，点击输入文字内容，点击输入文字</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内容，点击输入文字内容，点击输入文字内容，点击输入文字内容</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点击输入文字内容，点击输入文字内容，点击输入文字</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内容</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a:lnSpc>
                <a:spcPct val="150000"/>
              </a:lnSpc>
              <a:buFont typeface="Arial" panose="020B0604020202020204" pitchFamily="34" charset="0"/>
              <a:buChar cha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endPar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50"/>
                                        <p:tgtEl>
                                          <p:spTgt spid="42"/>
                                        </p:tgtEl>
                                      </p:cBhvr>
                                    </p:animEffect>
                                    <p:anim calcmode="lin" valueType="num">
                                      <p:cBhvr>
                                        <p:cTn id="8" dur="250" fill="hold"/>
                                        <p:tgtEl>
                                          <p:spTgt spid="42"/>
                                        </p:tgtEl>
                                        <p:attrNameLst>
                                          <p:attrName>ppt_x</p:attrName>
                                        </p:attrNameLst>
                                      </p:cBhvr>
                                      <p:tavLst>
                                        <p:tav tm="0">
                                          <p:val>
                                            <p:strVal val="#ppt_x"/>
                                          </p:val>
                                        </p:tav>
                                        <p:tav tm="100000">
                                          <p:val>
                                            <p:strVal val="#ppt_x"/>
                                          </p:val>
                                        </p:tav>
                                      </p:tavLst>
                                    </p:anim>
                                    <p:anim calcmode="lin" valueType="num">
                                      <p:cBhvr>
                                        <p:cTn id="9" dur="25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anim calcmode="lin" valueType="num">
                                      <p:cBhvr>
                                        <p:cTn id="13" dur="250" fill="hold"/>
                                        <p:tgtEl>
                                          <p:spTgt spid="10"/>
                                        </p:tgtEl>
                                        <p:attrNameLst>
                                          <p:attrName>ppt_x</p:attrName>
                                        </p:attrNameLst>
                                      </p:cBhvr>
                                      <p:tavLst>
                                        <p:tav tm="0">
                                          <p:val>
                                            <p:strVal val="#ppt_x"/>
                                          </p:val>
                                        </p:tav>
                                        <p:tav tm="100000">
                                          <p:val>
                                            <p:strVal val="#ppt_x"/>
                                          </p:val>
                                        </p:tav>
                                      </p:tavLst>
                                    </p:anim>
                                    <p:anim calcmode="lin" valueType="num">
                                      <p:cBhvr>
                                        <p:cTn id="14" dur="2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anim calcmode="lin" valueType="num">
                                      <p:cBhvr>
                                        <p:cTn id="23" dur="250" fill="hold"/>
                                        <p:tgtEl>
                                          <p:spTgt spid="12"/>
                                        </p:tgtEl>
                                        <p:attrNameLst>
                                          <p:attrName>ppt_x</p:attrName>
                                        </p:attrNameLst>
                                      </p:cBhvr>
                                      <p:tavLst>
                                        <p:tav tm="0">
                                          <p:val>
                                            <p:strVal val="#ppt_x"/>
                                          </p:val>
                                        </p:tav>
                                        <p:tav tm="100000">
                                          <p:val>
                                            <p:strVal val="#ppt_x"/>
                                          </p:val>
                                        </p:tav>
                                      </p:tavLst>
                                    </p:anim>
                                    <p:anim calcmode="lin" valueType="num">
                                      <p:cBhvr>
                                        <p:cTn id="24" dur="2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anim calcmode="lin" valueType="num">
                                      <p:cBhvr>
                                        <p:cTn id="28" dur="250" fill="hold"/>
                                        <p:tgtEl>
                                          <p:spTgt spid="13"/>
                                        </p:tgtEl>
                                        <p:attrNameLst>
                                          <p:attrName>ppt_x</p:attrName>
                                        </p:attrNameLst>
                                      </p:cBhvr>
                                      <p:tavLst>
                                        <p:tav tm="0">
                                          <p:val>
                                            <p:strVal val="#ppt_x"/>
                                          </p:val>
                                        </p:tav>
                                        <p:tav tm="100000">
                                          <p:val>
                                            <p:strVal val="#ppt_x"/>
                                          </p:val>
                                        </p:tav>
                                      </p:tavLst>
                                    </p:anim>
                                    <p:anim calcmode="lin" valueType="num">
                                      <p:cBhvr>
                                        <p:cTn id="29" dur="2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50"/>
                                        <p:tgtEl>
                                          <p:spTgt spid="14"/>
                                        </p:tgtEl>
                                      </p:cBhvr>
                                    </p:animEffect>
                                    <p:anim calcmode="lin" valueType="num">
                                      <p:cBhvr>
                                        <p:cTn id="33" dur="250" fill="hold"/>
                                        <p:tgtEl>
                                          <p:spTgt spid="14"/>
                                        </p:tgtEl>
                                        <p:attrNameLst>
                                          <p:attrName>ppt_x</p:attrName>
                                        </p:attrNameLst>
                                      </p:cBhvr>
                                      <p:tavLst>
                                        <p:tav tm="0">
                                          <p:val>
                                            <p:strVal val="#ppt_x"/>
                                          </p:val>
                                        </p:tav>
                                        <p:tav tm="100000">
                                          <p:val>
                                            <p:strVal val="#ppt_x"/>
                                          </p:val>
                                        </p:tav>
                                      </p:tavLst>
                                    </p:anim>
                                    <p:anim calcmode="lin" valueType="num">
                                      <p:cBhvr>
                                        <p:cTn id="34" dur="25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50"/>
                                        <p:tgtEl>
                                          <p:spTgt spid="16"/>
                                        </p:tgtEl>
                                      </p:cBhvr>
                                    </p:animEffect>
                                    <p:anim calcmode="lin" valueType="num">
                                      <p:cBhvr>
                                        <p:cTn id="43" dur="250" fill="hold"/>
                                        <p:tgtEl>
                                          <p:spTgt spid="16"/>
                                        </p:tgtEl>
                                        <p:attrNameLst>
                                          <p:attrName>ppt_x</p:attrName>
                                        </p:attrNameLst>
                                      </p:cBhvr>
                                      <p:tavLst>
                                        <p:tav tm="0">
                                          <p:val>
                                            <p:strVal val="#ppt_x"/>
                                          </p:val>
                                        </p:tav>
                                        <p:tav tm="100000">
                                          <p:val>
                                            <p:strVal val="#ppt_x"/>
                                          </p:val>
                                        </p:tav>
                                      </p:tavLst>
                                    </p:anim>
                                    <p:anim calcmode="lin" valueType="num">
                                      <p:cBhvr>
                                        <p:cTn id="44" dur="25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50"/>
                                        <p:tgtEl>
                                          <p:spTgt spid="17"/>
                                        </p:tgtEl>
                                      </p:cBhvr>
                                    </p:animEffect>
                                    <p:anim calcmode="lin" valueType="num">
                                      <p:cBhvr>
                                        <p:cTn id="48" dur="250" fill="hold"/>
                                        <p:tgtEl>
                                          <p:spTgt spid="17"/>
                                        </p:tgtEl>
                                        <p:attrNameLst>
                                          <p:attrName>ppt_x</p:attrName>
                                        </p:attrNameLst>
                                      </p:cBhvr>
                                      <p:tavLst>
                                        <p:tav tm="0">
                                          <p:val>
                                            <p:strVal val="#ppt_x"/>
                                          </p:val>
                                        </p:tav>
                                        <p:tav tm="100000">
                                          <p:val>
                                            <p:strVal val="#ppt_x"/>
                                          </p:val>
                                        </p:tav>
                                      </p:tavLst>
                                    </p:anim>
                                    <p:anim calcmode="lin" valueType="num">
                                      <p:cBhvr>
                                        <p:cTn id="49" dur="25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250"/>
                                        <p:tgtEl>
                                          <p:spTgt spid="18"/>
                                        </p:tgtEl>
                                      </p:cBhvr>
                                    </p:animEffect>
                                    <p:anim calcmode="lin" valueType="num">
                                      <p:cBhvr>
                                        <p:cTn id="53" dur="250" fill="hold"/>
                                        <p:tgtEl>
                                          <p:spTgt spid="18"/>
                                        </p:tgtEl>
                                        <p:attrNameLst>
                                          <p:attrName>ppt_x</p:attrName>
                                        </p:attrNameLst>
                                      </p:cBhvr>
                                      <p:tavLst>
                                        <p:tav tm="0">
                                          <p:val>
                                            <p:strVal val="#ppt_x"/>
                                          </p:val>
                                        </p:tav>
                                        <p:tav tm="100000">
                                          <p:val>
                                            <p:strVal val="#ppt_x"/>
                                          </p:val>
                                        </p:tav>
                                      </p:tavLst>
                                    </p:anim>
                                    <p:anim calcmode="lin" valueType="num">
                                      <p:cBhvr>
                                        <p:cTn id="54"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9309024">
            <a:off x="325079" y="1113846"/>
            <a:ext cx="5238673" cy="4346643"/>
            <a:chOff x="1243166" y="1760089"/>
            <a:chExt cx="5238673" cy="4346643"/>
          </a:xfrm>
        </p:grpSpPr>
        <p:sp>
          <p:nvSpPr>
            <p:cNvPr id="20" name="等腰三角形 19"/>
            <p:cNvSpPr/>
            <p:nvPr/>
          </p:nvSpPr>
          <p:spPr>
            <a:xfrm rot="12956909">
              <a:off x="1556833" y="4556228"/>
              <a:ext cx="1388300" cy="1212635"/>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 name="组合 1"/>
            <p:cNvGrpSpPr/>
            <p:nvPr/>
          </p:nvGrpSpPr>
          <p:grpSpPr>
            <a:xfrm rot="2156909">
              <a:off x="1243166" y="1760089"/>
              <a:ext cx="5238673" cy="4346643"/>
              <a:chOff x="2770535" y="-1"/>
              <a:chExt cx="8265415" cy="6858001"/>
            </a:xfrm>
          </p:grpSpPr>
          <p:sp>
            <p:nvSpPr>
              <p:cNvPr id="4" name="等腰三角形 3"/>
              <p:cNvSpPr/>
              <p:nvPr/>
            </p:nvSpPr>
            <p:spPr>
              <a:xfrm rot="10800000">
                <a:off x="3148169" y="-1"/>
                <a:ext cx="7851447" cy="6858001"/>
              </a:xfrm>
              <a:prstGeom prst="triangle">
                <a:avLst/>
              </a:prstGeom>
              <a:solidFill>
                <a:schemeClr val="bg2"/>
              </a:solidFill>
              <a:ln>
                <a:noFill/>
              </a:ln>
              <a:effectLst>
                <a:outerShdw blurRad="673100" sx="108000" sy="10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等腰三角形 8"/>
              <p:cNvSpPr/>
              <p:nvPr/>
            </p:nvSpPr>
            <p:spPr>
              <a:xfrm rot="10800000">
                <a:off x="2770535" y="2016745"/>
                <a:ext cx="3233663" cy="2824506"/>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等腰三角形 9"/>
              <p:cNvSpPr/>
              <p:nvPr/>
            </p:nvSpPr>
            <p:spPr>
              <a:xfrm rot="10800000">
                <a:off x="8596623" y="5559448"/>
                <a:ext cx="1060626" cy="92642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等腰三角形 11"/>
              <p:cNvSpPr/>
              <p:nvPr/>
            </p:nvSpPr>
            <p:spPr>
              <a:xfrm rot="10800000">
                <a:off x="8970355" y="2524713"/>
                <a:ext cx="2065595" cy="1804233"/>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18" name="椭圆 17"/>
          <p:cNvSpPr/>
          <p:nvPr/>
        </p:nvSpPr>
        <p:spPr>
          <a:xfrm>
            <a:off x="1388391" y="2243332"/>
            <a:ext cx="2824902" cy="2824902"/>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文本框 18"/>
          <p:cNvSpPr txBox="1"/>
          <p:nvPr/>
        </p:nvSpPr>
        <p:spPr>
          <a:xfrm>
            <a:off x="1203050" y="3301840"/>
            <a:ext cx="3010243" cy="707886"/>
          </a:xfrm>
          <a:prstGeom prst="rect">
            <a:avLst/>
          </a:prstGeom>
          <a:noFill/>
        </p:spPr>
        <p:txBody>
          <a:bodyPr vert="horz" wrap="square" rtlCol="0">
            <a:spAutoFit/>
          </a:bodyPr>
          <a:lstStyle/>
          <a:p>
            <a:pPr algn="ctr"/>
            <a:r>
              <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03</a:t>
            </a:r>
            <a:endPar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文本框 22"/>
          <p:cNvSpPr txBox="1"/>
          <p:nvPr/>
        </p:nvSpPr>
        <p:spPr>
          <a:xfrm>
            <a:off x="5658267" y="2368122"/>
            <a:ext cx="5894520" cy="1723549"/>
          </a:xfrm>
          <a:prstGeom prst="rect">
            <a:avLst/>
          </a:prstGeom>
          <a:noFill/>
        </p:spPr>
        <p:txBody>
          <a:bodyPr vert="horz" wrap="square" rtlCol="0">
            <a:spAutoFit/>
          </a:bodyPr>
          <a:lstStyle/>
          <a:p>
            <a:pPr algn="dist"/>
            <a:r>
              <a:rPr lang="zh-CN" altLang="en-US"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研究成果</a:t>
            </a:r>
            <a:endParaRPr lang="en-US" altLang="zh-CN"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Subject result</a:t>
            </a:r>
            <a:endPar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TextBox 38"/>
          <p:cNvSpPr txBox="1"/>
          <p:nvPr/>
        </p:nvSpPr>
        <p:spPr>
          <a:xfrm>
            <a:off x="5775989" y="4009726"/>
            <a:ext cx="5895331" cy="521681"/>
          </a:xfrm>
          <a:prstGeom prst="rect">
            <a:avLst/>
          </a:prstGeom>
          <a:noFill/>
        </p:spPr>
        <p:txBody>
          <a:bodyPr wrap="square" lIns="0" tIns="0" rIns="0" bIns="0" rtlCol="0">
            <a:spAutoFit/>
          </a:bodyPr>
          <a:lstStyle/>
          <a:p>
            <a:pPr>
              <a:lnSpc>
                <a:spcPct val="150000"/>
              </a:lnSpc>
            </a:pPr>
            <a:r>
              <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2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24"/>
          <p:cNvSpPr txBox="1"/>
          <p:nvPr/>
        </p:nvSpPr>
        <p:spPr>
          <a:xfrm>
            <a:off x="5775989" y="4602758"/>
            <a:ext cx="2481349" cy="369332"/>
          </a:xfrm>
          <a:prstGeom prst="rect">
            <a:avLst/>
          </a:prstGeom>
          <a:solidFill>
            <a:srgbClr val="82BCC7"/>
          </a:solidFill>
        </p:spPr>
        <p:txBody>
          <a:bodyPr wrap="square" rtlCol="0">
            <a:spAutoFit/>
          </a:bodyPr>
          <a:lstStyle/>
          <a:p>
            <a:pPr algn="dist"/>
            <a:r>
              <a:rPr lang="en-US" altLang="zh-CN"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anim calcmode="lin" valueType="num">
                                      <p:cBhvr>
                                        <p:cTn id="8" dur="250" fill="hold"/>
                                        <p:tgtEl>
                                          <p:spTgt spid="21"/>
                                        </p:tgtEl>
                                        <p:attrNameLst>
                                          <p:attrName>ppt_x</p:attrName>
                                        </p:attrNameLst>
                                      </p:cBhvr>
                                      <p:tavLst>
                                        <p:tav tm="0">
                                          <p:val>
                                            <p:strVal val="#ppt_x"/>
                                          </p:val>
                                        </p:tav>
                                        <p:tav tm="100000">
                                          <p:val>
                                            <p:strVal val="#ppt_x"/>
                                          </p:val>
                                        </p:tav>
                                      </p:tavLst>
                                    </p:anim>
                                    <p:anim calcmode="lin" valueType="num">
                                      <p:cBhvr>
                                        <p:cTn id="9" dur="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anim calcmode="lin" valueType="num">
                                      <p:cBhvr>
                                        <p:cTn id="13" dur="250" fill="hold"/>
                                        <p:tgtEl>
                                          <p:spTgt spid="18"/>
                                        </p:tgtEl>
                                        <p:attrNameLst>
                                          <p:attrName>ppt_x</p:attrName>
                                        </p:attrNameLst>
                                      </p:cBhvr>
                                      <p:tavLst>
                                        <p:tav tm="0">
                                          <p:val>
                                            <p:strVal val="#ppt_x"/>
                                          </p:val>
                                        </p:tav>
                                        <p:tav tm="100000">
                                          <p:val>
                                            <p:strVal val="#ppt_x"/>
                                          </p:val>
                                        </p:tav>
                                      </p:tavLst>
                                    </p:anim>
                                    <p:anim calcmode="lin" valueType="num">
                                      <p:cBhvr>
                                        <p:cTn id="14" dur="25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50"/>
                                        <p:tgtEl>
                                          <p:spTgt spid="19"/>
                                        </p:tgtEl>
                                      </p:cBhvr>
                                    </p:animEffect>
                                    <p:anim calcmode="lin" valueType="num">
                                      <p:cBhvr>
                                        <p:cTn id="18" dur="250" fill="hold"/>
                                        <p:tgtEl>
                                          <p:spTgt spid="19"/>
                                        </p:tgtEl>
                                        <p:attrNameLst>
                                          <p:attrName>ppt_x</p:attrName>
                                        </p:attrNameLst>
                                      </p:cBhvr>
                                      <p:tavLst>
                                        <p:tav tm="0">
                                          <p:val>
                                            <p:strVal val="#ppt_x"/>
                                          </p:val>
                                        </p:tav>
                                        <p:tav tm="100000">
                                          <p:val>
                                            <p:strVal val="#ppt_x"/>
                                          </p:val>
                                        </p:tav>
                                      </p:tavLst>
                                    </p:anim>
                                    <p:anim calcmode="lin" valueType="num">
                                      <p:cBhvr>
                                        <p:cTn id="19" dur="2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50"/>
                                        <p:tgtEl>
                                          <p:spTgt spid="23"/>
                                        </p:tgtEl>
                                      </p:cBhvr>
                                    </p:animEffect>
                                    <p:anim calcmode="lin" valueType="num">
                                      <p:cBhvr>
                                        <p:cTn id="23" dur="250" fill="hold"/>
                                        <p:tgtEl>
                                          <p:spTgt spid="23"/>
                                        </p:tgtEl>
                                        <p:attrNameLst>
                                          <p:attrName>ppt_x</p:attrName>
                                        </p:attrNameLst>
                                      </p:cBhvr>
                                      <p:tavLst>
                                        <p:tav tm="0">
                                          <p:val>
                                            <p:strVal val="#ppt_x"/>
                                          </p:val>
                                        </p:tav>
                                        <p:tav tm="100000">
                                          <p:val>
                                            <p:strVal val="#ppt_x"/>
                                          </p:val>
                                        </p:tav>
                                      </p:tavLst>
                                    </p:anim>
                                    <p:anim calcmode="lin" valueType="num">
                                      <p:cBhvr>
                                        <p:cTn id="24" dur="25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50"/>
                                        <p:tgtEl>
                                          <p:spTgt spid="24"/>
                                        </p:tgtEl>
                                      </p:cBhvr>
                                    </p:animEffec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50"/>
                                        <p:tgtEl>
                                          <p:spTgt spid="25"/>
                                        </p:tgtEl>
                                      </p:cBhvr>
                                    </p:animEffect>
                                    <p:anim calcmode="lin" valueType="num">
                                      <p:cBhvr>
                                        <p:cTn id="33" dur="250" fill="hold"/>
                                        <p:tgtEl>
                                          <p:spTgt spid="25"/>
                                        </p:tgtEl>
                                        <p:attrNameLst>
                                          <p:attrName>ppt_x</p:attrName>
                                        </p:attrNameLst>
                                      </p:cBhvr>
                                      <p:tavLst>
                                        <p:tav tm="0">
                                          <p:val>
                                            <p:strVal val="#ppt_x"/>
                                          </p:val>
                                        </p:tav>
                                        <p:tav tm="100000">
                                          <p:val>
                                            <p:strVal val="#ppt_x"/>
                                          </p:val>
                                        </p:tav>
                                      </p:tavLst>
                                    </p:anim>
                                    <p:anim calcmode="lin" valueType="num">
                                      <p:cBhvr>
                                        <p:cTn id="34"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3" grpId="0"/>
      <p:bldP spid="24"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970428" y="1370530"/>
            <a:ext cx="10109556" cy="3897356"/>
            <a:chOff x="970428" y="1370530"/>
            <a:chExt cx="10109556" cy="3897356"/>
          </a:xfrm>
        </p:grpSpPr>
        <p:grpSp>
          <p:nvGrpSpPr>
            <p:cNvPr id="8" name="组合 7"/>
            <p:cNvGrpSpPr/>
            <p:nvPr/>
          </p:nvGrpSpPr>
          <p:grpSpPr>
            <a:xfrm>
              <a:off x="3887396" y="2416358"/>
              <a:ext cx="4307522" cy="2851528"/>
              <a:chOff x="3743691" y="2534380"/>
              <a:chExt cx="4777642" cy="3162742"/>
            </a:xfrm>
          </p:grpSpPr>
          <p:grpSp>
            <p:nvGrpSpPr>
              <p:cNvPr id="12" name="Group 6出自【趣你的PPT】(微信:qunideppt)：最优质的PPT资源库"/>
              <p:cNvGrpSpPr/>
              <p:nvPr/>
            </p:nvGrpSpPr>
            <p:grpSpPr>
              <a:xfrm>
                <a:off x="5529759" y="3998686"/>
                <a:ext cx="1170122" cy="1698436"/>
                <a:chOff x="8591550" y="2065338"/>
                <a:chExt cx="474663" cy="688975"/>
              </a:xfrm>
              <a:solidFill>
                <a:schemeClr val="bg1"/>
              </a:solidFill>
            </p:grpSpPr>
            <p:sp>
              <p:nvSpPr>
                <p:cNvPr id="28" name="出自【趣你的PPT】(微信:qunideppt)：最优质的PPT资源库"/>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solidFill>
                  <a:srgbClr val="52A2B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sz="1600" kern="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出自【趣你的PPT】(微信:qunideppt)：最优质的PPT资源库"/>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solidFill>
                  <a:srgbClr val="52A2B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sz="1600" kern="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3" name="Group 34出自【趣你的PPT】(微信:qunideppt)：最优质的PPT资源库"/>
              <p:cNvGrpSpPr/>
              <p:nvPr/>
            </p:nvGrpSpPr>
            <p:grpSpPr>
              <a:xfrm>
                <a:off x="3743691" y="4386067"/>
                <a:ext cx="1145754" cy="1134737"/>
                <a:chOff x="3743691" y="4471967"/>
                <a:chExt cx="1145754" cy="1134737"/>
              </a:xfrm>
            </p:grpSpPr>
            <p:sp>
              <p:nvSpPr>
                <p:cNvPr id="26" name="出自【趣你的PPT】(微信:qunideppt)：最优质的PPT资源库"/>
                <p:cNvSpPr/>
                <p:nvPr/>
              </p:nvSpPr>
              <p:spPr>
                <a:xfrm>
                  <a:off x="3743691" y="4471967"/>
                  <a:ext cx="1145754" cy="1134737"/>
                </a:xfrm>
                <a:prstGeom prst="flowChartDelay">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出自【趣你的PPT】(微信:qunideppt)：最优质的PPT资源库"/>
                <p:cNvSpPr txBox="1"/>
                <p:nvPr/>
              </p:nvSpPr>
              <p:spPr>
                <a:xfrm>
                  <a:off x="3773497" y="4765201"/>
                  <a:ext cx="1008081" cy="5461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id-ID" sz="2600" b="1" i="0" u="none" strike="noStrike" kern="0" cap="none" spc="-15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$90</a:t>
                  </a:r>
                  <a:endParaRPr kumimoji="0" lang="id-ID" sz="2600" b="1" i="0" u="none" strike="noStrike" kern="0" cap="none" spc="-15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4" name="Group 37出自【趣你的PPT】(微信:qunideppt)：最优质的PPT资源库"/>
              <p:cNvGrpSpPr/>
              <p:nvPr/>
            </p:nvGrpSpPr>
            <p:grpSpPr>
              <a:xfrm>
                <a:off x="7375579" y="4386066"/>
                <a:ext cx="1145754" cy="1134737"/>
                <a:chOff x="7375579" y="4471966"/>
                <a:chExt cx="1145754" cy="1134737"/>
              </a:xfrm>
            </p:grpSpPr>
            <p:sp>
              <p:nvSpPr>
                <p:cNvPr id="24" name="出自【趣你的PPT】(微信:qunideppt)：最优质的PPT资源库"/>
                <p:cNvSpPr/>
                <p:nvPr/>
              </p:nvSpPr>
              <p:spPr>
                <a:xfrm rot="10800000">
                  <a:off x="7375579" y="4471966"/>
                  <a:ext cx="1145754" cy="1134737"/>
                </a:xfrm>
                <a:prstGeom prst="flowChartDelay">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出自【趣你的PPT】(微信:qunideppt)：最优质的PPT资源库"/>
                <p:cNvSpPr txBox="1"/>
                <p:nvPr/>
              </p:nvSpPr>
              <p:spPr>
                <a:xfrm>
                  <a:off x="7513252" y="4777725"/>
                  <a:ext cx="1008081" cy="546188"/>
                </a:xfrm>
                <a:prstGeom prst="rect">
                  <a:avLst/>
                </a:prstGeom>
                <a:noFill/>
              </p:spPr>
              <p:txBody>
                <a:bodyPr wrap="square" rtlCol="0">
                  <a:spAutoFit/>
                </a:bodyPr>
                <a:lstStyle/>
                <a:p>
                  <a:pPr algn="ctr">
                    <a:defRPr/>
                  </a:pPr>
                  <a:r>
                    <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$60</a:t>
                  </a:r>
                  <a:endPar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5" name="Group 35出自【趣你的PPT】(微信:qunideppt)：最优质的PPT资源库"/>
              <p:cNvGrpSpPr/>
              <p:nvPr/>
            </p:nvGrpSpPr>
            <p:grpSpPr>
              <a:xfrm>
                <a:off x="5565143" y="2534380"/>
                <a:ext cx="1134737" cy="1145754"/>
                <a:chOff x="5565143" y="2620280"/>
                <a:chExt cx="1134737" cy="1145754"/>
              </a:xfrm>
            </p:grpSpPr>
            <p:sp>
              <p:nvSpPr>
                <p:cNvPr id="22" name="出自【趣你的PPT】(微信:qunideppt)：最优质的PPT资源库"/>
                <p:cNvSpPr/>
                <p:nvPr/>
              </p:nvSpPr>
              <p:spPr>
                <a:xfrm rot="5400000">
                  <a:off x="5559635" y="2625788"/>
                  <a:ext cx="1145754" cy="1134737"/>
                </a:xfrm>
                <a:prstGeom prst="flowChartDelay">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出自【趣你的PPT】(微信:qunideppt)：最优质的PPT资源库"/>
                <p:cNvSpPr txBox="1"/>
                <p:nvPr/>
              </p:nvSpPr>
              <p:spPr>
                <a:xfrm>
                  <a:off x="5606888" y="2905780"/>
                  <a:ext cx="1008081" cy="5461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$80</a:t>
                  </a:r>
                  <a:endPar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6" name="Group 33出自【趣你的PPT】(微信:qunideppt)：最优质的PPT资源库"/>
              <p:cNvGrpSpPr/>
              <p:nvPr/>
            </p:nvGrpSpPr>
            <p:grpSpPr>
              <a:xfrm>
                <a:off x="4179934" y="3141207"/>
                <a:ext cx="1008081" cy="910575"/>
                <a:chOff x="4179934" y="3227107"/>
                <a:chExt cx="1008081" cy="910575"/>
              </a:xfrm>
            </p:grpSpPr>
            <p:sp>
              <p:nvSpPr>
                <p:cNvPr id="20" name="出自【趣你的PPT】(微信:qunideppt)：最优质的PPT资源库"/>
                <p:cNvSpPr/>
                <p:nvPr/>
              </p:nvSpPr>
              <p:spPr>
                <a:xfrm rot="2700000">
                  <a:off x="4261775" y="3231485"/>
                  <a:ext cx="910575" cy="901819"/>
                </a:xfrm>
                <a:prstGeom prst="flowChartDelay">
                  <a:avLst/>
                </a:prstGeom>
                <a:solidFill>
                  <a:srgbClr val="52A2B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600" b="0" i="0" u="none" strike="noStrike" kern="0" cap="none" spc="0" normalizeH="0" baseline="0" noProof="0" dirty="0">
                    <a:ln>
                      <a:noFill/>
                    </a:ln>
                    <a:solidFill>
                      <a:schemeClr val="tx1"/>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出自【趣你的PPT】(微信:qunideppt)：最优质的PPT资源库"/>
                <p:cNvSpPr txBox="1"/>
                <p:nvPr/>
              </p:nvSpPr>
              <p:spPr>
                <a:xfrm>
                  <a:off x="4179934" y="3439622"/>
                  <a:ext cx="1008081" cy="546188"/>
                </a:xfrm>
                <a:prstGeom prst="rect">
                  <a:avLst/>
                </a:prstGeom>
                <a:noFill/>
              </p:spPr>
              <p:txBody>
                <a:bodyPr wrap="square" rtlCol="0">
                  <a:spAutoFit/>
                </a:bodyPr>
                <a:lstStyle/>
                <a:p>
                  <a:pPr algn="ctr">
                    <a:defRPr/>
                  </a:pPr>
                  <a:r>
                    <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$84</a:t>
                  </a:r>
                  <a:endPar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7" name="Group 36出自【趣你的PPT】(微信:qunideppt)：最优质的PPT资源库"/>
              <p:cNvGrpSpPr/>
              <p:nvPr/>
            </p:nvGrpSpPr>
            <p:grpSpPr>
              <a:xfrm>
                <a:off x="7043920" y="3145585"/>
                <a:ext cx="1008081" cy="901819"/>
                <a:chOff x="7043920" y="3231485"/>
                <a:chExt cx="1008081" cy="901819"/>
              </a:xfrm>
            </p:grpSpPr>
            <p:sp>
              <p:nvSpPr>
                <p:cNvPr id="18" name="出自【趣你的PPT】(微信:qunideppt)：最优质的PPT资源库"/>
                <p:cNvSpPr/>
                <p:nvPr/>
              </p:nvSpPr>
              <p:spPr>
                <a:xfrm rot="18900000" flipH="1">
                  <a:off x="7092674" y="3231485"/>
                  <a:ext cx="910575" cy="901819"/>
                </a:xfrm>
                <a:prstGeom prst="flowChartDelay">
                  <a:avLst/>
                </a:prstGeom>
                <a:solidFill>
                  <a:srgbClr val="52A2B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sz="1600" kern="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出自【趣你的PPT】(微信:qunideppt)：最优质的PPT资源库"/>
                <p:cNvSpPr txBox="1"/>
                <p:nvPr/>
              </p:nvSpPr>
              <p:spPr>
                <a:xfrm>
                  <a:off x="7043920" y="3462956"/>
                  <a:ext cx="1008081" cy="546188"/>
                </a:xfrm>
                <a:prstGeom prst="rect">
                  <a:avLst/>
                </a:prstGeom>
                <a:noFill/>
              </p:spPr>
              <p:txBody>
                <a:bodyPr wrap="square" rtlCol="0">
                  <a:spAutoFit/>
                </a:bodyPr>
                <a:lstStyle/>
                <a:p>
                  <a:pPr algn="ctr">
                    <a:defRPr/>
                  </a:pPr>
                  <a:r>
                    <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$70</a:t>
                  </a:r>
                  <a:endParaRPr lang="id-ID" sz="2600" b="1" kern="0" spc="-15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9" name="TextBox 13"/>
            <p:cNvSpPr txBox="1"/>
            <p:nvPr/>
          </p:nvSpPr>
          <p:spPr>
            <a:xfrm>
              <a:off x="970428" y="4080076"/>
              <a:ext cx="2771554"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TextBox 13"/>
            <p:cNvSpPr txBox="1"/>
            <p:nvPr/>
          </p:nvSpPr>
          <p:spPr>
            <a:xfrm>
              <a:off x="4655380" y="1370530"/>
              <a:ext cx="2771554"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TextBox 13"/>
            <p:cNvSpPr txBox="1"/>
            <p:nvPr/>
          </p:nvSpPr>
          <p:spPr>
            <a:xfrm>
              <a:off x="8308430" y="4080076"/>
              <a:ext cx="2771554"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0" name="组合 29"/>
          <p:cNvGrpSpPr/>
          <p:nvPr/>
        </p:nvGrpSpPr>
        <p:grpSpPr>
          <a:xfrm>
            <a:off x="3177841" y="5532266"/>
            <a:ext cx="6194414" cy="851589"/>
            <a:chOff x="-1727426" y="4870459"/>
            <a:chExt cx="6194414" cy="851589"/>
          </a:xfrm>
          <a:effectLst/>
        </p:grpSpPr>
        <p:sp>
          <p:nvSpPr>
            <p:cNvPr id="31" name="文本框 30"/>
            <p:cNvSpPr txBox="1"/>
            <p:nvPr/>
          </p:nvSpPr>
          <p:spPr>
            <a:xfrm>
              <a:off x="-122541" y="4870459"/>
              <a:ext cx="2164375" cy="369332"/>
            </a:xfrm>
            <a:prstGeom prst="rect">
              <a:avLst/>
            </a:prstGeom>
            <a:solidFill>
              <a:srgbClr val="52A2B2"/>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TextBox 38"/>
            <p:cNvSpPr txBox="1"/>
            <p:nvPr/>
          </p:nvSpPr>
          <p:spPr>
            <a:xfrm>
              <a:off x="-1727426" y="5291161"/>
              <a:ext cx="6194414"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250" fill="hold"/>
                                        <p:tgtEl>
                                          <p:spTgt spid="30"/>
                                        </p:tgtEl>
                                        <p:attrNameLst>
                                          <p:attrName>ppt_x</p:attrName>
                                        </p:attrNameLst>
                                      </p:cBhvr>
                                      <p:tavLst>
                                        <p:tav tm="0">
                                          <p:val>
                                            <p:strVal val="#ppt_x"/>
                                          </p:val>
                                        </p:tav>
                                        <p:tav tm="100000">
                                          <p:val>
                                            <p:strVal val="#ppt_x"/>
                                          </p:val>
                                        </p:tav>
                                      </p:tavLst>
                                    </p:anim>
                                    <p:anim calcmode="lin" valueType="num">
                                      <p:cBhvr additive="base">
                                        <p:cTn id="14"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1598195" y="2720466"/>
            <a:ext cx="8764265" cy="1346220"/>
            <a:chOff x="1260475" y="4013835"/>
            <a:chExt cx="9657080" cy="1483360"/>
          </a:xfrm>
        </p:grpSpPr>
        <p:grpSp>
          <p:nvGrpSpPr>
            <p:cNvPr id="8" name="组合 7"/>
            <p:cNvGrpSpPr/>
            <p:nvPr/>
          </p:nvGrpSpPr>
          <p:grpSpPr>
            <a:xfrm>
              <a:off x="6108065" y="4013835"/>
              <a:ext cx="2386330" cy="1483360"/>
              <a:chOff x="9619" y="6321"/>
              <a:chExt cx="3758" cy="2336"/>
            </a:xfrm>
          </p:grpSpPr>
          <p:sp>
            <p:nvSpPr>
              <p:cNvPr id="18" name="Flowchart: Manual Input 11"/>
              <p:cNvSpPr/>
              <p:nvPr/>
            </p:nvSpPr>
            <p:spPr>
              <a:xfrm>
                <a:off x="9619" y="6321"/>
                <a:ext cx="3758" cy="2337"/>
              </a:xfrm>
              <a:prstGeom prst="flowChartManualInput">
                <a:avLst/>
              </a:prstGeom>
              <a:solidFill>
                <a:srgbClr val="5C8A9A"/>
              </a:solidFill>
              <a:ln w="38100">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89" rIns="0" bIns="34289" rtlCol="0" anchor="ctr"/>
              <a:lstStyle/>
              <a:p>
                <a:pPr algn="ctr"/>
                <a:endParaRPr lang="en-US" sz="1500" b="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Freeform 6"/>
              <p:cNvSpPr>
                <a:spLocks noEditPoints="1"/>
              </p:cNvSpPr>
              <p:nvPr/>
            </p:nvSpPr>
            <p:spPr bwMode="auto">
              <a:xfrm>
                <a:off x="11071" y="7100"/>
                <a:ext cx="1092" cy="1055"/>
              </a:xfrm>
              <a:custGeom>
                <a:avLst/>
                <a:gdLst>
                  <a:gd name="T0" fmla="*/ 161 w 502"/>
                  <a:gd name="T1" fmla="*/ 58 h 485"/>
                  <a:gd name="T2" fmla="*/ 406 w 502"/>
                  <a:gd name="T3" fmla="*/ 100 h 485"/>
                  <a:gd name="T4" fmla="*/ 371 w 502"/>
                  <a:gd name="T5" fmla="*/ 58 h 485"/>
                  <a:gd name="T6" fmla="*/ 181 w 502"/>
                  <a:gd name="T7" fmla="*/ 459 h 485"/>
                  <a:gd name="T8" fmla="*/ 124 w 502"/>
                  <a:gd name="T9" fmla="*/ 294 h 485"/>
                  <a:gd name="T10" fmla="*/ 71 w 502"/>
                  <a:gd name="T11" fmla="*/ 294 h 485"/>
                  <a:gd name="T12" fmla="*/ 67 w 502"/>
                  <a:gd name="T13" fmla="*/ 268 h 485"/>
                  <a:gd name="T14" fmla="*/ 12 w 502"/>
                  <a:gd name="T15" fmla="*/ 225 h 485"/>
                  <a:gd name="T16" fmla="*/ 4 w 502"/>
                  <a:gd name="T17" fmla="*/ 209 h 485"/>
                  <a:gd name="T18" fmla="*/ 3 w 502"/>
                  <a:gd name="T19" fmla="*/ 207 h 485"/>
                  <a:gd name="T20" fmla="*/ 6 w 502"/>
                  <a:gd name="T21" fmla="*/ 181 h 485"/>
                  <a:gd name="T22" fmla="*/ 79 w 502"/>
                  <a:gd name="T23" fmla="*/ 111 h 485"/>
                  <a:gd name="T24" fmla="*/ 97 w 502"/>
                  <a:gd name="T25" fmla="*/ 110 h 485"/>
                  <a:gd name="T26" fmla="*/ 92 w 502"/>
                  <a:gd name="T27" fmla="*/ 145 h 485"/>
                  <a:gd name="T28" fmla="*/ 115 w 502"/>
                  <a:gd name="T29" fmla="*/ 122 h 485"/>
                  <a:gd name="T30" fmla="*/ 138 w 502"/>
                  <a:gd name="T31" fmla="*/ 122 h 485"/>
                  <a:gd name="T32" fmla="*/ 161 w 502"/>
                  <a:gd name="T33" fmla="*/ 145 h 485"/>
                  <a:gd name="T34" fmla="*/ 155 w 502"/>
                  <a:gd name="T35" fmla="*/ 110 h 485"/>
                  <a:gd name="T36" fmla="*/ 174 w 502"/>
                  <a:gd name="T37" fmla="*/ 111 h 485"/>
                  <a:gd name="T38" fmla="*/ 157 w 502"/>
                  <a:gd name="T39" fmla="*/ 314 h 485"/>
                  <a:gd name="T40" fmla="*/ 70 w 502"/>
                  <a:gd name="T41" fmla="*/ 173 h 485"/>
                  <a:gd name="T42" fmla="*/ 62 w 502"/>
                  <a:gd name="T43" fmla="*/ 222 h 485"/>
                  <a:gd name="T44" fmla="*/ 502 w 502"/>
                  <a:gd name="T45" fmla="*/ 211 h 485"/>
                  <a:gd name="T46" fmla="*/ 502 w 502"/>
                  <a:gd name="T47" fmla="*/ 210 h 485"/>
                  <a:gd name="T48" fmla="*/ 453 w 502"/>
                  <a:gd name="T49" fmla="*/ 111 h 485"/>
                  <a:gd name="T50" fmla="*/ 435 w 502"/>
                  <a:gd name="T51" fmla="*/ 110 h 485"/>
                  <a:gd name="T52" fmla="*/ 440 w 502"/>
                  <a:gd name="T53" fmla="*/ 145 h 485"/>
                  <a:gd name="T54" fmla="*/ 417 w 502"/>
                  <a:gd name="T55" fmla="*/ 122 h 485"/>
                  <a:gd name="T56" fmla="*/ 394 w 502"/>
                  <a:gd name="T57" fmla="*/ 122 h 485"/>
                  <a:gd name="T58" fmla="*/ 371 w 502"/>
                  <a:gd name="T59" fmla="*/ 145 h 485"/>
                  <a:gd name="T60" fmla="*/ 377 w 502"/>
                  <a:gd name="T61" fmla="*/ 110 h 485"/>
                  <a:gd name="T62" fmla="*/ 358 w 502"/>
                  <a:gd name="T63" fmla="*/ 111 h 485"/>
                  <a:gd name="T64" fmla="*/ 362 w 502"/>
                  <a:gd name="T65" fmla="*/ 314 h 485"/>
                  <a:gd name="T66" fmla="*/ 403 w 502"/>
                  <a:gd name="T67" fmla="*/ 459 h 485"/>
                  <a:gd name="T68" fmla="*/ 413 w 502"/>
                  <a:gd name="T69" fmla="*/ 459 h 485"/>
                  <a:gd name="T70" fmla="*/ 469 w 502"/>
                  <a:gd name="T71" fmla="*/ 303 h 485"/>
                  <a:gd name="T72" fmla="*/ 498 w 502"/>
                  <a:gd name="T73" fmla="*/ 233 h 485"/>
                  <a:gd name="T74" fmla="*/ 501 w 502"/>
                  <a:gd name="T75" fmla="*/ 227 h 485"/>
                  <a:gd name="T76" fmla="*/ 260 w 502"/>
                  <a:gd name="T77" fmla="*/ 94 h 485"/>
                  <a:gd name="T78" fmla="*/ 222 w 502"/>
                  <a:gd name="T79" fmla="*/ 47 h 485"/>
                  <a:gd name="T80" fmla="*/ 310 w 502"/>
                  <a:gd name="T81" fmla="*/ 105 h 485"/>
                  <a:gd name="T82" fmla="*/ 308 w 502"/>
                  <a:gd name="T83" fmla="*/ 118 h 485"/>
                  <a:gd name="T84" fmla="*/ 272 w 502"/>
                  <a:gd name="T85" fmla="*/ 197 h 485"/>
                  <a:gd name="T86" fmla="*/ 267 w 502"/>
                  <a:gd name="T87" fmla="*/ 102 h 485"/>
                  <a:gd name="T88" fmla="*/ 251 w 502"/>
                  <a:gd name="T89" fmla="*/ 120 h 485"/>
                  <a:gd name="T90" fmla="*/ 231 w 502"/>
                  <a:gd name="T91" fmla="*/ 127 h 485"/>
                  <a:gd name="T92" fmla="*/ 228 w 502"/>
                  <a:gd name="T93" fmla="*/ 103 h 485"/>
                  <a:gd name="T94" fmla="*/ 187 w 502"/>
                  <a:gd name="T95" fmla="*/ 126 h 485"/>
                  <a:gd name="T96" fmla="*/ 195 w 502"/>
                  <a:gd name="T97" fmla="*/ 305 h 485"/>
                  <a:gd name="T98" fmla="*/ 205 w 502"/>
                  <a:gd name="T99" fmla="*/ 485 h 485"/>
                  <a:gd name="T100" fmla="*/ 262 w 502"/>
                  <a:gd name="T101" fmla="*/ 305 h 485"/>
                  <a:gd name="T102" fmla="*/ 319 w 502"/>
                  <a:gd name="T103" fmla="*/ 305 h 485"/>
                  <a:gd name="T104" fmla="*/ 325 w 502"/>
                  <a:gd name="T105" fmla="*/ 305 h 485"/>
                  <a:gd name="T106" fmla="*/ 311 w 502"/>
                  <a:gd name="T107" fmla="*/ 10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2" h="485">
                    <a:moveTo>
                      <a:pt x="92" y="58"/>
                    </a:moveTo>
                    <a:cubicBezTo>
                      <a:pt x="92" y="34"/>
                      <a:pt x="107" y="15"/>
                      <a:pt x="126" y="15"/>
                    </a:cubicBezTo>
                    <a:cubicBezTo>
                      <a:pt x="145" y="15"/>
                      <a:pt x="161" y="34"/>
                      <a:pt x="161" y="58"/>
                    </a:cubicBezTo>
                    <a:cubicBezTo>
                      <a:pt x="161" y="81"/>
                      <a:pt x="145" y="100"/>
                      <a:pt x="126" y="100"/>
                    </a:cubicBezTo>
                    <a:cubicBezTo>
                      <a:pt x="107" y="100"/>
                      <a:pt x="92" y="81"/>
                      <a:pt x="92" y="58"/>
                    </a:cubicBezTo>
                    <a:close/>
                    <a:moveTo>
                      <a:pt x="406" y="100"/>
                    </a:moveTo>
                    <a:cubicBezTo>
                      <a:pt x="425" y="100"/>
                      <a:pt x="440" y="81"/>
                      <a:pt x="440" y="58"/>
                    </a:cubicBezTo>
                    <a:cubicBezTo>
                      <a:pt x="440" y="34"/>
                      <a:pt x="425" y="15"/>
                      <a:pt x="406" y="15"/>
                    </a:cubicBezTo>
                    <a:cubicBezTo>
                      <a:pt x="386" y="15"/>
                      <a:pt x="371" y="34"/>
                      <a:pt x="371" y="58"/>
                    </a:cubicBezTo>
                    <a:cubicBezTo>
                      <a:pt x="371" y="81"/>
                      <a:pt x="386" y="100"/>
                      <a:pt x="406" y="100"/>
                    </a:cubicBezTo>
                    <a:close/>
                    <a:moveTo>
                      <a:pt x="181" y="316"/>
                    </a:moveTo>
                    <a:cubicBezTo>
                      <a:pt x="182" y="355"/>
                      <a:pt x="182" y="419"/>
                      <a:pt x="181" y="459"/>
                    </a:cubicBezTo>
                    <a:cubicBezTo>
                      <a:pt x="134" y="459"/>
                      <a:pt x="134" y="459"/>
                      <a:pt x="134" y="459"/>
                    </a:cubicBezTo>
                    <a:cubicBezTo>
                      <a:pt x="129" y="294"/>
                      <a:pt x="129" y="294"/>
                      <a:pt x="129" y="294"/>
                    </a:cubicBezTo>
                    <a:cubicBezTo>
                      <a:pt x="127" y="294"/>
                      <a:pt x="125" y="294"/>
                      <a:pt x="124" y="294"/>
                    </a:cubicBezTo>
                    <a:cubicBezTo>
                      <a:pt x="124" y="326"/>
                      <a:pt x="125" y="411"/>
                      <a:pt x="124" y="459"/>
                    </a:cubicBezTo>
                    <a:cubicBezTo>
                      <a:pt x="77" y="459"/>
                      <a:pt x="77" y="459"/>
                      <a:pt x="77" y="459"/>
                    </a:cubicBezTo>
                    <a:cubicBezTo>
                      <a:pt x="71" y="294"/>
                      <a:pt x="71" y="294"/>
                      <a:pt x="71" y="294"/>
                    </a:cubicBezTo>
                    <a:cubicBezTo>
                      <a:pt x="70" y="294"/>
                      <a:pt x="68" y="294"/>
                      <a:pt x="67" y="294"/>
                    </a:cubicBezTo>
                    <a:cubicBezTo>
                      <a:pt x="67" y="293"/>
                      <a:pt x="67" y="293"/>
                      <a:pt x="67" y="293"/>
                    </a:cubicBezTo>
                    <a:cubicBezTo>
                      <a:pt x="67" y="285"/>
                      <a:pt x="67" y="277"/>
                      <a:pt x="67" y="268"/>
                    </a:cubicBezTo>
                    <a:cubicBezTo>
                      <a:pt x="59" y="273"/>
                      <a:pt x="50" y="278"/>
                      <a:pt x="41" y="282"/>
                    </a:cubicBezTo>
                    <a:cubicBezTo>
                      <a:pt x="22" y="244"/>
                      <a:pt x="22" y="244"/>
                      <a:pt x="22" y="244"/>
                    </a:cubicBezTo>
                    <a:cubicBezTo>
                      <a:pt x="12" y="225"/>
                      <a:pt x="12" y="225"/>
                      <a:pt x="12" y="225"/>
                    </a:cubicBezTo>
                    <a:cubicBezTo>
                      <a:pt x="7" y="216"/>
                      <a:pt x="7" y="216"/>
                      <a:pt x="7" y="216"/>
                    </a:cubicBezTo>
                    <a:cubicBezTo>
                      <a:pt x="5" y="211"/>
                      <a:pt x="5" y="211"/>
                      <a:pt x="5" y="211"/>
                    </a:cubicBezTo>
                    <a:cubicBezTo>
                      <a:pt x="4" y="209"/>
                      <a:pt x="4" y="209"/>
                      <a:pt x="4" y="209"/>
                    </a:cubicBezTo>
                    <a:cubicBezTo>
                      <a:pt x="3" y="207"/>
                      <a:pt x="3" y="207"/>
                      <a:pt x="3" y="207"/>
                    </a:cubicBezTo>
                    <a:cubicBezTo>
                      <a:pt x="3" y="207"/>
                      <a:pt x="3" y="207"/>
                      <a:pt x="3" y="207"/>
                    </a:cubicBezTo>
                    <a:cubicBezTo>
                      <a:pt x="3" y="207"/>
                      <a:pt x="3" y="207"/>
                      <a:pt x="3" y="207"/>
                    </a:cubicBezTo>
                    <a:cubicBezTo>
                      <a:pt x="3" y="207"/>
                      <a:pt x="3" y="207"/>
                      <a:pt x="3" y="207"/>
                    </a:cubicBezTo>
                    <a:cubicBezTo>
                      <a:pt x="4" y="195"/>
                      <a:pt x="0" y="231"/>
                      <a:pt x="5" y="182"/>
                    </a:cubicBezTo>
                    <a:cubicBezTo>
                      <a:pt x="6" y="181"/>
                      <a:pt x="6" y="181"/>
                      <a:pt x="6" y="181"/>
                    </a:cubicBezTo>
                    <a:cubicBezTo>
                      <a:pt x="6" y="181"/>
                      <a:pt x="6" y="181"/>
                      <a:pt x="6" y="181"/>
                    </a:cubicBezTo>
                    <a:cubicBezTo>
                      <a:pt x="64" y="119"/>
                      <a:pt x="64" y="119"/>
                      <a:pt x="64" y="119"/>
                    </a:cubicBezTo>
                    <a:cubicBezTo>
                      <a:pt x="68" y="114"/>
                      <a:pt x="73" y="112"/>
                      <a:pt x="79" y="111"/>
                    </a:cubicBezTo>
                    <a:cubicBezTo>
                      <a:pt x="79" y="111"/>
                      <a:pt x="80" y="111"/>
                      <a:pt x="80" y="111"/>
                    </a:cubicBezTo>
                    <a:cubicBezTo>
                      <a:pt x="86" y="110"/>
                      <a:pt x="92" y="110"/>
                      <a:pt x="97" y="109"/>
                    </a:cubicBezTo>
                    <a:cubicBezTo>
                      <a:pt x="97" y="110"/>
                      <a:pt x="97" y="110"/>
                      <a:pt x="97" y="110"/>
                    </a:cubicBezTo>
                    <a:cubicBezTo>
                      <a:pt x="83" y="122"/>
                      <a:pt x="83" y="122"/>
                      <a:pt x="83" y="122"/>
                    </a:cubicBezTo>
                    <a:cubicBezTo>
                      <a:pt x="100" y="131"/>
                      <a:pt x="100" y="131"/>
                      <a:pt x="100" y="131"/>
                    </a:cubicBezTo>
                    <a:cubicBezTo>
                      <a:pt x="92" y="145"/>
                      <a:pt x="92" y="145"/>
                      <a:pt x="92" y="145"/>
                    </a:cubicBezTo>
                    <a:cubicBezTo>
                      <a:pt x="115" y="195"/>
                      <a:pt x="115" y="195"/>
                      <a:pt x="115" y="195"/>
                    </a:cubicBezTo>
                    <a:cubicBezTo>
                      <a:pt x="118" y="125"/>
                      <a:pt x="118" y="125"/>
                      <a:pt x="118" y="125"/>
                    </a:cubicBezTo>
                    <a:cubicBezTo>
                      <a:pt x="115" y="122"/>
                      <a:pt x="115" y="122"/>
                      <a:pt x="115" y="122"/>
                    </a:cubicBezTo>
                    <a:cubicBezTo>
                      <a:pt x="119" y="108"/>
                      <a:pt x="119" y="108"/>
                      <a:pt x="119" y="108"/>
                    </a:cubicBezTo>
                    <a:cubicBezTo>
                      <a:pt x="133" y="108"/>
                      <a:pt x="133" y="108"/>
                      <a:pt x="133" y="108"/>
                    </a:cubicBezTo>
                    <a:cubicBezTo>
                      <a:pt x="138" y="122"/>
                      <a:pt x="138" y="122"/>
                      <a:pt x="138" y="122"/>
                    </a:cubicBezTo>
                    <a:cubicBezTo>
                      <a:pt x="134" y="125"/>
                      <a:pt x="134" y="125"/>
                      <a:pt x="134" y="125"/>
                    </a:cubicBezTo>
                    <a:cubicBezTo>
                      <a:pt x="138" y="195"/>
                      <a:pt x="138" y="195"/>
                      <a:pt x="138" y="195"/>
                    </a:cubicBezTo>
                    <a:cubicBezTo>
                      <a:pt x="161" y="145"/>
                      <a:pt x="161" y="145"/>
                      <a:pt x="161" y="145"/>
                    </a:cubicBezTo>
                    <a:cubicBezTo>
                      <a:pt x="152" y="131"/>
                      <a:pt x="152" y="131"/>
                      <a:pt x="152" y="131"/>
                    </a:cubicBezTo>
                    <a:cubicBezTo>
                      <a:pt x="170" y="122"/>
                      <a:pt x="170" y="122"/>
                      <a:pt x="170" y="122"/>
                    </a:cubicBezTo>
                    <a:cubicBezTo>
                      <a:pt x="155" y="110"/>
                      <a:pt x="155" y="110"/>
                      <a:pt x="155" y="110"/>
                    </a:cubicBezTo>
                    <a:cubicBezTo>
                      <a:pt x="155" y="109"/>
                      <a:pt x="155" y="109"/>
                      <a:pt x="155" y="109"/>
                    </a:cubicBezTo>
                    <a:cubicBezTo>
                      <a:pt x="161" y="110"/>
                      <a:pt x="167" y="110"/>
                      <a:pt x="172" y="111"/>
                    </a:cubicBezTo>
                    <a:cubicBezTo>
                      <a:pt x="173" y="111"/>
                      <a:pt x="173" y="111"/>
                      <a:pt x="174" y="111"/>
                    </a:cubicBezTo>
                    <a:cubicBezTo>
                      <a:pt x="174" y="111"/>
                      <a:pt x="175" y="112"/>
                      <a:pt x="176" y="112"/>
                    </a:cubicBezTo>
                    <a:cubicBezTo>
                      <a:pt x="174" y="116"/>
                      <a:pt x="173" y="121"/>
                      <a:pt x="172" y="126"/>
                    </a:cubicBezTo>
                    <a:cubicBezTo>
                      <a:pt x="157" y="314"/>
                      <a:pt x="157" y="314"/>
                      <a:pt x="157" y="314"/>
                    </a:cubicBezTo>
                    <a:cubicBezTo>
                      <a:pt x="169" y="315"/>
                      <a:pt x="169" y="315"/>
                      <a:pt x="169" y="315"/>
                    </a:cubicBezTo>
                    <a:cubicBezTo>
                      <a:pt x="173" y="315"/>
                      <a:pt x="177" y="315"/>
                      <a:pt x="181" y="316"/>
                    </a:cubicBezTo>
                    <a:close/>
                    <a:moveTo>
                      <a:pt x="70" y="173"/>
                    </a:moveTo>
                    <a:cubicBezTo>
                      <a:pt x="49" y="198"/>
                      <a:pt x="49" y="198"/>
                      <a:pt x="49" y="198"/>
                    </a:cubicBezTo>
                    <a:cubicBezTo>
                      <a:pt x="52" y="204"/>
                      <a:pt x="52" y="204"/>
                      <a:pt x="52" y="204"/>
                    </a:cubicBezTo>
                    <a:cubicBezTo>
                      <a:pt x="62" y="222"/>
                      <a:pt x="62" y="222"/>
                      <a:pt x="62" y="222"/>
                    </a:cubicBezTo>
                    <a:cubicBezTo>
                      <a:pt x="68" y="232"/>
                      <a:pt x="68" y="232"/>
                      <a:pt x="68" y="232"/>
                    </a:cubicBezTo>
                    <a:cubicBezTo>
                      <a:pt x="68" y="212"/>
                      <a:pt x="69" y="192"/>
                      <a:pt x="70" y="173"/>
                    </a:cubicBezTo>
                    <a:close/>
                    <a:moveTo>
                      <a:pt x="502" y="211"/>
                    </a:moveTo>
                    <a:cubicBezTo>
                      <a:pt x="502" y="210"/>
                      <a:pt x="502" y="210"/>
                      <a:pt x="502" y="210"/>
                    </a:cubicBezTo>
                    <a:cubicBezTo>
                      <a:pt x="502" y="210"/>
                      <a:pt x="502" y="210"/>
                      <a:pt x="502" y="210"/>
                    </a:cubicBezTo>
                    <a:cubicBezTo>
                      <a:pt x="502" y="210"/>
                      <a:pt x="502" y="210"/>
                      <a:pt x="502" y="210"/>
                    </a:cubicBezTo>
                    <a:cubicBezTo>
                      <a:pt x="501" y="207"/>
                      <a:pt x="501" y="207"/>
                      <a:pt x="501" y="207"/>
                    </a:cubicBezTo>
                    <a:cubicBezTo>
                      <a:pt x="471" y="126"/>
                      <a:pt x="471" y="126"/>
                      <a:pt x="471" y="126"/>
                    </a:cubicBezTo>
                    <a:cubicBezTo>
                      <a:pt x="468" y="118"/>
                      <a:pt x="460" y="112"/>
                      <a:pt x="453" y="111"/>
                    </a:cubicBezTo>
                    <a:cubicBezTo>
                      <a:pt x="452" y="111"/>
                      <a:pt x="452" y="111"/>
                      <a:pt x="452" y="111"/>
                    </a:cubicBezTo>
                    <a:cubicBezTo>
                      <a:pt x="446" y="110"/>
                      <a:pt x="440" y="110"/>
                      <a:pt x="435" y="109"/>
                    </a:cubicBezTo>
                    <a:cubicBezTo>
                      <a:pt x="435" y="110"/>
                      <a:pt x="435" y="110"/>
                      <a:pt x="435" y="110"/>
                    </a:cubicBezTo>
                    <a:cubicBezTo>
                      <a:pt x="449" y="122"/>
                      <a:pt x="449" y="122"/>
                      <a:pt x="449" y="122"/>
                    </a:cubicBezTo>
                    <a:cubicBezTo>
                      <a:pt x="432" y="131"/>
                      <a:pt x="432" y="131"/>
                      <a:pt x="432" y="131"/>
                    </a:cubicBezTo>
                    <a:cubicBezTo>
                      <a:pt x="440" y="145"/>
                      <a:pt x="440" y="145"/>
                      <a:pt x="440" y="145"/>
                    </a:cubicBezTo>
                    <a:cubicBezTo>
                      <a:pt x="417" y="195"/>
                      <a:pt x="417" y="195"/>
                      <a:pt x="417" y="195"/>
                    </a:cubicBezTo>
                    <a:cubicBezTo>
                      <a:pt x="414" y="125"/>
                      <a:pt x="414" y="125"/>
                      <a:pt x="414" y="125"/>
                    </a:cubicBezTo>
                    <a:cubicBezTo>
                      <a:pt x="417" y="122"/>
                      <a:pt x="417" y="122"/>
                      <a:pt x="417" y="122"/>
                    </a:cubicBezTo>
                    <a:cubicBezTo>
                      <a:pt x="413" y="109"/>
                      <a:pt x="413" y="109"/>
                      <a:pt x="413" y="109"/>
                    </a:cubicBezTo>
                    <a:cubicBezTo>
                      <a:pt x="399" y="109"/>
                      <a:pt x="399" y="109"/>
                      <a:pt x="399" y="109"/>
                    </a:cubicBezTo>
                    <a:cubicBezTo>
                      <a:pt x="394" y="122"/>
                      <a:pt x="394" y="122"/>
                      <a:pt x="394" y="122"/>
                    </a:cubicBezTo>
                    <a:cubicBezTo>
                      <a:pt x="398" y="125"/>
                      <a:pt x="398" y="125"/>
                      <a:pt x="398" y="125"/>
                    </a:cubicBezTo>
                    <a:cubicBezTo>
                      <a:pt x="394" y="195"/>
                      <a:pt x="394" y="195"/>
                      <a:pt x="394" y="195"/>
                    </a:cubicBezTo>
                    <a:cubicBezTo>
                      <a:pt x="371" y="145"/>
                      <a:pt x="371" y="145"/>
                      <a:pt x="371" y="145"/>
                    </a:cubicBezTo>
                    <a:cubicBezTo>
                      <a:pt x="379" y="131"/>
                      <a:pt x="379" y="131"/>
                      <a:pt x="379" y="131"/>
                    </a:cubicBezTo>
                    <a:cubicBezTo>
                      <a:pt x="362" y="122"/>
                      <a:pt x="362" y="122"/>
                      <a:pt x="362" y="122"/>
                    </a:cubicBezTo>
                    <a:cubicBezTo>
                      <a:pt x="377" y="110"/>
                      <a:pt x="377" y="110"/>
                      <a:pt x="377" y="110"/>
                    </a:cubicBezTo>
                    <a:cubicBezTo>
                      <a:pt x="376" y="109"/>
                      <a:pt x="376" y="109"/>
                      <a:pt x="376" y="109"/>
                    </a:cubicBezTo>
                    <a:cubicBezTo>
                      <a:pt x="371" y="110"/>
                      <a:pt x="365" y="110"/>
                      <a:pt x="360" y="111"/>
                    </a:cubicBezTo>
                    <a:cubicBezTo>
                      <a:pt x="359" y="111"/>
                      <a:pt x="358" y="111"/>
                      <a:pt x="358" y="111"/>
                    </a:cubicBezTo>
                    <a:cubicBezTo>
                      <a:pt x="353" y="112"/>
                      <a:pt x="349" y="113"/>
                      <a:pt x="345" y="117"/>
                    </a:cubicBezTo>
                    <a:cubicBezTo>
                      <a:pt x="346" y="120"/>
                      <a:pt x="347" y="123"/>
                      <a:pt x="347" y="126"/>
                    </a:cubicBezTo>
                    <a:cubicBezTo>
                      <a:pt x="362" y="314"/>
                      <a:pt x="362" y="314"/>
                      <a:pt x="362" y="314"/>
                    </a:cubicBezTo>
                    <a:cubicBezTo>
                      <a:pt x="351" y="315"/>
                      <a:pt x="351" y="315"/>
                      <a:pt x="351" y="315"/>
                    </a:cubicBezTo>
                    <a:cubicBezTo>
                      <a:pt x="356" y="459"/>
                      <a:pt x="356" y="459"/>
                      <a:pt x="356" y="459"/>
                    </a:cubicBezTo>
                    <a:cubicBezTo>
                      <a:pt x="403" y="459"/>
                      <a:pt x="403" y="459"/>
                      <a:pt x="403" y="459"/>
                    </a:cubicBezTo>
                    <a:cubicBezTo>
                      <a:pt x="404" y="411"/>
                      <a:pt x="403" y="326"/>
                      <a:pt x="403" y="294"/>
                    </a:cubicBezTo>
                    <a:cubicBezTo>
                      <a:pt x="405" y="294"/>
                      <a:pt x="406" y="294"/>
                      <a:pt x="408" y="294"/>
                    </a:cubicBezTo>
                    <a:cubicBezTo>
                      <a:pt x="413" y="459"/>
                      <a:pt x="413" y="459"/>
                      <a:pt x="413" y="459"/>
                    </a:cubicBezTo>
                    <a:cubicBezTo>
                      <a:pt x="460" y="459"/>
                      <a:pt x="460" y="459"/>
                      <a:pt x="460" y="459"/>
                    </a:cubicBezTo>
                    <a:cubicBezTo>
                      <a:pt x="462" y="414"/>
                      <a:pt x="461" y="335"/>
                      <a:pt x="460" y="299"/>
                    </a:cubicBezTo>
                    <a:cubicBezTo>
                      <a:pt x="463" y="301"/>
                      <a:pt x="466" y="302"/>
                      <a:pt x="469" y="303"/>
                    </a:cubicBezTo>
                    <a:cubicBezTo>
                      <a:pt x="486" y="263"/>
                      <a:pt x="486" y="263"/>
                      <a:pt x="486" y="263"/>
                    </a:cubicBezTo>
                    <a:cubicBezTo>
                      <a:pt x="494" y="243"/>
                      <a:pt x="494" y="243"/>
                      <a:pt x="494" y="243"/>
                    </a:cubicBezTo>
                    <a:cubicBezTo>
                      <a:pt x="498" y="233"/>
                      <a:pt x="498" y="233"/>
                      <a:pt x="498" y="233"/>
                    </a:cubicBezTo>
                    <a:cubicBezTo>
                      <a:pt x="501" y="228"/>
                      <a:pt x="501" y="228"/>
                      <a:pt x="501" y="228"/>
                    </a:cubicBezTo>
                    <a:cubicBezTo>
                      <a:pt x="501" y="227"/>
                      <a:pt x="501" y="227"/>
                      <a:pt x="501" y="227"/>
                    </a:cubicBezTo>
                    <a:cubicBezTo>
                      <a:pt x="501" y="227"/>
                      <a:pt x="501" y="227"/>
                      <a:pt x="501" y="227"/>
                    </a:cubicBezTo>
                    <a:cubicBezTo>
                      <a:pt x="501" y="227"/>
                      <a:pt x="501" y="227"/>
                      <a:pt x="501" y="227"/>
                    </a:cubicBezTo>
                    <a:cubicBezTo>
                      <a:pt x="502" y="220"/>
                      <a:pt x="500" y="243"/>
                      <a:pt x="502" y="211"/>
                    </a:cubicBezTo>
                    <a:close/>
                    <a:moveTo>
                      <a:pt x="260" y="94"/>
                    </a:moveTo>
                    <a:cubicBezTo>
                      <a:pt x="281" y="94"/>
                      <a:pt x="297" y="73"/>
                      <a:pt x="297" y="47"/>
                    </a:cubicBezTo>
                    <a:cubicBezTo>
                      <a:pt x="297" y="21"/>
                      <a:pt x="281" y="0"/>
                      <a:pt x="260" y="0"/>
                    </a:cubicBezTo>
                    <a:cubicBezTo>
                      <a:pt x="239" y="0"/>
                      <a:pt x="222" y="21"/>
                      <a:pt x="222" y="47"/>
                    </a:cubicBezTo>
                    <a:cubicBezTo>
                      <a:pt x="222" y="73"/>
                      <a:pt x="239" y="94"/>
                      <a:pt x="260" y="94"/>
                    </a:cubicBezTo>
                    <a:close/>
                    <a:moveTo>
                      <a:pt x="311" y="105"/>
                    </a:moveTo>
                    <a:cubicBezTo>
                      <a:pt x="311" y="105"/>
                      <a:pt x="310" y="105"/>
                      <a:pt x="310" y="105"/>
                    </a:cubicBezTo>
                    <a:cubicBezTo>
                      <a:pt x="304" y="104"/>
                      <a:pt x="298" y="104"/>
                      <a:pt x="291" y="103"/>
                    </a:cubicBezTo>
                    <a:cubicBezTo>
                      <a:pt x="291" y="104"/>
                      <a:pt x="291" y="104"/>
                      <a:pt x="291" y="104"/>
                    </a:cubicBezTo>
                    <a:cubicBezTo>
                      <a:pt x="308" y="118"/>
                      <a:pt x="308" y="118"/>
                      <a:pt x="308" y="118"/>
                    </a:cubicBezTo>
                    <a:cubicBezTo>
                      <a:pt x="288" y="127"/>
                      <a:pt x="288" y="127"/>
                      <a:pt x="288" y="127"/>
                    </a:cubicBezTo>
                    <a:cubicBezTo>
                      <a:pt x="297" y="143"/>
                      <a:pt x="297" y="143"/>
                      <a:pt x="297" y="143"/>
                    </a:cubicBezTo>
                    <a:cubicBezTo>
                      <a:pt x="272" y="197"/>
                      <a:pt x="272" y="197"/>
                      <a:pt x="272" y="197"/>
                    </a:cubicBezTo>
                    <a:cubicBezTo>
                      <a:pt x="268" y="120"/>
                      <a:pt x="268" y="120"/>
                      <a:pt x="268" y="120"/>
                    </a:cubicBezTo>
                    <a:cubicBezTo>
                      <a:pt x="272" y="117"/>
                      <a:pt x="272" y="117"/>
                      <a:pt x="272" y="117"/>
                    </a:cubicBezTo>
                    <a:cubicBezTo>
                      <a:pt x="267" y="102"/>
                      <a:pt x="267" y="102"/>
                      <a:pt x="267" y="102"/>
                    </a:cubicBezTo>
                    <a:cubicBezTo>
                      <a:pt x="252" y="102"/>
                      <a:pt x="252" y="102"/>
                      <a:pt x="252" y="102"/>
                    </a:cubicBezTo>
                    <a:cubicBezTo>
                      <a:pt x="247" y="117"/>
                      <a:pt x="247" y="117"/>
                      <a:pt x="247" y="117"/>
                    </a:cubicBezTo>
                    <a:cubicBezTo>
                      <a:pt x="251" y="120"/>
                      <a:pt x="251" y="120"/>
                      <a:pt x="251" y="120"/>
                    </a:cubicBezTo>
                    <a:cubicBezTo>
                      <a:pt x="247" y="197"/>
                      <a:pt x="247" y="197"/>
                      <a:pt x="247" y="197"/>
                    </a:cubicBezTo>
                    <a:cubicBezTo>
                      <a:pt x="222" y="143"/>
                      <a:pt x="222" y="143"/>
                      <a:pt x="222" y="143"/>
                    </a:cubicBezTo>
                    <a:cubicBezTo>
                      <a:pt x="231" y="127"/>
                      <a:pt x="231" y="127"/>
                      <a:pt x="231" y="127"/>
                    </a:cubicBezTo>
                    <a:cubicBezTo>
                      <a:pt x="212" y="118"/>
                      <a:pt x="212" y="118"/>
                      <a:pt x="212" y="118"/>
                    </a:cubicBezTo>
                    <a:cubicBezTo>
                      <a:pt x="228" y="104"/>
                      <a:pt x="228" y="104"/>
                      <a:pt x="228" y="104"/>
                    </a:cubicBezTo>
                    <a:cubicBezTo>
                      <a:pt x="228" y="103"/>
                      <a:pt x="228" y="103"/>
                      <a:pt x="228" y="103"/>
                    </a:cubicBezTo>
                    <a:cubicBezTo>
                      <a:pt x="222" y="104"/>
                      <a:pt x="216" y="104"/>
                      <a:pt x="210" y="105"/>
                    </a:cubicBezTo>
                    <a:cubicBezTo>
                      <a:pt x="209" y="105"/>
                      <a:pt x="209" y="105"/>
                      <a:pt x="208" y="105"/>
                    </a:cubicBezTo>
                    <a:cubicBezTo>
                      <a:pt x="197" y="106"/>
                      <a:pt x="188" y="114"/>
                      <a:pt x="187" y="126"/>
                    </a:cubicBezTo>
                    <a:cubicBezTo>
                      <a:pt x="171" y="303"/>
                      <a:pt x="171" y="303"/>
                      <a:pt x="171" y="303"/>
                    </a:cubicBezTo>
                    <a:cubicBezTo>
                      <a:pt x="179" y="303"/>
                      <a:pt x="187" y="304"/>
                      <a:pt x="195" y="304"/>
                    </a:cubicBezTo>
                    <a:cubicBezTo>
                      <a:pt x="195" y="305"/>
                      <a:pt x="195" y="305"/>
                      <a:pt x="195" y="305"/>
                    </a:cubicBezTo>
                    <a:cubicBezTo>
                      <a:pt x="196" y="305"/>
                      <a:pt x="196" y="305"/>
                      <a:pt x="197" y="305"/>
                    </a:cubicBezTo>
                    <a:cubicBezTo>
                      <a:pt x="198" y="305"/>
                      <a:pt x="199" y="305"/>
                      <a:pt x="200" y="305"/>
                    </a:cubicBezTo>
                    <a:cubicBezTo>
                      <a:pt x="205" y="485"/>
                      <a:pt x="205" y="485"/>
                      <a:pt x="205" y="485"/>
                    </a:cubicBezTo>
                    <a:cubicBezTo>
                      <a:pt x="257" y="485"/>
                      <a:pt x="257" y="485"/>
                      <a:pt x="257" y="485"/>
                    </a:cubicBezTo>
                    <a:cubicBezTo>
                      <a:pt x="258" y="433"/>
                      <a:pt x="257" y="340"/>
                      <a:pt x="257" y="305"/>
                    </a:cubicBezTo>
                    <a:cubicBezTo>
                      <a:pt x="259" y="305"/>
                      <a:pt x="260" y="305"/>
                      <a:pt x="262" y="305"/>
                    </a:cubicBezTo>
                    <a:cubicBezTo>
                      <a:pt x="268" y="485"/>
                      <a:pt x="268" y="485"/>
                      <a:pt x="268" y="485"/>
                    </a:cubicBezTo>
                    <a:cubicBezTo>
                      <a:pt x="319" y="485"/>
                      <a:pt x="319" y="485"/>
                      <a:pt x="319" y="485"/>
                    </a:cubicBezTo>
                    <a:cubicBezTo>
                      <a:pt x="321" y="433"/>
                      <a:pt x="320" y="341"/>
                      <a:pt x="319" y="305"/>
                    </a:cubicBezTo>
                    <a:cubicBezTo>
                      <a:pt x="321" y="305"/>
                      <a:pt x="322" y="305"/>
                      <a:pt x="324" y="305"/>
                    </a:cubicBezTo>
                    <a:cubicBezTo>
                      <a:pt x="324" y="305"/>
                      <a:pt x="324" y="305"/>
                      <a:pt x="325" y="305"/>
                    </a:cubicBezTo>
                    <a:cubicBezTo>
                      <a:pt x="325" y="305"/>
                      <a:pt x="325" y="305"/>
                      <a:pt x="325" y="305"/>
                    </a:cubicBezTo>
                    <a:cubicBezTo>
                      <a:pt x="333" y="304"/>
                      <a:pt x="342" y="303"/>
                      <a:pt x="350" y="302"/>
                    </a:cubicBezTo>
                    <a:cubicBezTo>
                      <a:pt x="333" y="126"/>
                      <a:pt x="333" y="126"/>
                      <a:pt x="333" y="126"/>
                    </a:cubicBezTo>
                    <a:cubicBezTo>
                      <a:pt x="332" y="114"/>
                      <a:pt x="322" y="105"/>
                      <a:pt x="311" y="105"/>
                    </a:cubicBezTo>
                    <a:close/>
                  </a:path>
                </a:pathLst>
              </a:custGeom>
              <a:solidFill>
                <a:schemeClr val="bg1"/>
              </a:solidFill>
              <a:ln>
                <a:noFill/>
              </a:ln>
            </p:spPr>
            <p:txBody>
              <a:bodyPr vert="horz" wrap="square" lIns="68579" tIns="34289" rIns="68579" bIns="34289"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9" name="组合 8"/>
            <p:cNvGrpSpPr/>
            <p:nvPr/>
          </p:nvGrpSpPr>
          <p:grpSpPr>
            <a:xfrm>
              <a:off x="1260475" y="4013835"/>
              <a:ext cx="2386330" cy="1483360"/>
              <a:chOff x="1985" y="6321"/>
              <a:chExt cx="3758" cy="2336"/>
            </a:xfrm>
          </p:grpSpPr>
          <p:sp>
            <p:nvSpPr>
              <p:cNvPr id="16" name="Flowchart: Manual Input 11"/>
              <p:cNvSpPr/>
              <p:nvPr/>
            </p:nvSpPr>
            <p:spPr>
              <a:xfrm>
                <a:off x="1985" y="6321"/>
                <a:ext cx="3758" cy="2337"/>
              </a:xfrm>
              <a:prstGeom prst="flowChartManualInput">
                <a:avLst/>
              </a:prstGeom>
              <a:solidFill>
                <a:srgbClr val="5C8A9A"/>
              </a:solidFill>
              <a:ln w="38100">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89" rIns="0" bIns="34289" rtlCol="0" anchor="ctr"/>
              <a:lstStyle/>
              <a:p>
                <a:pPr algn="ctr"/>
                <a:endParaRPr lang="en-US" sz="1500" b="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 name="Freeform 7"/>
              <p:cNvSpPr>
                <a:spLocks noEditPoints="1"/>
              </p:cNvSpPr>
              <p:nvPr/>
            </p:nvSpPr>
            <p:spPr bwMode="auto">
              <a:xfrm>
                <a:off x="3334" y="6918"/>
                <a:ext cx="1061" cy="1237"/>
              </a:xfrm>
              <a:custGeom>
                <a:avLst/>
                <a:gdLst>
                  <a:gd name="T0" fmla="*/ 206 w 488"/>
                  <a:gd name="T1" fmla="*/ 54 h 569"/>
                  <a:gd name="T2" fmla="*/ 147 w 488"/>
                  <a:gd name="T3" fmla="*/ 407 h 569"/>
                  <a:gd name="T4" fmla="*/ 98 w 488"/>
                  <a:gd name="T5" fmla="*/ 566 h 569"/>
                  <a:gd name="T6" fmla="*/ 85 w 488"/>
                  <a:gd name="T7" fmla="*/ 354 h 569"/>
                  <a:gd name="T8" fmla="*/ 28 w 488"/>
                  <a:gd name="T9" fmla="*/ 292 h 569"/>
                  <a:gd name="T10" fmla="*/ 6 w 488"/>
                  <a:gd name="T11" fmla="*/ 250 h 569"/>
                  <a:gd name="T12" fmla="*/ 4 w 488"/>
                  <a:gd name="T13" fmla="*/ 245 h 569"/>
                  <a:gd name="T14" fmla="*/ 7 w 488"/>
                  <a:gd name="T15" fmla="*/ 212 h 569"/>
                  <a:gd name="T16" fmla="*/ 82 w 488"/>
                  <a:gd name="T17" fmla="*/ 132 h 569"/>
                  <a:gd name="T18" fmla="*/ 124 w 488"/>
                  <a:gd name="T19" fmla="*/ 120 h 569"/>
                  <a:gd name="T20" fmla="*/ 128 w 488"/>
                  <a:gd name="T21" fmla="*/ 148 h 569"/>
                  <a:gd name="T22" fmla="*/ 151 w 488"/>
                  <a:gd name="T23" fmla="*/ 142 h 569"/>
                  <a:gd name="T24" fmla="*/ 170 w 488"/>
                  <a:gd name="T25" fmla="*/ 119 h 569"/>
                  <a:gd name="T26" fmla="*/ 176 w 488"/>
                  <a:gd name="T27" fmla="*/ 230 h 569"/>
                  <a:gd name="T28" fmla="*/ 217 w 488"/>
                  <a:gd name="T29" fmla="*/ 137 h 569"/>
                  <a:gd name="T30" fmla="*/ 220 w 488"/>
                  <a:gd name="T31" fmla="*/ 122 h 569"/>
                  <a:gd name="T32" fmla="*/ 278 w 488"/>
                  <a:gd name="T33" fmla="*/ 159 h 569"/>
                  <a:gd name="T34" fmla="*/ 315 w 488"/>
                  <a:gd name="T35" fmla="*/ 187 h 569"/>
                  <a:gd name="T36" fmla="*/ 314 w 488"/>
                  <a:gd name="T37" fmla="*/ 228 h 569"/>
                  <a:gd name="T38" fmla="*/ 198 w 488"/>
                  <a:gd name="T39" fmla="*/ 237 h 569"/>
                  <a:gd name="T40" fmla="*/ 233 w 488"/>
                  <a:gd name="T41" fmla="*/ 191 h 569"/>
                  <a:gd name="T42" fmla="*/ 89 w 488"/>
                  <a:gd name="T43" fmla="*/ 201 h 569"/>
                  <a:gd name="T44" fmla="*/ 80 w 488"/>
                  <a:gd name="T45" fmla="*/ 264 h 569"/>
                  <a:gd name="T46" fmla="*/ 169 w 488"/>
                  <a:gd name="T47" fmla="*/ 492 h 569"/>
                  <a:gd name="T48" fmla="*/ 231 w 488"/>
                  <a:gd name="T49" fmla="*/ 558 h 569"/>
                  <a:gd name="T50" fmla="*/ 326 w 488"/>
                  <a:gd name="T51" fmla="*/ 569 h 569"/>
                  <a:gd name="T52" fmla="*/ 488 w 488"/>
                  <a:gd name="T53" fmla="*/ 407 h 569"/>
                  <a:gd name="T54" fmla="*/ 428 w 488"/>
                  <a:gd name="T55" fmla="*/ 407 h 569"/>
                  <a:gd name="T56" fmla="*/ 340 w 488"/>
                  <a:gd name="T57" fmla="*/ 275 h 569"/>
                  <a:gd name="T58" fmla="*/ 311 w 488"/>
                  <a:gd name="T59" fmla="*/ 306 h 569"/>
                  <a:gd name="T60" fmla="*/ 225 w 488"/>
                  <a:gd name="T61" fmla="*/ 392 h 569"/>
                  <a:gd name="T62" fmla="*/ 194 w 488"/>
                  <a:gd name="T63" fmla="*/ 422 h 569"/>
                  <a:gd name="T64" fmla="*/ 326 w 488"/>
                  <a:gd name="T65" fmla="*/ 509 h 569"/>
                  <a:gd name="T66" fmla="*/ 457 w 488"/>
                  <a:gd name="T67" fmla="*/ 422 h 569"/>
                  <a:gd name="T68" fmla="*/ 275 w 488"/>
                  <a:gd name="T69" fmla="*/ 300 h 569"/>
                  <a:gd name="T70" fmla="*/ 261 w 488"/>
                  <a:gd name="T71" fmla="*/ 302 h 569"/>
                  <a:gd name="T72" fmla="*/ 387 w 488"/>
                  <a:gd name="T73" fmla="*/ 297 h 569"/>
                  <a:gd name="T74" fmla="*/ 369 w 488"/>
                  <a:gd name="T75" fmla="*/ 314 h 569"/>
                  <a:gd name="T76" fmla="*/ 387 w 488"/>
                  <a:gd name="T77" fmla="*/ 297 h 569"/>
                  <a:gd name="T78" fmla="*/ 432 w 488"/>
                  <a:gd name="T79" fmla="*/ 344 h 569"/>
                  <a:gd name="T80" fmla="*/ 409 w 488"/>
                  <a:gd name="T81" fmla="*/ 348 h 569"/>
                  <a:gd name="T82" fmla="*/ 226 w 488"/>
                  <a:gd name="T83" fmla="*/ 340 h 569"/>
                  <a:gd name="T84" fmla="*/ 222 w 488"/>
                  <a:gd name="T85" fmla="*/ 354 h 569"/>
                  <a:gd name="T86" fmla="*/ 230 w 488"/>
                  <a:gd name="T87" fmla="*/ 341 h 569"/>
                  <a:gd name="T88" fmla="*/ 421 w 488"/>
                  <a:gd name="T89" fmla="*/ 473 h 569"/>
                  <a:gd name="T90" fmla="*/ 433 w 488"/>
                  <a:gd name="T91" fmla="*/ 464 h 569"/>
                  <a:gd name="T92" fmla="*/ 409 w 488"/>
                  <a:gd name="T93" fmla="*/ 465 h 569"/>
                  <a:gd name="T94" fmla="*/ 219 w 488"/>
                  <a:gd name="T95" fmla="*/ 470 h 569"/>
                  <a:gd name="T96" fmla="*/ 242 w 488"/>
                  <a:gd name="T97" fmla="*/ 465 h 569"/>
                  <a:gd name="T98" fmla="*/ 382 w 488"/>
                  <a:gd name="T99" fmla="*/ 492 h 569"/>
                  <a:gd name="T100" fmla="*/ 383 w 488"/>
                  <a:gd name="T101" fmla="*/ 517 h 569"/>
                  <a:gd name="T102" fmla="*/ 382 w 488"/>
                  <a:gd name="T103" fmla="*/ 492 h 569"/>
                  <a:gd name="T104" fmla="*/ 264 w 488"/>
                  <a:gd name="T105" fmla="*/ 516 h 569"/>
                  <a:gd name="T106" fmla="*/ 283 w 488"/>
                  <a:gd name="T107" fmla="*/ 499 h 569"/>
                  <a:gd name="T108" fmla="*/ 325 w 488"/>
                  <a:gd name="T109" fmla="*/ 395 h 569"/>
                  <a:gd name="T110" fmla="*/ 337 w 488"/>
                  <a:gd name="T111" fmla="*/ 407 h 569"/>
                  <a:gd name="T112" fmla="*/ 334 w 488"/>
                  <a:gd name="T113" fmla="*/ 344 h 569"/>
                  <a:gd name="T114" fmla="*/ 315 w 488"/>
                  <a:gd name="T115" fmla="*/ 372 h 569"/>
                  <a:gd name="T116" fmla="*/ 281 w 488"/>
                  <a:gd name="T117" fmla="*/ 337 h 569"/>
                  <a:gd name="T118" fmla="*/ 335 w 488"/>
                  <a:gd name="T119" fmla="*/ 392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8" h="569">
                    <a:moveTo>
                      <a:pt x="117" y="54"/>
                    </a:moveTo>
                    <a:cubicBezTo>
                      <a:pt x="117" y="24"/>
                      <a:pt x="137" y="0"/>
                      <a:pt x="161" y="0"/>
                    </a:cubicBezTo>
                    <a:cubicBezTo>
                      <a:pt x="186" y="0"/>
                      <a:pt x="206" y="24"/>
                      <a:pt x="206" y="54"/>
                    </a:cubicBezTo>
                    <a:cubicBezTo>
                      <a:pt x="206" y="85"/>
                      <a:pt x="186" y="109"/>
                      <a:pt x="161" y="109"/>
                    </a:cubicBezTo>
                    <a:cubicBezTo>
                      <a:pt x="137" y="109"/>
                      <a:pt x="117" y="85"/>
                      <a:pt x="117" y="54"/>
                    </a:cubicBezTo>
                    <a:close/>
                    <a:moveTo>
                      <a:pt x="147" y="407"/>
                    </a:moveTo>
                    <a:cubicBezTo>
                      <a:pt x="147" y="430"/>
                      <a:pt x="151" y="451"/>
                      <a:pt x="159" y="471"/>
                    </a:cubicBezTo>
                    <a:cubicBezTo>
                      <a:pt x="159" y="506"/>
                      <a:pt x="159" y="540"/>
                      <a:pt x="158" y="566"/>
                    </a:cubicBezTo>
                    <a:cubicBezTo>
                      <a:pt x="98" y="566"/>
                      <a:pt x="98" y="566"/>
                      <a:pt x="98" y="566"/>
                    </a:cubicBezTo>
                    <a:cubicBezTo>
                      <a:pt x="91" y="355"/>
                      <a:pt x="91" y="355"/>
                      <a:pt x="91" y="355"/>
                    </a:cubicBezTo>
                    <a:cubicBezTo>
                      <a:pt x="89" y="355"/>
                      <a:pt x="87" y="355"/>
                      <a:pt x="85" y="355"/>
                    </a:cubicBezTo>
                    <a:cubicBezTo>
                      <a:pt x="85" y="355"/>
                      <a:pt x="85" y="355"/>
                      <a:pt x="85" y="354"/>
                    </a:cubicBezTo>
                    <a:cubicBezTo>
                      <a:pt x="85" y="344"/>
                      <a:pt x="86" y="334"/>
                      <a:pt x="86" y="323"/>
                    </a:cubicBezTo>
                    <a:cubicBezTo>
                      <a:pt x="75" y="329"/>
                      <a:pt x="64" y="335"/>
                      <a:pt x="53" y="341"/>
                    </a:cubicBezTo>
                    <a:cubicBezTo>
                      <a:pt x="28" y="292"/>
                      <a:pt x="28" y="292"/>
                      <a:pt x="28" y="292"/>
                    </a:cubicBezTo>
                    <a:cubicBezTo>
                      <a:pt x="16" y="268"/>
                      <a:pt x="16" y="268"/>
                      <a:pt x="16" y="268"/>
                    </a:cubicBezTo>
                    <a:cubicBezTo>
                      <a:pt x="10" y="256"/>
                      <a:pt x="10" y="256"/>
                      <a:pt x="10" y="256"/>
                    </a:cubicBezTo>
                    <a:cubicBezTo>
                      <a:pt x="6" y="250"/>
                      <a:pt x="6" y="250"/>
                      <a:pt x="6" y="250"/>
                    </a:cubicBezTo>
                    <a:cubicBezTo>
                      <a:pt x="5" y="247"/>
                      <a:pt x="5" y="247"/>
                      <a:pt x="5" y="247"/>
                    </a:cubicBezTo>
                    <a:cubicBezTo>
                      <a:pt x="4" y="245"/>
                      <a:pt x="4" y="245"/>
                      <a:pt x="4" y="245"/>
                    </a:cubicBezTo>
                    <a:cubicBezTo>
                      <a:pt x="4" y="245"/>
                      <a:pt x="4" y="245"/>
                      <a:pt x="4" y="245"/>
                    </a:cubicBezTo>
                    <a:cubicBezTo>
                      <a:pt x="4" y="244"/>
                      <a:pt x="4" y="244"/>
                      <a:pt x="4" y="244"/>
                    </a:cubicBezTo>
                    <a:cubicBezTo>
                      <a:pt x="4" y="244"/>
                      <a:pt x="4" y="244"/>
                      <a:pt x="4" y="244"/>
                    </a:cubicBezTo>
                    <a:cubicBezTo>
                      <a:pt x="5" y="230"/>
                      <a:pt x="0" y="276"/>
                      <a:pt x="7" y="212"/>
                    </a:cubicBezTo>
                    <a:cubicBezTo>
                      <a:pt x="7" y="212"/>
                      <a:pt x="7" y="212"/>
                      <a:pt x="7" y="212"/>
                    </a:cubicBezTo>
                    <a:cubicBezTo>
                      <a:pt x="8" y="212"/>
                      <a:pt x="8" y="212"/>
                      <a:pt x="8" y="212"/>
                    </a:cubicBezTo>
                    <a:cubicBezTo>
                      <a:pt x="82" y="132"/>
                      <a:pt x="82" y="132"/>
                      <a:pt x="82" y="132"/>
                    </a:cubicBezTo>
                    <a:cubicBezTo>
                      <a:pt x="87" y="127"/>
                      <a:pt x="94" y="123"/>
                      <a:pt x="101" y="123"/>
                    </a:cubicBezTo>
                    <a:cubicBezTo>
                      <a:pt x="101" y="123"/>
                      <a:pt x="102" y="122"/>
                      <a:pt x="103" y="122"/>
                    </a:cubicBezTo>
                    <a:cubicBezTo>
                      <a:pt x="110" y="121"/>
                      <a:pt x="117" y="121"/>
                      <a:pt x="124" y="120"/>
                    </a:cubicBezTo>
                    <a:cubicBezTo>
                      <a:pt x="124" y="121"/>
                      <a:pt x="124" y="121"/>
                      <a:pt x="124" y="121"/>
                    </a:cubicBezTo>
                    <a:cubicBezTo>
                      <a:pt x="106" y="137"/>
                      <a:pt x="106" y="137"/>
                      <a:pt x="106" y="137"/>
                    </a:cubicBezTo>
                    <a:cubicBezTo>
                      <a:pt x="128" y="148"/>
                      <a:pt x="128" y="148"/>
                      <a:pt x="128" y="148"/>
                    </a:cubicBezTo>
                    <a:cubicBezTo>
                      <a:pt x="118" y="166"/>
                      <a:pt x="118" y="166"/>
                      <a:pt x="118" y="166"/>
                    </a:cubicBezTo>
                    <a:cubicBezTo>
                      <a:pt x="146" y="230"/>
                      <a:pt x="146" y="230"/>
                      <a:pt x="146" y="230"/>
                    </a:cubicBezTo>
                    <a:cubicBezTo>
                      <a:pt x="151" y="142"/>
                      <a:pt x="151" y="142"/>
                      <a:pt x="151" y="142"/>
                    </a:cubicBezTo>
                    <a:cubicBezTo>
                      <a:pt x="147" y="139"/>
                      <a:pt x="147" y="139"/>
                      <a:pt x="147" y="139"/>
                    </a:cubicBezTo>
                    <a:cubicBezTo>
                      <a:pt x="152" y="119"/>
                      <a:pt x="152" y="119"/>
                      <a:pt x="152" y="119"/>
                    </a:cubicBezTo>
                    <a:cubicBezTo>
                      <a:pt x="170" y="119"/>
                      <a:pt x="170" y="119"/>
                      <a:pt x="170" y="119"/>
                    </a:cubicBezTo>
                    <a:cubicBezTo>
                      <a:pt x="176" y="139"/>
                      <a:pt x="176" y="139"/>
                      <a:pt x="176" y="139"/>
                    </a:cubicBezTo>
                    <a:cubicBezTo>
                      <a:pt x="172" y="142"/>
                      <a:pt x="172" y="142"/>
                      <a:pt x="172" y="142"/>
                    </a:cubicBezTo>
                    <a:cubicBezTo>
                      <a:pt x="176" y="230"/>
                      <a:pt x="176" y="230"/>
                      <a:pt x="176" y="230"/>
                    </a:cubicBezTo>
                    <a:cubicBezTo>
                      <a:pt x="205" y="166"/>
                      <a:pt x="205" y="166"/>
                      <a:pt x="205" y="166"/>
                    </a:cubicBezTo>
                    <a:cubicBezTo>
                      <a:pt x="195" y="148"/>
                      <a:pt x="195" y="148"/>
                      <a:pt x="195" y="148"/>
                    </a:cubicBezTo>
                    <a:cubicBezTo>
                      <a:pt x="217" y="137"/>
                      <a:pt x="217" y="137"/>
                      <a:pt x="217" y="137"/>
                    </a:cubicBezTo>
                    <a:cubicBezTo>
                      <a:pt x="198" y="121"/>
                      <a:pt x="198" y="121"/>
                      <a:pt x="198" y="121"/>
                    </a:cubicBezTo>
                    <a:cubicBezTo>
                      <a:pt x="198" y="120"/>
                      <a:pt x="198" y="120"/>
                      <a:pt x="198" y="120"/>
                    </a:cubicBezTo>
                    <a:cubicBezTo>
                      <a:pt x="206" y="121"/>
                      <a:pt x="213" y="121"/>
                      <a:pt x="220" y="122"/>
                    </a:cubicBezTo>
                    <a:cubicBezTo>
                      <a:pt x="220" y="122"/>
                      <a:pt x="221" y="122"/>
                      <a:pt x="221" y="123"/>
                    </a:cubicBezTo>
                    <a:cubicBezTo>
                      <a:pt x="226" y="123"/>
                      <a:pt x="231" y="125"/>
                      <a:pt x="235" y="128"/>
                    </a:cubicBezTo>
                    <a:cubicBezTo>
                      <a:pt x="278" y="159"/>
                      <a:pt x="278" y="159"/>
                      <a:pt x="278" y="159"/>
                    </a:cubicBezTo>
                    <a:cubicBezTo>
                      <a:pt x="299" y="175"/>
                      <a:pt x="299" y="175"/>
                      <a:pt x="299" y="175"/>
                    </a:cubicBezTo>
                    <a:cubicBezTo>
                      <a:pt x="309" y="183"/>
                      <a:pt x="309" y="183"/>
                      <a:pt x="309" y="183"/>
                    </a:cubicBezTo>
                    <a:cubicBezTo>
                      <a:pt x="315" y="187"/>
                      <a:pt x="315" y="187"/>
                      <a:pt x="315" y="187"/>
                    </a:cubicBezTo>
                    <a:cubicBezTo>
                      <a:pt x="316" y="188"/>
                      <a:pt x="316" y="188"/>
                      <a:pt x="316" y="188"/>
                    </a:cubicBezTo>
                    <a:cubicBezTo>
                      <a:pt x="316" y="188"/>
                      <a:pt x="316" y="188"/>
                      <a:pt x="316" y="188"/>
                    </a:cubicBezTo>
                    <a:cubicBezTo>
                      <a:pt x="316" y="182"/>
                      <a:pt x="315" y="210"/>
                      <a:pt x="314" y="228"/>
                    </a:cubicBezTo>
                    <a:cubicBezTo>
                      <a:pt x="221" y="234"/>
                      <a:pt x="147" y="312"/>
                      <a:pt x="147" y="407"/>
                    </a:cubicBezTo>
                    <a:close/>
                    <a:moveTo>
                      <a:pt x="193" y="229"/>
                    </a:moveTo>
                    <a:cubicBezTo>
                      <a:pt x="198" y="237"/>
                      <a:pt x="198" y="237"/>
                      <a:pt x="198" y="237"/>
                    </a:cubicBezTo>
                    <a:cubicBezTo>
                      <a:pt x="251" y="206"/>
                      <a:pt x="251" y="206"/>
                      <a:pt x="251" y="206"/>
                    </a:cubicBezTo>
                    <a:cubicBezTo>
                      <a:pt x="245" y="201"/>
                      <a:pt x="245" y="201"/>
                      <a:pt x="245" y="201"/>
                    </a:cubicBezTo>
                    <a:cubicBezTo>
                      <a:pt x="233" y="191"/>
                      <a:pt x="233" y="191"/>
                      <a:pt x="233" y="191"/>
                    </a:cubicBezTo>
                    <a:cubicBezTo>
                      <a:pt x="233" y="196"/>
                      <a:pt x="234" y="201"/>
                      <a:pt x="234" y="206"/>
                    </a:cubicBezTo>
                    <a:lnTo>
                      <a:pt x="193" y="229"/>
                    </a:lnTo>
                    <a:close/>
                    <a:moveTo>
                      <a:pt x="89" y="201"/>
                    </a:moveTo>
                    <a:cubicBezTo>
                      <a:pt x="62" y="234"/>
                      <a:pt x="62" y="234"/>
                      <a:pt x="62" y="234"/>
                    </a:cubicBezTo>
                    <a:cubicBezTo>
                      <a:pt x="66" y="241"/>
                      <a:pt x="66" y="241"/>
                      <a:pt x="66" y="241"/>
                    </a:cubicBezTo>
                    <a:cubicBezTo>
                      <a:pt x="80" y="264"/>
                      <a:pt x="80" y="264"/>
                      <a:pt x="80" y="264"/>
                    </a:cubicBezTo>
                    <a:cubicBezTo>
                      <a:pt x="87" y="276"/>
                      <a:pt x="87" y="276"/>
                      <a:pt x="87" y="276"/>
                    </a:cubicBezTo>
                    <a:cubicBezTo>
                      <a:pt x="88" y="251"/>
                      <a:pt x="88" y="226"/>
                      <a:pt x="89" y="201"/>
                    </a:cubicBezTo>
                    <a:close/>
                    <a:moveTo>
                      <a:pt x="169" y="492"/>
                    </a:moveTo>
                    <a:cubicBezTo>
                      <a:pt x="171" y="566"/>
                      <a:pt x="171" y="566"/>
                      <a:pt x="171" y="566"/>
                    </a:cubicBezTo>
                    <a:cubicBezTo>
                      <a:pt x="231" y="566"/>
                      <a:pt x="231" y="566"/>
                      <a:pt x="231" y="566"/>
                    </a:cubicBezTo>
                    <a:cubicBezTo>
                      <a:pt x="231" y="564"/>
                      <a:pt x="231" y="561"/>
                      <a:pt x="231" y="558"/>
                    </a:cubicBezTo>
                    <a:cubicBezTo>
                      <a:pt x="205" y="542"/>
                      <a:pt x="183" y="519"/>
                      <a:pt x="169" y="492"/>
                    </a:cubicBezTo>
                    <a:close/>
                    <a:moveTo>
                      <a:pt x="488" y="407"/>
                    </a:moveTo>
                    <a:cubicBezTo>
                      <a:pt x="488" y="496"/>
                      <a:pt x="415" y="569"/>
                      <a:pt x="326" y="569"/>
                    </a:cubicBezTo>
                    <a:cubicBezTo>
                      <a:pt x="236" y="569"/>
                      <a:pt x="163" y="496"/>
                      <a:pt x="163" y="407"/>
                    </a:cubicBezTo>
                    <a:cubicBezTo>
                      <a:pt x="163" y="317"/>
                      <a:pt x="236" y="244"/>
                      <a:pt x="326" y="244"/>
                    </a:cubicBezTo>
                    <a:cubicBezTo>
                      <a:pt x="415" y="244"/>
                      <a:pt x="488" y="317"/>
                      <a:pt x="488" y="407"/>
                    </a:cubicBezTo>
                    <a:close/>
                    <a:moveTo>
                      <a:pt x="457" y="422"/>
                    </a:moveTo>
                    <a:cubicBezTo>
                      <a:pt x="426" y="422"/>
                      <a:pt x="426" y="422"/>
                      <a:pt x="426" y="422"/>
                    </a:cubicBezTo>
                    <a:cubicBezTo>
                      <a:pt x="427" y="417"/>
                      <a:pt x="428" y="412"/>
                      <a:pt x="428" y="407"/>
                    </a:cubicBezTo>
                    <a:cubicBezTo>
                      <a:pt x="428" y="402"/>
                      <a:pt x="427" y="397"/>
                      <a:pt x="426" y="392"/>
                    </a:cubicBezTo>
                    <a:cubicBezTo>
                      <a:pt x="457" y="392"/>
                      <a:pt x="457" y="392"/>
                      <a:pt x="457" y="392"/>
                    </a:cubicBezTo>
                    <a:cubicBezTo>
                      <a:pt x="450" y="331"/>
                      <a:pt x="401" y="282"/>
                      <a:pt x="340" y="275"/>
                    </a:cubicBezTo>
                    <a:cubicBezTo>
                      <a:pt x="340" y="306"/>
                      <a:pt x="340" y="306"/>
                      <a:pt x="340" y="306"/>
                    </a:cubicBezTo>
                    <a:cubicBezTo>
                      <a:pt x="335" y="305"/>
                      <a:pt x="331" y="305"/>
                      <a:pt x="326" y="305"/>
                    </a:cubicBezTo>
                    <a:cubicBezTo>
                      <a:pt x="321" y="305"/>
                      <a:pt x="316" y="305"/>
                      <a:pt x="311" y="306"/>
                    </a:cubicBezTo>
                    <a:cubicBezTo>
                      <a:pt x="311" y="275"/>
                      <a:pt x="311" y="275"/>
                      <a:pt x="311" y="275"/>
                    </a:cubicBezTo>
                    <a:cubicBezTo>
                      <a:pt x="250" y="282"/>
                      <a:pt x="201" y="331"/>
                      <a:pt x="194" y="392"/>
                    </a:cubicBezTo>
                    <a:cubicBezTo>
                      <a:pt x="225" y="392"/>
                      <a:pt x="225" y="392"/>
                      <a:pt x="225" y="392"/>
                    </a:cubicBezTo>
                    <a:cubicBezTo>
                      <a:pt x="224" y="397"/>
                      <a:pt x="224" y="402"/>
                      <a:pt x="224" y="407"/>
                    </a:cubicBezTo>
                    <a:cubicBezTo>
                      <a:pt x="224" y="412"/>
                      <a:pt x="224" y="417"/>
                      <a:pt x="225" y="422"/>
                    </a:cubicBezTo>
                    <a:cubicBezTo>
                      <a:pt x="194" y="422"/>
                      <a:pt x="194" y="422"/>
                      <a:pt x="194" y="422"/>
                    </a:cubicBezTo>
                    <a:cubicBezTo>
                      <a:pt x="201" y="483"/>
                      <a:pt x="250" y="531"/>
                      <a:pt x="311" y="538"/>
                    </a:cubicBezTo>
                    <a:cubicBezTo>
                      <a:pt x="311" y="508"/>
                      <a:pt x="311" y="508"/>
                      <a:pt x="311" y="508"/>
                    </a:cubicBezTo>
                    <a:cubicBezTo>
                      <a:pt x="316" y="508"/>
                      <a:pt x="321" y="509"/>
                      <a:pt x="326" y="509"/>
                    </a:cubicBezTo>
                    <a:cubicBezTo>
                      <a:pt x="331" y="509"/>
                      <a:pt x="335" y="508"/>
                      <a:pt x="340" y="508"/>
                    </a:cubicBezTo>
                    <a:cubicBezTo>
                      <a:pt x="340" y="538"/>
                      <a:pt x="340" y="538"/>
                      <a:pt x="340" y="538"/>
                    </a:cubicBezTo>
                    <a:cubicBezTo>
                      <a:pt x="401" y="531"/>
                      <a:pt x="450" y="483"/>
                      <a:pt x="457" y="422"/>
                    </a:cubicBezTo>
                    <a:close/>
                    <a:moveTo>
                      <a:pt x="269" y="322"/>
                    </a:moveTo>
                    <a:cubicBezTo>
                      <a:pt x="273" y="319"/>
                      <a:pt x="278" y="317"/>
                      <a:pt x="283" y="314"/>
                    </a:cubicBezTo>
                    <a:cubicBezTo>
                      <a:pt x="275" y="300"/>
                      <a:pt x="275" y="300"/>
                      <a:pt x="275" y="300"/>
                    </a:cubicBezTo>
                    <a:cubicBezTo>
                      <a:pt x="273" y="298"/>
                      <a:pt x="271" y="296"/>
                      <a:pt x="268" y="296"/>
                    </a:cubicBezTo>
                    <a:cubicBezTo>
                      <a:pt x="267" y="296"/>
                      <a:pt x="265" y="297"/>
                      <a:pt x="264" y="297"/>
                    </a:cubicBezTo>
                    <a:cubicBezTo>
                      <a:pt x="262" y="298"/>
                      <a:pt x="261" y="300"/>
                      <a:pt x="261" y="302"/>
                    </a:cubicBezTo>
                    <a:cubicBezTo>
                      <a:pt x="260" y="304"/>
                      <a:pt x="260" y="306"/>
                      <a:pt x="261" y="308"/>
                    </a:cubicBezTo>
                    <a:lnTo>
                      <a:pt x="269" y="322"/>
                    </a:lnTo>
                    <a:close/>
                    <a:moveTo>
                      <a:pt x="387" y="297"/>
                    </a:moveTo>
                    <a:cubicBezTo>
                      <a:pt x="386" y="297"/>
                      <a:pt x="384" y="296"/>
                      <a:pt x="383" y="296"/>
                    </a:cubicBezTo>
                    <a:cubicBezTo>
                      <a:pt x="380" y="296"/>
                      <a:pt x="378" y="298"/>
                      <a:pt x="377" y="300"/>
                    </a:cubicBezTo>
                    <a:cubicBezTo>
                      <a:pt x="369" y="314"/>
                      <a:pt x="369" y="314"/>
                      <a:pt x="369" y="314"/>
                    </a:cubicBezTo>
                    <a:cubicBezTo>
                      <a:pt x="373" y="317"/>
                      <a:pt x="378" y="319"/>
                      <a:pt x="382" y="322"/>
                    </a:cubicBezTo>
                    <a:cubicBezTo>
                      <a:pt x="390" y="308"/>
                      <a:pt x="390" y="308"/>
                      <a:pt x="390" y="308"/>
                    </a:cubicBezTo>
                    <a:cubicBezTo>
                      <a:pt x="392" y="304"/>
                      <a:pt x="391" y="299"/>
                      <a:pt x="387" y="297"/>
                    </a:cubicBezTo>
                    <a:close/>
                    <a:moveTo>
                      <a:pt x="429" y="354"/>
                    </a:moveTo>
                    <a:cubicBezTo>
                      <a:pt x="431" y="353"/>
                      <a:pt x="432" y="351"/>
                      <a:pt x="433" y="349"/>
                    </a:cubicBezTo>
                    <a:cubicBezTo>
                      <a:pt x="433" y="347"/>
                      <a:pt x="433" y="345"/>
                      <a:pt x="432" y="344"/>
                    </a:cubicBezTo>
                    <a:cubicBezTo>
                      <a:pt x="431" y="341"/>
                      <a:pt x="428" y="340"/>
                      <a:pt x="425" y="340"/>
                    </a:cubicBezTo>
                    <a:cubicBezTo>
                      <a:pt x="424" y="340"/>
                      <a:pt x="423" y="340"/>
                      <a:pt x="421" y="341"/>
                    </a:cubicBezTo>
                    <a:cubicBezTo>
                      <a:pt x="409" y="348"/>
                      <a:pt x="409" y="348"/>
                      <a:pt x="409" y="348"/>
                    </a:cubicBezTo>
                    <a:cubicBezTo>
                      <a:pt x="412" y="352"/>
                      <a:pt x="415" y="357"/>
                      <a:pt x="417" y="361"/>
                    </a:cubicBezTo>
                    <a:lnTo>
                      <a:pt x="429" y="354"/>
                    </a:lnTo>
                    <a:close/>
                    <a:moveTo>
                      <a:pt x="226" y="340"/>
                    </a:moveTo>
                    <a:cubicBezTo>
                      <a:pt x="223" y="340"/>
                      <a:pt x="221" y="341"/>
                      <a:pt x="219" y="344"/>
                    </a:cubicBezTo>
                    <a:cubicBezTo>
                      <a:pt x="218" y="345"/>
                      <a:pt x="218" y="347"/>
                      <a:pt x="218" y="349"/>
                    </a:cubicBezTo>
                    <a:cubicBezTo>
                      <a:pt x="219" y="351"/>
                      <a:pt x="220" y="353"/>
                      <a:pt x="222" y="354"/>
                    </a:cubicBezTo>
                    <a:cubicBezTo>
                      <a:pt x="234" y="361"/>
                      <a:pt x="234" y="361"/>
                      <a:pt x="234" y="361"/>
                    </a:cubicBezTo>
                    <a:cubicBezTo>
                      <a:pt x="237" y="357"/>
                      <a:pt x="239" y="352"/>
                      <a:pt x="242" y="348"/>
                    </a:cubicBezTo>
                    <a:cubicBezTo>
                      <a:pt x="230" y="341"/>
                      <a:pt x="230" y="341"/>
                      <a:pt x="230" y="341"/>
                    </a:cubicBezTo>
                    <a:cubicBezTo>
                      <a:pt x="228" y="340"/>
                      <a:pt x="227" y="340"/>
                      <a:pt x="226" y="340"/>
                    </a:cubicBezTo>
                    <a:close/>
                    <a:moveTo>
                      <a:pt x="409" y="465"/>
                    </a:moveTo>
                    <a:cubicBezTo>
                      <a:pt x="421" y="473"/>
                      <a:pt x="421" y="473"/>
                      <a:pt x="421" y="473"/>
                    </a:cubicBezTo>
                    <a:cubicBezTo>
                      <a:pt x="423" y="473"/>
                      <a:pt x="424" y="474"/>
                      <a:pt x="425" y="474"/>
                    </a:cubicBezTo>
                    <a:cubicBezTo>
                      <a:pt x="428" y="474"/>
                      <a:pt x="430" y="472"/>
                      <a:pt x="432" y="470"/>
                    </a:cubicBezTo>
                    <a:cubicBezTo>
                      <a:pt x="433" y="468"/>
                      <a:pt x="433" y="466"/>
                      <a:pt x="433" y="464"/>
                    </a:cubicBezTo>
                    <a:cubicBezTo>
                      <a:pt x="432" y="462"/>
                      <a:pt x="431" y="460"/>
                      <a:pt x="429" y="459"/>
                    </a:cubicBezTo>
                    <a:cubicBezTo>
                      <a:pt x="417" y="452"/>
                      <a:pt x="417" y="452"/>
                      <a:pt x="417" y="452"/>
                    </a:cubicBezTo>
                    <a:cubicBezTo>
                      <a:pt x="415" y="457"/>
                      <a:pt x="412" y="461"/>
                      <a:pt x="409" y="465"/>
                    </a:cubicBezTo>
                    <a:close/>
                    <a:moveTo>
                      <a:pt x="222" y="459"/>
                    </a:moveTo>
                    <a:cubicBezTo>
                      <a:pt x="220" y="460"/>
                      <a:pt x="219" y="462"/>
                      <a:pt x="219" y="464"/>
                    </a:cubicBezTo>
                    <a:cubicBezTo>
                      <a:pt x="218" y="466"/>
                      <a:pt x="218" y="468"/>
                      <a:pt x="219" y="470"/>
                    </a:cubicBezTo>
                    <a:cubicBezTo>
                      <a:pt x="221" y="472"/>
                      <a:pt x="223" y="474"/>
                      <a:pt x="226" y="474"/>
                    </a:cubicBezTo>
                    <a:cubicBezTo>
                      <a:pt x="227" y="474"/>
                      <a:pt x="228" y="473"/>
                      <a:pt x="230" y="473"/>
                    </a:cubicBezTo>
                    <a:cubicBezTo>
                      <a:pt x="242" y="465"/>
                      <a:pt x="242" y="465"/>
                      <a:pt x="242" y="465"/>
                    </a:cubicBezTo>
                    <a:cubicBezTo>
                      <a:pt x="239" y="461"/>
                      <a:pt x="237" y="457"/>
                      <a:pt x="234" y="452"/>
                    </a:cubicBezTo>
                    <a:lnTo>
                      <a:pt x="222" y="459"/>
                    </a:lnTo>
                    <a:close/>
                    <a:moveTo>
                      <a:pt x="382" y="492"/>
                    </a:moveTo>
                    <a:cubicBezTo>
                      <a:pt x="378" y="495"/>
                      <a:pt x="373" y="497"/>
                      <a:pt x="369" y="499"/>
                    </a:cubicBezTo>
                    <a:cubicBezTo>
                      <a:pt x="377" y="513"/>
                      <a:pt x="377" y="513"/>
                      <a:pt x="377" y="513"/>
                    </a:cubicBezTo>
                    <a:cubicBezTo>
                      <a:pt x="378" y="516"/>
                      <a:pt x="380" y="517"/>
                      <a:pt x="383" y="517"/>
                    </a:cubicBezTo>
                    <a:cubicBezTo>
                      <a:pt x="384" y="517"/>
                      <a:pt x="386" y="517"/>
                      <a:pt x="387" y="516"/>
                    </a:cubicBezTo>
                    <a:cubicBezTo>
                      <a:pt x="391" y="514"/>
                      <a:pt x="392" y="509"/>
                      <a:pt x="390" y="506"/>
                    </a:cubicBezTo>
                    <a:lnTo>
                      <a:pt x="382" y="492"/>
                    </a:lnTo>
                    <a:close/>
                    <a:moveTo>
                      <a:pt x="261" y="506"/>
                    </a:moveTo>
                    <a:cubicBezTo>
                      <a:pt x="260" y="507"/>
                      <a:pt x="260" y="509"/>
                      <a:pt x="261" y="511"/>
                    </a:cubicBezTo>
                    <a:cubicBezTo>
                      <a:pt x="261" y="514"/>
                      <a:pt x="262" y="515"/>
                      <a:pt x="264" y="516"/>
                    </a:cubicBezTo>
                    <a:cubicBezTo>
                      <a:pt x="265" y="517"/>
                      <a:pt x="267" y="517"/>
                      <a:pt x="268" y="517"/>
                    </a:cubicBezTo>
                    <a:cubicBezTo>
                      <a:pt x="271" y="517"/>
                      <a:pt x="273" y="516"/>
                      <a:pt x="275" y="513"/>
                    </a:cubicBezTo>
                    <a:cubicBezTo>
                      <a:pt x="283" y="499"/>
                      <a:pt x="283" y="499"/>
                      <a:pt x="283" y="499"/>
                    </a:cubicBezTo>
                    <a:cubicBezTo>
                      <a:pt x="278" y="497"/>
                      <a:pt x="273" y="495"/>
                      <a:pt x="269" y="492"/>
                    </a:cubicBezTo>
                    <a:lnTo>
                      <a:pt x="261" y="506"/>
                    </a:lnTo>
                    <a:close/>
                    <a:moveTo>
                      <a:pt x="325" y="395"/>
                    </a:moveTo>
                    <a:cubicBezTo>
                      <a:pt x="319" y="395"/>
                      <a:pt x="313" y="401"/>
                      <a:pt x="313" y="407"/>
                    </a:cubicBezTo>
                    <a:cubicBezTo>
                      <a:pt x="313" y="414"/>
                      <a:pt x="319" y="420"/>
                      <a:pt x="325" y="420"/>
                    </a:cubicBezTo>
                    <a:cubicBezTo>
                      <a:pt x="332" y="420"/>
                      <a:pt x="337" y="414"/>
                      <a:pt x="337" y="407"/>
                    </a:cubicBezTo>
                    <a:cubicBezTo>
                      <a:pt x="337" y="401"/>
                      <a:pt x="332" y="395"/>
                      <a:pt x="325" y="395"/>
                    </a:cubicBezTo>
                    <a:close/>
                    <a:moveTo>
                      <a:pt x="335" y="392"/>
                    </a:moveTo>
                    <a:cubicBezTo>
                      <a:pt x="334" y="344"/>
                      <a:pt x="334" y="344"/>
                      <a:pt x="334" y="344"/>
                    </a:cubicBezTo>
                    <a:cubicBezTo>
                      <a:pt x="334" y="339"/>
                      <a:pt x="330" y="334"/>
                      <a:pt x="324" y="334"/>
                    </a:cubicBezTo>
                    <a:cubicBezTo>
                      <a:pt x="319" y="334"/>
                      <a:pt x="314" y="339"/>
                      <a:pt x="315" y="345"/>
                    </a:cubicBezTo>
                    <a:cubicBezTo>
                      <a:pt x="315" y="372"/>
                      <a:pt x="315" y="372"/>
                      <a:pt x="315" y="372"/>
                    </a:cubicBezTo>
                    <a:cubicBezTo>
                      <a:pt x="292" y="330"/>
                      <a:pt x="292" y="330"/>
                      <a:pt x="292" y="330"/>
                    </a:cubicBezTo>
                    <a:cubicBezTo>
                      <a:pt x="290" y="327"/>
                      <a:pt x="286" y="326"/>
                      <a:pt x="283" y="328"/>
                    </a:cubicBezTo>
                    <a:cubicBezTo>
                      <a:pt x="280" y="330"/>
                      <a:pt x="279" y="334"/>
                      <a:pt x="281" y="337"/>
                    </a:cubicBezTo>
                    <a:cubicBezTo>
                      <a:pt x="313" y="394"/>
                      <a:pt x="313" y="394"/>
                      <a:pt x="313" y="394"/>
                    </a:cubicBezTo>
                    <a:cubicBezTo>
                      <a:pt x="316" y="390"/>
                      <a:pt x="320" y="389"/>
                      <a:pt x="325" y="389"/>
                    </a:cubicBezTo>
                    <a:cubicBezTo>
                      <a:pt x="329" y="389"/>
                      <a:pt x="332" y="390"/>
                      <a:pt x="335" y="392"/>
                    </a:cubicBezTo>
                    <a:close/>
                  </a:path>
                </a:pathLst>
              </a:custGeom>
              <a:solidFill>
                <a:schemeClr val="bg1"/>
              </a:solidFill>
              <a:ln>
                <a:noFill/>
              </a:ln>
            </p:spPr>
            <p:txBody>
              <a:bodyPr vert="horz" wrap="square" lIns="68579" tIns="34289" rIns="68579" bIns="34289"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0" name="组合 9"/>
            <p:cNvGrpSpPr/>
            <p:nvPr/>
          </p:nvGrpSpPr>
          <p:grpSpPr>
            <a:xfrm>
              <a:off x="8531225" y="4013835"/>
              <a:ext cx="2386330" cy="1483360"/>
              <a:chOff x="13435" y="6321"/>
              <a:chExt cx="3758" cy="2336"/>
            </a:xfrm>
          </p:grpSpPr>
          <p:sp>
            <p:nvSpPr>
              <p:cNvPr id="14" name="Flowchart: Manual Input 11"/>
              <p:cNvSpPr/>
              <p:nvPr/>
            </p:nvSpPr>
            <p:spPr>
              <a:xfrm flipH="1">
                <a:off x="13435" y="6321"/>
                <a:ext cx="3758" cy="2337"/>
              </a:xfrm>
              <a:prstGeom prst="flowChartManualInput">
                <a:avLst/>
              </a:prstGeom>
              <a:solidFill>
                <a:srgbClr val="5C8A9A"/>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Freeform 26"/>
              <p:cNvSpPr/>
              <p:nvPr/>
            </p:nvSpPr>
            <p:spPr bwMode="auto">
              <a:xfrm>
                <a:off x="14863" y="7268"/>
                <a:ext cx="902" cy="887"/>
              </a:xfrm>
              <a:custGeom>
                <a:avLst/>
                <a:gdLst>
                  <a:gd name="T0" fmla="*/ 405 w 415"/>
                  <a:gd name="T1" fmla="*/ 359 h 408"/>
                  <a:gd name="T2" fmla="*/ 358 w 415"/>
                  <a:gd name="T3" fmla="*/ 313 h 408"/>
                  <a:gd name="T4" fmla="*/ 317 w 415"/>
                  <a:gd name="T5" fmla="*/ 324 h 408"/>
                  <a:gd name="T6" fmla="*/ 306 w 415"/>
                  <a:gd name="T7" fmla="*/ 365 h 408"/>
                  <a:gd name="T8" fmla="*/ 346 w 415"/>
                  <a:gd name="T9" fmla="*/ 405 h 408"/>
                  <a:gd name="T10" fmla="*/ 284 w 415"/>
                  <a:gd name="T11" fmla="*/ 384 h 408"/>
                  <a:gd name="T12" fmla="*/ 267 w 415"/>
                  <a:gd name="T13" fmla="*/ 304 h 408"/>
                  <a:gd name="T14" fmla="*/ 210 w 415"/>
                  <a:gd name="T15" fmla="*/ 247 h 408"/>
                  <a:gd name="T16" fmla="*/ 76 w 415"/>
                  <a:gd name="T17" fmla="*/ 381 h 408"/>
                  <a:gd name="T18" fmla="*/ 37 w 415"/>
                  <a:gd name="T19" fmla="*/ 381 h 408"/>
                  <a:gd name="T20" fmla="*/ 35 w 415"/>
                  <a:gd name="T21" fmla="*/ 379 h 408"/>
                  <a:gd name="T22" fmla="*/ 35 w 415"/>
                  <a:gd name="T23" fmla="*/ 340 h 408"/>
                  <a:gd name="T24" fmla="*/ 169 w 415"/>
                  <a:gd name="T25" fmla="*/ 206 h 408"/>
                  <a:gd name="T26" fmla="*/ 106 w 415"/>
                  <a:gd name="T27" fmla="*/ 143 h 408"/>
                  <a:gd name="T28" fmla="*/ 26 w 415"/>
                  <a:gd name="T29" fmla="*/ 127 h 408"/>
                  <a:gd name="T30" fmla="*/ 8 w 415"/>
                  <a:gd name="T31" fmla="*/ 53 h 408"/>
                  <a:gd name="T32" fmla="*/ 50 w 415"/>
                  <a:gd name="T33" fmla="*/ 95 h 408"/>
                  <a:gd name="T34" fmla="*/ 101 w 415"/>
                  <a:gd name="T35" fmla="*/ 82 h 408"/>
                  <a:gd name="T36" fmla="*/ 114 w 415"/>
                  <a:gd name="T37" fmla="*/ 32 h 408"/>
                  <a:gd name="T38" fmla="*/ 83 w 415"/>
                  <a:gd name="T39" fmla="*/ 0 h 408"/>
                  <a:gd name="T40" fmla="*/ 131 w 415"/>
                  <a:gd name="T41" fmla="*/ 22 h 408"/>
                  <a:gd name="T42" fmla="*/ 147 w 415"/>
                  <a:gd name="T43" fmla="*/ 102 h 408"/>
                  <a:gd name="T44" fmla="*/ 218 w 415"/>
                  <a:gd name="T45" fmla="*/ 173 h 408"/>
                  <a:gd name="T46" fmla="*/ 301 w 415"/>
                  <a:gd name="T47" fmla="*/ 91 h 408"/>
                  <a:gd name="T48" fmla="*/ 304 w 415"/>
                  <a:gd name="T49" fmla="*/ 68 h 408"/>
                  <a:gd name="T50" fmla="*/ 366 w 415"/>
                  <a:gd name="T51" fmla="*/ 28 h 408"/>
                  <a:gd name="T52" fmla="*/ 388 w 415"/>
                  <a:gd name="T53" fmla="*/ 50 h 408"/>
                  <a:gd name="T54" fmla="*/ 348 w 415"/>
                  <a:gd name="T55" fmla="*/ 112 h 408"/>
                  <a:gd name="T56" fmla="*/ 325 w 415"/>
                  <a:gd name="T57" fmla="*/ 115 h 408"/>
                  <a:gd name="T58" fmla="*/ 243 w 415"/>
                  <a:gd name="T59" fmla="*/ 197 h 408"/>
                  <a:gd name="T60" fmla="*/ 309 w 415"/>
                  <a:gd name="T61" fmla="*/ 263 h 408"/>
                  <a:gd name="T62" fmla="*/ 388 w 415"/>
                  <a:gd name="T63" fmla="*/ 279 h 408"/>
                  <a:gd name="T64" fmla="*/ 405 w 415"/>
                  <a:gd name="T65" fmla="*/ 35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 h="408">
                    <a:moveTo>
                      <a:pt x="405" y="359"/>
                    </a:moveTo>
                    <a:cubicBezTo>
                      <a:pt x="358" y="313"/>
                      <a:pt x="358" y="313"/>
                      <a:pt x="358" y="313"/>
                    </a:cubicBezTo>
                    <a:cubicBezTo>
                      <a:pt x="317" y="324"/>
                      <a:pt x="317" y="324"/>
                      <a:pt x="317" y="324"/>
                    </a:cubicBezTo>
                    <a:cubicBezTo>
                      <a:pt x="306" y="365"/>
                      <a:pt x="306" y="365"/>
                      <a:pt x="306" y="365"/>
                    </a:cubicBezTo>
                    <a:cubicBezTo>
                      <a:pt x="346" y="405"/>
                      <a:pt x="346" y="405"/>
                      <a:pt x="346" y="405"/>
                    </a:cubicBezTo>
                    <a:cubicBezTo>
                      <a:pt x="324" y="408"/>
                      <a:pt x="301" y="401"/>
                      <a:pt x="284" y="384"/>
                    </a:cubicBezTo>
                    <a:cubicBezTo>
                      <a:pt x="262" y="363"/>
                      <a:pt x="257" y="331"/>
                      <a:pt x="267" y="304"/>
                    </a:cubicBezTo>
                    <a:cubicBezTo>
                      <a:pt x="210" y="247"/>
                      <a:pt x="210" y="247"/>
                      <a:pt x="210" y="247"/>
                    </a:cubicBezTo>
                    <a:cubicBezTo>
                      <a:pt x="76" y="381"/>
                      <a:pt x="76" y="381"/>
                      <a:pt x="76" y="381"/>
                    </a:cubicBezTo>
                    <a:cubicBezTo>
                      <a:pt x="65" y="392"/>
                      <a:pt x="48" y="392"/>
                      <a:pt x="37" y="381"/>
                    </a:cubicBezTo>
                    <a:cubicBezTo>
                      <a:pt x="35" y="379"/>
                      <a:pt x="35" y="379"/>
                      <a:pt x="35" y="379"/>
                    </a:cubicBezTo>
                    <a:cubicBezTo>
                      <a:pt x="24" y="368"/>
                      <a:pt x="24" y="351"/>
                      <a:pt x="35" y="340"/>
                    </a:cubicBezTo>
                    <a:cubicBezTo>
                      <a:pt x="169" y="206"/>
                      <a:pt x="169" y="206"/>
                      <a:pt x="169" y="206"/>
                    </a:cubicBezTo>
                    <a:cubicBezTo>
                      <a:pt x="106" y="143"/>
                      <a:pt x="106" y="143"/>
                      <a:pt x="106" y="143"/>
                    </a:cubicBezTo>
                    <a:cubicBezTo>
                      <a:pt x="79" y="154"/>
                      <a:pt x="48" y="148"/>
                      <a:pt x="26" y="127"/>
                    </a:cubicBezTo>
                    <a:cubicBezTo>
                      <a:pt x="6" y="107"/>
                      <a:pt x="0" y="78"/>
                      <a:pt x="8" y="53"/>
                    </a:cubicBezTo>
                    <a:cubicBezTo>
                      <a:pt x="50" y="95"/>
                      <a:pt x="50" y="95"/>
                      <a:pt x="50" y="95"/>
                    </a:cubicBezTo>
                    <a:cubicBezTo>
                      <a:pt x="101" y="82"/>
                      <a:pt x="101" y="82"/>
                      <a:pt x="101" y="82"/>
                    </a:cubicBezTo>
                    <a:cubicBezTo>
                      <a:pt x="114" y="32"/>
                      <a:pt x="114" y="32"/>
                      <a:pt x="114" y="32"/>
                    </a:cubicBezTo>
                    <a:cubicBezTo>
                      <a:pt x="83" y="0"/>
                      <a:pt x="83" y="0"/>
                      <a:pt x="83" y="0"/>
                    </a:cubicBezTo>
                    <a:cubicBezTo>
                      <a:pt x="100" y="2"/>
                      <a:pt x="117" y="9"/>
                      <a:pt x="131" y="22"/>
                    </a:cubicBezTo>
                    <a:cubicBezTo>
                      <a:pt x="152" y="44"/>
                      <a:pt x="158" y="75"/>
                      <a:pt x="147" y="102"/>
                    </a:cubicBezTo>
                    <a:cubicBezTo>
                      <a:pt x="218" y="173"/>
                      <a:pt x="218" y="173"/>
                      <a:pt x="218" y="173"/>
                    </a:cubicBezTo>
                    <a:cubicBezTo>
                      <a:pt x="301" y="91"/>
                      <a:pt x="301" y="91"/>
                      <a:pt x="301" y="91"/>
                    </a:cubicBezTo>
                    <a:cubicBezTo>
                      <a:pt x="304" y="68"/>
                      <a:pt x="304" y="68"/>
                      <a:pt x="304" y="68"/>
                    </a:cubicBezTo>
                    <a:cubicBezTo>
                      <a:pt x="366" y="28"/>
                      <a:pt x="366" y="28"/>
                      <a:pt x="366" y="28"/>
                    </a:cubicBezTo>
                    <a:cubicBezTo>
                      <a:pt x="388" y="50"/>
                      <a:pt x="388" y="50"/>
                      <a:pt x="388" y="50"/>
                    </a:cubicBezTo>
                    <a:cubicBezTo>
                      <a:pt x="348" y="112"/>
                      <a:pt x="348" y="112"/>
                      <a:pt x="348" y="112"/>
                    </a:cubicBezTo>
                    <a:cubicBezTo>
                      <a:pt x="325" y="115"/>
                      <a:pt x="325" y="115"/>
                      <a:pt x="325" y="115"/>
                    </a:cubicBezTo>
                    <a:cubicBezTo>
                      <a:pt x="243" y="197"/>
                      <a:pt x="243" y="197"/>
                      <a:pt x="243" y="197"/>
                    </a:cubicBezTo>
                    <a:cubicBezTo>
                      <a:pt x="309" y="263"/>
                      <a:pt x="309" y="263"/>
                      <a:pt x="309" y="263"/>
                    </a:cubicBezTo>
                    <a:cubicBezTo>
                      <a:pt x="335" y="252"/>
                      <a:pt x="367" y="258"/>
                      <a:pt x="388" y="279"/>
                    </a:cubicBezTo>
                    <a:cubicBezTo>
                      <a:pt x="410" y="301"/>
                      <a:pt x="415" y="333"/>
                      <a:pt x="405" y="359"/>
                    </a:cubicBezTo>
                    <a:close/>
                  </a:path>
                </a:pathLst>
              </a:custGeom>
              <a:solidFill>
                <a:schemeClr val="bg1"/>
              </a:solidFill>
              <a:ln>
                <a:noFill/>
              </a:ln>
            </p:spPr>
            <p:txBody>
              <a:bodyPr vert="horz" wrap="square" lIns="68579" tIns="34289" rIns="68579" bIns="34289"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1" name="组合 10"/>
            <p:cNvGrpSpPr/>
            <p:nvPr/>
          </p:nvGrpSpPr>
          <p:grpSpPr>
            <a:xfrm>
              <a:off x="3684270" y="4013835"/>
              <a:ext cx="2386330" cy="1483360"/>
              <a:chOff x="5802" y="6321"/>
              <a:chExt cx="3758" cy="2336"/>
            </a:xfrm>
          </p:grpSpPr>
          <p:sp>
            <p:nvSpPr>
              <p:cNvPr id="12" name="Flowchart: Manual Input 11"/>
              <p:cNvSpPr/>
              <p:nvPr/>
            </p:nvSpPr>
            <p:spPr>
              <a:xfrm flipH="1">
                <a:off x="5802" y="6321"/>
                <a:ext cx="3758" cy="2337"/>
              </a:xfrm>
              <a:prstGeom prst="flowChartManualInput">
                <a:avLst/>
              </a:prstGeom>
              <a:solidFill>
                <a:srgbClr val="5C8A9A"/>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Freeform 39"/>
              <p:cNvSpPr>
                <a:spLocks noEditPoints="1"/>
              </p:cNvSpPr>
              <p:nvPr/>
            </p:nvSpPr>
            <p:spPr bwMode="auto">
              <a:xfrm>
                <a:off x="7095" y="7272"/>
                <a:ext cx="1276" cy="883"/>
              </a:xfrm>
              <a:custGeom>
                <a:avLst/>
                <a:gdLst>
                  <a:gd name="T0" fmla="*/ 516 w 587"/>
                  <a:gd name="T1" fmla="*/ 202 h 406"/>
                  <a:gd name="T2" fmla="*/ 159 w 587"/>
                  <a:gd name="T3" fmla="*/ 398 h 406"/>
                  <a:gd name="T4" fmla="*/ 425 w 587"/>
                  <a:gd name="T5" fmla="*/ 202 h 406"/>
                  <a:gd name="T6" fmla="*/ 164 w 587"/>
                  <a:gd name="T7" fmla="*/ 40 h 406"/>
                  <a:gd name="T8" fmla="*/ 107 w 587"/>
                  <a:gd name="T9" fmla="*/ 34 h 406"/>
                  <a:gd name="T10" fmla="*/ 446 w 587"/>
                  <a:gd name="T11" fmla="*/ 154 h 406"/>
                  <a:gd name="T12" fmla="*/ 543 w 587"/>
                  <a:gd name="T13" fmla="*/ 123 h 406"/>
                  <a:gd name="T14" fmla="*/ 500 w 587"/>
                  <a:gd name="T15" fmla="*/ 13 h 406"/>
                  <a:gd name="T16" fmla="*/ 457 w 587"/>
                  <a:gd name="T17" fmla="*/ 123 h 406"/>
                  <a:gd name="T18" fmla="*/ 553 w 587"/>
                  <a:gd name="T19" fmla="*/ 171 h 406"/>
                  <a:gd name="T20" fmla="*/ 545 w 587"/>
                  <a:gd name="T21" fmla="*/ 183 h 406"/>
                  <a:gd name="T22" fmla="*/ 220 w 587"/>
                  <a:gd name="T23" fmla="*/ 194 h 406"/>
                  <a:gd name="T24" fmla="*/ 208 w 587"/>
                  <a:gd name="T25" fmla="*/ 194 h 406"/>
                  <a:gd name="T26" fmla="*/ 152 w 587"/>
                  <a:gd name="T27" fmla="*/ 204 h 406"/>
                  <a:gd name="T28" fmla="*/ 248 w 587"/>
                  <a:gd name="T29" fmla="*/ 338 h 406"/>
                  <a:gd name="T30" fmla="*/ 170 w 587"/>
                  <a:gd name="T31" fmla="*/ 280 h 406"/>
                  <a:gd name="T32" fmla="*/ 175 w 587"/>
                  <a:gd name="T33" fmla="*/ 372 h 406"/>
                  <a:gd name="T34" fmla="*/ 82 w 587"/>
                  <a:gd name="T35" fmla="*/ 232 h 406"/>
                  <a:gd name="T36" fmla="*/ 64 w 587"/>
                  <a:gd name="T37" fmla="*/ 230 h 406"/>
                  <a:gd name="T38" fmla="*/ 33 w 587"/>
                  <a:gd name="T39" fmla="*/ 214 h 406"/>
                  <a:gd name="T40" fmla="*/ 56 w 587"/>
                  <a:gd name="T41" fmla="*/ 287 h 406"/>
                  <a:gd name="T42" fmla="*/ 97 w 587"/>
                  <a:gd name="T43" fmla="*/ 350 h 406"/>
                  <a:gd name="T44" fmla="*/ 86 w 587"/>
                  <a:gd name="T45" fmla="*/ 370 h 406"/>
                  <a:gd name="T46" fmla="*/ 33 w 587"/>
                  <a:gd name="T47" fmla="*/ 373 h 406"/>
                  <a:gd name="T48" fmla="*/ 14 w 587"/>
                  <a:gd name="T49" fmla="*/ 377 h 406"/>
                  <a:gd name="T50" fmla="*/ 14 w 587"/>
                  <a:gd name="T51" fmla="*/ 347 h 406"/>
                  <a:gd name="T52" fmla="*/ 34 w 587"/>
                  <a:gd name="T53" fmla="*/ 290 h 406"/>
                  <a:gd name="T54" fmla="*/ 12 w 587"/>
                  <a:gd name="T55" fmla="*/ 204 h 406"/>
                  <a:gd name="T56" fmla="*/ 33 w 587"/>
                  <a:gd name="T57" fmla="*/ 167 h 406"/>
                  <a:gd name="T58" fmla="*/ 28 w 587"/>
                  <a:gd name="T59" fmla="*/ 165 h 406"/>
                  <a:gd name="T60" fmla="*/ 27 w 587"/>
                  <a:gd name="T61" fmla="*/ 164 h 406"/>
                  <a:gd name="T62" fmla="*/ 21 w 587"/>
                  <a:gd name="T63" fmla="*/ 134 h 406"/>
                  <a:gd name="T64" fmla="*/ 22 w 587"/>
                  <a:gd name="T65" fmla="*/ 133 h 406"/>
                  <a:gd name="T66" fmla="*/ 30 w 587"/>
                  <a:gd name="T67" fmla="*/ 125 h 406"/>
                  <a:gd name="T68" fmla="*/ 71 w 587"/>
                  <a:gd name="T69" fmla="*/ 89 h 406"/>
                  <a:gd name="T70" fmla="*/ 116 w 587"/>
                  <a:gd name="T71" fmla="*/ 78 h 406"/>
                  <a:gd name="T72" fmla="*/ 109 w 587"/>
                  <a:gd name="T73" fmla="*/ 89 h 406"/>
                  <a:gd name="T74" fmla="*/ 113 w 587"/>
                  <a:gd name="T75" fmla="*/ 108 h 406"/>
                  <a:gd name="T76" fmla="*/ 126 w 587"/>
                  <a:gd name="T77" fmla="*/ 92 h 406"/>
                  <a:gd name="T78" fmla="*/ 127 w 587"/>
                  <a:gd name="T79" fmla="*/ 76 h 406"/>
                  <a:gd name="T80" fmla="*/ 135 w 587"/>
                  <a:gd name="T81" fmla="*/ 90 h 406"/>
                  <a:gd name="T82" fmla="*/ 134 w 587"/>
                  <a:gd name="T83" fmla="*/ 150 h 406"/>
                  <a:gd name="T84" fmla="*/ 142 w 587"/>
                  <a:gd name="T85" fmla="*/ 97 h 406"/>
                  <a:gd name="T86" fmla="*/ 186 w 587"/>
                  <a:gd name="T87" fmla="*/ 142 h 406"/>
                  <a:gd name="T88" fmla="*/ 230 w 587"/>
                  <a:gd name="T89" fmla="*/ 171 h 406"/>
                  <a:gd name="T90" fmla="*/ 419 w 587"/>
                  <a:gd name="T91" fmla="*/ 171 h 406"/>
                  <a:gd name="T92" fmla="*/ 542 w 587"/>
                  <a:gd name="T93" fmla="*/ 159 h 406"/>
                  <a:gd name="T94" fmla="*/ 167 w 587"/>
                  <a:gd name="T95" fmla="*/ 171 h 406"/>
                  <a:gd name="T96" fmla="*/ 148 w 587"/>
                  <a:gd name="T97" fmla="*/ 151 h 406"/>
                  <a:gd name="T98" fmla="*/ 167 w 587"/>
                  <a:gd name="T99" fmla="*/ 171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7" h="406">
                    <a:moveTo>
                      <a:pt x="425" y="202"/>
                    </a:moveTo>
                    <a:cubicBezTo>
                      <a:pt x="516" y="202"/>
                      <a:pt x="516" y="202"/>
                      <a:pt x="516" y="202"/>
                    </a:cubicBezTo>
                    <a:cubicBezTo>
                      <a:pt x="457" y="324"/>
                      <a:pt x="330" y="406"/>
                      <a:pt x="186" y="400"/>
                    </a:cubicBezTo>
                    <a:cubicBezTo>
                      <a:pt x="177" y="400"/>
                      <a:pt x="168" y="399"/>
                      <a:pt x="159" y="398"/>
                    </a:cubicBezTo>
                    <a:cubicBezTo>
                      <a:pt x="287" y="370"/>
                      <a:pt x="372" y="300"/>
                      <a:pt x="424" y="202"/>
                    </a:cubicBezTo>
                    <a:cubicBezTo>
                      <a:pt x="424" y="202"/>
                      <a:pt x="425" y="202"/>
                      <a:pt x="425" y="202"/>
                    </a:cubicBezTo>
                    <a:close/>
                    <a:moveTo>
                      <a:pt x="131" y="72"/>
                    </a:moveTo>
                    <a:cubicBezTo>
                      <a:pt x="147" y="74"/>
                      <a:pt x="162" y="60"/>
                      <a:pt x="164" y="40"/>
                    </a:cubicBezTo>
                    <a:cubicBezTo>
                      <a:pt x="166" y="21"/>
                      <a:pt x="155" y="4"/>
                      <a:pt x="139" y="2"/>
                    </a:cubicBezTo>
                    <a:cubicBezTo>
                      <a:pt x="123" y="0"/>
                      <a:pt x="109" y="14"/>
                      <a:pt x="107" y="34"/>
                    </a:cubicBezTo>
                    <a:cubicBezTo>
                      <a:pt x="105" y="53"/>
                      <a:pt x="116" y="71"/>
                      <a:pt x="131" y="72"/>
                    </a:cubicBezTo>
                    <a:close/>
                    <a:moveTo>
                      <a:pt x="446" y="154"/>
                    </a:moveTo>
                    <a:cubicBezTo>
                      <a:pt x="535" y="154"/>
                      <a:pt x="535" y="154"/>
                      <a:pt x="535" y="154"/>
                    </a:cubicBezTo>
                    <a:cubicBezTo>
                      <a:pt x="538" y="144"/>
                      <a:pt x="541" y="133"/>
                      <a:pt x="543" y="123"/>
                    </a:cubicBezTo>
                    <a:cubicBezTo>
                      <a:pt x="587" y="123"/>
                      <a:pt x="587" y="123"/>
                      <a:pt x="587" y="123"/>
                    </a:cubicBezTo>
                    <a:cubicBezTo>
                      <a:pt x="500" y="13"/>
                      <a:pt x="500" y="13"/>
                      <a:pt x="500" y="13"/>
                    </a:cubicBezTo>
                    <a:cubicBezTo>
                      <a:pt x="413" y="122"/>
                      <a:pt x="413" y="122"/>
                      <a:pt x="413" y="122"/>
                    </a:cubicBezTo>
                    <a:cubicBezTo>
                      <a:pt x="457" y="123"/>
                      <a:pt x="457" y="123"/>
                      <a:pt x="457" y="123"/>
                    </a:cubicBezTo>
                    <a:cubicBezTo>
                      <a:pt x="454" y="133"/>
                      <a:pt x="450" y="144"/>
                      <a:pt x="446" y="154"/>
                    </a:cubicBezTo>
                    <a:close/>
                    <a:moveTo>
                      <a:pt x="553" y="171"/>
                    </a:moveTo>
                    <a:cubicBezTo>
                      <a:pt x="553" y="176"/>
                      <a:pt x="549" y="180"/>
                      <a:pt x="545" y="181"/>
                    </a:cubicBezTo>
                    <a:cubicBezTo>
                      <a:pt x="545" y="182"/>
                      <a:pt x="545" y="182"/>
                      <a:pt x="545" y="183"/>
                    </a:cubicBezTo>
                    <a:cubicBezTo>
                      <a:pt x="545" y="189"/>
                      <a:pt x="540" y="194"/>
                      <a:pt x="534" y="194"/>
                    </a:cubicBezTo>
                    <a:cubicBezTo>
                      <a:pt x="220" y="194"/>
                      <a:pt x="220" y="194"/>
                      <a:pt x="220" y="194"/>
                    </a:cubicBezTo>
                    <a:cubicBezTo>
                      <a:pt x="219" y="196"/>
                      <a:pt x="218" y="197"/>
                      <a:pt x="217" y="199"/>
                    </a:cubicBezTo>
                    <a:cubicBezTo>
                      <a:pt x="214" y="197"/>
                      <a:pt x="211" y="195"/>
                      <a:pt x="208" y="194"/>
                    </a:cubicBezTo>
                    <a:cubicBezTo>
                      <a:pt x="151" y="194"/>
                      <a:pt x="151" y="194"/>
                      <a:pt x="151" y="194"/>
                    </a:cubicBezTo>
                    <a:cubicBezTo>
                      <a:pt x="152" y="197"/>
                      <a:pt x="152" y="200"/>
                      <a:pt x="152" y="204"/>
                    </a:cubicBezTo>
                    <a:cubicBezTo>
                      <a:pt x="161" y="212"/>
                      <a:pt x="175" y="223"/>
                      <a:pt x="190" y="236"/>
                    </a:cubicBezTo>
                    <a:cubicBezTo>
                      <a:pt x="220" y="277"/>
                      <a:pt x="231" y="309"/>
                      <a:pt x="248" y="338"/>
                    </a:cubicBezTo>
                    <a:cubicBezTo>
                      <a:pt x="213" y="356"/>
                      <a:pt x="213" y="356"/>
                      <a:pt x="213" y="356"/>
                    </a:cubicBezTo>
                    <a:cubicBezTo>
                      <a:pt x="170" y="280"/>
                      <a:pt x="170" y="280"/>
                      <a:pt x="170" y="280"/>
                    </a:cubicBezTo>
                    <a:cubicBezTo>
                      <a:pt x="167" y="271"/>
                      <a:pt x="150" y="258"/>
                      <a:pt x="134" y="245"/>
                    </a:cubicBezTo>
                    <a:cubicBezTo>
                      <a:pt x="147" y="280"/>
                      <a:pt x="166" y="337"/>
                      <a:pt x="175" y="372"/>
                    </a:cubicBezTo>
                    <a:cubicBezTo>
                      <a:pt x="138" y="383"/>
                      <a:pt x="138" y="383"/>
                      <a:pt x="138" y="383"/>
                    </a:cubicBezTo>
                    <a:cubicBezTo>
                      <a:pt x="121" y="331"/>
                      <a:pt x="103" y="282"/>
                      <a:pt x="82" y="232"/>
                    </a:cubicBezTo>
                    <a:cubicBezTo>
                      <a:pt x="76" y="232"/>
                      <a:pt x="70" y="231"/>
                      <a:pt x="64" y="231"/>
                    </a:cubicBezTo>
                    <a:cubicBezTo>
                      <a:pt x="64" y="231"/>
                      <a:pt x="64" y="231"/>
                      <a:pt x="64" y="230"/>
                    </a:cubicBezTo>
                    <a:cubicBezTo>
                      <a:pt x="64" y="218"/>
                      <a:pt x="65" y="207"/>
                      <a:pt x="65" y="195"/>
                    </a:cubicBezTo>
                    <a:cubicBezTo>
                      <a:pt x="54" y="195"/>
                      <a:pt x="40" y="199"/>
                      <a:pt x="33" y="214"/>
                    </a:cubicBezTo>
                    <a:cubicBezTo>
                      <a:pt x="26" y="227"/>
                      <a:pt x="31" y="237"/>
                      <a:pt x="41" y="253"/>
                    </a:cubicBezTo>
                    <a:cubicBezTo>
                      <a:pt x="47" y="262"/>
                      <a:pt x="54" y="274"/>
                      <a:pt x="56" y="287"/>
                    </a:cubicBezTo>
                    <a:cubicBezTo>
                      <a:pt x="58" y="300"/>
                      <a:pt x="56" y="320"/>
                      <a:pt x="52" y="338"/>
                    </a:cubicBezTo>
                    <a:cubicBezTo>
                      <a:pt x="66" y="338"/>
                      <a:pt x="82" y="341"/>
                      <a:pt x="97" y="350"/>
                    </a:cubicBezTo>
                    <a:cubicBezTo>
                      <a:pt x="103" y="353"/>
                      <a:pt x="104" y="360"/>
                      <a:pt x="101" y="366"/>
                    </a:cubicBezTo>
                    <a:cubicBezTo>
                      <a:pt x="98" y="371"/>
                      <a:pt x="91" y="373"/>
                      <a:pt x="86" y="370"/>
                    </a:cubicBezTo>
                    <a:cubicBezTo>
                      <a:pt x="71" y="360"/>
                      <a:pt x="55" y="359"/>
                      <a:pt x="43" y="361"/>
                    </a:cubicBezTo>
                    <a:cubicBezTo>
                      <a:pt x="40" y="366"/>
                      <a:pt x="37" y="370"/>
                      <a:pt x="33" y="373"/>
                    </a:cubicBezTo>
                    <a:cubicBezTo>
                      <a:pt x="29" y="376"/>
                      <a:pt x="25" y="378"/>
                      <a:pt x="21" y="378"/>
                    </a:cubicBezTo>
                    <a:cubicBezTo>
                      <a:pt x="19" y="378"/>
                      <a:pt x="16" y="377"/>
                      <a:pt x="14" y="377"/>
                    </a:cubicBezTo>
                    <a:cubicBezTo>
                      <a:pt x="6" y="373"/>
                      <a:pt x="4" y="367"/>
                      <a:pt x="4" y="364"/>
                    </a:cubicBezTo>
                    <a:cubicBezTo>
                      <a:pt x="3" y="360"/>
                      <a:pt x="4" y="353"/>
                      <a:pt x="14" y="347"/>
                    </a:cubicBezTo>
                    <a:cubicBezTo>
                      <a:pt x="17" y="345"/>
                      <a:pt x="22" y="343"/>
                      <a:pt x="27" y="342"/>
                    </a:cubicBezTo>
                    <a:cubicBezTo>
                      <a:pt x="32" y="327"/>
                      <a:pt x="36" y="306"/>
                      <a:pt x="34" y="290"/>
                    </a:cubicBezTo>
                    <a:cubicBezTo>
                      <a:pt x="32" y="281"/>
                      <a:pt x="27" y="273"/>
                      <a:pt x="22" y="264"/>
                    </a:cubicBezTo>
                    <a:cubicBezTo>
                      <a:pt x="12" y="249"/>
                      <a:pt x="0" y="229"/>
                      <a:pt x="12" y="204"/>
                    </a:cubicBezTo>
                    <a:cubicBezTo>
                      <a:pt x="21" y="186"/>
                      <a:pt x="36" y="177"/>
                      <a:pt x="51" y="174"/>
                    </a:cubicBezTo>
                    <a:cubicBezTo>
                      <a:pt x="33" y="167"/>
                      <a:pt x="33" y="167"/>
                      <a:pt x="33" y="167"/>
                    </a:cubicBezTo>
                    <a:cubicBezTo>
                      <a:pt x="29" y="165"/>
                      <a:pt x="29" y="165"/>
                      <a:pt x="29" y="165"/>
                    </a:cubicBezTo>
                    <a:cubicBezTo>
                      <a:pt x="28" y="165"/>
                      <a:pt x="28" y="165"/>
                      <a:pt x="28" y="165"/>
                    </a:cubicBezTo>
                    <a:cubicBezTo>
                      <a:pt x="28" y="164"/>
                      <a:pt x="28" y="164"/>
                      <a:pt x="28" y="164"/>
                    </a:cubicBezTo>
                    <a:cubicBezTo>
                      <a:pt x="27" y="164"/>
                      <a:pt x="27" y="164"/>
                      <a:pt x="27" y="164"/>
                    </a:cubicBezTo>
                    <a:cubicBezTo>
                      <a:pt x="15" y="103"/>
                      <a:pt x="24" y="147"/>
                      <a:pt x="21" y="134"/>
                    </a:cubicBezTo>
                    <a:cubicBezTo>
                      <a:pt x="21" y="134"/>
                      <a:pt x="21" y="134"/>
                      <a:pt x="21" y="134"/>
                    </a:cubicBezTo>
                    <a:cubicBezTo>
                      <a:pt x="21" y="134"/>
                      <a:pt x="21" y="134"/>
                      <a:pt x="21" y="134"/>
                    </a:cubicBezTo>
                    <a:cubicBezTo>
                      <a:pt x="22" y="133"/>
                      <a:pt x="22" y="133"/>
                      <a:pt x="22" y="133"/>
                    </a:cubicBezTo>
                    <a:cubicBezTo>
                      <a:pt x="23" y="132"/>
                      <a:pt x="23" y="132"/>
                      <a:pt x="23" y="132"/>
                    </a:cubicBezTo>
                    <a:cubicBezTo>
                      <a:pt x="30" y="125"/>
                      <a:pt x="30" y="125"/>
                      <a:pt x="30" y="125"/>
                    </a:cubicBezTo>
                    <a:cubicBezTo>
                      <a:pt x="44" y="113"/>
                      <a:pt x="44" y="113"/>
                      <a:pt x="44" y="113"/>
                    </a:cubicBezTo>
                    <a:cubicBezTo>
                      <a:pt x="71" y="89"/>
                      <a:pt x="71" y="89"/>
                      <a:pt x="71" y="89"/>
                    </a:cubicBezTo>
                    <a:cubicBezTo>
                      <a:pt x="76" y="84"/>
                      <a:pt x="87" y="79"/>
                      <a:pt x="90" y="79"/>
                    </a:cubicBezTo>
                    <a:cubicBezTo>
                      <a:pt x="101" y="77"/>
                      <a:pt x="108" y="77"/>
                      <a:pt x="116" y="78"/>
                    </a:cubicBezTo>
                    <a:cubicBezTo>
                      <a:pt x="116" y="79"/>
                      <a:pt x="116" y="79"/>
                      <a:pt x="116" y="79"/>
                    </a:cubicBezTo>
                    <a:cubicBezTo>
                      <a:pt x="109" y="89"/>
                      <a:pt x="109" y="89"/>
                      <a:pt x="109" y="89"/>
                    </a:cubicBezTo>
                    <a:cubicBezTo>
                      <a:pt x="117" y="97"/>
                      <a:pt x="117" y="97"/>
                      <a:pt x="117" y="97"/>
                    </a:cubicBezTo>
                    <a:cubicBezTo>
                      <a:pt x="113" y="108"/>
                      <a:pt x="113" y="108"/>
                      <a:pt x="113" y="108"/>
                    </a:cubicBezTo>
                    <a:cubicBezTo>
                      <a:pt x="123" y="150"/>
                      <a:pt x="123" y="150"/>
                      <a:pt x="123" y="150"/>
                    </a:cubicBezTo>
                    <a:cubicBezTo>
                      <a:pt x="126" y="92"/>
                      <a:pt x="126" y="92"/>
                      <a:pt x="126" y="92"/>
                    </a:cubicBezTo>
                    <a:cubicBezTo>
                      <a:pt x="124" y="89"/>
                      <a:pt x="124" y="89"/>
                      <a:pt x="124" y="89"/>
                    </a:cubicBezTo>
                    <a:cubicBezTo>
                      <a:pt x="127" y="76"/>
                      <a:pt x="127" y="76"/>
                      <a:pt x="127" y="76"/>
                    </a:cubicBezTo>
                    <a:cubicBezTo>
                      <a:pt x="133" y="76"/>
                      <a:pt x="133" y="76"/>
                      <a:pt x="133" y="76"/>
                    </a:cubicBezTo>
                    <a:cubicBezTo>
                      <a:pt x="135" y="90"/>
                      <a:pt x="135" y="90"/>
                      <a:pt x="135" y="90"/>
                    </a:cubicBezTo>
                    <a:cubicBezTo>
                      <a:pt x="133" y="92"/>
                      <a:pt x="133" y="92"/>
                      <a:pt x="133" y="92"/>
                    </a:cubicBezTo>
                    <a:cubicBezTo>
                      <a:pt x="134" y="150"/>
                      <a:pt x="134" y="150"/>
                      <a:pt x="134" y="150"/>
                    </a:cubicBezTo>
                    <a:cubicBezTo>
                      <a:pt x="145" y="109"/>
                      <a:pt x="145" y="109"/>
                      <a:pt x="145" y="109"/>
                    </a:cubicBezTo>
                    <a:cubicBezTo>
                      <a:pt x="142" y="97"/>
                      <a:pt x="142" y="97"/>
                      <a:pt x="142" y="97"/>
                    </a:cubicBezTo>
                    <a:cubicBezTo>
                      <a:pt x="149" y="91"/>
                      <a:pt x="149" y="91"/>
                      <a:pt x="149" y="91"/>
                    </a:cubicBezTo>
                    <a:cubicBezTo>
                      <a:pt x="186" y="142"/>
                      <a:pt x="186" y="142"/>
                      <a:pt x="186" y="142"/>
                    </a:cubicBezTo>
                    <a:cubicBezTo>
                      <a:pt x="187" y="142"/>
                      <a:pt x="219" y="156"/>
                      <a:pt x="234" y="162"/>
                    </a:cubicBezTo>
                    <a:cubicBezTo>
                      <a:pt x="233" y="165"/>
                      <a:pt x="232" y="168"/>
                      <a:pt x="230" y="171"/>
                    </a:cubicBezTo>
                    <a:cubicBezTo>
                      <a:pt x="419" y="171"/>
                      <a:pt x="419" y="171"/>
                      <a:pt x="419" y="171"/>
                    </a:cubicBezTo>
                    <a:cubicBezTo>
                      <a:pt x="419" y="171"/>
                      <a:pt x="419" y="171"/>
                      <a:pt x="419" y="171"/>
                    </a:cubicBezTo>
                    <a:cubicBezTo>
                      <a:pt x="419" y="164"/>
                      <a:pt x="424" y="159"/>
                      <a:pt x="430" y="159"/>
                    </a:cubicBezTo>
                    <a:cubicBezTo>
                      <a:pt x="542" y="159"/>
                      <a:pt x="542" y="159"/>
                      <a:pt x="542" y="159"/>
                    </a:cubicBezTo>
                    <a:cubicBezTo>
                      <a:pt x="548" y="159"/>
                      <a:pt x="553" y="164"/>
                      <a:pt x="553" y="171"/>
                    </a:cubicBezTo>
                    <a:close/>
                    <a:moveTo>
                      <a:pt x="167" y="171"/>
                    </a:moveTo>
                    <a:cubicBezTo>
                      <a:pt x="163" y="169"/>
                      <a:pt x="160" y="166"/>
                      <a:pt x="156" y="162"/>
                    </a:cubicBezTo>
                    <a:cubicBezTo>
                      <a:pt x="148" y="151"/>
                      <a:pt x="148" y="151"/>
                      <a:pt x="148" y="151"/>
                    </a:cubicBezTo>
                    <a:cubicBezTo>
                      <a:pt x="149" y="158"/>
                      <a:pt x="149" y="165"/>
                      <a:pt x="150" y="171"/>
                    </a:cubicBezTo>
                    <a:lnTo>
                      <a:pt x="167" y="171"/>
                    </a:lnTo>
                    <a:close/>
                  </a:path>
                </a:pathLst>
              </a:custGeom>
              <a:solidFill>
                <a:schemeClr val="bg1"/>
              </a:solidFill>
              <a:ln>
                <a:noFill/>
              </a:ln>
            </p:spPr>
            <p:txBody>
              <a:bodyPr vert="horz" wrap="square" lIns="68579" tIns="34289" rIns="68579" bIns="34289"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20" name="组合 19"/>
          <p:cNvGrpSpPr/>
          <p:nvPr/>
        </p:nvGrpSpPr>
        <p:grpSpPr>
          <a:xfrm>
            <a:off x="3111155" y="1468008"/>
            <a:ext cx="6194414" cy="851589"/>
            <a:chOff x="-1727426" y="4870459"/>
            <a:chExt cx="6194414" cy="851589"/>
          </a:xfrm>
          <a:effectLst/>
        </p:grpSpPr>
        <p:sp>
          <p:nvSpPr>
            <p:cNvPr id="21" name="文本框 20"/>
            <p:cNvSpPr txBox="1"/>
            <p:nvPr/>
          </p:nvSpPr>
          <p:spPr>
            <a:xfrm>
              <a:off x="-122541" y="4870459"/>
              <a:ext cx="2164375" cy="369332"/>
            </a:xfrm>
            <a:prstGeom prst="rect">
              <a:avLst/>
            </a:prstGeom>
            <a:solidFill>
              <a:srgbClr val="82BCC7"/>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TextBox 38"/>
            <p:cNvSpPr txBox="1"/>
            <p:nvPr/>
          </p:nvSpPr>
          <p:spPr>
            <a:xfrm>
              <a:off x="-1727426" y="5291161"/>
              <a:ext cx="6194414"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3" name="TextBox 13"/>
          <p:cNvSpPr txBox="1"/>
          <p:nvPr/>
        </p:nvSpPr>
        <p:spPr>
          <a:xfrm>
            <a:off x="1732017" y="4296769"/>
            <a:ext cx="1835638" cy="125572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TextBox 13"/>
          <p:cNvSpPr txBox="1"/>
          <p:nvPr/>
        </p:nvSpPr>
        <p:spPr>
          <a:xfrm>
            <a:off x="3886928" y="4296769"/>
            <a:ext cx="1835638" cy="125572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TextBox 13"/>
          <p:cNvSpPr txBox="1"/>
          <p:nvPr/>
        </p:nvSpPr>
        <p:spPr>
          <a:xfrm>
            <a:off x="6041839" y="4296769"/>
            <a:ext cx="1835638" cy="125572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TextBox 13"/>
          <p:cNvSpPr txBox="1"/>
          <p:nvPr/>
        </p:nvSpPr>
        <p:spPr>
          <a:xfrm>
            <a:off x="8196751" y="4296769"/>
            <a:ext cx="1835638" cy="125572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250" fill="hold"/>
                                        <p:tgtEl>
                                          <p:spTgt spid="23"/>
                                        </p:tgtEl>
                                        <p:attrNameLst>
                                          <p:attrName>ppt_x</p:attrName>
                                        </p:attrNameLst>
                                      </p:cBhvr>
                                      <p:tavLst>
                                        <p:tav tm="0">
                                          <p:val>
                                            <p:strVal val="#ppt_x"/>
                                          </p:val>
                                        </p:tav>
                                        <p:tav tm="100000">
                                          <p:val>
                                            <p:strVal val="#ppt_x"/>
                                          </p:val>
                                        </p:tav>
                                      </p:tavLst>
                                    </p:anim>
                                    <p:anim calcmode="lin" valueType="num">
                                      <p:cBhvr additive="base">
                                        <p:cTn id="21" dur="25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250" fill="hold"/>
                                        <p:tgtEl>
                                          <p:spTgt spid="24"/>
                                        </p:tgtEl>
                                        <p:attrNameLst>
                                          <p:attrName>ppt_x</p:attrName>
                                        </p:attrNameLst>
                                      </p:cBhvr>
                                      <p:tavLst>
                                        <p:tav tm="0">
                                          <p:val>
                                            <p:strVal val="#ppt_x"/>
                                          </p:val>
                                        </p:tav>
                                        <p:tav tm="100000">
                                          <p:val>
                                            <p:strVal val="#ppt_x"/>
                                          </p:val>
                                        </p:tav>
                                      </p:tavLst>
                                    </p:anim>
                                    <p:anim calcmode="lin" valueType="num">
                                      <p:cBhvr additive="base">
                                        <p:cTn id="25" dur="25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250" fill="hold"/>
                                        <p:tgtEl>
                                          <p:spTgt spid="25"/>
                                        </p:tgtEl>
                                        <p:attrNameLst>
                                          <p:attrName>ppt_x</p:attrName>
                                        </p:attrNameLst>
                                      </p:cBhvr>
                                      <p:tavLst>
                                        <p:tav tm="0">
                                          <p:val>
                                            <p:strVal val="#ppt_x"/>
                                          </p:val>
                                        </p:tav>
                                        <p:tav tm="100000">
                                          <p:val>
                                            <p:strVal val="#ppt_x"/>
                                          </p:val>
                                        </p:tav>
                                      </p:tavLst>
                                    </p:anim>
                                    <p:anim calcmode="lin" valueType="num">
                                      <p:cBhvr additive="base">
                                        <p:cTn id="29" dur="25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250" fill="hold"/>
                                        <p:tgtEl>
                                          <p:spTgt spid="26"/>
                                        </p:tgtEl>
                                        <p:attrNameLst>
                                          <p:attrName>ppt_x</p:attrName>
                                        </p:attrNameLst>
                                      </p:cBhvr>
                                      <p:tavLst>
                                        <p:tav tm="0">
                                          <p:val>
                                            <p:strVal val="#ppt_x"/>
                                          </p:val>
                                        </p:tav>
                                        <p:tav tm="100000">
                                          <p:val>
                                            <p:strVal val="#ppt_x"/>
                                          </p:val>
                                        </p:tav>
                                      </p:tavLst>
                                    </p:anim>
                                    <p:anim calcmode="lin" valueType="num">
                                      <p:cBhvr additive="base">
                                        <p:cTn id="33" dur="2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1297291" y="1811677"/>
            <a:ext cx="2441018" cy="4093031"/>
            <a:chOff x="1194382" y="1997944"/>
            <a:chExt cx="2441018" cy="4093031"/>
          </a:xfrm>
          <a:effectLst/>
        </p:grpSpPr>
        <p:grpSp>
          <p:nvGrpSpPr>
            <p:cNvPr id="8" name="组合 7"/>
            <p:cNvGrpSpPr/>
            <p:nvPr/>
          </p:nvGrpSpPr>
          <p:grpSpPr>
            <a:xfrm>
              <a:off x="1194382" y="1997944"/>
              <a:ext cx="2441018" cy="2373306"/>
              <a:chOff x="1439786" y="2178235"/>
              <a:chExt cx="2441018" cy="2373306"/>
            </a:xfrm>
            <a:effectLst>
              <a:outerShdw blurRad="190500" dist="38100" dir="2700000" sx="103000" sy="103000" algn="tl" rotWithShape="0">
                <a:prstClr val="black">
                  <a:alpha val="40000"/>
                </a:prstClr>
              </a:outerShdw>
            </a:effectLst>
          </p:grpSpPr>
          <p:sp>
            <p:nvSpPr>
              <p:cNvPr id="10" name="泪滴形 9"/>
              <p:cNvSpPr/>
              <p:nvPr/>
            </p:nvSpPr>
            <p:spPr>
              <a:xfrm>
                <a:off x="1439786" y="2178235"/>
                <a:ext cx="2373306" cy="2373306"/>
              </a:xfrm>
              <a:prstGeom prst="teardrop">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文本框 10"/>
              <p:cNvSpPr txBox="1"/>
              <p:nvPr/>
            </p:nvSpPr>
            <p:spPr>
              <a:xfrm>
                <a:off x="1515830" y="2761138"/>
                <a:ext cx="2364974" cy="566309"/>
              </a:xfrm>
              <a:prstGeom prst="rect">
                <a:avLst/>
              </a:prstGeom>
              <a:noFill/>
            </p:spPr>
            <p:txBody>
              <a:bodyPr wrap="square" rtlCol="0">
                <a:spAutoFit/>
              </a:bodyPr>
              <a:lstStyle/>
              <a:p>
                <a:pPr algn="ctr">
                  <a:lnSpc>
                    <a:spcPct val="120000"/>
                  </a:lnSpc>
                </a:pPr>
                <a:r>
                  <a:rPr lang="zh-CN" altLang="en-US" sz="2800" dirty="0" smtClean="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点击添加标题</a:t>
                </a:r>
                <a:endParaRPr lang="zh-CN" altLang="en-US" sz="2800" dirty="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文本框 11"/>
              <p:cNvSpPr txBox="1"/>
              <p:nvPr/>
            </p:nvSpPr>
            <p:spPr>
              <a:xfrm>
                <a:off x="1789569" y="3204313"/>
                <a:ext cx="1776694" cy="830997"/>
              </a:xfrm>
              <a:prstGeom prst="rect">
                <a:avLst/>
              </a:prstGeom>
              <a:noFill/>
            </p:spPr>
            <p:txBody>
              <a:bodyPr wrap="square" rtlCol="0">
                <a:spAutoFit/>
              </a:bodyPr>
              <a:lstStyle/>
              <a:p>
                <a:pPr algn="ctr"/>
                <a:r>
                  <a:rPr lang="en-US" altLang="zh-CN" sz="4800" dirty="0" smtClean="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#25</a:t>
                </a:r>
                <a:endParaRPr lang="zh-CN" altLang="en-US" sz="4800" dirty="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9" name="TextBox 13"/>
            <p:cNvSpPr txBox="1"/>
            <p:nvPr/>
          </p:nvSpPr>
          <p:spPr>
            <a:xfrm>
              <a:off x="1194382" y="4638270"/>
              <a:ext cx="2373306"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4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3" name="组合 12"/>
          <p:cNvGrpSpPr/>
          <p:nvPr/>
        </p:nvGrpSpPr>
        <p:grpSpPr>
          <a:xfrm>
            <a:off x="4671497" y="1811677"/>
            <a:ext cx="2441018" cy="4093031"/>
            <a:chOff x="1194382" y="1997944"/>
            <a:chExt cx="2441018" cy="4093031"/>
          </a:xfrm>
          <a:effectLst/>
        </p:grpSpPr>
        <p:grpSp>
          <p:nvGrpSpPr>
            <p:cNvPr id="14" name="组合 13"/>
            <p:cNvGrpSpPr/>
            <p:nvPr/>
          </p:nvGrpSpPr>
          <p:grpSpPr>
            <a:xfrm>
              <a:off x="1194382" y="1997944"/>
              <a:ext cx="2441018" cy="2373306"/>
              <a:chOff x="1439786" y="2178235"/>
              <a:chExt cx="2441018" cy="2373306"/>
            </a:xfrm>
            <a:effectLst>
              <a:outerShdw blurRad="190500" dist="38100" dir="2700000" sx="103000" sy="103000" algn="tl" rotWithShape="0">
                <a:prstClr val="black">
                  <a:alpha val="40000"/>
                </a:prstClr>
              </a:outerShdw>
            </a:effectLst>
          </p:grpSpPr>
          <p:sp>
            <p:nvSpPr>
              <p:cNvPr id="16" name="泪滴形 15"/>
              <p:cNvSpPr/>
              <p:nvPr/>
            </p:nvSpPr>
            <p:spPr>
              <a:xfrm>
                <a:off x="1439786" y="2178235"/>
                <a:ext cx="2373306" cy="2373306"/>
              </a:xfrm>
              <a:prstGeom prst="teardrop">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 name="文本框 16"/>
              <p:cNvSpPr txBox="1"/>
              <p:nvPr/>
            </p:nvSpPr>
            <p:spPr>
              <a:xfrm>
                <a:off x="1515830" y="2761138"/>
                <a:ext cx="2364974" cy="566309"/>
              </a:xfrm>
              <a:prstGeom prst="rect">
                <a:avLst/>
              </a:prstGeom>
              <a:noFill/>
            </p:spPr>
            <p:txBody>
              <a:bodyPr wrap="square" rtlCol="0">
                <a:spAutoFit/>
              </a:bodyPr>
              <a:lstStyle/>
              <a:p>
                <a:pPr algn="ctr">
                  <a:lnSpc>
                    <a:spcPct val="120000"/>
                  </a:lnSpc>
                </a:pPr>
                <a:r>
                  <a:rPr lang="zh-CN" altLang="en-US" sz="2800" dirty="0" smtClean="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点击添加标题</a:t>
                </a:r>
                <a:endParaRPr lang="zh-CN" altLang="en-US" sz="2800" dirty="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 name="文本框 17"/>
              <p:cNvSpPr txBox="1"/>
              <p:nvPr/>
            </p:nvSpPr>
            <p:spPr>
              <a:xfrm>
                <a:off x="1789569" y="3204313"/>
                <a:ext cx="1776694" cy="830997"/>
              </a:xfrm>
              <a:prstGeom prst="rect">
                <a:avLst/>
              </a:prstGeom>
              <a:noFill/>
            </p:spPr>
            <p:txBody>
              <a:bodyPr wrap="square" rtlCol="0">
                <a:spAutoFit/>
              </a:bodyPr>
              <a:lstStyle/>
              <a:p>
                <a:pPr algn="ctr"/>
                <a:r>
                  <a:rPr lang="en-US" altLang="zh-CN" sz="4800" dirty="0" smtClean="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#25</a:t>
                </a:r>
                <a:endParaRPr lang="zh-CN" altLang="en-US" sz="4800" dirty="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5" name="TextBox 13"/>
            <p:cNvSpPr txBox="1"/>
            <p:nvPr/>
          </p:nvSpPr>
          <p:spPr>
            <a:xfrm>
              <a:off x="1194382" y="4638270"/>
              <a:ext cx="2373306"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4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9" name="组合 18"/>
          <p:cNvGrpSpPr/>
          <p:nvPr/>
        </p:nvGrpSpPr>
        <p:grpSpPr>
          <a:xfrm>
            <a:off x="8045703" y="1811677"/>
            <a:ext cx="2441018" cy="4093031"/>
            <a:chOff x="1194382" y="1997944"/>
            <a:chExt cx="2441018" cy="4093031"/>
          </a:xfrm>
          <a:effectLst/>
        </p:grpSpPr>
        <p:grpSp>
          <p:nvGrpSpPr>
            <p:cNvPr id="20" name="组合 19"/>
            <p:cNvGrpSpPr/>
            <p:nvPr/>
          </p:nvGrpSpPr>
          <p:grpSpPr>
            <a:xfrm>
              <a:off x="1194382" y="1997944"/>
              <a:ext cx="2441018" cy="2373306"/>
              <a:chOff x="1439786" y="2178235"/>
              <a:chExt cx="2441018" cy="2373306"/>
            </a:xfrm>
            <a:effectLst>
              <a:outerShdw blurRad="190500" dist="38100" dir="2700000" sx="103000" sy="103000" algn="tl" rotWithShape="0">
                <a:prstClr val="black">
                  <a:alpha val="40000"/>
                </a:prstClr>
              </a:outerShdw>
            </a:effectLst>
          </p:grpSpPr>
          <p:sp>
            <p:nvSpPr>
              <p:cNvPr id="22" name="泪滴形 21"/>
              <p:cNvSpPr/>
              <p:nvPr/>
            </p:nvSpPr>
            <p:spPr>
              <a:xfrm>
                <a:off x="1439786" y="2178235"/>
                <a:ext cx="2373306" cy="2373306"/>
              </a:xfrm>
              <a:prstGeom prst="teardrop">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文本框 22"/>
              <p:cNvSpPr txBox="1"/>
              <p:nvPr/>
            </p:nvSpPr>
            <p:spPr>
              <a:xfrm>
                <a:off x="1515830" y="2761138"/>
                <a:ext cx="2364974" cy="566309"/>
              </a:xfrm>
              <a:prstGeom prst="rect">
                <a:avLst/>
              </a:prstGeom>
              <a:noFill/>
            </p:spPr>
            <p:txBody>
              <a:bodyPr wrap="square" rtlCol="0">
                <a:spAutoFit/>
              </a:bodyPr>
              <a:lstStyle/>
              <a:p>
                <a:pPr algn="ctr">
                  <a:lnSpc>
                    <a:spcPct val="120000"/>
                  </a:lnSpc>
                </a:pPr>
                <a:r>
                  <a:rPr lang="zh-CN" altLang="en-US" sz="2800" dirty="0" smtClean="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点击添加标题</a:t>
                </a:r>
                <a:endParaRPr lang="zh-CN" altLang="en-US" sz="2800" dirty="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文本框 23"/>
              <p:cNvSpPr txBox="1"/>
              <p:nvPr/>
            </p:nvSpPr>
            <p:spPr>
              <a:xfrm>
                <a:off x="1789569" y="3204313"/>
                <a:ext cx="1776694" cy="830997"/>
              </a:xfrm>
              <a:prstGeom prst="rect">
                <a:avLst/>
              </a:prstGeom>
              <a:noFill/>
            </p:spPr>
            <p:txBody>
              <a:bodyPr wrap="square" rtlCol="0">
                <a:spAutoFit/>
              </a:bodyPr>
              <a:lstStyle/>
              <a:p>
                <a:pPr algn="ctr"/>
                <a:r>
                  <a:rPr lang="en-US" altLang="zh-CN" sz="4800" dirty="0" smtClean="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#25</a:t>
                </a:r>
                <a:endParaRPr lang="zh-CN" altLang="en-US" sz="4800" dirty="0">
                  <a:solidFill>
                    <a:schemeClr val="bg1"/>
                  </a:solidFill>
                  <a:effectLst>
                    <a:outerShdw blurRad="50800" dist="38100" algn="l" rotWithShape="0">
                      <a:prstClr val="black">
                        <a:alpha val="40000"/>
                      </a:prstClr>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1" name="TextBox 13"/>
            <p:cNvSpPr txBox="1"/>
            <p:nvPr/>
          </p:nvSpPr>
          <p:spPr>
            <a:xfrm>
              <a:off x="1194382" y="4638270"/>
              <a:ext cx="2373306"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4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50" fill="hold"/>
                                        <p:tgtEl>
                                          <p:spTgt spid="13"/>
                                        </p:tgtEl>
                                        <p:attrNameLst>
                                          <p:attrName>ppt_x</p:attrName>
                                        </p:attrNameLst>
                                      </p:cBhvr>
                                      <p:tavLst>
                                        <p:tav tm="0">
                                          <p:val>
                                            <p:strVal val="#ppt_x"/>
                                          </p:val>
                                        </p:tav>
                                        <p:tav tm="100000">
                                          <p:val>
                                            <p:strVal val="#ppt_x"/>
                                          </p:val>
                                        </p:tav>
                                      </p:tavLst>
                                    </p:anim>
                                    <p:anim calcmode="lin" valueType="num">
                                      <p:cBhvr additive="base">
                                        <p:cTn id="14"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250" fill="hold"/>
                                        <p:tgtEl>
                                          <p:spTgt spid="19"/>
                                        </p:tgtEl>
                                        <p:attrNameLst>
                                          <p:attrName>ppt_x</p:attrName>
                                        </p:attrNameLst>
                                      </p:cBhvr>
                                      <p:tavLst>
                                        <p:tav tm="0">
                                          <p:val>
                                            <p:strVal val="#ppt_x"/>
                                          </p:val>
                                        </p:tav>
                                        <p:tav tm="100000">
                                          <p:val>
                                            <p:strVal val="#ppt_x"/>
                                          </p:val>
                                        </p:tav>
                                      </p:tavLst>
                                    </p:anim>
                                    <p:anim calcmode="lin" valueType="num">
                                      <p:cBhvr additive="base">
                                        <p:cTn id="20"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25479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701" y="1292519"/>
            <a:ext cx="12166600" cy="5565481"/>
            <a:chOff x="12701" y="1292624"/>
            <a:chExt cx="12166298" cy="5565343"/>
          </a:xfrm>
        </p:grpSpPr>
        <p:grpSp>
          <p:nvGrpSpPr>
            <p:cNvPr id="8" name="ïṧlíḋé"/>
            <p:cNvGrpSpPr/>
            <p:nvPr/>
          </p:nvGrpSpPr>
          <p:grpSpPr>
            <a:xfrm>
              <a:off x="12701" y="4087633"/>
              <a:ext cx="12166298" cy="2770334"/>
              <a:chOff x="3176" y="6349"/>
              <a:chExt cx="4343604" cy="989049"/>
            </a:xfrm>
            <a:solidFill>
              <a:schemeClr val="bg1">
                <a:lumMod val="95000"/>
                <a:alpha val="70000"/>
              </a:schemeClr>
            </a:solidFill>
          </p:grpSpPr>
          <p:grpSp>
            <p:nvGrpSpPr>
              <p:cNvPr id="29" name="iṧľïḋé"/>
              <p:cNvGrpSpPr/>
              <p:nvPr/>
            </p:nvGrpSpPr>
            <p:grpSpPr bwMode="auto">
              <a:xfrm>
                <a:off x="3176" y="6349"/>
                <a:ext cx="4343604" cy="989049"/>
                <a:chOff x="2" y="4"/>
                <a:chExt cx="2736" cy="623"/>
              </a:xfrm>
              <a:grpFill/>
            </p:grpSpPr>
            <p:sp>
              <p:nvSpPr>
                <p:cNvPr id="60" name="ïS1ïḍé"/>
                <p:cNvSpPr/>
                <p:nvPr/>
              </p:nvSpPr>
              <p:spPr bwMode="auto">
                <a:xfrm>
                  <a:off x="717" y="278"/>
                  <a:ext cx="2" cy="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1" name="isḷiḓé"/>
                <p:cNvSpPr/>
                <p:nvPr/>
              </p:nvSpPr>
              <p:spPr bwMode="auto">
                <a:xfrm>
                  <a:off x="717" y="273"/>
                  <a:ext cx="2" cy="2"/>
                </a:xfrm>
                <a:custGeom>
                  <a:avLst/>
                  <a:gdLst>
                    <a:gd name="T0" fmla="*/ 1 w 1"/>
                    <a:gd name="T1" fmla="*/ 0 h 1"/>
                    <a:gd name="T2" fmla="*/ 0 w 1"/>
                    <a:gd name="T3" fmla="*/ 0 h 1"/>
                    <a:gd name="T4" fmla="*/ 0 w 1"/>
                    <a:gd name="T5" fmla="*/ 0 h 1"/>
                    <a:gd name="T6" fmla="*/ 0 w 1"/>
                    <a:gd name="T7" fmla="*/ 0 h 1"/>
                    <a:gd name="T8" fmla="*/ 0 w 1"/>
                    <a:gd name="T9" fmla="*/ 1 h 1"/>
                    <a:gd name="T10" fmla="*/ 0 w 1"/>
                    <a:gd name="T11" fmla="*/ 1 h 1"/>
                    <a:gd name="T12" fmla="*/ 1 w 1"/>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0"/>
                      </a:moveTo>
                      <a:cubicBezTo>
                        <a:pt x="1" y="0"/>
                        <a:pt x="0" y="0"/>
                        <a:pt x="0" y="0"/>
                      </a:cubicBezTo>
                      <a:cubicBezTo>
                        <a:pt x="0" y="0"/>
                        <a:pt x="0" y="0"/>
                        <a:pt x="0" y="0"/>
                      </a:cubicBezTo>
                      <a:cubicBezTo>
                        <a:pt x="0" y="0"/>
                        <a:pt x="0" y="0"/>
                        <a:pt x="0" y="0"/>
                      </a:cubicBezTo>
                      <a:cubicBezTo>
                        <a:pt x="0" y="0"/>
                        <a:pt x="0" y="1"/>
                        <a:pt x="0"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2" name="îṧľiďê"/>
                <p:cNvSpPr/>
                <p:nvPr/>
              </p:nvSpPr>
              <p:spPr bwMode="auto">
                <a:xfrm>
                  <a:off x="714" y="275"/>
                  <a:ext cx="7" cy="3"/>
                </a:xfrm>
                <a:custGeom>
                  <a:avLst/>
                  <a:gdLst>
                    <a:gd name="T0" fmla="*/ 4 w 4"/>
                    <a:gd name="T1" fmla="*/ 1 h 2"/>
                    <a:gd name="T2" fmla="*/ 2 w 4"/>
                    <a:gd name="T3" fmla="*/ 0 h 2"/>
                    <a:gd name="T4" fmla="*/ 2 w 4"/>
                    <a:gd name="T5" fmla="*/ 0 h 2"/>
                    <a:gd name="T6" fmla="*/ 0 w 4"/>
                    <a:gd name="T7" fmla="*/ 1 h 2"/>
                    <a:gd name="T8" fmla="*/ 1 w 4"/>
                    <a:gd name="T9" fmla="*/ 2 h 2"/>
                    <a:gd name="T10" fmla="*/ 2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cubicBezTo>
                        <a:pt x="4" y="0"/>
                        <a:pt x="3" y="0"/>
                        <a:pt x="2" y="0"/>
                      </a:cubicBezTo>
                      <a:cubicBezTo>
                        <a:pt x="2" y="0"/>
                        <a:pt x="2" y="0"/>
                        <a:pt x="2" y="0"/>
                      </a:cubicBezTo>
                      <a:cubicBezTo>
                        <a:pt x="1" y="0"/>
                        <a:pt x="0" y="0"/>
                        <a:pt x="0" y="1"/>
                      </a:cubicBezTo>
                      <a:cubicBezTo>
                        <a:pt x="0" y="2"/>
                        <a:pt x="1" y="2"/>
                        <a:pt x="1" y="2"/>
                      </a:cubicBezTo>
                      <a:cubicBezTo>
                        <a:pt x="2" y="2"/>
                        <a:pt x="2" y="2"/>
                        <a:pt x="2" y="2"/>
                      </a:cubicBezTo>
                      <a:cubicBezTo>
                        <a:pt x="3"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3" name="îṡḻïḋe"/>
                <p:cNvSpPr/>
                <p:nvPr/>
              </p:nvSpPr>
              <p:spPr bwMode="auto">
                <a:xfrm>
                  <a:off x="903" y="273"/>
                  <a:ext cx="1" cy="2"/>
                </a:xfrm>
                <a:custGeom>
                  <a:avLst/>
                  <a:gdLst>
                    <a:gd name="T0" fmla="*/ 1 w 1"/>
                    <a:gd name="T1" fmla="*/ 1 h 1"/>
                    <a:gd name="T2" fmla="*/ 1 w 1"/>
                    <a:gd name="T3" fmla="*/ 0 h 1"/>
                    <a:gd name="T4" fmla="*/ 0 w 1"/>
                    <a:gd name="T5" fmla="*/ 0 h 1"/>
                    <a:gd name="T6" fmla="*/ 0 w 1"/>
                    <a:gd name="T7" fmla="*/ 1 h 1"/>
                    <a:gd name="T8" fmla="*/ 0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0"/>
                        <a:pt x="1" y="0"/>
                        <a:pt x="1" y="0"/>
                      </a:cubicBezTo>
                      <a:cubicBezTo>
                        <a:pt x="1" y="0"/>
                        <a:pt x="0" y="0"/>
                        <a:pt x="0" y="0"/>
                      </a:cubicBezTo>
                      <a:cubicBezTo>
                        <a:pt x="0" y="0"/>
                        <a:pt x="0" y="1"/>
                        <a:pt x="0" y="1"/>
                      </a:cubicBezTo>
                      <a:cubicBezTo>
                        <a:pt x="0" y="1"/>
                        <a:pt x="0" y="1"/>
                        <a:pt x="0" y="1"/>
                      </a:cubicBezTo>
                      <a:cubicBezTo>
                        <a:pt x="0"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4" name="ïṧļíďé"/>
                <p:cNvSpPr/>
                <p:nvPr/>
              </p:nvSpPr>
              <p:spPr bwMode="auto">
                <a:xfrm>
                  <a:off x="903" y="269"/>
                  <a:ext cx="1" cy="1"/>
                </a:xfrm>
                <a:custGeom>
                  <a:avLst/>
                  <a:gdLst>
                    <a:gd name="T0" fmla="*/ 1 w 1"/>
                    <a:gd name="T1" fmla="*/ 0 h 1"/>
                    <a:gd name="T2" fmla="*/ 1 w 1"/>
                    <a:gd name="T3" fmla="*/ 0 h 1"/>
                    <a:gd name="T4" fmla="*/ 1 w 1"/>
                    <a:gd name="T5" fmla="*/ 0 h 1"/>
                    <a:gd name="T6" fmla="*/ 0 w 1"/>
                    <a:gd name="T7" fmla="*/ 0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0"/>
                      </a:cubicBezTo>
                      <a:cubicBezTo>
                        <a:pt x="1" y="0"/>
                        <a:pt x="1" y="0"/>
                        <a:pt x="1" y="0"/>
                      </a:cubicBezTo>
                      <a:cubicBezTo>
                        <a:pt x="0" y="0"/>
                        <a:pt x="0" y="0"/>
                        <a:pt x="0" y="0"/>
                      </a:cubicBezTo>
                      <a:cubicBezTo>
                        <a:pt x="0" y="1"/>
                        <a:pt x="0" y="1"/>
                        <a:pt x="1" y="1"/>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5" name="îśḻiďê"/>
                <p:cNvSpPr/>
                <p:nvPr/>
              </p:nvSpPr>
              <p:spPr bwMode="auto">
                <a:xfrm>
                  <a:off x="901" y="270"/>
                  <a:ext cx="5" cy="3"/>
                </a:xfrm>
                <a:custGeom>
                  <a:avLst/>
                  <a:gdLst>
                    <a:gd name="T0" fmla="*/ 3 w 3"/>
                    <a:gd name="T1" fmla="*/ 1 h 2"/>
                    <a:gd name="T2" fmla="*/ 2 w 3"/>
                    <a:gd name="T3" fmla="*/ 0 h 2"/>
                    <a:gd name="T4" fmla="*/ 0 w 3"/>
                    <a:gd name="T5" fmla="*/ 1 h 2"/>
                    <a:gd name="T6" fmla="*/ 1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cubicBezTo>
                        <a:pt x="3" y="0"/>
                        <a:pt x="2" y="0"/>
                        <a:pt x="2" y="0"/>
                      </a:cubicBezTo>
                      <a:cubicBezTo>
                        <a:pt x="1" y="0"/>
                        <a:pt x="0" y="0"/>
                        <a:pt x="0" y="1"/>
                      </a:cubicBezTo>
                      <a:cubicBezTo>
                        <a:pt x="0" y="2"/>
                        <a:pt x="1" y="2"/>
                        <a:pt x="1" y="2"/>
                      </a:cubicBezTo>
                      <a:cubicBezTo>
                        <a:pt x="1" y="2"/>
                        <a:pt x="2" y="2"/>
                        <a:pt x="2"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6" name="ïšļîdé"/>
                <p:cNvSpPr/>
                <p:nvPr/>
              </p:nvSpPr>
              <p:spPr bwMode="auto">
                <a:xfrm>
                  <a:off x="716" y="269"/>
                  <a:ext cx="3" cy="4"/>
                </a:xfrm>
                <a:custGeom>
                  <a:avLst/>
                  <a:gdLst>
                    <a:gd name="T0" fmla="*/ 2 w 2"/>
                    <a:gd name="T1" fmla="*/ 2 h 3"/>
                    <a:gd name="T2" fmla="*/ 1 w 2"/>
                    <a:gd name="T3" fmla="*/ 0 h 3"/>
                    <a:gd name="T4" fmla="*/ 0 w 2"/>
                    <a:gd name="T5" fmla="*/ 2 h 3"/>
                    <a:gd name="T6" fmla="*/ 1 w 2"/>
                    <a:gd name="T7" fmla="*/ 3 h 3"/>
                    <a:gd name="T8" fmla="*/ 1 w 2"/>
                    <a:gd name="T9" fmla="*/ 3 h 3"/>
                    <a:gd name="T10" fmla="*/ 2 w 2"/>
                    <a:gd name="T11" fmla="*/ 2 h 3"/>
                  </a:gdLst>
                  <a:ahLst/>
                  <a:cxnLst>
                    <a:cxn ang="0">
                      <a:pos x="T0" y="T1"/>
                    </a:cxn>
                    <a:cxn ang="0">
                      <a:pos x="T2" y="T3"/>
                    </a:cxn>
                    <a:cxn ang="0">
                      <a:pos x="T4" y="T5"/>
                    </a:cxn>
                    <a:cxn ang="0">
                      <a:pos x="T6" y="T7"/>
                    </a:cxn>
                    <a:cxn ang="0">
                      <a:pos x="T8" y="T9"/>
                    </a:cxn>
                    <a:cxn ang="0">
                      <a:pos x="T10" y="T11"/>
                    </a:cxn>
                  </a:cxnLst>
                  <a:rect l="0" t="0" r="r" b="b"/>
                  <a:pathLst>
                    <a:path w="2" h="3">
                      <a:moveTo>
                        <a:pt x="2" y="2"/>
                      </a:moveTo>
                      <a:cubicBezTo>
                        <a:pt x="2" y="1"/>
                        <a:pt x="2" y="0"/>
                        <a:pt x="1" y="0"/>
                      </a:cubicBezTo>
                      <a:cubicBezTo>
                        <a:pt x="0" y="0"/>
                        <a:pt x="0" y="1"/>
                        <a:pt x="0" y="2"/>
                      </a:cubicBezTo>
                      <a:cubicBezTo>
                        <a:pt x="0" y="2"/>
                        <a:pt x="0" y="3"/>
                        <a:pt x="1" y="3"/>
                      </a:cubicBezTo>
                      <a:cubicBezTo>
                        <a:pt x="1" y="3"/>
                        <a:pt x="1" y="3"/>
                        <a:pt x="1" y="3"/>
                      </a:cubicBezTo>
                      <a:cubicBezTo>
                        <a:pt x="2" y="3"/>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7" name="îṥlïḑê"/>
                <p:cNvSpPr/>
                <p:nvPr/>
              </p:nvSpPr>
              <p:spPr bwMode="auto">
                <a:xfrm>
                  <a:off x="901" y="260"/>
                  <a:ext cx="5" cy="9"/>
                </a:xfrm>
                <a:custGeom>
                  <a:avLst/>
                  <a:gdLst>
                    <a:gd name="T0" fmla="*/ 2 w 3"/>
                    <a:gd name="T1" fmla="*/ 2 h 5"/>
                    <a:gd name="T2" fmla="*/ 2 w 3"/>
                    <a:gd name="T3" fmla="*/ 0 h 5"/>
                    <a:gd name="T4" fmla="*/ 2 w 3"/>
                    <a:gd name="T5" fmla="*/ 5 h 5"/>
                    <a:gd name="T6" fmla="*/ 2 w 3"/>
                    <a:gd name="T7" fmla="*/ 5 h 5"/>
                    <a:gd name="T8" fmla="*/ 2 w 3"/>
                    <a:gd name="T9" fmla="*/ 2 h 5"/>
                  </a:gdLst>
                  <a:ahLst/>
                  <a:cxnLst>
                    <a:cxn ang="0">
                      <a:pos x="T0" y="T1"/>
                    </a:cxn>
                    <a:cxn ang="0">
                      <a:pos x="T2" y="T3"/>
                    </a:cxn>
                    <a:cxn ang="0">
                      <a:pos x="T4" y="T5"/>
                    </a:cxn>
                    <a:cxn ang="0">
                      <a:pos x="T6" y="T7"/>
                    </a:cxn>
                    <a:cxn ang="0">
                      <a:pos x="T8" y="T9"/>
                    </a:cxn>
                  </a:cxnLst>
                  <a:rect l="0" t="0" r="r" b="b"/>
                  <a:pathLst>
                    <a:path w="3" h="5">
                      <a:moveTo>
                        <a:pt x="2" y="2"/>
                      </a:moveTo>
                      <a:cubicBezTo>
                        <a:pt x="2" y="1"/>
                        <a:pt x="2" y="0"/>
                        <a:pt x="2" y="0"/>
                      </a:cubicBezTo>
                      <a:cubicBezTo>
                        <a:pt x="2" y="0"/>
                        <a:pt x="0" y="5"/>
                        <a:pt x="2" y="5"/>
                      </a:cubicBezTo>
                      <a:cubicBezTo>
                        <a:pt x="2" y="5"/>
                        <a:pt x="2" y="5"/>
                        <a:pt x="2" y="5"/>
                      </a:cubicBezTo>
                      <a:cubicBezTo>
                        <a:pt x="3" y="5"/>
                        <a:pt x="3"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8" name="íṣliḍé"/>
                <p:cNvSpPr/>
                <p:nvPr/>
              </p:nvSpPr>
              <p:spPr bwMode="auto">
                <a:xfrm>
                  <a:off x="613" y="309"/>
                  <a:ext cx="2" cy="4"/>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1" y="0"/>
                        <a:pt x="0" y="2"/>
                        <a:pt x="1" y="2"/>
                      </a:cubicBezTo>
                      <a:cubicBezTo>
                        <a:pt x="1" y="2"/>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9" name="íšḷiďé"/>
                <p:cNvSpPr/>
                <p:nvPr/>
              </p:nvSpPr>
              <p:spPr bwMode="auto">
                <a:xfrm>
                  <a:off x="717" y="267"/>
                  <a:ext cx="2" cy="2"/>
                </a:xfrm>
                <a:custGeom>
                  <a:avLst/>
                  <a:gdLst>
                    <a:gd name="T0" fmla="*/ 1 w 1"/>
                    <a:gd name="T1" fmla="*/ 1 h 1"/>
                    <a:gd name="T2" fmla="*/ 0 w 1"/>
                    <a:gd name="T3" fmla="*/ 0 h 1"/>
                    <a:gd name="T4" fmla="*/ 0 w 1"/>
                    <a:gd name="T5" fmla="*/ 0 h 1"/>
                    <a:gd name="T6" fmla="*/ 0 w 1"/>
                    <a:gd name="T7" fmla="*/ 1 h 1"/>
                    <a:gd name="T8" fmla="*/ 0 w 1"/>
                    <a:gd name="T9" fmla="*/ 1 h 1"/>
                    <a:gd name="T10" fmla="*/ 1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1" y="1"/>
                      </a:moveTo>
                      <a:cubicBezTo>
                        <a:pt x="1" y="1"/>
                        <a:pt x="0" y="0"/>
                        <a:pt x="0" y="0"/>
                      </a:cubicBezTo>
                      <a:cubicBezTo>
                        <a:pt x="0" y="0"/>
                        <a:pt x="0" y="0"/>
                        <a:pt x="0" y="0"/>
                      </a:cubicBezTo>
                      <a:cubicBezTo>
                        <a:pt x="0" y="0"/>
                        <a:pt x="0" y="1"/>
                        <a:pt x="0" y="1"/>
                      </a:cubicBezTo>
                      <a:cubicBezTo>
                        <a:pt x="0" y="1"/>
                        <a:pt x="0"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0" name="iŝ1iḑè"/>
                <p:cNvSpPr/>
                <p:nvPr/>
              </p:nvSpPr>
              <p:spPr bwMode="auto">
                <a:xfrm>
                  <a:off x="613" y="313"/>
                  <a:ext cx="2"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1" name="îṥḻîde"/>
                <p:cNvSpPr/>
                <p:nvPr/>
              </p:nvSpPr>
              <p:spPr bwMode="auto">
                <a:xfrm>
                  <a:off x="613" y="313"/>
                  <a:ext cx="2" cy="1"/>
                </a:xfrm>
                <a:custGeom>
                  <a:avLst/>
                  <a:gdLst>
                    <a:gd name="T0" fmla="*/ 1 w 1"/>
                    <a:gd name="T1" fmla="*/ 1 h 1"/>
                    <a:gd name="T2" fmla="*/ 1 w 1"/>
                    <a:gd name="T3" fmla="*/ 1 h 1"/>
                    <a:gd name="T4" fmla="*/ 1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1"/>
                        <a:pt x="1" y="1"/>
                        <a:pt x="1" y="1"/>
                      </a:cubicBezTo>
                      <a:cubicBezTo>
                        <a:pt x="1" y="0"/>
                        <a:pt x="1" y="0"/>
                        <a:pt x="1" y="0"/>
                      </a:cubicBezTo>
                      <a:cubicBezTo>
                        <a:pt x="0" y="0"/>
                        <a:pt x="0" y="1"/>
                        <a:pt x="0" y="1"/>
                      </a:cubicBezTo>
                      <a:cubicBezTo>
                        <a:pt x="0" y="1"/>
                        <a:pt x="0" y="1"/>
                        <a:pt x="1" y="1"/>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2" name="í$liḋé"/>
                <p:cNvSpPr/>
                <p:nvPr/>
              </p:nvSpPr>
              <p:spPr bwMode="auto">
                <a:xfrm>
                  <a:off x="901" y="275"/>
                  <a:ext cx="5" cy="5"/>
                </a:xfrm>
                <a:custGeom>
                  <a:avLst/>
                  <a:gdLst>
                    <a:gd name="T0" fmla="*/ 3 w 3"/>
                    <a:gd name="T1" fmla="*/ 2 h 3"/>
                    <a:gd name="T2" fmla="*/ 2 w 3"/>
                    <a:gd name="T3" fmla="*/ 0 h 3"/>
                    <a:gd name="T4" fmla="*/ 1 w 3"/>
                    <a:gd name="T5" fmla="*/ 0 h 3"/>
                    <a:gd name="T6" fmla="*/ 0 w 3"/>
                    <a:gd name="T7" fmla="*/ 1 h 3"/>
                    <a:gd name="T8" fmla="*/ 1 w 3"/>
                    <a:gd name="T9" fmla="*/ 3 h 3"/>
                    <a:gd name="T10" fmla="*/ 2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3" y="0"/>
                        <a:pt x="2" y="0"/>
                      </a:cubicBezTo>
                      <a:cubicBezTo>
                        <a:pt x="2" y="0"/>
                        <a:pt x="1" y="0"/>
                        <a:pt x="1" y="0"/>
                      </a:cubicBezTo>
                      <a:cubicBezTo>
                        <a:pt x="1" y="0"/>
                        <a:pt x="0" y="1"/>
                        <a:pt x="0" y="1"/>
                      </a:cubicBezTo>
                      <a:cubicBezTo>
                        <a:pt x="0" y="2"/>
                        <a:pt x="0" y="2"/>
                        <a:pt x="1" y="3"/>
                      </a:cubicBezTo>
                      <a:cubicBezTo>
                        <a:pt x="1" y="3"/>
                        <a:pt x="1" y="3"/>
                        <a:pt x="2" y="3"/>
                      </a:cubicBezTo>
                      <a:cubicBezTo>
                        <a:pt x="3" y="3"/>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3" name="ïşlïďè"/>
                <p:cNvSpPr/>
                <p:nvPr/>
              </p:nvSpPr>
              <p:spPr bwMode="auto">
                <a:xfrm>
                  <a:off x="613" y="316"/>
                  <a:ext cx="2" cy="2"/>
                </a:xfrm>
                <a:custGeom>
                  <a:avLst/>
                  <a:gdLst>
                    <a:gd name="T0" fmla="*/ 1 w 1"/>
                    <a:gd name="T1" fmla="*/ 0 h 1"/>
                    <a:gd name="T2" fmla="*/ 1 w 1"/>
                    <a:gd name="T3" fmla="*/ 0 h 1"/>
                    <a:gd name="T4" fmla="*/ 1 w 1"/>
                    <a:gd name="T5" fmla="*/ 0 h 1"/>
                    <a:gd name="T6" fmla="*/ 0 w 1"/>
                    <a:gd name="T7" fmla="*/ 0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0"/>
                      </a:cubicBezTo>
                      <a:cubicBezTo>
                        <a:pt x="1" y="0"/>
                        <a:pt x="1" y="0"/>
                        <a:pt x="1" y="0"/>
                      </a:cubicBezTo>
                      <a:cubicBezTo>
                        <a:pt x="0" y="0"/>
                        <a:pt x="0" y="0"/>
                        <a:pt x="0" y="0"/>
                      </a:cubicBezTo>
                      <a:cubicBezTo>
                        <a:pt x="0" y="1"/>
                        <a:pt x="0" y="1"/>
                        <a:pt x="1" y="1"/>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4" name="íṡḻíḓe"/>
                <p:cNvSpPr/>
                <p:nvPr/>
              </p:nvSpPr>
              <p:spPr bwMode="auto">
                <a:xfrm>
                  <a:off x="714" y="260"/>
                  <a:ext cx="5" cy="7"/>
                </a:xfrm>
                <a:custGeom>
                  <a:avLst/>
                  <a:gdLst>
                    <a:gd name="T0" fmla="*/ 3 w 3"/>
                    <a:gd name="T1" fmla="*/ 1 h 4"/>
                    <a:gd name="T2" fmla="*/ 2 w 3"/>
                    <a:gd name="T3" fmla="*/ 0 h 4"/>
                    <a:gd name="T4" fmla="*/ 2 w 3"/>
                    <a:gd name="T5" fmla="*/ 4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1"/>
                        <a:pt x="2" y="0"/>
                        <a:pt x="2" y="0"/>
                      </a:cubicBezTo>
                      <a:cubicBezTo>
                        <a:pt x="2" y="0"/>
                        <a:pt x="0" y="4"/>
                        <a:pt x="2" y="4"/>
                      </a:cubicBezTo>
                      <a:cubicBezTo>
                        <a:pt x="2" y="4"/>
                        <a:pt x="2" y="4"/>
                        <a:pt x="2" y="4"/>
                      </a:cubicBezTo>
                      <a:cubicBezTo>
                        <a:pt x="3" y="4"/>
                        <a:pt x="3"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5" name="işḻïḍè"/>
                <p:cNvSpPr/>
                <p:nvPr/>
              </p:nvSpPr>
              <p:spPr bwMode="auto">
                <a:xfrm>
                  <a:off x="613" y="318"/>
                  <a:ext cx="2" cy="0"/>
                </a:xfrm>
                <a:custGeom>
                  <a:avLst/>
                  <a:gdLst>
                    <a:gd name="T0" fmla="*/ 1 w 1"/>
                    <a:gd name="T1" fmla="*/ 0 w 1"/>
                    <a:gd name="T2" fmla="*/ 0 w 1"/>
                    <a:gd name="T3" fmla="*/ 1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6" name="îṥ1ïḋe"/>
                <p:cNvSpPr/>
                <p:nvPr/>
              </p:nvSpPr>
              <p:spPr bwMode="auto">
                <a:xfrm>
                  <a:off x="613" y="314"/>
                  <a:ext cx="2" cy="2"/>
                </a:xfrm>
                <a:custGeom>
                  <a:avLst/>
                  <a:gdLst>
                    <a:gd name="T0" fmla="*/ 1 w 1"/>
                    <a:gd name="T1" fmla="*/ 1 h 1"/>
                    <a:gd name="T2" fmla="*/ 1 w 1"/>
                    <a:gd name="T3" fmla="*/ 0 h 1"/>
                    <a:gd name="T4" fmla="*/ 1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1"/>
                        <a:pt x="1" y="1"/>
                        <a:pt x="1" y="0"/>
                      </a:cubicBezTo>
                      <a:cubicBezTo>
                        <a:pt x="1" y="0"/>
                        <a:pt x="1" y="0"/>
                        <a:pt x="1" y="0"/>
                      </a:cubicBezTo>
                      <a:cubicBezTo>
                        <a:pt x="0" y="0"/>
                        <a:pt x="0" y="0"/>
                        <a:pt x="0" y="1"/>
                      </a:cubicBezTo>
                      <a:cubicBezTo>
                        <a:pt x="0" y="1"/>
                        <a:pt x="0" y="1"/>
                        <a:pt x="1" y="1"/>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7" name="ïšļiďè"/>
                <p:cNvSpPr/>
                <p:nvPr/>
              </p:nvSpPr>
              <p:spPr bwMode="auto">
                <a:xfrm>
                  <a:off x="1130" y="195"/>
                  <a:ext cx="2" cy="0"/>
                </a:xfrm>
                <a:custGeom>
                  <a:avLst/>
                  <a:gdLst>
                    <a:gd name="T0" fmla="*/ 1 w 1"/>
                    <a:gd name="T1" fmla="*/ 0 w 1"/>
                    <a:gd name="T2" fmla="*/ 0 w 1"/>
                    <a:gd name="T3" fmla="*/ 0 w 1"/>
                    <a:gd name="T4" fmla="*/ 0 w 1"/>
                    <a:gd name="T5" fmla="*/ 0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8" name="í$ļidê"/>
                <p:cNvSpPr/>
                <p:nvPr/>
              </p:nvSpPr>
              <p:spPr bwMode="auto">
                <a:xfrm>
                  <a:off x="490" y="185"/>
                  <a:ext cx="3"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1" y="0"/>
                        <a:pt x="0" y="2"/>
                        <a:pt x="1" y="2"/>
                      </a:cubicBezTo>
                      <a:cubicBezTo>
                        <a:pt x="2" y="2"/>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9" name="î$ḻîḓe"/>
                <p:cNvSpPr/>
                <p:nvPr/>
              </p:nvSpPr>
              <p:spPr bwMode="auto">
                <a:xfrm>
                  <a:off x="1129" y="195"/>
                  <a:ext cx="3" cy="5"/>
                </a:xfrm>
                <a:custGeom>
                  <a:avLst/>
                  <a:gdLst>
                    <a:gd name="T0" fmla="*/ 1 w 2"/>
                    <a:gd name="T1" fmla="*/ 2 h 3"/>
                    <a:gd name="T2" fmla="*/ 2 w 2"/>
                    <a:gd name="T3" fmla="*/ 1 h 3"/>
                    <a:gd name="T4" fmla="*/ 1 w 2"/>
                    <a:gd name="T5" fmla="*/ 0 h 3"/>
                    <a:gd name="T6" fmla="*/ 1 w 2"/>
                    <a:gd name="T7" fmla="*/ 0 h 3"/>
                    <a:gd name="T8" fmla="*/ 0 w 2"/>
                    <a:gd name="T9" fmla="*/ 1 h 3"/>
                    <a:gd name="T10" fmla="*/ 1 w 2"/>
                    <a:gd name="T11" fmla="*/ 2 h 3"/>
                    <a:gd name="T12" fmla="*/ 1 w 2"/>
                    <a:gd name="T13" fmla="*/ 2 h 3"/>
                    <a:gd name="T14" fmla="*/ 1 w 2"/>
                    <a:gd name="T15" fmla="*/ 3 h 3"/>
                    <a:gd name="T16" fmla="*/ 1 w 2"/>
                    <a:gd name="T17" fmla="*/ 3 h 3"/>
                    <a:gd name="T18" fmla="*/ 2 w 2"/>
                    <a:gd name="T19" fmla="*/ 2 h 3"/>
                    <a:gd name="T20" fmla="*/ 1 w 2"/>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1" y="2"/>
                      </a:moveTo>
                      <a:cubicBezTo>
                        <a:pt x="2" y="2"/>
                        <a:pt x="2" y="2"/>
                        <a:pt x="2" y="1"/>
                      </a:cubicBezTo>
                      <a:cubicBezTo>
                        <a:pt x="2" y="1"/>
                        <a:pt x="2" y="1"/>
                        <a:pt x="1" y="0"/>
                      </a:cubicBezTo>
                      <a:cubicBezTo>
                        <a:pt x="1" y="0"/>
                        <a:pt x="1" y="0"/>
                        <a:pt x="1" y="0"/>
                      </a:cubicBezTo>
                      <a:cubicBezTo>
                        <a:pt x="1" y="0"/>
                        <a:pt x="0" y="1"/>
                        <a:pt x="0" y="1"/>
                      </a:cubicBezTo>
                      <a:cubicBezTo>
                        <a:pt x="0" y="2"/>
                        <a:pt x="1" y="2"/>
                        <a:pt x="1" y="2"/>
                      </a:cubicBezTo>
                      <a:cubicBezTo>
                        <a:pt x="1" y="2"/>
                        <a:pt x="1" y="2"/>
                        <a:pt x="1" y="2"/>
                      </a:cubicBezTo>
                      <a:cubicBezTo>
                        <a:pt x="1" y="2"/>
                        <a:pt x="1" y="3"/>
                        <a:pt x="1" y="3"/>
                      </a:cubicBezTo>
                      <a:cubicBezTo>
                        <a:pt x="1" y="3"/>
                        <a:pt x="1" y="3"/>
                        <a:pt x="1" y="3"/>
                      </a:cubicBezTo>
                      <a:cubicBezTo>
                        <a:pt x="1" y="3"/>
                        <a:pt x="2" y="2"/>
                        <a:pt x="2" y="2"/>
                      </a:cubicBezTo>
                      <a:cubicBezTo>
                        <a:pt x="2" y="2"/>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0" name="îśḷïḑe"/>
                <p:cNvSpPr/>
                <p:nvPr/>
              </p:nvSpPr>
              <p:spPr bwMode="auto">
                <a:xfrm>
                  <a:off x="1129" y="192"/>
                  <a:ext cx="3" cy="3"/>
                </a:xfrm>
                <a:custGeom>
                  <a:avLst/>
                  <a:gdLst>
                    <a:gd name="T0" fmla="*/ 2 w 2"/>
                    <a:gd name="T1" fmla="*/ 1 h 2"/>
                    <a:gd name="T2" fmla="*/ 2 w 2"/>
                    <a:gd name="T3" fmla="*/ 0 h 2"/>
                    <a:gd name="T4" fmla="*/ 1 w 2"/>
                    <a:gd name="T5" fmla="*/ 0 h 2"/>
                    <a:gd name="T6" fmla="*/ 0 w 2"/>
                    <a:gd name="T7" fmla="*/ 1 h 2"/>
                    <a:gd name="T8" fmla="*/ 1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cubicBezTo>
                        <a:pt x="2" y="1"/>
                        <a:pt x="2" y="1"/>
                        <a:pt x="2" y="0"/>
                      </a:cubicBezTo>
                      <a:cubicBezTo>
                        <a:pt x="2" y="0"/>
                        <a:pt x="1" y="0"/>
                        <a:pt x="1" y="0"/>
                      </a:cubicBezTo>
                      <a:cubicBezTo>
                        <a:pt x="1" y="0"/>
                        <a:pt x="0" y="1"/>
                        <a:pt x="0" y="1"/>
                      </a:cubicBezTo>
                      <a:cubicBezTo>
                        <a:pt x="0" y="1"/>
                        <a:pt x="1" y="2"/>
                        <a:pt x="1" y="2"/>
                      </a:cubicBezTo>
                      <a:cubicBezTo>
                        <a:pt x="1" y="2"/>
                        <a:pt x="1" y="2"/>
                        <a:pt x="1"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1" name="iṡḷïḑé"/>
                <p:cNvSpPr/>
                <p:nvPr/>
              </p:nvSpPr>
              <p:spPr bwMode="auto">
                <a:xfrm>
                  <a:off x="490" y="190"/>
                  <a:ext cx="3" cy="2"/>
                </a:xfrm>
                <a:custGeom>
                  <a:avLst/>
                  <a:gdLst>
                    <a:gd name="T0" fmla="*/ 2 w 2"/>
                    <a:gd name="T1" fmla="*/ 1 h 1"/>
                    <a:gd name="T2" fmla="*/ 1 w 2"/>
                    <a:gd name="T3" fmla="*/ 0 h 1"/>
                    <a:gd name="T4" fmla="*/ 1 w 2"/>
                    <a:gd name="T5" fmla="*/ 0 h 1"/>
                    <a:gd name="T6" fmla="*/ 0 w 2"/>
                    <a:gd name="T7" fmla="*/ 1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cubicBezTo>
                        <a:pt x="2" y="0"/>
                        <a:pt x="2" y="0"/>
                        <a:pt x="1" y="0"/>
                      </a:cubicBezTo>
                      <a:cubicBezTo>
                        <a:pt x="1" y="0"/>
                        <a:pt x="1" y="0"/>
                        <a:pt x="1" y="0"/>
                      </a:cubicBezTo>
                      <a:cubicBezTo>
                        <a:pt x="0" y="0"/>
                        <a:pt x="0" y="0"/>
                        <a:pt x="0" y="1"/>
                      </a:cubicBezTo>
                      <a:cubicBezTo>
                        <a:pt x="0" y="1"/>
                        <a:pt x="0" y="1"/>
                        <a:pt x="1" y="1"/>
                      </a:cubicBezTo>
                      <a:cubicBezTo>
                        <a:pt x="1" y="1"/>
                        <a:pt x="1" y="1"/>
                        <a:pt x="1" y="1"/>
                      </a:cubicBezTo>
                      <a:cubicBezTo>
                        <a:pt x="1" y="1"/>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2" name="îSḷiďe"/>
                <p:cNvSpPr/>
                <p:nvPr/>
              </p:nvSpPr>
              <p:spPr bwMode="auto">
                <a:xfrm>
                  <a:off x="491" y="188"/>
                  <a:ext cx="1" cy="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3" name="ï$ľîdè"/>
                <p:cNvSpPr/>
                <p:nvPr/>
              </p:nvSpPr>
              <p:spPr bwMode="auto">
                <a:xfrm>
                  <a:off x="491" y="192"/>
                  <a:ext cx="0" cy="1"/>
                </a:xfrm>
                <a:custGeom>
                  <a:avLst/>
                  <a:gdLst>
                    <a:gd name="T0" fmla="*/ 1 h 1"/>
                    <a:gd name="T1" fmla="*/ 1 h 1"/>
                    <a:gd name="T2" fmla="*/ 0 h 1"/>
                    <a:gd name="T3" fmla="*/ 1 h 1"/>
                    <a:gd name="T4" fmla="*/ 1 h 1"/>
                    <a:gd name="T5" fmla="*/ 1 h 1"/>
                    <a:gd name="T6" fmla="*/ 1 h 1"/>
                  </a:gdLst>
                  <a:ahLst/>
                  <a:cxnLst>
                    <a:cxn ang="0">
                      <a:pos x="0" y="T0"/>
                    </a:cxn>
                    <a:cxn ang="0">
                      <a:pos x="0" y="T1"/>
                    </a:cxn>
                    <a:cxn ang="0">
                      <a:pos x="0" y="T2"/>
                    </a:cxn>
                    <a:cxn ang="0">
                      <a:pos x="0" y="T3"/>
                    </a:cxn>
                    <a:cxn ang="0">
                      <a:pos x="0" y="T4"/>
                    </a:cxn>
                    <a:cxn ang="0">
                      <a:pos x="0" y="T5"/>
                    </a:cxn>
                    <a:cxn ang="0">
                      <a:pos x="0" y="T6"/>
                    </a:cxn>
                  </a:cxnLst>
                  <a:rect l="0" t="0" r="r" b="b"/>
                  <a:pathLst>
                    <a:path h="1">
                      <a:moveTo>
                        <a:pt x="0" y="1"/>
                      </a:moveTo>
                      <a:cubicBezTo>
                        <a:pt x="0" y="1"/>
                        <a:pt x="0" y="1"/>
                        <a:pt x="0" y="1"/>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4" name="íşḷïḍe"/>
                <p:cNvSpPr/>
                <p:nvPr/>
              </p:nvSpPr>
              <p:spPr bwMode="auto">
                <a:xfrm>
                  <a:off x="1130" y="192"/>
                  <a:ext cx="2"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5" name="íṧḻïḋê"/>
                <p:cNvSpPr/>
                <p:nvPr/>
              </p:nvSpPr>
              <p:spPr bwMode="auto">
                <a:xfrm>
                  <a:off x="1007" y="31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6" name="işlídé"/>
                <p:cNvSpPr/>
                <p:nvPr/>
              </p:nvSpPr>
              <p:spPr bwMode="auto">
                <a:xfrm>
                  <a:off x="1007" y="314"/>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7" name="îśļïḍe"/>
                <p:cNvSpPr/>
                <p:nvPr/>
              </p:nvSpPr>
              <p:spPr bwMode="auto">
                <a:xfrm>
                  <a:off x="1007" y="316"/>
                  <a:ext cx="0" cy="2"/>
                </a:xfrm>
                <a:custGeom>
                  <a:avLst/>
                  <a:gdLst>
                    <a:gd name="T0" fmla="*/ 0 h 1"/>
                    <a:gd name="T1" fmla="*/ 0 h 1"/>
                    <a:gd name="T2" fmla="*/ 0 h 1"/>
                    <a:gd name="T3" fmla="*/ 0 h 1"/>
                    <a:gd name="T4" fmla="*/ 1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8" name="íṡlïḓé"/>
                <p:cNvSpPr/>
                <p:nvPr/>
              </p:nvSpPr>
              <p:spPr bwMode="auto">
                <a:xfrm>
                  <a:off x="1007" y="314"/>
                  <a:ext cx="1" cy="2"/>
                </a:xfrm>
                <a:custGeom>
                  <a:avLst/>
                  <a:gdLst>
                    <a:gd name="T0" fmla="*/ 1 w 1"/>
                    <a:gd name="T1" fmla="*/ 1 h 1"/>
                    <a:gd name="T2" fmla="*/ 0 w 1"/>
                    <a:gd name="T3" fmla="*/ 0 h 1"/>
                    <a:gd name="T4" fmla="*/ 0 w 1"/>
                    <a:gd name="T5" fmla="*/ 0 h 1"/>
                    <a:gd name="T6" fmla="*/ 0 w 1"/>
                    <a:gd name="T7" fmla="*/ 1 h 1"/>
                    <a:gd name="T8" fmla="*/ 0 w 1"/>
                    <a:gd name="T9" fmla="*/ 1 h 1"/>
                    <a:gd name="T10" fmla="*/ 0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1"/>
                        <a:pt x="0" y="0"/>
                        <a:pt x="0" y="0"/>
                      </a:cubicBezTo>
                      <a:cubicBezTo>
                        <a:pt x="0" y="0"/>
                        <a:pt x="0" y="0"/>
                        <a:pt x="0" y="0"/>
                      </a:cubicBezTo>
                      <a:cubicBezTo>
                        <a:pt x="0" y="0"/>
                        <a:pt x="0" y="1"/>
                        <a:pt x="0" y="1"/>
                      </a:cubicBezTo>
                      <a:cubicBezTo>
                        <a:pt x="0" y="1"/>
                        <a:pt x="0" y="1"/>
                        <a:pt x="0" y="1"/>
                      </a:cubicBezTo>
                      <a:cubicBezTo>
                        <a:pt x="0" y="1"/>
                        <a:pt x="0"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9" name="îşlíḑé"/>
                <p:cNvSpPr/>
                <p:nvPr/>
              </p:nvSpPr>
              <p:spPr bwMode="auto">
                <a:xfrm>
                  <a:off x="1005" y="311"/>
                  <a:ext cx="3"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1" y="0"/>
                        <a:pt x="0" y="2"/>
                        <a:pt x="1" y="2"/>
                      </a:cubicBezTo>
                      <a:cubicBezTo>
                        <a:pt x="2" y="2"/>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0" name="ís1îḍê"/>
                <p:cNvSpPr/>
                <p:nvPr/>
              </p:nvSpPr>
              <p:spPr bwMode="auto">
                <a:xfrm>
                  <a:off x="1129" y="187"/>
                  <a:ext cx="3" cy="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1" name="ïṧḻîďe"/>
                <p:cNvSpPr/>
                <p:nvPr/>
              </p:nvSpPr>
              <p:spPr bwMode="auto">
                <a:xfrm>
                  <a:off x="903" y="280"/>
                  <a:ext cx="1" cy="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2" name="îṥ1ïdê"/>
                <p:cNvSpPr/>
                <p:nvPr/>
              </p:nvSpPr>
              <p:spPr bwMode="auto">
                <a:xfrm>
                  <a:off x="1005" y="318"/>
                  <a:ext cx="3" cy="1"/>
                </a:xfrm>
                <a:custGeom>
                  <a:avLst/>
                  <a:gdLst>
                    <a:gd name="T0" fmla="*/ 2 w 2"/>
                    <a:gd name="T1" fmla="*/ 0 h 1"/>
                    <a:gd name="T2" fmla="*/ 1 w 2"/>
                    <a:gd name="T3" fmla="*/ 0 h 1"/>
                    <a:gd name="T4" fmla="*/ 1 w 2"/>
                    <a:gd name="T5" fmla="*/ 0 h 1"/>
                    <a:gd name="T6" fmla="*/ 0 w 2"/>
                    <a:gd name="T7" fmla="*/ 0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1" y="0"/>
                        <a:pt x="1" y="0"/>
                      </a:cubicBezTo>
                      <a:cubicBezTo>
                        <a:pt x="1" y="0"/>
                        <a:pt x="1" y="0"/>
                        <a:pt x="1" y="0"/>
                      </a:cubicBezTo>
                      <a:cubicBezTo>
                        <a:pt x="1" y="0"/>
                        <a:pt x="0" y="0"/>
                        <a:pt x="0" y="0"/>
                      </a:cubicBezTo>
                      <a:cubicBezTo>
                        <a:pt x="0" y="0"/>
                        <a:pt x="1" y="1"/>
                        <a:pt x="1"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3" name="ïṡļîḓê"/>
                <p:cNvSpPr/>
                <p:nvPr/>
              </p:nvSpPr>
              <p:spPr bwMode="auto">
                <a:xfrm>
                  <a:off x="1914" y="278"/>
                  <a:ext cx="351" cy="342"/>
                </a:xfrm>
                <a:custGeom>
                  <a:avLst/>
                  <a:gdLst>
                    <a:gd name="T0" fmla="*/ 17 w 216"/>
                    <a:gd name="T1" fmla="*/ 208 h 209"/>
                    <a:gd name="T2" fmla="*/ 106 w 216"/>
                    <a:gd name="T3" fmla="*/ 97 h 209"/>
                    <a:gd name="T4" fmla="*/ 184 w 216"/>
                    <a:gd name="T5" fmla="*/ 173 h 209"/>
                    <a:gd name="T6" fmla="*/ 199 w 216"/>
                    <a:gd name="T7" fmla="*/ 209 h 209"/>
                    <a:gd name="T8" fmla="*/ 216 w 216"/>
                    <a:gd name="T9" fmla="*/ 209 h 209"/>
                    <a:gd name="T10" fmla="*/ 208 w 216"/>
                    <a:gd name="T11" fmla="*/ 168 h 209"/>
                    <a:gd name="T12" fmla="*/ 106 w 216"/>
                    <a:gd name="T13" fmla="*/ 1 h 209"/>
                    <a:gd name="T14" fmla="*/ 0 w 216"/>
                    <a:gd name="T15" fmla="*/ 208 h 209"/>
                    <a:gd name="T16" fmla="*/ 17 w 216"/>
                    <a:gd name="T17" fmla="*/ 20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09">
                      <a:moveTo>
                        <a:pt x="17" y="208"/>
                      </a:moveTo>
                      <a:cubicBezTo>
                        <a:pt x="40" y="143"/>
                        <a:pt x="77" y="98"/>
                        <a:pt x="106" y="97"/>
                      </a:cubicBezTo>
                      <a:cubicBezTo>
                        <a:pt x="130" y="97"/>
                        <a:pt x="161" y="127"/>
                        <a:pt x="184" y="173"/>
                      </a:cubicBezTo>
                      <a:cubicBezTo>
                        <a:pt x="190" y="184"/>
                        <a:pt x="195" y="196"/>
                        <a:pt x="199" y="209"/>
                      </a:cubicBezTo>
                      <a:cubicBezTo>
                        <a:pt x="205" y="209"/>
                        <a:pt x="210" y="209"/>
                        <a:pt x="216" y="209"/>
                      </a:cubicBezTo>
                      <a:cubicBezTo>
                        <a:pt x="214" y="194"/>
                        <a:pt x="211" y="181"/>
                        <a:pt x="208" y="168"/>
                      </a:cubicBezTo>
                      <a:cubicBezTo>
                        <a:pt x="187" y="69"/>
                        <a:pt x="149" y="0"/>
                        <a:pt x="106" y="1"/>
                      </a:cubicBezTo>
                      <a:cubicBezTo>
                        <a:pt x="56" y="1"/>
                        <a:pt x="19" y="89"/>
                        <a:pt x="0" y="208"/>
                      </a:cubicBezTo>
                      <a:cubicBezTo>
                        <a:pt x="6" y="208"/>
                        <a:pt x="12" y="208"/>
                        <a:pt x="17" y="208"/>
                      </a:cubicBezTo>
                      <a:close/>
                    </a:path>
                  </a:pathLst>
                </a:custGeom>
                <a:solidFill>
                  <a:srgbClr val="BAD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4" name="ïŝḻíḋe"/>
                <p:cNvSpPr/>
                <p:nvPr/>
              </p:nvSpPr>
              <p:spPr bwMode="auto">
                <a:xfrm>
                  <a:off x="2" y="23"/>
                  <a:ext cx="244" cy="604"/>
                </a:xfrm>
                <a:custGeom>
                  <a:avLst/>
                  <a:gdLst>
                    <a:gd name="T0" fmla="*/ 1 w 150"/>
                    <a:gd name="T1" fmla="*/ 34 h 369"/>
                    <a:gd name="T2" fmla="*/ 9 w 150"/>
                    <a:gd name="T3" fmla="*/ 41 h 369"/>
                    <a:gd name="T4" fmla="*/ 8 w 150"/>
                    <a:gd name="T5" fmla="*/ 46 h 369"/>
                    <a:gd name="T6" fmla="*/ 10 w 150"/>
                    <a:gd name="T7" fmla="*/ 54 h 369"/>
                    <a:gd name="T8" fmla="*/ 12 w 150"/>
                    <a:gd name="T9" fmla="*/ 65 h 369"/>
                    <a:gd name="T10" fmla="*/ 12 w 150"/>
                    <a:gd name="T11" fmla="*/ 74 h 369"/>
                    <a:gd name="T12" fmla="*/ 18 w 150"/>
                    <a:gd name="T13" fmla="*/ 78 h 369"/>
                    <a:gd name="T14" fmla="*/ 30 w 150"/>
                    <a:gd name="T15" fmla="*/ 125 h 369"/>
                    <a:gd name="T16" fmla="*/ 26 w 150"/>
                    <a:gd name="T17" fmla="*/ 150 h 369"/>
                    <a:gd name="T18" fmla="*/ 33 w 150"/>
                    <a:gd name="T19" fmla="*/ 161 h 369"/>
                    <a:gd name="T20" fmla="*/ 38 w 150"/>
                    <a:gd name="T21" fmla="*/ 174 h 369"/>
                    <a:gd name="T22" fmla="*/ 34 w 150"/>
                    <a:gd name="T23" fmla="*/ 211 h 369"/>
                    <a:gd name="T24" fmla="*/ 35 w 150"/>
                    <a:gd name="T25" fmla="*/ 255 h 369"/>
                    <a:gd name="T26" fmla="*/ 39 w 150"/>
                    <a:gd name="T27" fmla="*/ 282 h 369"/>
                    <a:gd name="T28" fmla="*/ 43 w 150"/>
                    <a:gd name="T29" fmla="*/ 322 h 369"/>
                    <a:gd name="T30" fmla="*/ 50 w 150"/>
                    <a:gd name="T31" fmla="*/ 357 h 369"/>
                    <a:gd name="T32" fmla="*/ 109 w 150"/>
                    <a:gd name="T33" fmla="*/ 367 h 369"/>
                    <a:gd name="T34" fmla="*/ 127 w 150"/>
                    <a:gd name="T35" fmla="*/ 348 h 369"/>
                    <a:gd name="T36" fmla="*/ 129 w 150"/>
                    <a:gd name="T37" fmla="*/ 323 h 369"/>
                    <a:gd name="T38" fmla="*/ 141 w 150"/>
                    <a:gd name="T39" fmla="*/ 256 h 369"/>
                    <a:gd name="T40" fmla="*/ 148 w 150"/>
                    <a:gd name="T41" fmla="*/ 217 h 369"/>
                    <a:gd name="T42" fmla="*/ 143 w 150"/>
                    <a:gd name="T43" fmla="*/ 202 h 369"/>
                    <a:gd name="T44" fmla="*/ 138 w 150"/>
                    <a:gd name="T45" fmla="*/ 179 h 369"/>
                    <a:gd name="T46" fmla="*/ 121 w 150"/>
                    <a:gd name="T47" fmla="*/ 171 h 369"/>
                    <a:gd name="T48" fmla="*/ 107 w 150"/>
                    <a:gd name="T49" fmla="*/ 154 h 369"/>
                    <a:gd name="T50" fmla="*/ 98 w 150"/>
                    <a:gd name="T51" fmla="*/ 145 h 369"/>
                    <a:gd name="T52" fmla="*/ 99 w 150"/>
                    <a:gd name="T53" fmla="*/ 138 h 369"/>
                    <a:gd name="T54" fmla="*/ 97 w 150"/>
                    <a:gd name="T55" fmla="*/ 124 h 369"/>
                    <a:gd name="T56" fmla="*/ 97 w 150"/>
                    <a:gd name="T57" fmla="*/ 115 h 369"/>
                    <a:gd name="T58" fmla="*/ 92 w 150"/>
                    <a:gd name="T59" fmla="*/ 107 h 369"/>
                    <a:gd name="T60" fmla="*/ 87 w 150"/>
                    <a:gd name="T61" fmla="*/ 103 h 369"/>
                    <a:gd name="T62" fmla="*/ 87 w 150"/>
                    <a:gd name="T63" fmla="*/ 84 h 369"/>
                    <a:gd name="T64" fmla="*/ 78 w 150"/>
                    <a:gd name="T65" fmla="*/ 99 h 369"/>
                    <a:gd name="T66" fmla="*/ 69 w 150"/>
                    <a:gd name="T67" fmla="*/ 91 h 369"/>
                    <a:gd name="T68" fmla="*/ 69 w 150"/>
                    <a:gd name="T69" fmla="*/ 99 h 369"/>
                    <a:gd name="T70" fmla="*/ 43 w 150"/>
                    <a:gd name="T71" fmla="*/ 91 h 369"/>
                    <a:gd name="T72" fmla="*/ 60 w 150"/>
                    <a:gd name="T73" fmla="*/ 109 h 369"/>
                    <a:gd name="T74" fmla="*/ 44 w 150"/>
                    <a:gd name="T75" fmla="*/ 111 h 369"/>
                    <a:gd name="T76" fmla="*/ 28 w 150"/>
                    <a:gd name="T77" fmla="*/ 59 h 369"/>
                    <a:gd name="T78" fmla="*/ 21 w 150"/>
                    <a:gd name="T79" fmla="*/ 42 h 369"/>
                    <a:gd name="T80" fmla="*/ 29 w 150"/>
                    <a:gd name="T81" fmla="*/ 36 h 369"/>
                    <a:gd name="T82" fmla="*/ 31 w 150"/>
                    <a:gd name="T83" fmla="*/ 24 h 369"/>
                    <a:gd name="T84" fmla="*/ 27 w 150"/>
                    <a:gd name="T85" fmla="*/ 23 h 369"/>
                    <a:gd name="T86" fmla="*/ 21 w 150"/>
                    <a:gd name="T87" fmla="*/ 20 h 369"/>
                    <a:gd name="T88" fmla="*/ 30 w 150"/>
                    <a:gd name="T89" fmla="*/ 6 h 369"/>
                    <a:gd name="T90" fmla="*/ 22 w 150"/>
                    <a:gd name="T91" fmla="*/ 6 h 369"/>
                    <a:gd name="T92" fmla="*/ 9 w 150"/>
                    <a:gd name="T93" fmla="*/ 8 h 369"/>
                    <a:gd name="T94" fmla="*/ 9 w 150"/>
                    <a:gd name="T95" fmla="*/ 20 h 369"/>
                    <a:gd name="T96" fmla="*/ 4 w 150"/>
                    <a:gd name="T97" fmla="*/ 23 h 369"/>
                    <a:gd name="T98" fmla="*/ 0 w 150"/>
                    <a:gd name="T99" fmla="*/ 24 h 369"/>
                    <a:gd name="T100" fmla="*/ 62 w 150"/>
                    <a:gd name="T101" fmla="*/ 126 h 369"/>
                    <a:gd name="T102" fmla="*/ 66 w 150"/>
                    <a:gd name="T103" fmla="*/ 131 h 369"/>
                    <a:gd name="T104" fmla="*/ 56 w 150"/>
                    <a:gd name="T105" fmla="*/ 135 h 369"/>
                    <a:gd name="T106" fmla="*/ 53 w 150"/>
                    <a:gd name="T107" fmla="*/ 127 h 369"/>
                    <a:gd name="T108" fmla="*/ 54 w 150"/>
                    <a:gd name="T109" fmla="*/ 120 h 369"/>
                    <a:gd name="T110" fmla="*/ 54 w 150"/>
                    <a:gd name="T111" fmla="*/ 112 h 369"/>
                    <a:gd name="T112" fmla="*/ 61 w 150"/>
                    <a:gd name="T113" fmla="*/ 116 h 369"/>
                    <a:gd name="T114" fmla="*/ 50 w 150"/>
                    <a:gd name="T115" fmla="*/ 120 h 369"/>
                    <a:gd name="T116" fmla="*/ 44 w 150"/>
                    <a:gd name="T117" fmla="*/ 1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 h="369">
                      <a:moveTo>
                        <a:pt x="2" y="28"/>
                      </a:moveTo>
                      <a:cubicBezTo>
                        <a:pt x="2" y="28"/>
                        <a:pt x="2" y="31"/>
                        <a:pt x="1" y="32"/>
                      </a:cubicBezTo>
                      <a:cubicBezTo>
                        <a:pt x="0" y="32"/>
                        <a:pt x="0" y="33"/>
                        <a:pt x="1" y="34"/>
                      </a:cubicBezTo>
                      <a:cubicBezTo>
                        <a:pt x="2" y="35"/>
                        <a:pt x="3" y="36"/>
                        <a:pt x="5" y="37"/>
                      </a:cubicBezTo>
                      <a:cubicBezTo>
                        <a:pt x="5" y="37"/>
                        <a:pt x="6" y="37"/>
                        <a:pt x="7" y="37"/>
                      </a:cubicBezTo>
                      <a:cubicBezTo>
                        <a:pt x="6" y="38"/>
                        <a:pt x="7" y="40"/>
                        <a:pt x="9" y="41"/>
                      </a:cubicBezTo>
                      <a:cubicBezTo>
                        <a:pt x="9" y="42"/>
                        <a:pt x="10" y="43"/>
                        <a:pt x="10" y="43"/>
                      </a:cubicBezTo>
                      <a:cubicBezTo>
                        <a:pt x="10" y="45"/>
                        <a:pt x="10" y="45"/>
                        <a:pt x="10" y="45"/>
                      </a:cubicBezTo>
                      <a:cubicBezTo>
                        <a:pt x="10" y="45"/>
                        <a:pt x="8" y="45"/>
                        <a:pt x="8" y="46"/>
                      </a:cubicBezTo>
                      <a:cubicBezTo>
                        <a:pt x="8" y="48"/>
                        <a:pt x="9" y="49"/>
                        <a:pt x="9" y="49"/>
                      </a:cubicBezTo>
                      <a:cubicBezTo>
                        <a:pt x="9" y="49"/>
                        <a:pt x="8" y="49"/>
                        <a:pt x="8" y="51"/>
                      </a:cubicBezTo>
                      <a:cubicBezTo>
                        <a:pt x="8" y="53"/>
                        <a:pt x="10" y="54"/>
                        <a:pt x="10" y="54"/>
                      </a:cubicBezTo>
                      <a:cubicBezTo>
                        <a:pt x="10" y="54"/>
                        <a:pt x="8" y="55"/>
                        <a:pt x="9" y="57"/>
                      </a:cubicBezTo>
                      <a:cubicBezTo>
                        <a:pt x="10" y="59"/>
                        <a:pt x="11" y="59"/>
                        <a:pt x="11" y="59"/>
                      </a:cubicBezTo>
                      <a:cubicBezTo>
                        <a:pt x="11" y="59"/>
                        <a:pt x="12" y="64"/>
                        <a:pt x="12" y="65"/>
                      </a:cubicBezTo>
                      <a:cubicBezTo>
                        <a:pt x="11" y="67"/>
                        <a:pt x="11" y="68"/>
                        <a:pt x="11" y="68"/>
                      </a:cubicBezTo>
                      <a:cubicBezTo>
                        <a:pt x="11" y="68"/>
                        <a:pt x="10" y="69"/>
                        <a:pt x="10" y="70"/>
                      </a:cubicBezTo>
                      <a:cubicBezTo>
                        <a:pt x="11" y="72"/>
                        <a:pt x="12" y="72"/>
                        <a:pt x="12" y="74"/>
                      </a:cubicBezTo>
                      <a:cubicBezTo>
                        <a:pt x="12" y="77"/>
                        <a:pt x="13" y="77"/>
                        <a:pt x="13" y="77"/>
                      </a:cubicBezTo>
                      <a:cubicBezTo>
                        <a:pt x="13" y="77"/>
                        <a:pt x="14" y="81"/>
                        <a:pt x="16" y="81"/>
                      </a:cubicBezTo>
                      <a:cubicBezTo>
                        <a:pt x="17" y="81"/>
                        <a:pt x="18" y="79"/>
                        <a:pt x="18" y="78"/>
                      </a:cubicBezTo>
                      <a:cubicBezTo>
                        <a:pt x="18" y="77"/>
                        <a:pt x="19" y="83"/>
                        <a:pt x="20" y="87"/>
                      </a:cubicBezTo>
                      <a:cubicBezTo>
                        <a:pt x="20" y="91"/>
                        <a:pt x="22" y="104"/>
                        <a:pt x="25" y="111"/>
                      </a:cubicBezTo>
                      <a:cubicBezTo>
                        <a:pt x="28" y="118"/>
                        <a:pt x="29" y="122"/>
                        <a:pt x="30" y="125"/>
                      </a:cubicBezTo>
                      <a:cubicBezTo>
                        <a:pt x="31" y="129"/>
                        <a:pt x="32" y="132"/>
                        <a:pt x="31" y="134"/>
                      </a:cubicBezTo>
                      <a:cubicBezTo>
                        <a:pt x="30" y="136"/>
                        <a:pt x="27" y="144"/>
                        <a:pt x="26" y="150"/>
                      </a:cubicBezTo>
                      <a:cubicBezTo>
                        <a:pt x="26" y="150"/>
                        <a:pt x="26" y="150"/>
                        <a:pt x="26" y="150"/>
                      </a:cubicBezTo>
                      <a:cubicBezTo>
                        <a:pt x="26" y="154"/>
                        <a:pt x="26" y="157"/>
                        <a:pt x="26" y="159"/>
                      </a:cubicBezTo>
                      <a:cubicBezTo>
                        <a:pt x="27" y="160"/>
                        <a:pt x="27" y="160"/>
                        <a:pt x="28" y="160"/>
                      </a:cubicBezTo>
                      <a:cubicBezTo>
                        <a:pt x="32" y="160"/>
                        <a:pt x="32" y="161"/>
                        <a:pt x="33" y="161"/>
                      </a:cubicBezTo>
                      <a:cubicBezTo>
                        <a:pt x="33" y="161"/>
                        <a:pt x="33" y="161"/>
                        <a:pt x="33" y="162"/>
                      </a:cubicBezTo>
                      <a:cubicBezTo>
                        <a:pt x="33" y="163"/>
                        <a:pt x="33" y="165"/>
                        <a:pt x="35" y="167"/>
                      </a:cubicBezTo>
                      <a:cubicBezTo>
                        <a:pt x="37" y="169"/>
                        <a:pt x="37" y="168"/>
                        <a:pt x="38" y="174"/>
                      </a:cubicBezTo>
                      <a:cubicBezTo>
                        <a:pt x="39" y="181"/>
                        <a:pt x="39" y="181"/>
                        <a:pt x="41" y="186"/>
                      </a:cubicBezTo>
                      <a:cubicBezTo>
                        <a:pt x="43" y="191"/>
                        <a:pt x="43" y="192"/>
                        <a:pt x="43" y="192"/>
                      </a:cubicBezTo>
                      <a:cubicBezTo>
                        <a:pt x="43" y="192"/>
                        <a:pt x="37" y="200"/>
                        <a:pt x="34" y="211"/>
                      </a:cubicBezTo>
                      <a:cubicBezTo>
                        <a:pt x="32" y="221"/>
                        <a:pt x="32" y="231"/>
                        <a:pt x="34" y="233"/>
                      </a:cubicBezTo>
                      <a:cubicBezTo>
                        <a:pt x="35" y="236"/>
                        <a:pt x="36" y="238"/>
                        <a:pt x="36" y="238"/>
                      </a:cubicBezTo>
                      <a:cubicBezTo>
                        <a:pt x="36" y="238"/>
                        <a:pt x="34" y="247"/>
                        <a:pt x="35" y="255"/>
                      </a:cubicBezTo>
                      <a:cubicBezTo>
                        <a:pt x="35" y="262"/>
                        <a:pt x="35" y="267"/>
                        <a:pt x="36" y="271"/>
                      </a:cubicBezTo>
                      <a:cubicBezTo>
                        <a:pt x="37" y="274"/>
                        <a:pt x="38" y="277"/>
                        <a:pt x="38" y="277"/>
                      </a:cubicBezTo>
                      <a:cubicBezTo>
                        <a:pt x="38" y="277"/>
                        <a:pt x="38" y="280"/>
                        <a:pt x="39" y="282"/>
                      </a:cubicBezTo>
                      <a:cubicBezTo>
                        <a:pt x="40" y="285"/>
                        <a:pt x="40" y="288"/>
                        <a:pt x="40" y="288"/>
                      </a:cubicBezTo>
                      <a:cubicBezTo>
                        <a:pt x="40" y="288"/>
                        <a:pt x="40" y="304"/>
                        <a:pt x="41" y="310"/>
                      </a:cubicBezTo>
                      <a:cubicBezTo>
                        <a:pt x="42" y="316"/>
                        <a:pt x="42" y="318"/>
                        <a:pt x="43" y="322"/>
                      </a:cubicBezTo>
                      <a:cubicBezTo>
                        <a:pt x="44" y="326"/>
                        <a:pt x="45" y="331"/>
                        <a:pt x="47" y="336"/>
                      </a:cubicBezTo>
                      <a:cubicBezTo>
                        <a:pt x="48" y="341"/>
                        <a:pt x="50" y="347"/>
                        <a:pt x="50" y="347"/>
                      </a:cubicBezTo>
                      <a:cubicBezTo>
                        <a:pt x="50" y="347"/>
                        <a:pt x="51" y="350"/>
                        <a:pt x="50" y="357"/>
                      </a:cubicBezTo>
                      <a:cubicBezTo>
                        <a:pt x="50" y="360"/>
                        <a:pt x="50" y="364"/>
                        <a:pt x="49" y="369"/>
                      </a:cubicBezTo>
                      <a:cubicBezTo>
                        <a:pt x="58" y="368"/>
                        <a:pt x="66" y="368"/>
                        <a:pt x="74" y="368"/>
                      </a:cubicBezTo>
                      <a:cubicBezTo>
                        <a:pt x="86" y="368"/>
                        <a:pt x="98" y="367"/>
                        <a:pt x="109" y="367"/>
                      </a:cubicBezTo>
                      <a:cubicBezTo>
                        <a:pt x="115" y="367"/>
                        <a:pt x="121" y="366"/>
                        <a:pt x="127" y="366"/>
                      </a:cubicBezTo>
                      <a:cubicBezTo>
                        <a:pt x="127" y="363"/>
                        <a:pt x="126" y="360"/>
                        <a:pt x="126" y="358"/>
                      </a:cubicBezTo>
                      <a:cubicBezTo>
                        <a:pt x="126" y="353"/>
                        <a:pt x="127" y="348"/>
                        <a:pt x="127" y="348"/>
                      </a:cubicBezTo>
                      <a:cubicBezTo>
                        <a:pt x="127" y="348"/>
                        <a:pt x="130" y="346"/>
                        <a:pt x="129" y="342"/>
                      </a:cubicBezTo>
                      <a:cubicBezTo>
                        <a:pt x="128" y="338"/>
                        <a:pt x="128" y="328"/>
                        <a:pt x="128" y="328"/>
                      </a:cubicBezTo>
                      <a:cubicBezTo>
                        <a:pt x="128" y="328"/>
                        <a:pt x="129" y="329"/>
                        <a:pt x="129" y="323"/>
                      </a:cubicBezTo>
                      <a:cubicBezTo>
                        <a:pt x="128" y="318"/>
                        <a:pt x="124" y="259"/>
                        <a:pt x="124" y="259"/>
                      </a:cubicBezTo>
                      <a:cubicBezTo>
                        <a:pt x="124" y="259"/>
                        <a:pt x="127" y="259"/>
                        <a:pt x="129" y="261"/>
                      </a:cubicBezTo>
                      <a:cubicBezTo>
                        <a:pt x="131" y="262"/>
                        <a:pt x="138" y="262"/>
                        <a:pt x="141" y="256"/>
                      </a:cubicBezTo>
                      <a:cubicBezTo>
                        <a:pt x="145" y="249"/>
                        <a:pt x="146" y="244"/>
                        <a:pt x="147" y="241"/>
                      </a:cubicBezTo>
                      <a:cubicBezTo>
                        <a:pt x="147" y="238"/>
                        <a:pt x="150" y="233"/>
                        <a:pt x="150" y="229"/>
                      </a:cubicBezTo>
                      <a:cubicBezTo>
                        <a:pt x="149" y="226"/>
                        <a:pt x="150" y="219"/>
                        <a:pt x="148" y="217"/>
                      </a:cubicBezTo>
                      <a:cubicBezTo>
                        <a:pt x="146" y="215"/>
                        <a:pt x="147" y="211"/>
                        <a:pt x="146" y="209"/>
                      </a:cubicBezTo>
                      <a:cubicBezTo>
                        <a:pt x="145" y="207"/>
                        <a:pt x="146" y="206"/>
                        <a:pt x="145" y="205"/>
                      </a:cubicBezTo>
                      <a:cubicBezTo>
                        <a:pt x="144" y="204"/>
                        <a:pt x="143" y="202"/>
                        <a:pt x="143" y="202"/>
                      </a:cubicBezTo>
                      <a:cubicBezTo>
                        <a:pt x="148" y="189"/>
                        <a:pt x="148" y="189"/>
                        <a:pt x="148" y="189"/>
                      </a:cubicBezTo>
                      <a:cubicBezTo>
                        <a:pt x="143" y="180"/>
                        <a:pt x="143" y="180"/>
                        <a:pt x="143" y="180"/>
                      </a:cubicBezTo>
                      <a:cubicBezTo>
                        <a:pt x="138" y="179"/>
                        <a:pt x="138" y="179"/>
                        <a:pt x="138" y="179"/>
                      </a:cubicBezTo>
                      <a:cubicBezTo>
                        <a:pt x="133" y="189"/>
                        <a:pt x="133" y="189"/>
                        <a:pt x="133" y="189"/>
                      </a:cubicBezTo>
                      <a:cubicBezTo>
                        <a:pt x="133" y="189"/>
                        <a:pt x="131" y="188"/>
                        <a:pt x="130" y="187"/>
                      </a:cubicBezTo>
                      <a:cubicBezTo>
                        <a:pt x="129" y="186"/>
                        <a:pt x="123" y="175"/>
                        <a:pt x="121" y="171"/>
                      </a:cubicBezTo>
                      <a:cubicBezTo>
                        <a:pt x="119" y="167"/>
                        <a:pt x="117" y="164"/>
                        <a:pt x="115" y="162"/>
                      </a:cubicBezTo>
                      <a:cubicBezTo>
                        <a:pt x="113" y="159"/>
                        <a:pt x="112" y="159"/>
                        <a:pt x="110" y="158"/>
                      </a:cubicBezTo>
                      <a:cubicBezTo>
                        <a:pt x="108" y="157"/>
                        <a:pt x="111" y="156"/>
                        <a:pt x="107" y="154"/>
                      </a:cubicBezTo>
                      <a:cubicBezTo>
                        <a:pt x="104" y="153"/>
                        <a:pt x="100" y="150"/>
                        <a:pt x="99" y="147"/>
                      </a:cubicBezTo>
                      <a:cubicBezTo>
                        <a:pt x="99" y="145"/>
                        <a:pt x="98" y="145"/>
                        <a:pt x="98" y="145"/>
                      </a:cubicBezTo>
                      <a:cubicBezTo>
                        <a:pt x="98" y="145"/>
                        <a:pt x="98" y="145"/>
                        <a:pt x="98" y="145"/>
                      </a:cubicBezTo>
                      <a:cubicBezTo>
                        <a:pt x="98" y="145"/>
                        <a:pt x="98" y="144"/>
                        <a:pt x="98" y="145"/>
                      </a:cubicBezTo>
                      <a:cubicBezTo>
                        <a:pt x="98" y="145"/>
                        <a:pt x="100" y="145"/>
                        <a:pt x="101" y="143"/>
                      </a:cubicBezTo>
                      <a:cubicBezTo>
                        <a:pt x="101" y="142"/>
                        <a:pt x="99" y="138"/>
                        <a:pt x="99" y="138"/>
                      </a:cubicBezTo>
                      <a:cubicBezTo>
                        <a:pt x="99" y="138"/>
                        <a:pt x="100" y="134"/>
                        <a:pt x="100" y="131"/>
                      </a:cubicBezTo>
                      <a:cubicBezTo>
                        <a:pt x="99" y="129"/>
                        <a:pt x="97" y="128"/>
                        <a:pt x="97" y="128"/>
                      </a:cubicBezTo>
                      <a:cubicBezTo>
                        <a:pt x="97" y="124"/>
                        <a:pt x="97" y="124"/>
                        <a:pt x="97" y="124"/>
                      </a:cubicBezTo>
                      <a:cubicBezTo>
                        <a:pt x="97" y="124"/>
                        <a:pt x="97" y="126"/>
                        <a:pt x="98" y="124"/>
                      </a:cubicBezTo>
                      <a:cubicBezTo>
                        <a:pt x="99" y="122"/>
                        <a:pt x="99" y="121"/>
                        <a:pt x="98" y="118"/>
                      </a:cubicBezTo>
                      <a:cubicBezTo>
                        <a:pt x="98" y="117"/>
                        <a:pt x="98" y="116"/>
                        <a:pt x="97" y="115"/>
                      </a:cubicBezTo>
                      <a:cubicBezTo>
                        <a:pt x="117" y="110"/>
                        <a:pt x="117" y="110"/>
                        <a:pt x="117" y="110"/>
                      </a:cubicBezTo>
                      <a:cubicBezTo>
                        <a:pt x="95" y="111"/>
                        <a:pt x="95" y="111"/>
                        <a:pt x="95" y="111"/>
                      </a:cubicBezTo>
                      <a:cubicBezTo>
                        <a:pt x="94" y="109"/>
                        <a:pt x="93" y="108"/>
                        <a:pt x="92" y="107"/>
                      </a:cubicBezTo>
                      <a:cubicBezTo>
                        <a:pt x="107" y="96"/>
                        <a:pt x="107" y="96"/>
                        <a:pt x="107" y="96"/>
                      </a:cubicBezTo>
                      <a:cubicBezTo>
                        <a:pt x="89" y="104"/>
                        <a:pt x="89" y="104"/>
                        <a:pt x="89" y="104"/>
                      </a:cubicBezTo>
                      <a:cubicBezTo>
                        <a:pt x="88" y="103"/>
                        <a:pt x="88" y="103"/>
                        <a:pt x="87" y="103"/>
                      </a:cubicBezTo>
                      <a:cubicBezTo>
                        <a:pt x="86" y="102"/>
                        <a:pt x="85" y="101"/>
                        <a:pt x="84" y="101"/>
                      </a:cubicBezTo>
                      <a:cubicBezTo>
                        <a:pt x="86" y="88"/>
                        <a:pt x="86" y="88"/>
                        <a:pt x="86" y="88"/>
                      </a:cubicBezTo>
                      <a:cubicBezTo>
                        <a:pt x="87" y="84"/>
                        <a:pt x="87" y="84"/>
                        <a:pt x="87" y="84"/>
                      </a:cubicBezTo>
                      <a:cubicBezTo>
                        <a:pt x="82" y="95"/>
                        <a:pt x="82" y="95"/>
                        <a:pt x="82" y="95"/>
                      </a:cubicBezTo>
                      <a:cubicBezTo>
                        <a:pt x="79" y="99"/>
                        <a:pt x="79" y="99"/>
                        <a:pt x="79" y="99"/>
                      </a:cubicBezTo>
                      <a:cubicBezTo>
                        <a:pt x="79" y="99"/>
                        <a:pt x="79" y="99"/>
                        <a:pt x="78" y="99"/>
                      </a:cubicBezTo>
                      <a:cubicBezTo>
                        <a:pt x="77" y="99"/>
                        <a:pt x="75" y="99"/>
                        <a:pt x="74" y="99"/>
                      </a:cubicBezTo>
                      <a:cubicBezTo>
                        <a:pt x="72" y="96"/>
                        <a:pt x="72" y="96"/>
                        <a:pt x="72" y="96"/>
                      </a:cubicBezTo>
                      <a:cubicBezTo>
                        <a:pt x="69" y="91"/>
                        <a:pt x="69" y="91"/>
                        <a:pt x="69" y="91"/>
                      </a:cubicBezTo>
                      <a:cubicBezTo>
                        <a:pt x="61" y="79"/>
                        <a:pt x="61" y="79"/>
                        <a:pt x="61" y="79"/>
                      </a:cubicBezTo>
                      <a:cubicBezTo>
                        <a:pt x="67" y="94"/>
                        <a:pt x="67" y="94"/>
                        <a:pt x="67" y="94"/>
                      </a:cubicBezTo>
                      <a:cubicBezTo>
                        <a:pt x="69" y="99"/>
                        <a:pt x="69" y="99"/>
                        <a:pt x="69" y="99"/>
                      </a:cubicBezTo>
                      <a:cubicBezTo>
                        <a:pt x="67" y="100"/>
                        <a:pt x="65" y="100"/>
                        <a:pt x="64" y="102"/>
                      </a:cubicBezTo>
                      <a:cubicBezTo>
                        <a:pt x="62" y="101"/>
                        <a:pt x="62" y="101"/>
                        <a:pt x="62" y="101"/>
                      </a:cubicBezTo>
                      <a:cubicBezTo>
                        <a:pt x="43" y="91"/>
                        <a:pt x="43" y="91"/>
                        <a:pt x="43" y="91"/>
                      </a:cubicBezTo>
                      <a:cubicBezTo>
                        <a:pt x="60" y="104"/>
                        <a:pt x="60" y="104"/>
                        <a:pt x="60" y="104"/>
                      </a:cubicBezTo>
                      <a:cubicBezTo>
                        <a:pt x="62" y="105"/>
                        <a:pt x="62" y="105"/>
                        <a:pt x="62" y="105"/>
                      </a:cubicBezTo>
                      <a:cubicBezTo>
                        <a:pt x="61" y="106"/>
                        <a:pt x="60" y="108"/>
                        <a:pt x="60" y="109"/>
                      </a:cubicBezTo>
                      <a:cubicBezTo>
                        <a:pt x="56" y="110"/>
                        <a:pt x="56" y="110"/>
                        <a:pt x="56" y="110"/>
                      </a:cubicBezTo>
                      <a:cubicBezTo>
                        <a:pt x="44" y="111"/>
                        <a:pt x="44" y="111"/>
                        <a:pt x="44" y="111"/>
                      </a:cubicBezTo>
                      <a:cubicBezTo>
                        <a:pt x="44" y="111"/>
                        <a:pt x="44" y="111"/>
                        <a:pt x="44" y="111"/>
                      </a:cubicBezTo>
                      <a:cubicBezTo>
                        <a:pt x="43" y="107"/>
                        <a:pt x="40" y="95"/>
                        <a:pt x="36" y="86"/>
                      </a:cubicBezTo>
                      <a:cubicBezTo>
                        <a:pt x="32" y="77"/>
                        <a:pt x="33" y="79"/>
                        <a:pt x="31" y="72"/>
                      </a:cubicBezTo>
                      <a:cubicBezTo>
                        <a:pt x="29" y="65"/>
                        <a:pt x="29" y="64"/>
                        <a:pt x="28" y="59"/>
                      </a:cubicBezTo>
                      <a:cubicBezTo>
                        <a:pt x="27" y="55"/>
                        <a:pt x="25" y="52"/>
                        <a:pt x="23" y="49"/>
                      </a:cubicBezTo>
                      <a:cubicBezTo>
                        <a:pt x="21" y="47"/>
                        <a:pt x="21" y="47"/>
                        <a:pt x="21" y="47"/>
                      </a:cubicBezTo>
                      <a:cubicBezTo>
                        <a:pt x="21" y="42"/>
                        <a:pt x="21" y="42"/>
                        <a:pt x="21" y="42"/>
                      </a:cubicBezTo>
                      <a:cubicBezTo>
                        <a:pt x="21" y="42"/>
                        <a:pt x="23" y="41"/>
                        <a:pt x="23" y="40"/>
                      </a:cubicBezTo>
                      <a:cubicBezTo>
                        <a:pt x="23" y="39"/>
                        <a:pt x="22" y="38"/>
                        <a:pt x="22" y="38"/>
                      </a:cubicBezTo>
                      <a:cubicBezTo>
                        <a:pt x="22" y="38"/>
                        <a:pt x="29" y="37"/>
                        <a:pt x="29" y="36"/>
                      </a:cubicBezTo>
                      <a:cubicBezTo>
                        <a:pt x="29" y="34"/>
                        <a:pt x="32" y="34"/>
                        <a:pt x="31" y="32"/>
                      </a:cubicBezTo>
                      <a:cubicBezTo>
                        <a:pt x="30" y="30"/>
                        <a:pt x="28" y="29"/>
                        <a:pt x="29" y="27"/>
                      </a:cubicBezTo>
                      <a:cubicBezTo>
                        <a:pt x="30" y="26"/>
                        <a:pt x="31" y="24"/>
                        <a:pt x="31" y="24"/>
                      </a:cubicBezTo>
                      <a:cubicBezTo>
                        <a:pt x="29" y="24"/>
                        <a:pt x="29" y="24"/>
                        <a:pt x="29" y="24"/>
                      </a:cubicBezTo>
                      <a:cubicBezTo>
                        <a:pt x="30" y="22"/>
                        <a:pt x="30" y="22"/>
                        <a:pt x="30" y="22"/>
                      </a:cubicBezTo>
                      <a:cubicBezTo>
                        <a:pt x="27" y="23"/>
                        <a:pt x="27" y="23"/>
                        <a:pt x="27" y="23"/>
                      </a:cubicBezTo>
                      <a:cubicBezTo>
                        <a:pt x="26" y="21"/>
                        <a:pt x="26" y="21"/>
                        <a:pt x="26" y="21"/>
                      </a:cubicBezTo>
                      <a:cubicBezTo>
                        <a:pt x="22" y="22"/>
                        <a:pt x="22" y="22"/>
                        <a:pt x="22" y="22"/>
                      </a:cubicBezTo>
                      <a:cubicBezTo>
                        <a:pt x="22" y="21"/>
                        <a:pt x="21" y="20"/>
                        <a:pt x="21" y="20"/>
                      </a:cubicBezTo>
                      <a:cubicBezTo>
                        <a:pt x="21" y="19"/>
                        <a:pt x="21" y="18"/>
                        <a:pt x="21" y="18"/>
                      </a:cubicBezTo>
                      <a:cubicBezTo>
                        <a:pt x="22" y="17"/>
                        <a:pt x="23" y="16"/>
                        <a:pt x="24" y="14"/>
                      </a:cubicBezTo>
                      <a:cubicBezTo>
                        <a:pt x="25" y="12"/>
                        <a:pt x="30" y="8"/>
                        <a:pt x="30" y="6"/>
                      </a:cubicBezTo>
                      <a:cubicBezTo>
                        <a:pt x="30" y="4"/>
                        <a:pt x="31" y="2"/>
                        <a:pt x="30" y="2"/>
                      </a:cubicBezTo>
                      <a:cubicBezTo>
                        <a:pt x="30" y="1"/>
                        <a:pt x="28" y="4"/>
                        <a:pt x="26" y="5"/>
                      </a:cubicBezTo>
                      <a:cubicBezTo>
                        <a:pt x="24" y="6"/>
                        <a:pt x="23" y="5"/>
                        <a:pt x="22" y="6"/>
                      </a:cubicBezTo>
                      <a:cubicBezTo>
                        <a:pt x="20" y="7"/>
                        <a:pt x="22" y="2"/>
                        <a:pt x="20" y="1"/>
                      </a:cubicBezTo>
                      <a:cubicBezTo>
                        <a:pt x="18" y="0"/>
                        <a:pt x="16" y="2"/>
                        <a:pt x="14" y="4"/>
                      </a:cubicBezTo>
                      <a:cubicBezTo>
                        <a:pt x="12" y="6"/>
                        <a:pt x="11" y="5"/>
                        <a:pt x="9" y="8"/>
                      </a:cubicBezTo>
                      <a:cubicBezTo>
                        <a:pt x="7" y="11"/>
                        <a:pt x="9" y="15"/>
                        <a:pt x="10" y="18"/>
                      </a:cubicBezTo>
                      <a:cubicBezTo>
                        <a:pt x="11" y="19"/>
                        <a:pt x="11" y="20"/>
                        <a:pt x="12" y="21"/>
                      </a:cubicBezTo>
                      <a:cubicBezTo>
                        <a:pt x="9" y="20"/>
                        <a:pt x="9" y="20"/>
                        <a:pt x="9" y="20"/>
                      </a:cubicBezTo>
                      <a:cubicBezTo>
                        <a:pt x="8" y="22"/>
                        <a:pt x="8" y="22"/>
                        <a:pt x="8" y="22"/>
                      </a:cubicBezTo>
                      <a:cubicBezTo>
                        <a:pt x="4" y="21"/>
                        <a:pt x="4" y="21"/>
                        <a:pt x="4" y="21"/>
                      </a:cubicBezTo>
                      <a:cubicBezTo>
                        <a:pt x="4" y="23"/>
                        <a:pt x="4" y="23"/>
                        <a:pt x="4" y="23"/>
                      </a:cubicBezTo>
                      <a:cubicBezTo>
                        <a:pt x="1" y="23"/>
                        <a:pt x="1" y="23"/>
                        <a:pt x="1" y="23"/>
                      </a:cubicBezTo>
                      <a:cubicBezTo>
                        <a:pt x="2" y="25"/>
                        <a:pt x="2" y="25"/>
                        <a:pt x="2" y="25"/>
                      </a:cubicBezTo>
                      <a:cubicBezTo>
                        <a:pt x="0" y="24"/>
                        <a:pt x="0" y="24"/>
                        <a:pt x="0" y="24"/>
                      </a:cubicBezTo>
                      <a:cubicBezTo>
                        <a:pt x="0" y="24"/>
                        <a:pt x="2" y="26"/>
                        <a:pt x="2" y="28"/>
                      </a:cubicBezTo>
                      <a:close/>
                      <a:moveTo>
                        <a:pt x="62" y="123"/>
                      </a:moveTo>
                      <a:cubicBezTo>
                        <a:pt x="62" y="124"/>
                        <a:pt x="62" y="125"/>
                        <a:pt x="62" y="126"/>
                      </a:cubicBezTo>
                      <a:cubicBezTo>
                        <a:pt x="62" y="128"/>
                        <a:pt x="63" y="129"/>
                        <a:pt x="64" y="130"/>
                      </a:cubicBezTo>
                      <a:cubicBezTo>
                        <a:pt x="65" y="130"/>
                        <a:pt x="66" y="129"/>
                        <a:pt x="66" y="129"/>
                      </a:cubicBezTo>
                      <a:cubicBezTo>
                        <a:pt x="66" y="131"/>
                        <a:pt x="66" y="131"/>
                        <a:pt x="66" y="131"/>
                      </a:cubicBezTo>
                      <a:cubicBezTo>
                        <a:pt x="66" y="131"/>
                        <a:pt x="65" y="133"/>
                        <a:pt x="64" y="135"/>
                      </a:cubicBezTo>
                      <a:cubicBezTo>
                        <a:pt x="63" y="137"/>
                        <a:pt x="62" y="139"/>
                        <a:pt x="62" y="139"/>
                      </a:cubicBezTo>
                      <a:cubicBezTo>
                        <a:pt x="62" y="139"/>
                        <a:pt x="58" y="137"/>
                        <a:pt x="56" y="135"/>
                      </a:cubicBezTo>
                      <a:cubicBezTo>
                        <a:pt x="55" y="134"/>
                        <a:pt x="55" y="134"/>
                        <a:pt x="54" y="133"/>
                      </a:cubicBezTo>
                      <a:cubicBezTo>
                        <a:pt x="54" y="132"/>
                        <a:pt x="54" y="132"/>
                        <a:pt x="54" y="132"/>
                      </a:cubicBezTo>
                      <a:cubicBezTo>
                        <a:pt x="53" y="130"/>
                        <a:pt x="54" y="129"/>
                        <a:pt x="53" y="127"/>
                      </a:cubicBezTo>
                      <a:cubicBezTo>
                        <a:pt x="52" y="126"/>
                        <a:pt x="52" y="125"/>
                        <a:pt x="52" y="124"/>
                      </a:cubicBezTo>
                      <a:cubicBezTo>
                        <a:pt x="51" y="123"/>
                        <a:pt x="51" y="122"/>
                        <a:pt x="50" y="120"/>
                      </a:cubicBezTo>
                      <a:cubicBezTo>
                        <a:pt x="54" y="120"/>
                        <a:pt x="54" y="120"/>
                        <a:pt x="54" y="120"/>
                      </a:cubicBezTo>
                      <a:cubicBezTo>
                        <a:pt x="61" y="120"/>
                        <a:pt x="61" y="120"/>
                        <a:pt x="61" y="120"/>
                      </a:cubicBezTo>
                      <a:cubicBezTo>
                        <a:pt x="61" y="121"/>
                        <a:pt x="61" y="122"/>
                        <a:pt x="62" y="123"/>
                      </a:cubicBezTo>
                      <a:close/>
                      <a:moveTo>
                        <a:pt x="54" y="112"/>
                      </a:moveTo>
                      <a:cubicBezTo>
                        <a:pt x="59" y="112"/>
                        <a:pt x="59" y="112"/>
                        <a:pt x="59" y="112"/>
                      </a:cubicBezTo>
                      <a:cubicBezTo>
                        <a:pt x="59" y="113"/>
                        <a:pt x="59" y="113"/>
                        <a:pt x="60" y="113"/>
                      </a:cubicBezTo>
                      <a:cubicBezTo>
                        <a:pt x="60" y="115"/>
                        <a:pt x="61" y="116"/>
                        <a:pt x="61" y="116"/>
                      </a:cubicBezTo>
                      <a:cubicBezTo>
                        <a:pt x="61" y="116"/>
                        <a:pt x="61" y="116"/>
                        <a:pt x="61" y="116"/>
                      </a:cubicBezTo>
                      <a:cubicBezTo>
                        <a:pt x="56" y="118"/>
                        <a:pt x="56" y="118"/>
                        <a:pt x="56" y="118"/>
                      </a:cubicBezTo>
                      <a:cubicBezTo>
                        <a:pt x="50" y="120"/>
                        <a:pt x="50" y="120"/>
                        <a:pt x="50" y="120"/>
                      </a:cubicBezTo>
                      <a:cubicBezTo>
                        <a:pt x="50" y="119"/>
                        <a:pt x="49" y="119"/>
                        <a:pt x="49" y="119"/>
                      </a:cubicBezTo>
                      <a:cubicBezTo>
                        <a:pt x="48" y="117"/>
                        <a:pt x="47" y="115"/>
                        <a:pt x="47" y="115"/>
                      </a:cubicBezTo>
                      <a:cubicBezTo>
                        <a:pt x="46" y="115"/>
                        <a:pt x="44" y="114"/>
                        <a:pt x="44" y="112"/>
                      </a:cubicBezTo>
                      <a:lnTo>
                        <a:pt x="54" y="112"/>
                      </a:lnTo>
                      <a:close/>
                    </a:path>
                  </a:pathLst>
                </a:custGeom>
                <a:solidFill>
                  <a:srgbClr val="BAD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5" name="ïšľîďe"/>
                <p:cNvSpPr/>
                <p:nvPr/>
              </p:nvSpPr>
              <p:spPr bwMode="auto">
                <a:xfrm>
                  <a:off x="251" y="97"/>
                  <a:ext cx="1663" cy="525"/>
                </a:xfrm>
                <a:custGeom>
                  <a:avLst/>
                  <a:gdLst>
                    <a:gd name="T0" fmla="*/ 78 w 1023"/>
                    <a:gd name="T1" fmla="*/ 316 h 321"/>
                    <a:gd name="T2" fmla="*/ 601 w 1023"/>
                    <a:gd name="T3" fmla="*/ 172 h 321"/>
                    <a:gd name="T4" fmla="*/ 528 w 1023"/>
                    <a:gd name="T5" fmla="*/ 92 h 321"/>
                    <a:gd name="T6" fmla="*/ 473 w 1023"/>
                    <a:gd name="T7" fmla="*/ 187 h 321"/>
                    <a:gd name="T8" fmla="*/ 459 w 1023"/>
                    <a:gd name="T9" fmla="*/ 183 h 321"/>
                    <a:gd name="T10" fmla="*/ 447 w 1023"/>
                    <a:gd name="T11" fmla="*/ 135 h 321"/>
                    <a:gd name="T12" fmla="*/ 441 w 1023"/>
                    <a:gd name="T13" fmla="*/ 126 h 321"/>
                    <a:gd name="T14" fmla="*/ 432 w 1023"/>
                    <a:gd name="T15" fmla="*/ 143 h 321"/>
                    <a:gd name="T16" fmla="*/ 430 w 1023"/>
                    <a:gd name="T17" fmla="*/ 148 h 321"/>
                    <a:gd name="T18" fmla="*/ 423 w 1023"/>
                    <a:gd name="T19" fmla="*/ 134 h 321"/>
                    <a:gd name="T20" fmla="*/ 348 w 1023"/>
                    <a:gd name="T21" fmla="*/ 44 h 321"/>
                    <a:gd name="T22" fmla="*/ 346 w 1023"/>
                    <a:gd name="T23" fmla="*/ 23 h 321"/>
                    <a:gd name="T24" fmla="*/ 345 w 1023"/>
                    <a:gd name="T25" fmla="*/ 32 h 321"/>
                    <a:gd name="T26" fmla="*/ 296 w 1023"/>
                    <a:gd name="T27" fmla="*/ 118 h 321"/>
                    <a:gd name="T28" fmla="*/ 264 w 1023"/>
                    <a:gd name="T29" fmla="*/ 131 h 321"/>
                    <a:gd name="T30" fmla="*/ 258 w 1023"/>
                    <a:gd name="T31" fmla="*/ 138 h 321"/>
                    <a:gd name="T32" fmla="*/ 248 w 1023"/>
                    <a:gd name="T33" fmla="*/ 124 h 321"/>
                    <a:gd name="T34" fmla="*/ 242 w 1023"/>
                    <a:gd name="T35" fmla="*/ 136 h 321"/>
                    <a:gd name="T36" fmla="*/ 233 w 1023"/>
                    <a:gd name="T37" fmla="*/ 211 h 321"/>
                    <a:gd name="T38" fmla="*/ 218 w 1023"/>
                    <a:gd name="T39" fmla="*/ 151 h 321"/>
                    <a:gd name="T40" fmla="*/ 161 w 1023"/>
                    <a:gd name="T41" fmla="*/ 128 h 321"/>
                    <a:gd name="T42" fmla="*/ 96 w 1023"/>
                    <a:gd name="T43" fmla="*/ 21 h 321"/>
                    <a:gd name="T44" fmla="*/ 39 w 1023"/>
                    <a:gd name="T45" fmla="*/ 175 h 321"/>
                    <a:gd name="T46" fmla="*/ 631 w 1023"/>
                    <a:gd name="T47" fmla="*/ 301 h 321"/>
                    <a:gd name="T48" fmla="*/ 876 w 1023"/>
                    <a:gd name="T49" fmla="*/ 265 h 321"/>
                    <a:gd name="T50" fmla="*/ 712 w 1023"/>
                    <a:gd name="T51" fmla="*/ 190 h 321"/>
                    <a:gd name="T52" fmla="*/ 546 w 1023"/>
                    <a:gd name="T53" fmla="*/ 88 h 321"/>
                    <a:gd name="T54" fmla="*/ 463 w 1023"/>
                    <a:gd name="T55" fmla="*/ 145 h 321"/>
                    <a:gd name="T56" fmla="*/ 408 w 1023"/>
                    <a:gd name="T57" fmla="*/ 138 h 321"/>
                    <a:gd name="T58" fmla="*/ 278 w 1023"/>
                    <a:gd name="T59" fmla="*/ 141 h 321"/>
                    <a:gd name="T60" fmla="*/ 220 w 1023"/>
                    <a:gd name="T61" fmla="*/ 146 h 321"/>
                    <a:gd name="T62" fmla="*/ 34 w 1023"/>
                    <a:gd name="T63" fmla="*/ 248 h 321"/>
                    <a:gd name="T64" fmla="*/ 93 w 1023"/>
                    <a:gd name="T65" fmla="*/ 146 h 321"/>
                    <a:gd name="T66" fmla="*/ 99 w 1023"/>
                    <a:gd name="T67" fmla="*/ 144 h 321"/>
                    <a:gd name="T68" fmla="*/ 110 w 1023"/>
                    <a:gd name="T69" fmla="*/ 178 h 321"/>
                    <a:gd name="T70" fmla="*/ 96 w 1023"/>
                    <a:gd name="T71" fmla="*/ 133 h 321"/>
                    <a:gd name="T72" fmla="*/ 80 w 1023"/>
                    <a:gd name="T73" fmla="*/ 113 h 321"/>
                    <a:gd name="T74" fmla="*/ 66 w 1023"/>
                    <a:gd name="T75" fmla="*/ 143 h 321"/>
                    <a:gd name="T76" fmla="*/ 64 w 1023"/>
                    <a:gd name="T77" fmla="*/ 214 h 321"/>
                    <a:gd name="T78" fmla="*/ 92 w 1023"/>
                    <a:gd name="T79" fmla="*/ 219 h 321"/>
                    <a:gd name="T80" fmla="*/ 117 w 1023"/>
                    <a:gd name="T81" fmla="*/ 228 h 321"/>
                    <a:gd name="T82" fmla="*/ 126 w 1023"/>
                    <a:gd name="T83" fmla="*/ 183 h 321"/>
                    <a:gd name="T84" fmla="*/ 111 w 1023"/>
                    <a:gd name="T85" fmla="*/ 92 h 321"/>
                    <a:gd name="T86" fmla="*/ 88 w 1023"/>
                    <a:gd name="T87" fmla="*/ 93 h 321"/>
                    <a:gd name="T88" fmla="*/ 77 w 1023"/>
                    <a:gd name="T89" fmla="*/ 81 h 321"/>
                    <a:gd name="T90" fmla="*/ 54 w 1023"/>
                    <a:gd name="T91" fmla="*/ 160 h 321"/>
                    <a:gd name="T92" fmla="*/ 45 w 1023"/>
                    <a:gd name="T93" fmla="*/ 245 h 321"/>
                    <a:gd name="T94" fmla="*/ 73 w 1023"/>
                    <a:gd name="T95" fmla="*/ 226 h 321"/>
                    <a:gd name="T96" fmla="*/ 100 w 1023"/>
                    <a:gd name="T97" fmla="*/ 256 h 321"/>
                    <a:gd name="T98" fmla="*/ 123 w 1023"/>
                    <a:gd name="T99" fmla="*/ 281 h 321"/>
                    <a:gd name="T100" fmla="*/ 135 w 1023"/>
                    <a:gd name="T101" fmla="*/ 183 h 321"/>
                    <a:gd name="T102" fmla="*/ 135 w 1023"/>
                    <a:gd name="T103" fmla="*/ 131 h 321"/>
                    <a:gd name="T104" fmla="*/ 141 w 1023"/>
                    <a:gd name="T105" fmla="*/ 87 h 321"/>
                    <a:gd name="T106" fmla="*/ 155 w 1023"/>
                    <a:gd name="T107" fmla="*/ 67 h 321"/>
                    <a:gd name="T108" fmla="*/ 157 w 1023"/>
                    <a:gd name="T109" fmla="*/ 105 h 321"/>
                    <a:gd name="T110" fmla="*/ 160 w 1023"/>
                    <a:gd name="T111" fmla="*/ 72 h 321"/>
                    <a:gd name="T112" fmla="*/ 147 w 1023"/>
                    <a:gd name="T113" fmla="*/ 60 h 321"/>
                    <a:gd name="T114" fmla="*/ 143 w 1023"/>
                    <a:gd name="T115" fmla="*/ 44 h 321"/>
                    <a:gd name="T116" fmla="*/ 118 w 1023"/>
                    <a:gd name="T117" fmla="*/ 34 h 321"/>
                    <a:gd name="T118" fmla="*/ 88 w 1023"/>
                    <a:gd name="T119" fmla="*/ 63 h 321"/>
                    <a:gd name="T120" fmla="*/ 72 w 1023"/>
                    <a:gd name="T121" fmla="*/ 88 h 321"/>
                    <a:gd name="T122" fmla="*/ 36 w 1023"/>
                    <a:gd name="T123" fmla="*/ 20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23" h="321">
                      <a:moveTo>
                        <a:pt x="6" y="319"/>
                      </a:moveTo>
                      <a:cubicBezTo>
                        <a:pt x="6" y="316"/>
                        <a:pt x="6" y="316"/>
                        <a:pt x="6" y="316"/>
                      </a:cubicBezTo>
                      <a:cubicBezTo>
                        <a:pt x="10" y="300"/>
                        <a:pt x="10" y="300"/>
                        <a:pt x="10" y="300"/>
                      </a:cubicBezTo>
                      <a:cubicBezTo>
                        <a:pt x="12" y="293"/>
                        <a:pt x="12" y="293"/>
                        <a:pt x="12" y="293"/>
                      </a:cubicBezTo>
                      <a:cubicBezTo>
                        <a:pt x="13" y="287"/>
                        <a:pt x="13" y="287"/>
                        <a:pt x="13" y="287"/>
                      </a:cubicBezTo>
                      <a:cubicBezTo>
                        <a:pt x="14" y="285"/>
                        <a:pt x="14" y="285"/>
                        <a:pt x="14" y="285"/>
                      </a:cubicBezTo>
                      <a:cubicBezTo>
                        <a:pt x="14" y="281"/>
                        <a:pt x="16" y="279"/>
                        <a:pt x="17" y="277"/>
                      </a:cubicBezTo>
                      <a:cubicBezTo>
                        <a:pt x="18" y="275"/>
                        <a:pt x="20" y="274"/>
                        <a:pt x="22" y="274"/>
                      </a:cubicBezTo>
                      <a:cubicBezTo>
                        <a:pt x="24" y="273"/>
                        <a:pt x="26" y="275"/>
                        <a:pt x="28" y="277"/>
                      </a:cubicBezTo>
                      <a:cubicBezTo>
                        <a:pt x="28" y="279"/>
                        <a:pt x="29" y="280"/>
                        <a:pt x="29" y="282"/>
                      </a:cubicBezTo>
                      <a:cubicBezTo>
                        <a:pt x="29" y="284"/>
                        <a:pt x="29" y="286"/>
                        <a:pt x="28" y="288"/>
                      </a:cubicBezTo>
                      <a:cubicBezTo>
                        <a:pt x="28" y="289"/>
                        <a:pt x="28" y="289"/>
                        <a:pt x="28" y="289"/>
                      </a:cubicBezTo>
                      <a:cubicBezTo>
                        <a:pt x="24" y="305"/>
                        <a:pt x="24" y="305"/>
                        <a:pt x="24" y="305"/>
                      </a:cubicBezTo>
                      <a:cubicBezTo>
                        <a:pt x="21" y="317"/>
                        <a:pt x="21" y="317"/>
                        <a:pt x="21" y="317"/>
                      </a:cubicBezTo>
                      <a:cubicBezTo>
                        <a:pt x="21" y="318"/>
                        <a:pt x="21" y="318"/>
                        <a:pt x="21" y="318"/>
                      </a:cubicBezTo>
                      <a:cubicBezTo>
                        <a:pt x="23" y="318"/>
                        <a:pt x="25" y="318"/>
                        <a:pt x="27" y="318"/>
                      </a:cubicBezTo>
                      <a:cubicBezTo>
                        <a:pt x="28" y="313"/>
                        <a:pt x="28" y="313"/>
                        <a:pt x="28" y="313"/>
                      </a:cubicBezTo>
                      <a:cubicBezTo>
                        <a:pt x="30" y="301"/>
                        <a:pt x="30" y="301"/>
                        <a:pt x="30" y="301"/>
                      </a:cubicBezTo>
                      <a:cubicBezTo>
                        <a:pt x="33" y="289"/>
                        <a:pt x="33" y="289"/>
                        <a:pt x="33" y="289"/>
                      </a:cubicBezTo>
                      <a:cubicBezTo>
                        <a:pt x="33" y="287"/>
                        <a:pt x="34" y="286"/>
                        <a:pt x="35" y="284"/>
                      </a:cubicBezTo>
                      <a:cubicBezTo>
                        <a:pt x="37" y="280"/>
                        <a:pt x="41" y="278"/>
                        <a:pt x="44" y="279"/>
                      </a:cubicBezTo>
                      <a:cubicBezTo>
                        <a:pt x="48" y="279"/>
                        <a:pt x="52" y="282"/>
                        <a:pt x="53" y="286"/>
                      </a:cubicBezTo>
                      <a:cubicBezTo>
                        <a:pt x="53" y="288"/>
                        <a:pt x="53" y="291"/>
                        <a:pt x="53" y="294"/>
                      </a:cubicBezTo>
                      <a:cubicBezTo>
                        <a:pt x="52" y="298"/>
                        <a:pt x="52" y="298"/>
                        <a:pt x="52" y="298"/>
                      </a:cubicBezTo>
                      <a:cubicBezTo>
                        <a:pt x="51" y="302"/>
                        <a:pt x="51" y="302"/>
                        <a:pt x="51" y="302"/>
                      </a:cubicBezTo>
                      <a:cubicBezTo>
                        <a:pt x="50" y="307"/>
                        <a:pt x="50" y="307"/>
                        <a:pt x="50" y="307"/>
                      </a:cubicBezTo>
                      <a:cubicBezTo>
                        <a:pt x="48" y="317"/>
                        <a:pt x="48" y="317"/>
                        <a:pt x="48" y="317"/>
                      </a:cubicBezTo>
                      <a:cubicBezTo>
                        <a:pt x="49" y="317"/>
                        <a:pt x="51" y="317"/>
                        <a:pt x="53" y="316"/>
                      </a:cubicBezTo>
                      <a:cubicBezTo>
                        <a:pt x="56" y="303"/>
                        <a:pt x="56" y="303"/>
                        <a:pt x="56" y="303"/>
                      </a:cubicBezTo>
                      <a:cubicBezTo>
                        <a:pt x="57" y="299"/>
                        <a:pt x="57" y="299"/>
                        <a:pt x="57" y="299"/>
                      </a:cubicBezTo>
                      <a:cubicBezTo>
                        <a:pt x="58" y="294"/>
                        <a:pt x="58" y="294"/>
                        <a:pt x="58" y="294"/>
                      </a:cubicBezTo>
                      <a:cubicBezTo>
                        <a:pt x="58" y="293"/>
                        <a:pt x="58" y="293"/>
                        <a:pt x="58" y="293"/>
                      </a:cubicBezTo>
                      <a:cubicBezTo>
                        <a:pt x="60" y="283"/>
                        <a:pt x="69" y="280"/>
                        <a:pt x="75" y="283"/>
                      </a:cubicBezTo>
                      <a:cubicBezTo>
                        <a:pt x="76" y="284"/>
                        <a:pt x="77" y="284"/>
                        <a:pt x="78" y="285"/>
                      </a:cubicBezTo>
                      <a:cubicBezTo>
                        <a:pt x="79" y="286"/>
                        <a:pt x="80" y="287"/>
                        <a:pt x="80" y="288"/>
                      </a:cubicBezTo>
                      <a:cubicBezTo>
                        <a:pt x="82" y="290"/>
                        <a:pt x="83" y="294"/>
                        <a:pt x="82" y="298"/>
                      </a:cubicBezTo>
                      <a:cubicBezTo>
                        <a:pt x="79" y="309"/>
                        <a:pt x="79" y="309"/>
                        <a:pt x="79" y="309"/>
                      </a:cubicBezTo>
                      <a:cubicBezTo>
                        <a:pt x="78" y="316"/>
                        <a:pt x="78" y="316"/>
                        <a:pt x="78" y="316"/>
                      </a:cubicBezTo>
                      <a:cubicBezTo>
                        <a:pt x="80" y="316"/>
                        <a:pt x="81" y="315"/>
                        <a:pt x="83" y="315"/>
                      </a:cubicBezTo>
                      <a:cubicBezTo>
                        <a:pt x="85" y="305"/>
                        <a:pt x="85" y="305"/>
                        <a:pt x="85" y="305"/>
                      </a:cubicBezTo>
                      <a:cubicBezTo>
                        <a:pt x="86" y="301"/>
                        <a:pt x="86" y="301"/>
                        <a:pt x="86" y="301"/>
                      </a:cubicBezTo>
                      <a:cubicBezTo>
                        <a:pt x="89" y="290"/>
                        <a:pt x="99" y="288"/>
                        <a:pt x="104" y="293"/>
                      </a:cubicBezTo>
                      <a:cubicBezTo>
                        <a:pt x="106" y="296"/>
                        <a:pt x="107" y="300"/>
                        <a:pt x="106" y="306"/>
                      </a:cubicBezTo>
                      <a:cubicBezTo>
                        <a:pt x="104" y="315"/>
                        <a:pt x="104" y="315"/>
                        <a:pt x="104" y="315"/>
                      </a:cubicBezTo>
                      <a:cubicBezTo>
                        <a:pt x="106" y="315"/>
                        <a:pt x="107" y="315"/>
                        <a:pt x="109" y="315"/>
                      </a:cubicBezTo>
                      <a:cubicBezTo>
                        <a:pt x="110" y="313"/>
                        <a:pt x="110" y="313"/>
                        <a:pt x="110" y="313"/>
                      </a:cubicBezTo>
                      <a:cubicBezTo>
                        <a:pt x="111" y="307"/>
                        <a:pt x="111" y="307"/>
                        <a:pt x="111" y="307"/>
                      </a:cubicBezTo>
                      <a:cubicBezTo>
                        <a:pt x="114" y="293"/>
                        <a:pt x="125" y="293"/>
                        <a:pt x="126" y="303"/>
                      </a:cubicBezTo>
                      <a:cubicBezTo>
                        <a:pt x="126" y="305"/>
                        <a:pt x="126" y="307"/>
                        <a:pt x="126" y="310"/>
                      </a:cubicBezTo>
                      <a:cubicBezTo>
                        <a:pt x="125" y="315"/>
                        <a:pt x="125" y="315"/>
                        <a:pt x="125" y="315"/>
                      </a:cubicBezTo>
                      <a:cubicBezTo>
                        <a:pt x="126" y="315"/>
                        <a:pt x="128" y="315"/>
                        <a:pt x="130" y="315"/>
                      </a:cubicBezTo>
                      <a:cubicBezTo>
                        <a:pt x="131" y="312"/>
                        <a:pt x="131" y="312"/>
                        <a:pt x="131" y="312"/>
                      </a:cubicBezTo>
                      <a:cubicBezTo>
                        <a:pt x="131" y="308"/>
                        <a:pt x="131" y="308"/>
                        <a:pt x="131" y="308"/>
                      </a:cubicBezTo>
                      <a:cubicBezTo>
                        <a:pt x="131" y="315"/>
                        <a:pt x="131" y="315"/>
                        <a:pt x="131" y="315"/>
                      </a:cubicBezTo>
                      <a:cubicBezTo>
                        <a:pt x="262" y="314"/>
                        <a:pt x="392" y="321"/>
                        <a:pt x="523" y="321"/>
                      </a:cubicBezTo>
                      <a:cubicBezTo>
                        <a:pt x="536" y="321"/>
                        <a:pt x="549" y="321"/>
                        <a:pt x="563" y="321"/>
                      </a:cubicBezTo>
                      <a:cubicBezTo>
                        <a:pt x="562" y="284"/>
                        <a:pt x="562" y="284"/>
                        <a:pt x="562" y="284"/>
                      </a:cubicBezTo>
                      <a:cubicBezTo>
                        <a:pt x="562" y="276"/>
                        <a:pt x="569" y="270"/>
                        <a:pt x="577" y="270"/>
                      </a:cubicBezTo>
                      <a:cubicBezTo>
                        <a:pt x="598" y="269"/>
                        <a:pt x="598" y="269"/>
                        <a:pt x="598" y="269"/>
                      </a:cubicBezTo>
                      <a:cubicBezTo>
                        <a:pt x="607" y="269"/>
                        <a:pt x="614" y="275"/>
                        <a:pt x="614" y="283"/>
                      </a:cubicBezTo>
                      <a:cubicBezTo>
                        <a:pt x="614" y="321"/>
                        <a:pt x="614" y="321"/>
                        <a:pt x="614" y="321"/>
                      </a:cubicBezTo>
                      <a:cubicBezTo>
                        <a:pt x="724" y="320"/>
                        <a:pt x="833" y="320"/>
                        <a:pt x="943" y="320"/>
                      </a:cubicBezTo>
                      <a:cubicBezTo>
                        <a:pt x="943" y="281"/>
                        <a:pt x="943" y="281"/>
                        <a:pt x="943" y="281"/>
                      </a:cubicBezTo>
                      <a:cubicBezTo>
                        <a:pt x="952" y="294"/>
                        <a:pt x="961" y="306"/>
                        <a:pt x="970" y="319"/>
                      </a:cubicBezTo>
                      <a:cubicBezTo>
                        <a:pt x="986" y="319"/>
                        <a:pt x="1001" y="319"/>
                        <a:pt x="1016" y="319"/>
                      </a:cubicBezTo>
                      <a:cubicBezTo>
                        <a:pt x="1018" y="297"/>
                        <a:pt x="1020" y="276"/>
                        <a:pt x="1023" y="256"/>
                      </a:cubicBezTo>
                      <a:cubicBezTo>
                        <a:pt x="979" y="239"/>
                        <a:pt x="941" y="218"/>
                        <a:pt x="912" y="201"/>
                      </a:cubicBezTo>
                      <a:cubicBezTo>
                        <a:pt x="912" y="196"/>
                        <a:pt x="912" y="196"/>
                        <a:pt x="912" y="196"/>
                      </a:cubicBezTo>
                      <a:cubicBezTo>
                        <a:pt x="911" y="180"/>
                        <a:pt x="897" y="167"/>
                        <a:pt x="879" y="168"/>
                      </a:cubicBezTo>
                      <a:cubicBezTo>
                        <a:pt x="844" y="168"/>
                        <a:pt x="844" y="168"/>
                        <a:pt x="844" y="168"/>
                      </a:cubicBezTo>
                      <a:cubicBezTo>
                        <a:pt x="808" y="169"/>
                        <a:pt x="808" y="169"/>
                        <a:pt x="808" y="169"/>
                      </a:cubicBezTo>
                      <a:cubicBezTo>
                        <a:pt x="768" y="169"/>
                        <a:pt x="768" y="169"/>
                        <a:pt x="768" y="169"/>
                      </a:cubicBezTo>
                      <a:cubicBezTo>
                        <a:pt x="705" y="170"/>
                        <a:pt x="705" y="170"/>
                        <a:pt x="705" y="170"/>
                      </a:cubicBezTo>
                      <a:cubicBezTo>
                        <a:pt x="670" y="171"/>
                        <a:pt x="670" y="171"/>
                        <a:pt x="670" y="171"/>
                      </a:cubicBezTo>
                      <a:cubicBezTo>
                        <a:pt x="636" y="171"/>
                        <a:pt x="636" y="171"/>
                        <a:pt x="636" y="171"/>
                      </a:cubicBezTo>
                      <a:cubicBezTo>
                        <a:pt x="601" y="172"/>
                        <a:pt x="601" y="172"/>
                        <a:pt x="601" y="172"/>
                      </a:cubicBezTo>
                      <a:cubicBezTo>
                        <a:pt x="574" y="172"/>
                        <a:pt x="574" y="172"/>
                        <a:pt x="574" y="172"/>
                      </a:cubicBezTo>
                      <a:cubicBezTo>
                        <a:pt x="571" y="172"/>
                        <a:pt x="567" y="173"/>
                        <a:pt x="564" y="174"/>
                      </a:cubicBezTo>
                      <a:cubicBezTo>
                        <a:pt x="559" y="175"/>
                        <a:pt x="555" y="178"/>
                        <a:pt x="552" y="181"/>
                      </a:cubicBezTo>
                      <a:cubicBezTo>
                        <a:pt x="551" y="148"/>
                        <a:pt x="551" y="148"/>
                        <a:pt x="551" y="148"/>
                      </a:cubicBezTo>
                      <a:cubicBezTo>
                        <a:pt x="554" y="145"/>
                        <a:pt x="554" y="145"/>
                        <a:pt x="554" y="145"/>
                      </a:cubicBezTo>
                      <a:cubicBezTo>
                        <a:pt x="554" y="142"/>
                        <a:pt x="554" y="142"/>
                        <a:pt x="554" y="142"/>
                      </a:cubicBezTo>
                      <a:cubicBezTo>
                        <a:pt x="554" y="141"/>
                        <a:pt x="553" y="140"/>
                        <a:pt x="551" y="139"/>
                      </a:cubicBezTo>
                      <a:cubicBezTo>
                        <a:pt x="550" y="98"/>
                        <a:pt x="550" y="98"/>
                        <a:pt x="550" y="98"/>
                      </a:cubicBezTo>
                      <a:cubicBezTo>
                        <a:pt x="554" y="95"/>
                        <a:pt x="554" y="95"/>
                        <a:pt x="554" y="95"/>
                      </a:cubicBezTo>
                      <a:cubicBezTo>
                        <a:pt x="554" y="92"/>
                        <a:pt x="554" y="92"/>
                        <a:pt x="554" y="92"/>
                      </a:cubicBezTo>
                      <a:cubicBezTo>
                        <a:pt x="554" y="91"/>
                        <a:pt x="552" y="90"/>
                        <a:pt x="549" y="89"/>
                      </a:cubicBezTo>
                      <a:cubicBezTo>
                        <a:pt x="549" y="79"/>
                        <a:pt x="549" y="79"/>
                        <a:pt x="549" y="79"/>
                      </a:cubicBezTo>
                      <a:cubicBezTo>
                        <a:pt x="551" y="79"/>
                        <a:pt x="551" y="79"/>
                        <a:pt x="551" y="79"/>
                      </a:cubicBezTo>
                      <a:cubicBezTo>
                        <a:pt x="554" y="76"/>
                        <a:pt x="554" y="76"/>
                        <a:pt x="554" y="76"/>
                      </a:cubicBezTo>
                      <a:cubicBezTo>
                        <a:pt x="550" y="74"/>
                        <a:pt x="550" y="74"/>
                        <a:pt x="550" y="74"/>
                      </a:cubicBezTo>
                      <a:cubicBezTo>
                        <a:pt x="550" y="72"/>
                        <a:pt x="550" y="72"/>
                        <a:pt x="550" y="72"/>
                      </a:cubicBezTo>
                      <a:cubicBezTo>
                        <a:pt x="549" y="72"/>
                        <a:pt x="549" y="72"/>
                        <a:pt x="549" y="72"/>
                      </a:cubicBezTo>
                      <a:cubicBezTo>
                        <a:pt x="549" y="72"/>
                        <a:pt x="549" y="72"/>
                        <a:pt x="549" y="72"/>
                      </a:cubicBezTo>
                      <a:cubicBezTo>
                        <a:pt x="549" y="71"/>
                        <a:pt x="549" y="70"/>
                        <a:pt x="549" y="70"/>
                      </a:cubicBezTo>
                      <a:cubicBezTo>
                        <a:pt x="548" y="68"/>
                        <a:pt x="547" y="67"/>
                        <a:pt x="546" y="66"/>
                      </a:cubicBezTo>
                      <a:cubicBezTo>
                        <a:pt x="546" y="66"/>
                        <a:pt x="545" y="65"/>
                        <a:pt x="544" y="65"/>
                      </a:cubicBezTo>
                      <a:cubicBezTo>
                        <a:pt x="544" y="64"/>
                        <a:pt x="543" y="64"/>
                        <a:pt x="542" y="63"/>
                      </a:cubicBezTo>
                      <a:cubicBezTo>
                        <a:pt x="542" y="63"/>
                        <a:pt x="542" y="63"/>
                        <a:pt x="542" y="63"/>
                      </a:cubicBezTo>
                      <a:cubicBezTo>
                        <a:pt x="542" y="63"/>
                        <a:pt x="542" y="63"/>
                        <a:pt x="541" y="63"/>
                      </a:cubicBezTo>
                      <a:cubicBezTo>
                        <a:pt x="541" y="63"/>
                        <a:pt x="541" y="63"/>
                        <a:pt x="541" y="63"/>
                      </a:cubicBezTo>
                      <a:cubicBezTo>
                        <a:pt x="541" y="63"/>
                        <a:pt x="540" y="63"/>
                        <a:pt x="540" y="63"/>
                      </a:cubicBezTo>
                      <a:cubicBezTo>
                        <a:pt x="540" y="63"/>
                        <a:pt x="540" y="63"/>
                        <a:pt x="540" y="63"/>
                      </a:cubicBezTo>
                      <a:cubicBezTo>
                        <a:pt x="539" y="64"/>
                        <a:pt x="538" y="64"/>
                        <a:pt x="538" y="65"/>
                      </a:cubicBezTo>
                      <a:cubicBezTo>
                        <a:pt x="538" y="65"/>
                        <a:pt x="538" y="65"/>
                        <a:pt x="538" y="65"/>
                      </a:cubicBezTo>
                      <a:cubicBezTo>
                        <a:pt x="538" y="65"/>
                        <a:pt x="537" y="65"/>
                        <a:pt x="537" y="65"/>
                      </a:cubicBezTo>
                      <a:cubicBezTo>
                        <a:pt x="535" y="67"/>
                        <a:pt x="533" y="69"/>
                        <a:pt x="533" y="71"/>
                      </a:cubicBezTo>
                      <a:cubicBezTo>
                        <a:pt x="532" y="72"/>
                        <a:pt x="532" y="72"/>
                        <a:pt x="532" y="72"/>
                      </a:cubicBezTo>
                      <a:cubicBezTo>
                        <a:pt x="532" y="74"/>
                        <a:pt x="532" y="74"/>
                        <a:pt x="532" y="74"/>
                      </a:cubicBezTo>
                      <a:cubicBezTo>
                        <a:pt x="528" y="76"/>
                        <a:pt x="528" y="76"/>
                        <a:pt x="528" y="76"/>
                      </a:cubicBezTo>
                      <a:cubicBezTo>
                        <a:pt x="531" y="79"/>
                        <a:pt x="531" y="79"/>
                        <a:pt x="531" y="79"/>
                      </a:cubicBezTo>
                      <a:cubicBezTo>
                        <a:pt x="533" y="79"/>
                        <a:pt x="533" y="79"/>
                        <a:pt x="533" y="79"/>
                      </a:cubicBezTo>
                      <a:cubicBezTo>
                        <a:pt x="533" y="89"/>
                        <a:pt x="533" y="89"/>
                        <a:pt x="533" y="89"/>
                      </a:cubicBezTo>
                      <a:cubicBezTo>
                        <a:pt x="530" y="90"/>
                        <a:pt x="529" y="91"/>
                        <a:pt x="528" y="92"/>
                      </a:cubicBezTo>
                      <a:cubicBezTo>
                        <a:pt x="528" y="92"/>
                        <a:pt x="528" y="92"/>
                        <a:pt x="528" y="92"/>
                      </a:cubicBezTo>
                      <a:cubicBezTo>
                        <a:pt x="528" y="95"/>
                        <a:pt x="528" y="95"/>
                        <a:pt x="528" y="95"/>
                      </a:cubicBezTo>
                      <a:cubicBezTo>
                        <a:pt x="532" y="98"/>
                        <a:pt x="532" y="98"/>
                        <a:pt x="532" y="98"/>
                      </a:cubicBezTo>
                      <a:cubicBezTo>
                        <a:pt x="532" y="100"/>
                        <a:pt x="532" y="100"/>
                        <a:pt x="532" y="100"/>
                      </a:cubicBezTo>
                      <a:cubicBezTo>
                        <a:pt x="532" y="110"/>
                        <a:pt x="532" y="110"/>
                        <a:pt x="532" y="110"/>
                      </a:cubicBezTo>
                      <a:cubicBezTo>
                        <a:pt x="531" y="135"/>
                        <a:pt x="531" y="135"/>
                        <a:pt x="531" y="135"/>
                      </a:cubicBezTo>
                      <a:cubicBezTo>
                        <a:pt x="531" y="139"/>
                        <a:pt x="531" y="139"/>
                        <a:pt x="531" y="139"/>
                      </a:cubicBezTo>
                      <a:cubicBezTo>
                        <a:pt x="531" y="139"/>
                        <a:pt x="531" y="139"/>
                        <a:pt x="531" y="139"/>
                      </a:cubicBezTo>
                      <a:cubicBezTo>
                        <a:pt x="530" y="139"/>
                        <a:pt x="528" y="140"/>
                        <a:pt x="528" y="141"/>
                      </a:cubicBezTo>
                      <a:cubicBezTo>
                        <a:pt x="528" y="141"/>
                        <a:pt x="528" y="141"/>
                        <a:pt x="528" y="142"/>
                      </a:cubicBezTo>
                      <a:cubicBezTo>
                        <a:pt x="527" y="142"/>
                        <a:pt x="527" y="142"/>
                        <a:pt x="527" y="142"/>
                      </a:cubicBezTo>
                      <a:cubicBezTo>
                        <a:pt x="527" y="145"/>
                        <a:pt x="527" y="145"/>
                        <a:pt x="527" y="145"/>
                      </a:cubicBezTo>
                      <a:cubicBezTo>
                        <a:pt x="527" y="145"/>
                        <a:pt x="527" y="145"/>
                        <a:pt x="527" y="145"/>
                      </a:cubicBezTo>
                      <a:cubicBezTo>
                        <a:pt x="530" y="147"/>
                        <a:pt x="530" y="147"/>
                        <a:pt x="530" y="147"/>
                      </a:cubicBezTo>
                      <a:cubicBezTo>
                        <a:pt x="531" y="148"/>
                        <a:pt x="531" y="148"/>
                        <a:pt x="531" y="148"/>
                      </a:cubicBezTo>
                      <a:cubicBezTo>
                        <a:pt x="530" y="183"/>
                        <a:pt x="530" y="183"/>
                        <a:pt x="530" y="183"/>
                      </a:cubicBezTo>
                      <a:cubicBezTo>
                        <a:pt x="528" y="184"/>
                        <a:pt x="526" y="185"/>
                        <a:pt x="526" y="186"/>
                      </a:cubicBezTo>
                      <a:cubicBezTo>
                        <a:pt x="526" y="186"/>
                        <a:pt x="526" y="186"/>
                        <a:pt x="526" y="186"/>
                      </a:cubicBezTo>
                      <a:cubicBezTo>
                        <a:pt x="526" y="186"/>
                        <a:pt x="526" y="186"/>
                        <a:pt x="526" y="186"/>
                      </a:cubicBezTo>
                      <a:cubicBezTo>
                        <a:pt x="526" y="189"/>
                        <a:pt x="526" y="189"/>
                        <a:pt x="526" y="189"/>
                      </a:cubicBezTo>
                      <a:cubicBezTo>
                        <a:pt x="530" y="192"/>
                        <a:pt x="530" y="192"/>
                        <a:pt x="530" y="192"/>
                      </a:cubicBezTo>
                      <a:cubicBezTo>
                        <a:pt x="530" y="192"/>
                        <a:pt x="530" y="192"/>
                        <a:pt x="530" y="192"/>
                      </a:cubicBezTo>
                      <a:cubicBezTo>
                        <a:pt x="529" y="216"/>
                        <a:pt x="529" y="216"/>
                        <a:pt x="529" y="216"/>
                      </a:cubicBezTo>
                      <a:cubicBezTo>
                        <a:pt x="529" y="227"/>
                        <a:pt x="529" y="227"/>
                        <a:pt x="529" y="227"/>
                      </a:cubicBezTo>
                      <a:cubicBezTo>
                        <a:pt x="529" y="231"/>
                        <a:pt x="529" y="231"/>
                        <a:pt x="529" y="231"/>
                      </a:cubicBezTo>
                      <a:cubicBezTo>
                        <a:pt x="528" y="231"/>
                        <a:pt x="528" y="231"/>
                        <a:pt x="528" y="231"/>
                      </a:cubicBezTo>
                      <a:cubicBezTo>
                        <a:pt x="527" y="231"/>
                        <a:pt x="527" y="231"/>
                        <a:pt x="527" y="231"/>
                      </a:cubicBezTo>
                      <a:cubicBezTo>
                        <a:pt x="524" y="231"/>
                        <a:pt x="524" y="231"/>
                        <a:pt x="524" y="231"/>
                      </a:cubicBezTo>
                      <a:cubicBezTo>
                        <a:pt x="519" y="231"/>
                        <a:pt x="519" y="231"/>
                        <a:pt x="519" y="231"/>
                      </a:cubicBezTo>
                      <a:cubicBezTo>
                        <a:pt x="516" y="231"/>
                        <a:pt x="516" y="231"/>
                        <a:pt x="516" y="231"/>
                      </a:cubicBezTo>
                      <a:cubicBezTo>
                        <a:pt x="515" y="231"/>
                        <a:pt x="515" y="231"/>
                        <a:pt x="515" y="231"/>
                      </a:cubicBezTo>
                      <a:cubicBezTo>
                        <a:pt x="472" y="230"/>
                        <a:pt x="472" y="230"/>
                        <a:pt x="472" y="230"/>
                      </a:cubicBezTo>
                      <a:cubicBezTo>
                        <a:pt x="472" y="216"/>
                        <a:pt x="472" y="216"/>
                        <a:pt x="472" y="216"/>
                      </a:cubicBezTo>
                      <a:cubicBezTo>
                        <a:pt x="474" y="214"/>
                        <a:pt x="474" y="214"/>
                        <a:pt x="474" y="214"/>
                      </a:cubicBezTo>
                      <a:cubicBezTo>
                        <a:pt x="474" y="212"/>
                        <a:pt x="474" y="212"/>
                        <a:pt x="474" y="212"/>
                      </a:cubicBezTo>
                      <a:cubicBezTo>
                        <a:pt x="474" y="211"/>
                        <a:pt x="473" y="211"/>
                        <a:pt x="471" y="210"/>
                      </a:cubicBezTo>
                      <a:cubicBezTo>
                        <a:pt x="471" y="188"/>
                        <a:pt x="471" y="188"/>
                        <a:pt x="471" y="188"/>
                      </a:cubicBezTo>
                      <a:cubicBezTo>
                        <a:pt x="473" y="187"/>
                        <a:pt x="473" y="187"/>
                        <a:pt x="473" y="187"/>
                      </a:cubicBezTo>
                      <a:cubicBezTo>
                        <a:pt x="473" y="185"/>
                        <a:pt x="473" y="185"/>
                        <a:pt x="473" y="185"/>
                      </a:cubicBezTo>
                      <a:cubicBezTo>
                        <a:pt x="473" y="184"/>
                        <a:pt x="472" y="183"/>
                        <a:pt x="471" y="183"/>
                      </a:cubicBezTo>
                      <a:cubicBezTo>
                        <a:pt x="470" y="158"/>
                        <a:pt x="470" y="158"/>
                        <a:pt x="470" y="158"/>
                      </a:cubicBezTo>
                      <a:cubicBezTo>
                        <a:pt x="473" y="156"/>
                        <a:pt x="473" y="156"/>
                        <a:pt x="473" y="156"/>
                      </a:cubicBezTo>
                      <a:cubicBezTo>
                        <a:pt x="473" y="154"/>
                        <a:pt x="473" y="154"/>
                        <a:pt x="473" y="154"/>
                      </a:cubicBezTo>
                      <a:cubicBezTo>
                        <a:pt x="473" y="153"/>
                        <a:pt x="472" y="153"/>
                        <a:pt x="470" y="152"/>
                      </a:cubicBezTo>
                      <a:cubicBezTo>
                        <a:pt x="470" y="146"/>
                        <a:pt x="470" y="146"/>
                        <a:pt x="470" y="146"/>
                      </a:cubicBezTo>
                      <a:cubicBezTo>
                        <a:pt x="471" y="146"/>
                        <a:pt x="471" y="146"/>
                        <a:pt x="471" y="146"/>
                      </a:cubicBezTo>
                      <a:cubicBezTo>
                        <a:pt x="473" y="144"/>
                        <a:pt x="473" y="144"/>
                        <a:pt x="473" y="144"/>
                      </a:cubicBezTo>
                      <a:cubicBezTo>
                        <a:pt x="470" y="143"/>
                        <a:pt x="470" y="143"/>
                        <a:pt x="470" y="143"/>
                      </a:cubicBezTo>
                      <a:cubicBezTo>
                        <a:pt x="470" y="142"/>
                        <a:pt x="470" y="142"/>
                        <a:pt x="470" y="142"/>
                      </a:cubicBezTo>
                      <a:cubicBezTo>
                        <a:pt x="470" y="142"/>
                        <a:pt x="470" y="142"/>
                        <a:pt x="470" y="142"/>
                      </a:cubicBezTo>
                      <a:cubicBezTo>
                        <a:pt x="470" y="141"/>
                        <a:pt x="470" y="141"/>
                        <a:pt x="470" y="141"/>
                      </a:cubicBezTo>
                      <a:cubicBezTo>
                        <a:pt x="470" y="141"/>
                        <a:pt x="470" y="141"/>
                        <a:pt x="470" y="140"/>
                      </a:cubicBezTo>
                      <a:cubicBezTo>
                        <a:pt x="469" y="139"/>
                        <a:pt x="469" y="139"/>
                        <a:pt x="468" y="138"/>
                      </a:cubicBezTo>
                      <a:cubicBezTo>
                        <a:pt x="468" y="138"/>
                        <a:pt x="467" y="138"/>
                        <a:pt x="467" y="137"/>
                      </a:cubicBezTo>
                      <a:cubicBezTo>
                        <a:pt x="467" y="137"/>
                        <a:pt x="466" y="137"/>
                        <a:pt x="466" y="136"/>
                      </a:cubicBezTo>
                      <a:cubicBezTo>
                        <a:pt x="466" y="136"/>
                        <a:pt x="466" y="136"/>
                        <a:pt x="466" y="136"/>
                      </a:cubicBezTo>
                      <a:cubicBezTo>
                        <a:pt x="466" y="136"/>
                        <a:pt x="465" y="136"/>
                        <a:pt x="465" y="136"/>
                      </a:cubicBezTo>
                      <a:cubicBezTo>
                        <a:pt x="465" y="136"/>
                        <a:pt x="465" y="136"/>
                        <a:pt x="465" y="136"/>
                      </a:cubicBezTo>
                      <a:cubicBezTo>
                        <a:pt x="465" y="136"/>
                        <a:pt x="465" y="136"/>
                        <a:pt x="465" y="136"/>
                      </a:cubicBezTo>
                      <a:cubicBezTo>
                        <a:pt x="465" y="136"/>
                        <a:pt x="465" y="136"/>
                        <a:pt x="465" y="136"/>
                      </a:cubicBezTo>
                      <a:cubicBezTo>
                        <a:pt x="464" y="137"/>
                        <a:pt x="463" y="137"/>
                        <a:pt x="463" y="137"/>
                      </a:cubicBezTo>
                      <a:cubicBezTo>
                        <a:pt x="463" y="137"/>
                        <a:pt x="463" y="137"/>
                        <a:pt x="463" y="137"/>
                      </a:cubicBezTo>
                      <a:cubicBezTo>
                        <a:pt x="462" y="138"/>
                        <a:pt x="460" y="140"/>
                        <a:pt x="460" y="141"/>
                      </a:cubicBezTo>
                      <a:cubicBezTo>
                        <a:pt x="460" y="142"/>
                        <a:pt x="460" y="142"/>
                        <a:pt x="460" y="142"/>
                      </a:cubicBezTo>
                      <a:cubicBezTo>
                        <a:pt x="460" y="143"/>
                        <a:pt x="460" y="143"/>
                        <a:pt x="460" y="143"/>
                      </a:cubicBezTo>
                      <a:cubicBezTo>
                        <a:pt x="457" y="144"/>
                        <a:pt x="457" y="144"/>
                        <a:pt x="457" y="144"/>
                      </a:cubicBezTo>
                      <a:cubicBezTo>
                        <a:pt x="459" y="146"/>
                        <a:pt x="459" y="146"/>
                        <a:pt x="459" y="146"/>
                      </a:cubicBezTo>
                      <a:cubicBezTo>
                        <a:pt x="460" y="146"/>
                        <a:pt x="460" y="146"/>
                        <a:pt x="460" y="146"/>
                      </a:cubicBezTo>
                      <a:cubicBezTo>
                        <a:pt x="460" y="152"/>
                        <a:pt x="460" y="152"/>
                        <a:pt x="460" y="152"/>
                      </a:cubicBezTo>
                      <a:cubicBezTo>
                        <a:pt x="458" y="153"/>
                        <a:pt x="457" y="153"/>
                        <a:pt x="457" y="154"/>
                      </a:cubicBezTo>
                      <a:cubicBezTo>
                        <a:pt x="457" y="154"/>
                        <a:pt x="457" y="154"/>
                        <a:pt x="457" y="154"/>
                      </a:cubicBezTo>
                      <a:cubicBezTo>
                        <a:pt x="457" y="156"/>
                        <a:pt x="457" y="156"/>
                        <a:pt x="457" y="156"/>
                      </a:cubicBezTo>
                      <a:cubicBezTo>
                        <a:pt x="460" y="158"/>
                        <a:pt x="460" y="158"/>
                        <a:pt x="460" y="158"/>
                      </a:cubicBezTo>
                      <a:cubicBezTo>
                        <a:pt x="459" y="165"/>
                        <a:pt x="459" y="165"/>
                        <a:pt x="459" y="165"/>
                      </a:cubicBezTo>
                      <a:cubicBezTo>
                        <a:pt x="459" y="181"/>
                        <a:pt x="459" y="181"/>
                        <a:pt x="459" y="181"/>
                      </a:cubicBezTo>
                      <a:cubicBezTo>
                        <a:pt x="459" y="183"/>
                        <a:pt x="459" y="183"/>
                        <a:pt x="459" y="183"/>
                      </a:cubicBezTo>
                      <a:cubicBezTo>
                        <a:pt x="459" y="183"/>
                        <a:pt x="459" y="183"/>
                        <a:pt x="459" y="183"/>
                      </a:cubicBezTo>
                      <a:cubicBezTo>
                        <a:pt x="458" y="183"/>
                        <a:pt x="457" y="184"/>
                        <a:pt x="457" y="184"/>
                      </a:cubicBezTo>
                      <a:cubicBezTo>
                        <a:pt x="457" y="184"/>
                        <a:pt x="457" y="184"/>
                        <a:pt x="457" y="185"/>
                      </a:cubicBezTo>
                      <a:cubicBezTo>
                        <a:pt x="457" y="185"/>
                        <a:pt x="457" y="185"/>
                        <a:pt x="457" y="185"/>
                      </a:cubicBezTo>
                      <a:cubicBezTo>
                        <a:pt x="457" y="185"/>
                        <a:pt x="457" y="185"/>
                        <a:pt x="457" y="185"/>
                      </a:cubicBezTo>
                      <a:cubicBezTo>
                        <a:pt x="457" y="186"/>
                        <a:pt x="457" y="186"/>
                        <a:pt x="457" y="186"/>
                      </a:cubicBezTo>
                      <a:cubicBezTo>
                        <a:pt x="457" y="186"/>
                        <a:pt x="457" y="186"/>
                        <a:pt x="457" y="186"/>
                      </a:cubicBezTo>
                      <a:cubicBezTo>
                        <a:pt x="458" y="188"/>
                        <a:pt x="458" y="188"/>
                        <a:pt x="458" y="188"/>
                      </a:cubicBezTo>
                      <a:cubicBezTo>
                        <a:pt x="459" y="188"/>
                        <a:pt x="459" y="188"/>
                        <a:pt x="459" y="188"/>
                      </a:cubicBezTo>
                      <a:cubicBezTo>
                        <a:pt x="458" y="210"/>
                        <a:pt x="458" y="210"/>
                        <a:pt x="458" y="210"/>
                      </a:cubicBezTo>
                      <a:cubicBezTo>
                        <a:pt x="457" y="211"/>
                        <a:pt x="456" y="211"/>
                        <a:pt x="455" y="212"/>
                      </a:cubicBezTo>
                      <a:cubicBezTo>
                        <a:pt x="455" y="212"/>
                        <a:pt x="455" y="212"/>
                        <a:pt x="455" y="212"/>
                      </a:cubicBezTo>
                      <a:cubicBezTo>
                        <a:pt x="455" y="214"/>
                        <a:pt x="455" y="214"/>
                        <a:pt x="455" y="214"/>
                      </a:cubicBezTo>
                      <a:cubicBezTo>
                        <a:pt x="458" y="216"/>
                        <a:pt x="458" y="216"/>
                        <a:pt x="458" y="216"/>
                      </a:cubicBezTo>
                      <a:cubicBezTo>
                        <a:pt x="458" y="216"/>
                        <a:pt x="458" y="216"/>
                        <a:pt x="458" y="216"/>
                      </a:cubicBezTo>
                      <a:cubicBezTo>
                        <a:pt x="458" y="230"/>
                        <a:pt x="458" y="230"/>
                        <a:pt x="458" y="230"/>
                      </a:cubicBezTo>
                      <a:cubicBezTo>
                        <a:pt x="456" y="230"/>
                        <a:pt x="456" y="230"/>
                        <a:pt x="456" y="230"/>
                      </a:cubicBezTo>
                      <a:cubicBezTo>
                        <a:pt x="452" y="230"/>
                        <a:pt x="452" y="230"/>
                        <a:pt x="452" y="230"/>
                      </a:cubicBezTo>
                      <a:cubicBezTo>
                        <a:pt x="451" y="230"/>
                        <a:pt x="451" y="230"/>
                        <a:pt x="451" y="230"/>
                      </a:cubicBezTo>
                      <a:cubicBezTo>
                        <a:pt x="447" y="230"/>
                        <a:pt x="447" y="230"/>
                        <a:pt x="447" y="230"/>
                      </a:cubicBezTo>
                      <a:cubicBezTo>
                        <a:pt x="448" y="154"/>
                        <a:pt x="448" y="154"/>
                        <a:pt x="448" y="154"/>
                      </a:cubicBezTo>
                      <a:cubicBezTo>
                        <a:pt x="448" y="154"/>
                        <a:pt x="448" y="154"/>
                        <a:pt x="448" y="154"/>
                      </a:cubicBezTo>
                      <a:cubicBezTo>
                        <a:pt x="448" y="142"/>
                        <a:pt x="448" y="142"/>
                        <a:pt x="448" y="142"/>
                      </a:cubicBezTo>
                      <a:cubicBezTo>
                        <a:pt x="448" y="142"/>
                        <a:pt x="448" y="142"/>
                        <a:pt x="448" y="142"/>
                      </a:cubicBezTo>
                      <a:cubicBezTo>
                        <a:pt x="448" y="142"/>
                        <a:pt x="448" y="142"/>
                        <a:pt x="448" y="142"/>
                      </a:cubicBezTo>
                      <a:cubicBezTo>
                        <a:pt x="448" y="141"/>
                        <a:pt x="448" y="141"/>
                        <a:pt x="448" y="141"/>
                      </a:cubicBezTo>
                      <a:cubicBezTo>
                        <a:pt x="448" y="139"/>
                        <a:pt x="449" y="140"/>
                        <a:pt x="449" y="139"/>
                      </a:cubicBezTo>
                      <a:cubicBezTo>
                        <a:pt x="449" y="139"/>
                        <a:pt x="449" y="139"/>
                        <a:pt x="448" y="139"/>
                      </a:cubicBezTo>
                      <a:cubicBezTo>
                        <a:pt x="448" y="139"/>
                        <a:pt x="448" y="139"/>
                        <a:pt x="448" y="139"/>
                      </a:cubicBezTo>
                      <a:cubicBezTo>
                        <a:pt x="448" y="138"/>
                        <a:pt x="448" y="137"/>
                        <a:pt x="447" y="137"/>
                      </a:cubicBezTo>
                      <a:cubicBezTo>
                        <a:pt x="447" y="137"/>
                        <a:pt x="447" y="137"/>
                        <a:pt x="447" y="137"/>
                      </a:cubicBezTo>
                      <a:cubicBezTo>
                        <a:pt x="447" y="137"/>
                        <a:pt x="447" y="137"/>
                        <a:pt x="447" y="137"/>
                      </a:cubicBezTo>
                      <a:cubicBezTo>
                        <a:pt x="447" y="137"/>
                        <a:pt x="447" y="137"/>
                        <a:pt x="447" y="137"/>
                      </a:cubicBezTo>
                      <a:cubicBezTo>
                        <a:pt x="447" y="137"/>
                        <a:pt x="447" y="136"/>
                        <a:pt x="447" y="136"/>
                      </a:cubicBezTo>
                      <a:cubicBezTo>
                        <a:pt x="447" y="136"/>
                        <a:pt x="447" y="136"/>
                        <a:pt x="447" y="136"/>
                      </a:cubicBezTo>
                      <a:cubicBezTo>
                        <a:pt x="447" y="136"/>
                        <a:pt x="447" y="136"/>
                        <a:pt x="447" y="136"/>
                      </a:cubicBezTo>
                      <a:cubicBezTo>
                        <a:pt x="447" y="136"/>
                        <a:pt x="447" y="136"/>
                        <a:pt x="447" y="136"/>
                      </a:cubicBezTo>
                      <a:cubicBezTo>
                        <a:pt x="447" y="136"/>
                        <a:pt x="447" y="135"/>
                        <a:pt x="447" y="135"/>
                      </a:cubicBezTo>
                      <a:cubicBezTo>
                        <a:pt x="447" y="135"/>
                        <a:pt x="447" y="135"/>
                        <a:pt x="447" y="135"/>
                      </a:cubicBezTo>
                      <a:cubicBezTo>
                        <a:pt x="447" y="135"/>
                        <a:pt x="447" y="135"/>
                        <a:pt x="447" y="135"/>
                      </a:cubicBezTo>
                      <a:cubicBezTo>
                        <a:pt x="447" y="135"/>
                        <a:pt x="447" y="135"/>
                        <a:pt x="447" y="135"/>
                      </a:cubicBezTo>
                      <a:cubicBezTo>
                        <a:pt x="447" y="135"/>
                        <a:pt x="447" y="135"/>
                        <a:pt x="447" y="135"/>
                      </a:cubicBezTo>
                      <a:cubicBezTo>
                        <a:pt x="447" y="134"/>
                        <a:pt x="447" y="133"/>
                        <a:pt x="447" y="133"/>
                      </a:cubicBezTo>
                      <a:cubicBezTo>
                        <a:pt x="447" y="133"/>
                        <a:pt x="446" y="134"/>
                        <a:pt x="446" y="135"/>
                      </a:cubicBezTo>
                      <a:cubicBezTo>
                        <a:pt x="446" y="135"/>
                        <a:pt x="447" y="135"/>
                        <a:pt x="447" y="135"/>
                      </a:cubicBezTo>
                      <a:cubicBezTo>
                        <a:pt x="446" y="135"/>
                        <a:pt x="446" y="135"/>
                        <a:pt x="446" y="135"/>
                      </a:cubicBezTo>
                      <a:cubicBezTo>
                        <a:pt x="446" y="135"/>
                        <a:pt x="447" y="135"/>
                        <a:pt x="447" y="135"/>
                      </a:cubicBezTo>
                      <a:cubicBezTo>
                        <a:pt x="446" y="135"/>
                        <a:pt x="446" y="135"/>
                        <a:pt x="446" y="135"/>
                      </a:cubicBezTo>
                      <a:cubicBezTo>
                        <a:pt x="446" y="135"/>
                        <a:pt x="446" y="136"/>
                        <a:pt x="447" y="136"/>
                      </a:cubicBezTo>
                      <a:cubicBezTo>
                        <a:pt x="446" y="136"/>
                        <a:pt x="446" y="136"/>
                        <a:pt x="446" y="136"/>
                      </a:cubicBezTo>
                      <a:cubicBezTo>
                        <a:pt x="446" y="136"/>
                        <a:pt x="446" y="136"/>
                        <a:pt x="446" y="136"/>
                      </a:cubicBezTo>
                      <a:cubicBezTo>
                        <a:pt x="446" y="136"/>
                        <a:pt x="446" y="136"/>
                        <a:pt x="446" y="136"/>
                      </a:cubicBezTo>
                      <a:cubicBezTo>
                        <a:pt x="446" y="136"/>
                        <a:pt x="446" y="137"/>
                        <a:pt x="447" y="137"/>
                      </a:cubicBezTo>
                      <a:cubicBezTo>
                        <a:pt x="446" y="137"/>
                        <a:pt x="446" y="137"/>
                        <a:pt x="446" y="137"/>
                      </a:cubicBezTo>
                      <a:cubicBezTo>
                        <a:pt x="446" y="137"/>
                        <a:pt x="446" y="137"/>
                        <a:pt x="447" y="137"/>
                      </a:cubicBezTo>
                      <a:cubicBezTo>
                        <a:pt x="446" y="137"/>
                        <a:pt x="446" y="137"/>
                        <a:pt x="446" y="137"/>
                      </a:cubicBezTo>
                      <a:cubicBezTo>
                        <a:pt x="446" y="137"/>
                        <a:pt x="445" y="138"/>
                        <a:pt x="445" y="139"/>
                      </a:cubicBezTo>
                      <a:cubicBezTo>
                        <a:pt x="445" y="139"/>
                        <a:pt x="445" y="139"/>
                        <a:pt x="445" y="139"/>
                      </a:cubicBezTo>
                      <a:cubicBezTo>
                        <a:pt x="445" y="139"/>
                        <a:pt x="444" y="139"/>
                        <a:pt x="444" y="139"/>
                      </a:cubicBezTo>
                      <a:cubicBezTo>
                        <a:pt x="444" y="140"/>
                        <a:pt x="445" y="139"/>
                        <a:pt x="445" y="141"/>
                      </a:cubicBezTo>
                      <a:cubicBezTo>
                        <a:pt x="445" y="141"/>
                        <a:pt x="445" y="141"/>
                        <a:pt x="446" y="142"/>
                      </a:cubicBezTo>
                      <a:cubicBezTo>
                        <a:pt x="445" y="142"/>
                        <a:pt x="445" y="142"/>
                        <a:pt x="445" y="142"/>
                      </a:cubicBezTo>
                      <a:cubicBezTo>
                        <a:pt x="445" y="142"/>
                        <a:pt x="445" y="142"/>
                        <a:pt x="446" y="142"/>
                      </a:cubicBezTo>
                      <a:cubicBezTo>
                        <a:pt x="446" y="153"/>
                        <a:pt x="446" y="153"/>
                        <a:pt x="446" y="153"/>
                      </a:cubicBezTo>
                      <a:cubicBezTo>
                        <a:pt x="442" y="153"/>
                        <a:pt x="442" y="153"/>
                        <a:pt x="442" y="153"/>
                      </a:cubicBezTo>
                      <a:cubicBezTo>
                        <a:pt x="442" y="132"/>
                        <a:pt x="442" y="132"/>
                        <a:pt x="442" y="132"/>
                      </a:cubicBezTo>
                      <a:cubicBezTo>
                        <a:pt x="442" y="132"/>
                        <a:pt x="442" y="132"/>
                        <a:pt x="442" y="131"/>
                      </a:cubicBezTo>
                      <a:cubicBezTo>
                        <a:pt x="442" y="131"/>
                        <a:pt x="442" y="131"/>
                        <a:pt x="442" y="131"/>
                      </a:cubicBezTo>
                      <a:cubicBezTo>
                        <a:pt x="442" y="131"/>
                        <a:pt x="442" y="130"/>
                        <a:pt x="442" y="130"/>
                      </a:cubicBezTo>
                      <a:cubicBezTo>
                        <a:pt x="443" y="128"/>
                        <a:pt x="444" y="129"/>
                        <a:pt x="444" y="129"/>
                      </a:cubicBezTo>
                      <a:cubicBezTo>
                        <a:pt x="444" y="129"/>
                        <a:pt x="443" y="128"/>
                        <a:pt x="443" y="128"/>
                      </a:cubicBezTo>
                      <a:cubicBezTo>
                        <a:pt x="443" y="128"/>
                        <a:pt x="443" y="128"/>
                        <a:pt x="443" y="128"/>
                      </a:cubicBezTo>
                      <a:cubicBezTo>
                        <a:pt x="443" y="127"/>
                        <a:pt x="442" y="127"/>
                        <a:pt x="441" y="127"/>
                      </a:cubicBezTo>
                      <a:cubicBezTo>
                        <a:pt x="441" y="127"/>
                        <a:pt x="441" y="127"/>
                        <a:pt x="441" y="126"/>
                      </a:cubicBezTo>
                      <a:cubicBezTo>
                        <a:pt x="441" y="126"/>
                        <a:pt x="441" y="126"/>
                        <a:pt x="441" y="126"/>
                      </a:cubicBezTo>
                      <a:cubicBezTo>
                        <a:pt x="441" y="126"/>
                        <a:pt x="441" y="126"/>
                        <a:pt x="441" y="126"/>
                      </a:cubicBezTo>
                      <a:cubicBezTo>
                        <a:pt x="441" y="126"/>
                        <a:pt x="442" y="126"/>
                        <a:pt x="442" y="126"/>
                      </a:cubicBezTo>
                      <a:cubicBezTo>
                        <a:pt x="442" y="126"/>
                        <a:pt x="441" y="126"/>
                        <a:pt x="441" y="125"/>
                      </a:cubicBezTo>
                      <a:cubicBezTo>
                        <a:pt x="441" y="125"/>
                        <a:pt x="441" y="125"/>
                        <a:pt x="441" y="125"/>
                      </a:cubicBezTo>
                      <a:cubicBezTo>
                        <a:pt x="441" y="125"/>
                        <a:pt x="441" y="125"/>
                        <a:pt x="441" y="125"/>
                      </a:cubicBezTo>
                      <a:cubicBezTo>
                        <a:pt x="441" y="125"/>
                        <a:pt x="442" y="125"/>
                        <a:pt x="442" y="125"/>
                      </a:cubicBezTo>
                      <a:cubicBezTo>
                        <a:pt x="442" y="125"/>
                        <a:pt x="441" y="125"/>
                        <a:pt x="441" y="125"/>
                      </a:cubicBezTo>
                      <a:cubicBezTo>
                        <a:pt x="441" y="125"/>
                        <a:pt x="441" y="124"/>
                        <a:pt x="441" y="124"/>
                      </a:cubicBezTo>
                      <a:cubicBezTo>
                        <a:pt x="441" y="124"/>
                        <a:pt x="441" y="124"/>
                        <a:pt x="441" y="124"/>
                      </a:cubicBezTo>
                      <a:cubicBezTo>
                        <a:pt x="441" y="124"/>
                        <a:pt x="441" y="124"/>
                        <a:pt x="441" y="124"/>
                      </a:cubicBezTo>
                      <a:cubicBezTo>
                        <a:pt x="441" y="124"/>
                        <a:pt x="441" y="123"/>
                        <a:pt x="441" y="123"/>
                      </a:cubicBezTo>
                      <a:cubicBezTo>
                        <a:pt x="441" y="123"/>
                        <a:pt x="441" y="124"/>
                        <a:pt x="441" y="124"/>
                      </a:cubicBezTo>
                      <a:cubicBezTo>
                        <a:pt x="441" y="124"/>
                        <a:pt x="441" y="124"/>
                        <a:pt x="441" y="124"/>
                      </a:cubicBezTo>
                      <a:cubicBezTo>
                        <a:pt x="441" y="124"/>
                        <a:pt x="441" y="124"/>
                        <a:pt x="441" y="124"/>
                      </a:cubicBezTo>
                      <a:cubicBezTo>
                        <a:pt x="441" y="124"/>
                        <a:pt x="441" y="125"/>
                        <a:pt x="441" y="125"/>
                      </a:cubicBezTo>
                      <a:cubicBezTo>
                        <a:pt x="441" y="125"/>
                        <a:pt x="441" y="125"/>
                        <a:pt x="441" y="125"/>
                      </a:cubicBezTo>
                      <a:cubicBezTo>
                        <a:pt x="441" y="125"/>
                        <a:pt x="441" y="125"/>
                        <a:pt x="441" y="125"/>
                      </a:cubicBezTo>
                      <a:cubicBezTo>
                        <a:pt x="441" y="125"/>
                        <a:pt x="441" y="125"/>
                        <a:pt x="441" y="125"/>
                      </a:cubicBezTo>
                      <a:cubicBezTo>
                        <a:pt x="441" y="125"/>
                        <a:pt x="441" y="125"/>
                        <a:pt x="441" y="125"/>
                      </a:cubicBezTo>
                      <a:cubicBezTo>
                        <a:pt x="441" y="125"/>
                        <a:pt x="441" y="126"/>
                        <a:pt x="441" y="126"/>
                      </a:cubicBezTo>
                      <a:cubicBezTo>
                        <a:pt x="441" y="126"/>
                        <a:pt x="441" y="126"/>
                        <a:pt x="441" y="126"/>
                      </a:cubicBezTo>
                      <a:cubicBezTo>
                        <a:pt x="441" y="126"/>
                        <a:pt x="441" y="126"/>
                        <a:pt x="441" y="126"/>
                      </a:cubicBezTo>
                      <a:cubicBezTo>
                        <a:pt x="441" y="126"/>
                        <a:pt x="441" y="126"/>
                        <a:pt x="441" y="126"/>
                      </a:cubicBezTo>
                      <a:cubicBezTo>
                        <a:pt x="441" y="127"/>
                        <a:pt x="441" y="127"/>
                        <a:pt x="441" y="127"/>
                      </a:cubicBezTo>
                      <a:cubicBezTo>
                        <a:pt x="440" y="127"/>
                        <a:pt x="440" y="127"/>
                        <a:pt x="440" y="128"/>
                      </a:cubicBezTo>
                      <a:cubicBezTo>
                        <a:pt x="440" y="128"/>
                        <a:pt x="440" y="128"/>
                        <a:pt x="440" y="128"/>
                      </a:cubicBezTo>
                      <a:cubicBezTo>
                        <a:pt x="439" y="128"/>
                        <a:pt x="439" y="129"/>
                        <a:pt x="439" y="129"/>
                      </a:cubicBezTo>
                      <a:cubicBezTo>
                        <a:pt x="439" y="129"/>
                        <a:pt x="440" y="128"/>
                        <a:pt x="440" y="130"/>
                      </a:cubicBezTo>
                      <a:cubicBezTo>
                        <a:pt x="440" y="131"/>
                        <a:pt x="440" y="131"/>
                        <a:pt x="440" y="131"/>
                      </a:cubicBezTo>
                      <a:cubicBezTo>
                        <a:pt x="440" y="131"/>
                        <a:pt x="440" y="131"/>
                        <a:pt x="440" y="131"/>
                      </a:cubicBezTo>
                      <a:cubicBezTo>
                        <a:pt x="440" y="132"/>
                        <a:pt x="440" y="132"/>
                        <a:pt x="440" y="132"/>
                      </a:cubicBezTo>
                      <a:cubicBezTo>
                        <a:pt x="440" y="142"/>
                        <a:pt x="440" y="142"/>
                        <a:pt x="440" y="142"/>
                      </a:cubicBezTo>
                      <a:cubicBezTo>
                        <a:pt x="436" y="142"/>
                        <a:pt x="436" y="142"/>
                        <a:pt x="436" y="142"/>
                      </a:cubicBezTo>
                      <a:cubicBezTo>
                        <a:pt x="435" y="142"/>
                        <a:pt x="435" y="142"/>
                        <a:pt x="435" y="142"/>
                      </a:cubicBezTo>
                      <a:cubicBezTo>
                        <a:pt x="432" y="146"/>
                        <a:pt x="432" y="146"/>
                        <a:pt x="432" y="146"/>
                      </a:cubicBezTo>
                      <a:cubicBezTo>
                        <a:pt x="432" y="144"/>
                        <a:pt x="432" y="144"/>
                        <a:pt x="432" y="144"/>
                      </a:cubicBezTo>
                      <a:cubicBezTo>
                        <a:pt x="432" y="144"/>
                        <a:pt x="432" y="144"/>
                        <a:pt x="432" y="144"/>
                      </a:cubicBezTo>
                      <a:cubicBezTo>
                        <a:pt x="432" y="144"/>
                        <a:pt x="432" y="144"/>
                        <a:pt x="431" y="144"/>
                      </a:cubicBezTo>
                      <a:cubicBezTo>
                        <a:pt x="432" y="144"/>
                        <a:pt x="432" y="144"/>
                        <a:pt x="432" y="143"/>
                      </a:cubicBezTo>
                      <a:cubicBezTo>
                        <a:pt x="432" y="142"/>
                        <a:pt x="433" y="143"/>
                        <a:pt x="433" y="142"/>
                      </a:cubicBezTo>
                      <a:cubicBezTo>
                        <a:pt x="433" y="142"/>
                        <a:pt x="432" y="142"/>
                        <a:pt x="432" y="142"/>
                      </a:cubicBezTo>
                      <a:cubicBezTo>
                        <a:pt x="432" y="142"/>
                        <a:pt x="432" y="142"/>
                        <a:pt x="432" y="142"/>
                      </a:cubicBezTo>
                      <a:cubicBezTo>
                        <a:pt x="432" y="141"/>
                        <a:pt x="431" y="141"/>
                        <a:pt x="431" y="141"/>
                      </a:cubicBezTo>
                      <a:cubicBezTo>
                        <a:pt x="431" y="141"/>
                        <a:pt x="431" y="141"/>
                        <a:pt x="431" y="140"/>
                      </a:cubicBezTo>
                      <a:cubicBezTo>
                        <a:pt x="431" y="140"/>
                        <a:pt x="431" y="140"/>
                        <a:pt x="431" y="140"/>
                      </a:cubicBezTo>
                      <a:cubicBezTo>
                        <a:pt x="431" y="140"/>
                        <a:pt x="431" y="140"/>
                        <a:pt x="431" y="140"/>
                      </a:cubicBezTo>
                      <a:cubicBezTo>
                        <a:pt x="431" y="140"/>
                        <a:pt x="431" y="140"/>
                        <a:pt x="431" y="140"/>
                      </a:cubicBezTo>
                      <a:cubicBezTo>
                        <a:pt x="431" y="140"/>
                        <a:pt x="431" y="140"/>
                        <a:pt x="431" y="140"/>
                      </a:cubicBezTo>
                      <a:cubicBezTo>
                        <a:pt x="431" y="140"/>
                        <a:pt x="431" y="140"/>
                        <a:pt x="431" y="140"/>
                      </a:cubicBezTo>
                      <a:cubicBezTo>
                        <a:pt x="431" y="140"/>
                        <a:pt x="431" y="139"/>
                        <a:pt x="431" y="139"/>
                      </a:cubicBezTo>
                      <a:cubicBezTo>
                        <a:pt x="431" y="139"/>
                        <a:pt x="431" y="139"/>
                        <a:pt x="431" y="139"/>
                      </a:cubicBezTo>
                      <a:cubicBezTo>
                        <a:pt x="431" y="139"/>
                        <a:pt x="431" y="139"/>
                        <a:pt x="431" y="139"/>
                      </a:cubicBezTo>
                      <a:cubicBezTo>
                        <a:pt x="431" y="139"/>
                        <a:pt x="431" y="139"/>
                        <a:pt x="431" y="139"/>
                      </a:cubicBezTo>
                      <a:cubicBezTo>
                        <a:pt x="431" y="139"/>
                        <a:pt x="431" y="139"/>
                        <a:pt x="431" y="139"/>
                      </a:cubicBezTo>
                      <a:cubicBezTo>
                        <a:pt x="431" y="139"/>
                        <a:pt x="431" y="139"/>
                        <a:pt x="431" y="139"/>
                      </a:cubicBezTo>
                      <a:cubicBezTo>
                        <a:pt x="431" y="139"/>
                        <a:pt x="431" y="138"/>
                        <a:pt x="431" y="138"/>
                      </a:cubicBezTo>
                      <a:cubicBezTo>
                        <a:pt x="431" y="138"/>
                        <a:pt x="431" y="139"/>
                        <a:pt x="431" y="139"/>
                      </a:cubicBezTo>
                      <a:cubicBezTo>
                        <a:pt x="431" y="139"/>
                        <a:pt x="431" y="139"/>
                        <a:pt x="431" y="139"/>
                      </a:cubicBezTo>
                      <a:cubicBezTo>
                        <a:pt x="431" y="139"/>
                        <a:pt x="431" y="139"/>
                        <a:pt x="431" y="139"/>
                      </a:cubicBezTo>
                      <a:cubicBezTo>
                        <a:pt x="431" y="139"/>
                        <a:pt x="431" y="139"/>
                        <a:pt x="431" y="139"/>
                      </a:cubicBezTo>
                      <a:cubicBezTo>
                        <a:pt x="431" y="139"/>
                        <a:pt x="430" y="139"/>
                        <a:pt x="430" y="139"/>
                      </a:cubicBezTo>
                      <a:cubicBezTo>
                        <a:pt x="430" y="139"/>
                        <a:pt x="430" y="139"/>
                        <a:pt x="431" y="139"/>
                      </a:cubicBezTo>
                      <a:cubicBezTo>
                        <a:pt x="431" y="139"/>
                        <a:pt x="431" y="140"/>
                        <a:pt x="431" y="140"/>
                      </a:cubicBezTo>
                      <a:cubicBezTo>
                        <a:pt x="431" y="140"/>
                        <a:pt x="431" y="140"/>
                        <a:pt x="431" y="140"/>
                      </a:cubicBezTo>
                      <a:cubicBezTo>
                        <a:pt x="430" y="140"/>
                        <a:pt x="430" y="140"/>
                        <a:pt x="430" y="140"/>
                      </a:cubicBezTo>
                      <a:cubicBezTo>
                        <a:pt x="430" y="140"/>
                        <a:pt x="430" y="140"/>
                        <a:pt x="431" y="140"/>
                      </a:cubicBezTo>
                      <a:cubicBezTo>
                        <a:pt x="431" y="140"/>
                        <a:pt x="431" y="140"/>
                        <a:pt x="431" y="140"/>
                      </a:cubicBezTo>
                      <a:cubicBezTo>
                        <a:pt x="431" y="140"/>
                        <a:pt x="431" y="140"/>
                        <a:pt x="431" y="140"/>
                      </a:cubicBezTo>
                      <a:cubicBezTo>
                        <a:pt x="431" y="141"/>
                        <a:pt x="431" y="141"/>
                        <a:pt x="431" y="141"/>
                      </a:cubicBezTo>
                      <a:cubicBezTo>
                        <a:pt x="430" y="141"/>
                        <a:pt x="430" y="141"/>
                        <a:pt x="430" y="142"/>
                      </a:cubicBezTo>
                      <a:cubicBezTo>
                        <a:pt x="430" y="142"/>
                        <a:pt x="430" y="142"/>
                        <a:pt x="430" y="142"/>
                      </a:cubicBezTo>
                      <a:cubicBezTo>
                        <a:pt x="429" y="142"/>
                        <a:pt x="429" y="142"/>
                        <a:pt x="429" y="142"/>
                      </a:cubicBezTo>
                      <a:cubicBezTo>
                        <a:pt x="429" y="143"/>
                        <a:pt x="430" y="142"/>
                        <a:pt x="430" y="143"/>
                      </a:cubicBezTo>
                      <a:cubicBezTo>
                        <a:pt x="430" y="144"/>
                        <a:pt x="430" y="144"/>
                        <a:pt x="430" y="144"/>
                      </a:cubicBezTo>
                      <a:cubicBezTo>
                        <a:pt x="430" y="144"/>
                        <a:pt x="430" y="144"/>
                        <a:pt x="430" y="144"/>
                      </a:cubicBezTo>
                      <a:cubicBezTo>
                        <a:pt x="430" y="144"/>
                        <a:pt x="430" y="144"/>
                        <a:pt x="430" y="144"/>
                      </a:cubicBezTo>
                      <a:cubicBezTo>
                        <a:pt x="430" y="148"/>
                        <a:pt x="430" y="148"/>
                        <a:pt x="430" y="148"/>
                      </a:cubicBezTo>
                      <a:cubicBezTo>
                        <a:pt x="429" y="150"/>
                        <a:pt x="429" y="150"/>
                        <a:pt x="429" y="150"/>
                      </a:cubicBezTo>
                      <a:cubicBezTo>
                        <a:pt x="426" y="149"/>
                        <a:pt x="426" y="149"/>
                        <a:pt x="426" y="149"/>
                      </a:cubicBezTo>
                      <a:cubicBezTo>
                        <a:pt x="426" y="138"/>
                        <a:pt x="426" y="138"/>
                        <a:pt x="426" y="138"/>
                      </a:cubicBezTo>
                      <a:cubicBezTo>
                        <a:pt x="426" y="138"/>
                        <a:pt x="426" y="137"/>
                        <a:pt x="426" y="137"/>
                      </a:cubicBezTo>
                      <a:cubicBezTo>
                        <a:pt x="426" y="137"/>
                        <a:pt x="426" y="137"/>
                        <a:pt x="425" y="137"/>
                      </a:cubicBezTo>
                      <a:cubicBezTo>
                        <a:pt x="426" y="137"/>
                        <a:pt x="426" y="136"/>
                        <a:pt x="426" y="136"/>
                      </a:cubicBezTo>
                      <a:cubicBezTo>
                        <a:pt x="426" y="134"/>
                        <a:pt x="427" y="135"/>
                        <a:pt x="427" y="135"/>
                      </a:cubicBezTo>
                      <a:cubicBezTo>
                        <a:pt x="427" y="134"/>
                        <a:pt x="427" y="134"/>
                        <a:pt x="426" y="134"/>
                      </a:cubicBezTo>
                      <a:cubicBezTo>
                        <a:pt x="426" y="134"/>
                        <a:pt x="426" y="134"/>
                        <a:pt x="426" y="134"/>
                      </a:cubicBezTo>
                      <a:cubicBezTo>
                        <a:pt x="426" y="133"/>
                        <a:pt x="425" y="133"/>
                        <a:pt x="425" y="133"/>
                      </a:cubicBezTo>
                      <a:cubicBezTo>
                        <a:pt x="425" y="133"/>
                        <a:pt x="425" y="132"/>
                        <a:pt x="425" y="132"/>
                      </a:cubicBezTo>
                      <a:cubicBezTo>
                        <a:pt x="425" y="132"/>
                        <a:pt x="425" y="132"/>
                        <a:pt x="425" y="132"/>
                      </a:cubicBezTo>
                      <a:cubicBezTo>
                        <a:pt x="425" y="132"/>
                        <a:pt x="425" y="132"/>
                        <a:pt x="425" y="132"/>
                      </a:cubicBezTo>
                      <a:cubicBezTo>
                        <a:pt x="425" y="132"/>
                        <a:pt x="425" y="132"/>
                        <a:pt x="425" y="132"/>
                      </a:cubicBezTo>
                      <a:cubicBezTo>
                        <a:pt x="425" y="132"/>
                        <a:pt x="425" y="131"/>
                        <a:pt x="425" y="131"/>
                      </a:cubicBezTo>
                      <a:cubicBezTo>
                        <a:pt x="425" y="131"/>
                        <a:pt x="425" y="131"/>
                        <a:pt x="425" y="131"/>
                      </a:cubicBezTo>
                      <a:cubicBezTo>
                        <a:pt x="425" y="131"/>
                        <a:pt x="425" y="131"/>
                        <a:pt x="425" y="131"/>
                      </a:cubicBezTo>
                      <a:cubicBezTo>
                        <a:pt x="425" y="131"/>
                        <a:pt x="425" y="131"/>
                        <a:pt x="425" y="131"/>
                      </a:cubicBezTo>
                      <a:cubicBezTo>
                        <a:pt x="425" y="131"/>
                        <a:pt x="425" y="131"/>
                        <a:pt x="425" y="130"/>
                      </a:cubicBezTo>
                      <a:cubicBezTo>
                        <a:pt x="425" y="130"/>
                        <a:pt x="425" y="130"/>
                        <a:pt x="425" y="130"/>
                      </a:cubicBezTo>
                      <a:cubicBezTo>
                        <a:pt x="425" y="130"/>
                        <a:pt x="425" y="130"/>
                        <a:pt x="425" y="130"/>
                      </a:cubicBezTo>
                      <a:cubicBezTo>
                        <a:pt x="425" y="130"/>
                        <a:pt x="425" y="130"/>
                        <a:pt x="425" y="130"/>
                      </a:cubicBezTo>
                      <a:cubicBezTo>
                        <a:pt x="425" y="130"/>
                        <a:pt x="425" y="129"/>
                        <a:pt x="425" y="129"/>
                      </a:cubicBezTo>
                      <a:cubicBezTo>
                        <a:pt x="424" y="129"/>
                        <a:pt x="424" y="130"/>
                        <a:pt x="424" y="130"/>
                      </a:cubicBezTo>
                      <a:cubicBezTo>
                        <a:pt x="424" y="130"/>
                        <a:pt x="424" y="130"/>
                        <a:pt x="424" y="130"/>
                      </a:cubicBezTo>
                      <a:cubicBezTo>
                        <a:pt x="424" y="130"/>
                        <a:pt x="424" y="130"/>
                        <a:pt x="424" y="130"/>
                      </a:cubicBezTo>
                      <a:cubicBezTo>
                        <a:pt x="424" y="130"/>
                        <a:pt x="424" y="130"/>
                        <a:pt x="424" y="130"/>
                      </a:cubicBezTo>
                      <a:cubicBezTo>
                        <a:pt x="424" y="131"/>
                        <a:pt x="424" y="131"/>
                        <a:pt x="424" y="131"/>
                      </a:cubicBezTo>
                      <a:cubicBezTo>
                        <a:pt x="424" y="131"/>
                        <a:pt x="424" y="131"/>
                        <a:pt x="424" y="131"/>
                      </a:cubicBezTo>
                      <a:cubicBezTo>
                        <a:pt x="424" y="131"/>
                        <a:pt x="424" y="131"/>
                        <a:pt x="424" y="131"/>
                      </a:cubicBezTo>
                      <a:cubicBezTo>
                        <a:pt x="424" y="131"/>
                        <a:pt x="424" y="131"/>
                        <a:pt x="424" y="131"/>
                      </a:cubicBezTo>
                      <a:cubicBezTo>
                        <a:pt x="424" y="131"/>
                        <a:pt x="424" y="132"/>
                        <a:pt x="424" y="132"/>
                      </a:cubicBezTo>
                      <a:cubicBezTo>
                        <a:pt x="424" y="132"/>
                        <a:pt x="424" y="132"/>
                        <a:pt x="424" y="132"/>
                      </a:cubicBezTo>
                      <a:cubicBezTo>
                        <a:pt x="424" y="132"/>
                        <a:pt x="424" y="132"/>
                        <a:pt x="424" y="132"/>
                      </a:cubicBezTo>
                      <a:cubicBezTo>
                        <a:pt x="424" y="132"/>
                        <a:pt x="424" y="132"/>
                        <a:pt x="424" y="132"/>
                      </a:cubicBezTo>
                      <a:cubicBezTo>
                        <a:pt x="424" y="132"/>
                        <a:pt x="424" y="133"/>
                        <a:pt x="424" y="133"/>
                      </a:cubicBezTo>
                      <a:cubicBezTo>
                        <a:pt x="424" y="133"/>
                        <a:pt x="423" y="133"/>
                        <a:pt x="423" y="134"/>
                      </a:cubicBezTo>
                      <a:cubicBezTo>
                        <a:pt x="423" y="134"/>
                        <a:pt x="423" y="134"/>
                        <a:pt x="423" y="134"/>
                      </a:cubicBezTo>
                      <a:cubicBezTo>
                        <a:pt x="423" y="134"/>
                        <a:pt x="423" y="134"/>
                        <a:pt x="423" y="134"/>
                      </a:cubicBezTo>
                      <a:cubicBezTo>
                        <a:pt x="423" y="134"/>
                        <a:pt x="423" y="134"/>
                        <a:pt x="423" y="134"/>
                      </a:cubicBezTo>
                      <a:cubicBezTo>
                        <a:pt x="421" y="133"/>
                        <a:pt x="421" y="133"/>
                        <a:pt x="421" y="133"/>
                      </a:cubicBezTo>
                      <a:cubicBezTo>
                        <a:pt x="417" y="131"/>
                        <a:pt x="417" y="131"/>
                        <a:pt x="417" y="131"/>
                      </a:cubicBezTo>
                      <a:cubicBezTo>
                        <a:pt x="417" y="128"/>
                        <a:pt x="417" y="128"/>
                        <a:pt x="417" y="128"/>
                      </a:cubicBezTo>
                      <a:cubicBezTo>
                        <a:pt x="416" y="127"/>
                        <a:pt x="416" y="127"/>
                        <a:pt x="416" y="127"/>
                      </a:cubicBezTo>
                      <a:cubicBezTo>
                        <a:pt x="416" y="127"/>
                        <a:pt x="416" y="127"/>
                        <a:pt x="416" y="127"/>
                      </a:cubicBezTo>
                      <a:cubicBezTo>
                        <a:pt x="415" y="123"/>
                        <a:pt x="413" y="120"/>
                        <a:pt x="410" y="118"/>
                      </a:cubicBezTo>
                      <a:cubicBezTo>
                        <a:pt x="409" y="117"/>
                        <a:pt x="408" y="117"/>
                        <a:pt x="407" y="116"/>
                      </a:cubicBezTo>
                      <a:cubicBezTo>
                        <a:pt x="407" y="115"/>
                        <a:pt x="405" y="114"/>
                        <a:pt x="403" y="114"/>
                      </a:cubicBezTo>
                      <a:cubicBezTo>
                        <a:pt x="403" y="114"/>
                        <a:pt x="403" y="114"/>
                        <a:pt x="403" y="114"/>
                      </a:cubicBezTo>
                      <a:cubicBezTo>
                        <a:pt x="403" y="113"/>
                        <a:pt x="402" y="113"/>
                        <a:pt x="402" y="113"/>
                      </a:cubicBezTo>
                      <a:cubicBezTo>
                        <a:pt x="401" y="113"/>
                        <a:pt x="401" y="113"/>
                        <a:pt x="401" y="113"/>
                      </a:cubicBezTo>
                      <a:cubicBezTo>
                        <a:pt x="400" y="113"/>
                        <a:pt x="400" y="114"/>
                        <a:pt x="400" y="114"/>
                      </a:cubicBezTo>
                      <a:cubicBezTo>
                        <a:pt x="400" y="114"/>
                        <a:pt x="400" y="114"/>
                        <a:pt x="400" y="114"/>
                      </a:cubicBezTo>
                      <a:cubicBezTo>
                        <a:pt x="398" y="114"/>
                        <a:pt x="397" y="115"/>
                        <a:pt x="396" y="116"/>
                      </a:cubicBezTo>
                      <a:cubicBezTo>
                        <a:pt x="395" y="117"/>
                        <a:pt x="394" y="117"/>
                        <a:pt x="393" y="118"/>
                      </a:cubicBezTo>
                      <a:cubicBezTo>
                        <a:pt x="391" y="119"/>
                        <a:pt x="389" y="122"/>
                        <a:pt x="388" y="125"/>
                      </a:cubicBezTo>
                      <a:cubicBezTo>
                        <a:pt x="388" y="121"/>
                        <a:pt x="388" y="121"/>
                        <a:pt x="388" y="121"/>
                      </a:cubicBezTo>
                      <a:cubicBezTo>
                        <a:pt x="390" y="116"/>
                        <a:pt x="391" y="111"/>
                        <a:pt x="391" y="105"/>
                      </a:cubicBezTo>
                      <a:cubicBezTo>
                        <a:pt x="391" y="87"/>
                        <a:pt x="381" y="71"/>
                        <a:pt x="365" y="64"/>
                      </a:cubicBezTo>
                      <a:cubicBezTo>
                        <a:pt x="365" y="64"/>
                        <a:pt x="366" y="63"/>
                        <a:pt x="366" y="63"/>
                      </a:cubicBezTo>
                      <a:cubicBezTo>
                        <a:pt x="365" y="63"/>
                        <a:pt x="365" y="63"/>
                        <a:pt x="365" y="63"/>
                      </a:cubicBezTo>
                      <a:cubicBezTo>
                        <a:pt x="365" y="63"/>
                        <a:pt x="366" y="62"/>
                        <a:pt x="366" y="62"/>
                      </a:cubicBezTo>
                      <a:cubicBezTo>
                        <a:pt x="365" y="62"/>
                        <a:pt x="365" y="62"/>
                        <a:pt x="364" y="62"/>
                      </a:cubicBezTo>
                      <a:cubicBezTo>
                        <a:pt x="364" y="61"/>
                        <a:pt x="365" y="61"/>
                        <a:pt x="365" y="60"/>
                      </a:cubicBezTo>
                      <a:cubicBezTo>
                        <a:pt x="364" y="61"/>
                        <a:pt x="363" y="61"/>
                        <a:pt x="363" y="60"/>
                      </a:cubicBezTo>
                      <a:cubicBezTo>
                        <a:pt x="363" y="60"/>
                        <a:pt x="363" y="59"/>
                        <a:pt x="363" y="59"/>
                      </a:cubicBezTo>
                      <a:cubicBezTo>
                        <a:pt x="362" y="59"/>
                        <a:pt x="361" y="59"/>
                        <a:pt x="360" y="59"/>
                      </a:cubicBezTo>
                      <a:cubicBezTo>
                        <a:pt x="361" y="59"/>
                        <a:pt x="360" y="58"/>
                        <a:pt x="360" y="58"/>
                      </a:cubicBezTo>
                      <a:cubicBezTo>
                        <a:pt x="357" y="59"/>
                        <a:pt x="356" y="56"/>
                        <a:pt x="355" y="55"/>
                      </a:cubicBezTo>
                      <a:cubicBezTo>
                        <a:pt x="354" y="54"/>
                        <a:pt x="351" y="51"/>
                        <a:pt x="350" y="51"/>
                      </a:cubicBezTo>
                      <a:cubicBezTo>
                        <a:pt x="350" y="51"/>
                        <a:pt x="350" y="51"/>
                        <a:pt x="350" y="51"/>
                      </a:cubicBezTo>
                      <a:cubicBezTo>
                        <a:pt x="350" y="50"/>
                        <a:pt x="349" y="50"/>
                        <a:pt x="349" y="50"/>
                      </a:cubicBezTo>
                      <a:cubicBezTo>
                        <a:pt x="349" y="49"/>
                        <a:pt x="348" y="48"/>
                        <a:pt x="348" y="48"/>
                      </a:cubicBezTo>
                      <a:cubicBezTo>
                        <a:pt x="348" y="47"/>
                        <a:pt x="347" y="46"/>
                        <a:pt x="346" y="46"/>
                      </a:cubicBezTo>
                      <a:cubicBezTo>
                        <a:pt x="346" y="46"/>
                        <a:pt x="346" y="46"/>
                        <a:pt x="346" y="46"/>
                      </a:cubicBezTo>
                      <a:cubicBezTo>
                        <a:pt x="347" y="46"/>
                        <a:pt x="348" y="45"/>
                        <a:pt x="348" y="44"/>
                      </a:cubicBezTo>
                      <a:cubicBezTo>
                        <a:pt x="348" y="43"/>
                        <a:pt x="347" y="42"/>
                        <a:pt x="346" y="42"/>
                      </a:cubicBezTo>
                      <a:cubicBezTo>
                        <a:pt x="346" y="42"/>
                        <a:pt x="346" y="42"/>
                        <a:pt x="346" y="42"/>
                      </a:cubicBezTo>
                      <a:cubicBezTo>
                        <a:pt x="346" y="42"/>
                        <a:pt x="346" y="41"/>
                        <a:pt x="346" y="41"/>
                      </a:cubicBezTo>
                      <a:cubicBezTo>
                        <a:pt x="347" y="41"/>
                        <a:pt x="348" y="40"/>
                        <a:pt x="348" y="39"/>
                      </a:cubicBezTo>
                      <a:cubicBezTo>
                        <a:pt x="348" y="37"/>
                        <a:pt x="346" y="36"/>
                        <a:pt x="346" y="35"/>
                      </a:cubicBezTo>
                      <a:cubicBezTo>
                        <a:pt x="346" y="35"/>
                        <a:pt x="346" y="35"/>
                        <a:pt x="346" y="34"/>
                      </a:cubicBezTo>
                      <a:cubicBezTo>
                        <a:pt x="346" y="34"/>
                        <a:pt x="346" y="34"/>
                        <a:pt x="346" y="34"/>
                      </a:cubicBezTo>
                      <a:cubicBezTo>
                        <a:pt x="346" y="34"/>
                        <a:pt x="346" y="34"/>
                        <a:pt x="346" y="34"/>
                      </a:cubicBezTo>
                      <a:cubicBezTo>
                        <a:pt x="346" y="34"/>
                        <a:pt x="346" y="34"/>
                        <a:pt x="346" y="33"/>
                      </a:cubicBezTo>
                      <a:cubicBezTo>
                        <a:pt x="347" y="33"/>
                        <a:pt x="346" y="33"/>
                        <a:pt x="346" y="33"/>
                      </a:cubicBezTo>
                      <a:cubicBezTo>
                        <a:pt x="346" y="33"/>
                        <a:pt x="346" y="33"/>
                        <a:pt x="346" y="33"/>
                      </a:cubicBezTo>
                      <a:cubicBezTo>
                        <a:pt x="346" y="33"/>
                        <a:pt x="346" y="33"/>
                        <a:pt x="346" y="33"/>
                      </a:cubicBezTo>
                      <a:cubicBezTo>
                        <a:pt x="346" y="33"/>
                        <a:pt x="346" y="33"/>
                        <a:pt x="346" y="32"/>
                      </a:cubicBezTo>
                      <a:cubicBezTo>
                        <a:pt x="346" y="32"/>
                        <a:pt x="346" y="32"/>
                        <a:pt x="346" y="32"/>
                      </a:cubicBezTo>
                      <a:cubicBezTo>
                        <a:pt x="346" y="32"/>
                        <a:pt x="346" y="32"/>
                        <a:pt x="346" y="32"/>
                      </a:cubicBezTo>
                      <a:cubicBezTo>
                        <a:pt x="346" y="32"/>
                        <a:pt x="346" y="32"/>
                        <a:pt x="346" y="32"/>
                      </a:cubicBezTo>
                      <a:cubicBezTo>
                        <a:pt x="347" y="32"/>
                        <a:pt x="347" y="31"/>
                        <a:pt x="347" y="31"/>
                      </a:cubicBezTo>
                      <a:cubicBezTo>
                        <a:pt x="347" y="30"/>
                        <a:pt x="347" y="29"/>
                        <a:pt x="346" y="29"/>
                      </a:cubicBezTo>
                      <a:cubicBezTo>
                        <a:pt x="346" y="29"/>
                        <a:pt x="346" y="29"/>
                        <a:pt x="346" y="29"/>
                      </a:cubicBezTo>
                      <a:cubicBezTo>
                        <a:pt x="346" y="29"/>
                        <a:pt x="346" y="28"/>
                        <a:pt x="346" y="28"/>
                      </a:cubicBezTo>
                      <a:cubicBezTo>
                        <a:pt x="346" y="28"/>
                        <a:pt x="346" y="28"/>
                        <a:pt x="346" y="28"/>
                      </a:cubicBezTo>
                      <a:cubicBezTo>
                        <a:pt x="346" y="28"/>
                        <a:pt x="346" y="28"/>
                        <a:pt x="346" y="27"/>
                      </a:cubicBezTo>
                      <a:cubicBezTo>
                        <a:pt x="346" y="27"/>
                        <a:pt x="346" y="27"/>
                        <a:pt x="346" y="27"/>
                      </a:cubicBezTo>
                      <a:cubicBezTo>
                        <a:pt x="346" y="27"/>
                        <a:pt x="346" y="27"/>
                        <a:pt x="346" y="27"/>
                      </a:cubicBezTo>
                      <a:cubicBezTo>
                        <a:pt x="346" y="27"/>
                        <a:pt x="346" y="27"/>
                        <a:pt x="346" y="27"/>
                      </a:cubicBezTo>
                      <a:cubicBezTo>
                        <a:pt x="346" y="27"/>
                        <a:pt x="346" y="27"/>
                        <a:pt x="346" y="27"/>
                      </a:cubicBezTo>
                      <a:cubicBezTo>
                        <a:pt x="346" y="27"/>
                        <a:pt x="346" y="26"/>
                        <a:pt x="346" y="26"/>
                      </a:cubicBezTo>
                      <a:cubicBezTo>
                        <a:pt x="346" y="26"/>
                        <a:pt x="346" y="26"/>
                        <a:pt x="346" y="26"/>
                      </a:cubicBezTo>
                      <a:cubicBezTo>
                        <a:pt x="347" y="26"/>
                        <a:pt x="348" y="25"/>
                        <a:pt x="348" y="24"/>
                      </a:cubicBezTo>
                      <a:cubicBezTo>
                        <a:pt x="348" y="24"/>
                        <a:pt x="348" y="24"/>
                        <a:pt x="348" y="23"/>
                      </a:cubicBezTo>
                      <a:cubicBezTo>
                        <a:pt x="348" y="25"/>
                        <a:pt x="347" y="25"/>
                        <a:pt x="346" y="26"/>
                      </a:cubicBezTo>
                      <a:cubicBezTo>
                        <a:pt x="346" y="26"/>
                        <a:pt x="346" y="26"/>
                        <a:pt x="346" y="25"/>
                      </a:cubicBezTo>
                      <a:cubicBezTo>
                        <a:pt x="346" y="25"/>
                        <a:pt x="346" y="25"/>
                        <a:pt x="346" y="25"/>
                      </a:cubicBezTo>
                      <a:cubicBezTo>
                        <a:pt x="346" y="25"/>
                        <a:pt x="346" y="25"/>
                        <a:pt x="346" y="25"/>
                      </a:cubicBezTo>
                      <a:cubicBezTo>
                        <a:pt x="346" y="25"/>
                        <a:pt x="346" y="24"/>
                        <a:pt x="346" y="24"/>
                      </a:cubicBezTo>
                      <a:cubicBezTo>
                        <a:pt x="346" y="24"/>
                        <a:pt x="346" y="23"/>
                        <a:pt x="346" y="23"/>
                      </a:cubicBezTo>
                      <a:cubicBezTo>
                        <a:pt x="346" y="23"/>
                        <a:pt x="346" y="23"/>
                        <a:pt x="346" y="23"/>
                      </a:cubicBezTo>
                      <a:cubicBezTo>
                        <a:pt x="346" y="23"/>
                        <a:pt x="346" y="23"/>
                        <a:pt x="346" y="23"/>
                      </a:cubicBezTo>
                      <a:cubicBezTo>
                        <a:pt x="346" y="23"/>
                        <a:pt x="346" y="23"/>
                        <a:pt x="346" y="23"/>
                      </a:cubicBezTo>
                      <a:cubicBezTo>
                        <a:pt x="346" y="23"/>
                        <a:pt x="346" y="22"/>
                        <a:pt x="346" y="22"/>
                      </a:cubicBezTo>
                      <a:cubicBezTo>
                        <a:pt x="346" y="22"/>
                        <a:pt x="346" y="23"/>
                        <a:pt x="346" y="23"/>
                      </a:cubicBezTo>
                      <a:cubicBezTo>
                        <a:pt x="346" y="23"/>
                        <a:pt x="346" y="23"/>
                        <a:pt x="346" y="23"/>
                      </a:cubicBezTo>
                      <a:cubicBezTo>
                        <a:pt x="346" y="22"/>
                        <a:pt x="346" y="22"/>
                        <a:pt x="346" y="22"/>
                      </a:cubicBezTo>
                      <a:cubicBezTo>
                        <a:pt x="346" y="22"/>
                        <a:pt x="346" y="22"/>
                        <a:pt x="346" y="22"/>
                      </a:cubicBezTo>
                      <a:cubicBezTo>
                        <a:pt x="346" y="22"/>
                        <a:pt x="346" y="21"/>
                        <a:pt x="346" y="21"/>
                      </a:cubicBezTo>
                      <a:cubicBezTo>
                        <a:pt x="346" y="21"/>
                        <a:pt x="345" y="22"/>
                        <a:pt x="345" y="22"/>
                      </a:cubicBezTo>
                      <a:cubicBezTo>
                        <a:pt x="345" y="22"/>
                        <a:pt x="345" y="22"/>
                        <a:pt x="345" y="22"/>
                      </a:cubicBezTo>
                      <a:cubicBezTo>
                        <a:pt x="345" y="22"/>
                        <a:pt x="345" y="22"/>
                        <a:pt x="345" y="23"/>
                      </a:cubicBezTo>
                      <a:cubicBezTo>
                        <a:pt x="345" y="23"/>
                        <a:pt x="345" y="23"/>
                        <a:pt x="345" y="23"/>
                      </a:cubicBezTo>
                      <a:cubicBezTo>
                        <a:pt x="345" y="23"/>
                        <a:pt x="345" y="22"/>
                        <a:pt x="345" y="22"/>
                      </a:cubicBezTo>
                      <a:cubicBezTo>
                        <a:pt x="345" y="22"/>
                        <a:pt x="345" y="23"/>
                        <a:pt x="345" y="23"/>
                      </a:cubicBezTo>
                      <a:cubicBezTo>
                        <a:pt x="345" y="23"/>
                        <a:pt x="345" y="23"/>
                        <a:pt x="345" y="23"/>
                      </a:cubicBezTo>
                      <a:cubicBezTo>
                        <a:pt x="345" y="23"/>
                        <a:pt x="345" y="23"/>
                        <a:pt x="345" y="23"/>
                      </a:cubicBezTo>
                      <a:cubicBezTo>
                        <a:pt x="345" y="23"/>
                        <a:pt x="345" y="23"/>
                        <a:pt x="345" y="23"/>
                      </a:cubicBezTo>
                      <a:cubicBezTo>
                        <a:pt x="345" y="23"/>
                        <a:pt x="345" y="23"/>
                        <a:pt x="345" y="23"/>
                      </a:cubicBezTo>
                      <a:cubicBezTo>
                        <a:pt x="345" y="23"/>
                        <a:pt x="345" y="23"/>
                        <a:pt x="345" y="24"/>
                      </a:cubicBezTo>
                      <a:cubicBezTo>
                        <a:pt x="345" y="24"/>
                        <a:pt x="345" y="25"/>
                        <a:pt x="345" y="25"/>
                      </a:cubicBezTo>
                      <a:cubicBezTo>
                        <a:pt x="345" y="25"/>
                        <a:pt x="345" y="25"/>
                        <a:pt x="345" y="25"/>
                      </a:cubicBezTo>
                      <a:cubicBezTo>
                        <a:pt x="345" y="25"/>
                        <a:pt x="345" y="25"/>
                        <a:pt x="345" y="25"/>
                      </a:cubicBezTo>
                      <a:cubicBezTo>
                        <a:pt x="345" y="25"/>
                        <a:pt x="345" y="25"/>
                        <a:pt x="345" y="25"/>
                      </a:cubicBezTo>
                      <a:cubicBezTo>
                        <a:pt x="345" y="26"/>
                        <a:pt x="345" y="26"/>
                        <a:pt x="345" y="26"/>
                      </a:cubicBezTo>
                      <a:cubicBezTo>
                        <a:pt x="344" y="25"/>
                        <a:pt x="343" y="25"/>
                        <a:pt x="343" y="23"/>
                      </a:cubicBezTo>
                      <a:cubicBezTo>
                        <a:pt x="343" y="23"/>
                        <a:pt x="343" y="24"/>
                        <a:pt x="343" y="24"/>
                      </a:cubicBezTo>
                      <a:cubicBezTo>
                        <a:pt x="343" y="25"/>
                        <a:pt x="344" y="26"/>
                        <a:pt x="345" y="26"/>
                      </a:cubicBezTo>
                      <a:cubicBezTo>
                        <a:pt x="345" y="26"/>
                        <a:pt x="345" y="26"/>
                        <a:pt x="345" y="26"/>
                      </a:cubicBezTo>
                      <a:cubicBezTo>
                        <a:pt x="345" y="26"/>
                        <a:pt x="345" y="27"/>
                        <a:pt x="345" y="27"/>
                      </a:cubicBezTo>
                      <a:cubicBezTo>
                        <a:pt x="345" y="27"/>
                        <a:pt x="345" y="27"/>
                        <a:pt x="345" y="27"/>
                      </a:cubicBezTo>
                      <a:cubicBezTo>
                        <a:pt x="345" y="27"/>
                        <a:pt x="345" y="27"/>
                        <a:pt x="345" y="27"/>
                      </a:cubicBezTo>
                      <a:cubicBezTo>
                        <a:pt x="345" y="27"/>
                        <a:pt x="345" y="27"/>
                        <a:pt x="345" y="27"/>
                      </a:cubicBezTo>
                      <a:cubicBezTo>
                        <a:pt x="345" y="27"/>
                        <a:pt x="345" y="27"/>
                        <a:pt x="345" y="27"/>
                      </a:cubicBezTo>
                      <a:cubicBezTo>
                        <a:pt x="345" y="28"/>
                        <a:pt x="345" y="28"/>
                        <a:pt x="345" y="28"/>
                      </a:cubicBezTo>
                      <a:cubicBezTo>
                        <a:pt x="345" y="28"/>
                        <a:pt x="345" y="28"/>
                        <a:pt x="345" y="28"/>
                      </a:cubicBezTo>
                      <a:cubicBezTo>
                        <a:pt x="345" y="28"/>
                        <a:pt x="345" y="29"/>
                        <a:pt x="345" y="29"/>
                      </a:cubicBezTo>
                      <a:cubicBezTo>
                        <a:pt x="345" y="29"/>
                        <a:pt x="345" y="29"/>
                        <a:pt x="345" y="29"/>
                      </a:cubicBezTo>
                      <a:cubicBezTo>
                        <a:pt x="344" y="29"/>
                        <a:pt x="344" y="30"/>
                        <a:pt x="344" y="31"/>
                      </a:cubicBezTo>
                      <a:cubicBezTo>
                        <a:pt x="344" y="31"/>
                        <a:pt x="344" y="32"/>
                        <a:pt x="345" y="32"/>
                      </a:cubicBezTo>
                      <a:cubicBezTo>
                        <a:pt x="345" y="32"/>
                        <a:pt x="345" y="32"/>
                        <a:pt x="345" y="32"/>
                      </a:cubicBezTo>
                      <a:cubicBezTo>
                        <a:pt x="345" y="32"/>
                        <a:pt x="345" y="32"/>
                        <a:pt x="345" y="32"/>
                      </a:cubicBezTo>
                      <a:cubicBezTo>
                        <a:pt x="345" y="32"/>
                        <a:pt x="345" y="32"/>
                        <a:pt x="345" y="32"/>
                      </a:cubicBezTo>
                      <a:cubicBezTo>
                        <a:pt x="345" y="33"/>
                        <a:pt x="345" y="33"/>
                        <a:pt x="345" y="33"/>
                      </a:cubicBezTo>
                      <a:cubicBezTo>
                        <a:pt x="345" y="33"/>
                        <a:pt x="345" y="33"/>
                        <a:pt x="345" y="33"/>
                      </a:cubicBezTo>
                      <a:cubicBezTo>
                        <a:pt x="345" y="33"/>
                        <a:pt x="345" y="33"/>
                        <a:pt x="345" y="33"/>
                      </a:cubicBezTo>
                      <a:cubicBezTo>
                        <a:pt x="344" y="33"/>
                        <a:pt x="344" y="33"/>
                        <a:pt x="344" y="33"/>
                      </a:cubicBezTo>
                      <a:cubicBezTo>
                        <a:pt x="345" y="34"/>
                        <a:pt x="345" y="34"/>
                        <a:pt x="345" y="34"/>
                      </a:cubicBezTo>
                      <a:cubicBezTo>
                        <a:pt x="345" y="34"/>
                        <a:pt x="345" y="34"/>
                        <a:pt x="345" y="34"/>
                      </a:cubicBezTo>
                      <a:cubicBezTo>
                        <a:pt x="345" y="34"/>
                        <a:pt x="345" y="34"/>
                        <a:pt x="345" y="34"/>
                      </a:cubicBezTo>
                      <a:cubicBezTo>
                        <a:pt x="345" y="35"/>
                        <a:pt x="345" y="35"/>
                        <a:pt x="345" y="35"/>
                      </a:cubicBezTo>
                      <a:cubicBezTo>
                        <a:pt x="345" y="36"/>
                        <a:pt x="343" y="37"/>
                        <a:pt x="343" y="39"/>
                      </a:cubicBezTo>
                      <a:cubicBezTo>
                        <a:pt x="343" y="40"/>
                        <a:pt x="344" y="41"/>
                        <a:pt x="345" y="41"/>
                      </a:cubicBezTo>
                      <a:cubicBezTo>
                        <a:pt x="345" y="41"/>
                        <a:pt x="345" y="41"/>
                        <a:pt x="345" y="42"/>
                      </a:cubicBezTo>
                      <a:cubicBezTo>
                        <a:pt x="345" y="42"/>
                        <a:pt x="345" y="42"/>
                        <a:pt x="345" y="42"/>
                      </a:cubicBezTo>
                      <a:cubicBezTo>
                        <a:pt x="344" y="42"/>
                        <a:pt x="343" y="43"/>
                        <a:pt x="343" y="44"/>
                      </a:cubicBezTo>
                      <a:cubicBezTo>
                        <a:pt x="343" y="45"/>
                        <a:pt x="344" y="46"/>
                        <a:pt x="345" y="46"/>
                      </a:cubicBezTo>
                      <a:cubicBezTo>
                        <a:pt x="345" y="46"/>
                        <a:pt x="345" y="46"/>
                        <a:pt x="345" y="46"/>
                      </a:cubicBezTo>
                      <a:cubicBezTo>
                        <a:pt x="344" y="46"/>
                        <a:pt x="343" y="47"/>
                        <a:pt x="343" y="48"/>
                      </a:cubicBezTo>
                      <a:cubicBezTo>
                        <a:pt x="343" y="48"/>
                        <a:pt x="342" y="49"/>
                        <a:pt x="342" y="50"/>
                      </a:cubicBezTo>
                      <a:cubicBezTo>
                        <a:pt x="341" y="50"/>
                        <a:pt x="341" y="50"/>
                        <a:pt x="341" y="51"/>
                      </a:cubicBezTo>
                      <a:cubicBezTo>
                        <a:pt x="341" y="51"/>
                        <a:pt x="341" y="51"/>
                        <a:pt x="341" y="51"/>
                      </a:cubicBezTo>
                      <a:cubicBezTo>
                        <a:pt x="340" y="52"/>
                        <a:pt x="338" y="54"/>
                        <a:pt x="337" y="55"/>
                      </a:cubicBezTo>
                      <a:cubicBezTo>
                        <a:pt x="336" y="56"/>
                        <a:pt x="334" y="58"/>
                        <a:pt x="332" y="58"/>
                      </a:cubicBezTo>
                      <a:cubicBezTo>
                        <a:pt x="331" y="58"/>
                        <a:pt x="331" y="59"/>
                        <a:pt x="331" y="59"/>
                      </a:cubicBezTo>
                      <a:cubicBezTo>
                        <a:pt x="330" y="59"/>
                        <a:pt x="329" y="59"/>
                        <a:pt x="329" y="59"/>
                      </a:cubicBezTo>
                      <a:cubicBezTo>
                        <a:pt x="328" y="59"/>
                        <a:pt x="329" y="60"/>
                        <a:pt x="329" y="60"/>
                      </a:cubicBezTo>
                      <a:cubicBezTo>
                        <a:pt x="328" y="60"/>
                        <a:pt x="327" y="60"/>
                        <a:pt x="327" y="60"/>
                      </a:cubicBezTo>
                      <a:cubicBezTo>
                        <a:pt x="327" y="61"/>
                        <a:pt x="327" y="61"/>
                        <a:pt x="327" y="61"/>
                      </a:cubicBezTo>
                      <a:cubicBezTo>
                        <a:pt x="327" y="62"/>
                        <a:pt x="326" y="62"/>
                        <a:pt x="326" y="61"/>
                      </a:cubicBezTo>
                      <a:cubicBezTo>
                        <a:pt x="326" y="62"/>
                        <a:pt x="326" y="63"/>
                        <a:pt x="327" y="63"/>
                      </a:cubicBezTo>
                      <a:cubicBezTo>
                        <a:pt x="326" y="63"/>
                        <a:pt x="326" y="63"/>
                        <a:pt x="326" y="63"/>
                      </a:cubicBezTo>
                      <a:cubicBezTo>
                        <a:pt x="326" y="63"/>
                        <a:pt x="326" y="63"/>
                        <a:pt x="326" y="64"/>
                      </a:cubicBezTo>
                      <a:cubicBezTo>
                        <a:pt x="319" y="67"/>
                        <a:pt x="312" y="73"/>
                        <a:pt x="308" y="80"/>
                      </a:cubicBezTo>
                      <a:cubicBezTo>
                        <a:pt x="303" y="87"/>
                        <a:pt x="300" y="95"/>
                        <a:pt x="300" y="105"/>
                      </a:cubicBezTo>
                      <a:cubicBezTo>
                        <a:pt x="300" y="108"/>
                        <a:pt x="300" y="110"/>
                        <a:pt x="301" y="113"/>
                      </a:cubicBezTo>
                      <a:cubicBezTo>
                        <a:pt x="301" y="124"/>
                        <a:pt x="301" y="124"/>
                        <a:pt x="301" y="124"/>
                      </a:cubicBezTo>
                      <a:cubicBezTo>
                        <a:pt x="300" y="122"/>
                        <a:pt x="298" y="119"/>
                        <a:pt x="296" y="118"/>
                      </a:cubicBezTo>
                      <a:cubicBezTo>
                        <a:pt x="295" y="117"/>
                        <a:pt x="294" y="116"/>
                        <a:pt x="292" y="116"/>
                      </a:cubicBezTo>
                      <a:cubicBezTo>
                        <a:pt x="292" y="115"/>
                        <a:pt x="290" y="114"/>
                        <a:pt x="288" y="114"/>
                      </a:cubicBezTo>
                      <a:cubicBezTo>
                        <a:pt x="288" y="114"/>
                        <a:pt x="288" y="114"/>
                        <a:pt x="288" y="114"/>
                      </a:cubicBezTo>
                      <a:cubicBezTo>
                        <a:pt x="288" y="113"/>
                        <a:pt x="288" y="112"/>
                        <a:pt x="287" y="112"/>
                      </a:cubicBezTo>
                      <a:cubicBezTo>
                        <a:pt x="287" y="112"/>
                        <a:pt x="286" y="112"/>
                        <a:pt x="286" y="113"/>
                      </a:cubicBezTo>
                      <a:cubicBezTo>
                        <a:pt x="286" y="113"/>
                        <a:pt x="286" y="113"/>
                        <a:pt x="286" y="114"/>
                      </a:cubicBezTo>
                      <a:cubicBezTo>
                        <a:pt x="286" y="114"/>
                        <a:pt x="286" y="114"/>
                        <a:pt x="286" y="114"/>
                      </a:cubicBezTo>
                      <a:cubicBezTo>
                        <a:pt x="284" y="114"/>
                        <a:pt x="282" y="115"/>
                        <a:pt x="282" y="116"/>
                      </a:cubicBezTo>
                      <a:cubicBezTo>
                        <a:pt x="281" y="116"/>
                        <a:pt x="280" y="117"/>
                        <a:pt x="279" y="117"/>
                      </a:cubicBezTo>
                      <a:cubicBezTo>
                        <a:pt x="276" y="119"/>
                        <a:pt x="273" y="123"/>
                        <a:pt x="273" y="127"/>
                      </a:cubicBezTo>
                      <a:cubicBezTo>
                        <a:pt x="271" y="127"/>
                        <a:pt x="271" y="127"/>
                        <a:pt x="271" y="127"/>
                      </a:cubicBezTo>
                      <a:cubicBezTo>
                        <a:pt x="271" y="131"/>
                        <a:pt x="271" y="131"/>
                        <a:pt x="271" y="131"/>
                      </a:cubicBezTo>
                      <a:cubicBezTo>
                        <a:pt x="270" y="131"/>
                        <a:pt x="270" y="131"/>
                        <a:pt x="270" y="131"/>
                      </a:cubicBezTo>
                      <a:cubicBezTo>
                        <a:pt x="266" y="134"/>
                        <a:pt x="266" y="134"/>
                        <a:pt x="266" y="134"/>
                      </a:cubicBezTo>
                      <a:cubicBezTo>
                        <a:pt x="266" y="134"/>
                        <a:pt x="266" y="134"/>
                        <a:pt x="265" y="134"/>
                      </a:cubicBezTo>
                      <a:cubicBezTo>
                        <a:pt x="265" y="134"/>
                        <a:pt x="265" y="134"/>
                        <a:pt x="265" y="133"/>
                      </a:cubicBezTo>
                      <a:cubicBezTo>
                        <a:pt x="265" y="133"/>
                        <a:pt x="265" y="132"/>
                        <a:pt x="264" y="132"/>
                      </a:cubicBezTo>
                      <a:cubicBezTo>
                        <a:pt x="264" y="132"/>
                        <a:pt x="264" y="132"/>
                        <a:pt x="264" y="132"/>
                      </a:cubicBezTo>
                      <a:cubicBezTo>
                        <a:pt x="264" y="132"/>
                        <a:pt x="264" y="132"/>
                        <a:pt x="264" y="132"/>
                      </a:cubicBezTo>
                      <a:cubicBezTo>
                        <a:pt x="264" y="131"/>
                        <a:pt x="264" y="131"/>
                        <a:pt x="264" y="131"/>
                      </a:cubicBezTo>
                      <a:cubicBezTo>
                        <a:pt x="264" y="131"/>
                        <a:pt x="265" y="131"/>
                        <a:pt x="265" y="131"/>
                      </a:cubicBezTo>
                      <a:cubicBezTo>
                        <a:pt x="265" y="131"/>
                        <a:pt x="264" y="131"/>
                        <a:pt x="264" y="131"/>
                      </a:cubicBezTo>
                      <a:cubicBezTo>
                        <a:pt x="264" y="131"/>
                        <a:pt x="264" y="131"/>
                        <a:pt x="264" y="131"/>
                      </a:cubicBezTo>
                      <a:cubicBezTo>
                        <a:pt x="264" y="130"/>
                        <a:pt x="264" y="130"/>
                        <a:pt x="264" y="130"/>
                      </a:cubicBezTo>
                      <a:cubicBezTo>
                        <a:pt x="264" y="130"/>
                        <a:pt x="264" y="130"/>
                        <a:pt x="264" y="130"/>
                      </a:cubicBezTo>
                      <a:cubicBezTo>
                        <a:pt x="264" y="130"/>
                        <a:pt x="264" y="130"/>
                        <a:pt x="264" y="130"/>
                      </a:cubicBezTo>
                      <a:cubicBezTo>
                        <a:pt x="264" y="130"/>
                        <a:pt x="264" y="130"/>
                        <a:pt x="264" y="130"/>
                      </a:cubicBezTo>
                      <a:cubicBezTo>
                        <a:pt x="264" y="130"/>
                        <a:pt x="264" y="130"/>
                        <a:pt x="264" y="130"/>
                      </a:cubicBezTo>
                      <a:cubicBezTo>
                        <a:pt x="264" y="129"/>
                        <a:pt x="264" y="129"/>
                        <a:pt x="264" y="129"/>
                      </a:cubicBezTo>
                      <a:cubicBezTo>
                        <a:pt x="264" y="129"/>
                        <a:pt x="264" y="128"/>
                        <a:pt x="264" y="128"/>
                      </a:cubicBezTo>
                      <a:cubicBezTo>
                        <a:pt x="264" y="128"/>
                        <a:pt x="264" y="129"/>
                        <a:pt x="264" y="129"/>
                      </a:cubicBezTo>
                      <a:cubicBezTo>
                        <a:pt x="264" y="129"/>
                        <a:pt x="264" y="129"/>
                        <a:pt x="264" y="130"/>
                      </a:cubicBezTo>
                      <a:cubicBezTo>
                        <a:pt x="264" y="130"/>
                        <a:pt x="264" y="130"/>
                        <a:pt x="264" y="130"/>
                      </a:cubicBezTo>
                      <a:cubicBezTo>
                        <a:pt x="264" y="130"/>
                        <a:pt x="264" y="130"/>
                        <a:pt x="264" y="130"/>
                      </a:cubicBezTo>
                      <a:cubicBezTo>
                        <a:pt x="264" y="130"/>
                        <a:pt x="264" y="130"/>
                        <a:pt x="264" y="130"/>
                      </a:cubicBezTo>
                      <a:cubicBezTo>
                        <a:pt x="264" y="130"/>
                        <a:pt x="264" y="130"/>
                        <a:pt x="264" y="130"/>
                      </a:cubicBezTo>
                      <a:cubicBezTo>
                        <a:pt x="264" y="130"/>
                        <a:pt x="264" y="130"/>
                        <a:pt x="264" y="131"/>
                      </a:cubicBezTo>
                      <a:cubicBezTo>
                        <a:pt x="264" y="131"/>
                        <a:pt x="264" y="131"/>
                        <a:pt x="264" y="131"/>
                      </a:cubicBezTo>
                      <a:cubicBezTo>
                        <a:pt x="264" y="131"/>
                        <a:pt x="264" y="131"/>
                        <a:pt x="264" y="131"/>
                      </a:cubicBezTo>
                      <a:cubicBezTo>
                        <a:pt x="264" y="131"/>
                        <a:pt x="264" y="131"/>
                        <a:pt x="264" y="131"/>
                      </a:cubicBezTo>
                      <a:cubicBezTo>
                        <a:pt x="264" y="131"/>
                        <a:pt x="264" y="131"/>
                        <a:pt x="264" y="132"/>
                      </a:cubicBezTo>
                      <a:cubicBezTo>
                        <a:pt x="264" y="132"/>
                        <a:pt x="264" y="132"/>
                        <a:pt x="264" y="132"/>
                      </a:cubicBezTo>
                      <a:cubicBezTo>
                        <a:pt x="264" y="132"/>
                        <a:pt x="264" y="132"/>
                        <a:pt x="264" y="132"/>
                      </a:cubicBezTo>
                      <a:cubicBezTo>
                        <a:pt x="263" y="132"/>
                        <a:pt x="263" y="133"/>
                        <a:pt x="263" y="133"/>
                      </a:cubicBezTo>
                      <a:cubicBezTo>
                        <a:pt x="263" y="134"/>
                        <a:pt x="263" y="134"/>
                        <a:pt x="263" y="134"/>
                      </a:cubicBezTo>
                      <a:cubicBezTo>
                        <a:pt x="262" y="134"/>
                        <a:pt x="262" y="134"/>
                        <a:pt x="262" y="134"/>
                      </a:cubicBezTo>
                      <a:cubicBezTo>
                        <a:pt x="262" y="135"/>
                        <a:pt x="263" y="134"/>
                        <a:pt x="263" y="135"/>
                      </a:cubicBezTo>
                      <a:cubicBezTo>
                        <a:pt x="263" y="136"/>
                        <a:pt x="263" y="136"/>
                        <a:pt x="263" y="136"/>
                      </a:cubicBezTo>
                      <a:cubicBezTo>
                        <a:pt x="263" y="136"/>
                        <a:pt x="263" y="137"/>
                        <a:pt x="263" y="137"/>
                      </a:cubicBezTo>
                      <a:cubicBezTo>
                        <a:pt x="263" y="137"/>
                        <a:pt x="263" y="137"/>
                        <a:pt x="263" y="137"/>
                      </a:cubicBezTo>
                      <a:cubicBezTo>
                        <a:pt x="263" y="149"/>
                        <a:pt x="263" y="149"/>
                        <a:pt x="263" y="149"/>
                      </a:cubicBezTo>
                      <a:cubicBezTo>
                        <a:pt x="260" y="149"/>
                        <a:pt x="260" y="149"/>
                        <a:pt x="260" y="149"/>
                      </a:cubicBezTo>
                      <a:cubicBezTo>
                        <a:pt x="259" y="148"/>
                        <a:pt x="259" y="148"/>
                        <a:pt x="259" y="148"/>
                      </a:cubicBezTo>
                      <a:cubicBezTo>
                        <a:pt x="259" y="144"/>
                        <a:pt x="259" y="144"/>
                        <a:pt x="259" y="144"/>
                      </a:cubicBezTo>
                      <a:cubicBezTo>
                        <a:pt x="259" y="144"/>
                        <a:pt x="259" y="144"/>
                        <a:pt x="259" y="144"/>
                      </a:cubicBezTo>
                      <a:cubicBezTo>
                        <a:pt x="259" y="143"/>
                        <a:pt x="259" y="143"/>
                        <a:pt x="259" y="143"/>
                      </a:cubicBezTo>
                      <a:cubicBezTo>
                        <a:pt x="259" y="143"/>
                        <a:pt x="259" y="143"/>
                        <a:pt x="259" y="143"/>
                      </a:cubicBezTo>
                      <a:cubicBezTo>
                        <a:pt x="259" y="141"/>
                        <a:pt x="260" y="142"/>
                        <a:pt x="260" y="142"/>
                      </a:cubicBezTo>
                      <a:cubicBezTo>
                        <a:pt x="260" y="141"/>
                        <a:pt x="259" y="141"/>
                        <a:pt x="259" y="141"/>
                      </a:cubicBezTo>
                      <a:cubicBezTo>
                        <a:pt x="259" y="141"/>
                        <a:pt x="259" y="141"/>
                        <a:pt x="259" y="141"/>
                      </a:cubicBezTo>
                      <a:cubicBezTo>
                        <a:pt x="259" y="141"/>
                        <a:pt x="259" y="140"/>
                        <a:pt x="258" y="140"/>
                      </a:cubicBezTo>
                      <a:cubicBezTo>
                        <a:pt x="258" y="140"/>
                        <a:pt x="258" y="140"/>
                        <a:pt x="258" y="140"/>
                      </a:cubicBezTo>
                      <a:cubicBezTo>
                        <a:pt x="258" y="140"/>
                        <a:pt x="258" y="140"/>
                        <a:pt x="258" y="140"/>
                      </a:cubicBezTo>
                      <a:cubicBezTo>
                        <a:pt x="258" y="140"/>
                        <a:pt x="258" y="140"/>
                        <a:pt x="258" y="140"/>
                      </a:cubicBezTo>
                      <a:cubicBezTo>
                        <a:pt x="258" y="139"/>
                        <a:pt x="258" y="139"/>
                        <a:pt x="258" y="139"/>
                      </a:cubicBezTo>
                      <a:cubicBezTo>
                        <a:pt x="258" y="139"/>
                        <a:pt x="258" y="139"/>
                        <a:pt x="258" y="139"/>
                      </a:cubicBezTo>
                      <a:cubicBezTo>
                        <a:pt x="258" y="139"/>
                        <a:pt x="258" y="139"/>
                        <a:pt x="258" y="139"/>
                      </a:cubicBezTo>
                      <a:cubicBezTo>
                        <a:pt x="258" y="139"/>
                        <a:pt x="258" y="139"/>
                        <a:pt x="258" y="139"/>
                      </a:cubicBezTo>
                      <a:cubicBezTo>
                        <a:pt x="258" y="139"/>
                        <a:pt x="258" y="139"/>
                        <a:pt x="258" y="139"/>
                      </a:cubicBezTo>
                      <a:cubicBezTo>
                        <a:pt x="258" y="139"/>
                        <a:pt x="258" y="138"/>
                        <a:pt x="258" y="138"/>
                      </a:cubicBezTo>
                      <a:cubicBezTo>
                        <a:pt x="258" y="138"/>
                        <a:pt x="258" y="138"/>
                        <a:pt x="258" y="138"/>
                      </a:cubicBezTo>
                      <a:cubicBezTo>
                        <a:pt x="258" y="138"/>
                        <a:pt x="258" y="138"/>
                        <a:pt x="258" y="138"/>
                      </a:cubicBezTo>
                      <a:cubicBezTo>
                        <a:pt x="258" y="138"/>
                        <a:pt x="258" y="138"/>
                        <a:pt x="258" y="138"/>
                      </a:cubicBezTo>
                      <a:cubicBezTo>
                        <a:pt x="258" y="138"/>
                        <a:pt x="258" y="137"/>
                        <a:pt x="258" y="137"/>
                      </a:cubicBezTo>
                      <a:cubicBezTo>
                        <a:pt x="258" y="137"/>
                        <a:pt x="258" y="138"/>
                        <a:pt x="258" y="138"/>
                      </a:cubicBezTo>
                      <a:cubicBezTo>
                        <a:pt x="258" y="138"/>
                        <a:pt x="258" y="138"/>
                        <a:pt x="258" y="138"/>
                      </a:cubicBezTo>
                      <a:cubicBezTo>
                        <a:pt x="258" y="138"/>
                        <a:pt x="258" y="138"/>
                        <a:pt x="258" y="138"/>
                      </a:cubicBezTo>
                      <a:cubicBezTo>
                        <a:pt x="258" y="138"/>
                        <a:pt x="258" y="138"/>
                        <a:pt x="258" y="138"/>
                      </a:cubicBezTo>
                      <a:cubicBezTo>
                        <a:pt x="258" y="138"/>
                        <a:pt x="258" y="139"/>
                        <a:pt x="258" y="139"/>
                      </a:cubicBezTo>
                      <a:cubicBezTo>
                        <a:pt x="258" y="139"/>
                        <a:pt x="258" y="139"/>
                        <a:pt x="258" y="139"/>
                      </a:cubicBezTo>
                      <a:cubicBezTo>
                        <a:pt x="258" y="139"/>
                        <a:pt x="258" y="139"/>
                        <a:pt x="258" y="139"/>
                      </a:cubicBezTo>
                      <a:cubicBezTo>
                        <a:pt x="258" y="139"/>
                        <a:pt x="258" y="139"/>
                        <a:pt x="258" y="139"/>
                      </a:cubicBezTo>
                      <a:cubicBezTo>
                        <a:pt x="258" y="139"/>
                        <a:pt x="257" y="139"/>
                        <a:pt x="257" y="139"/>
                      </a:cubicBezTo>
                      <a:cubicBezTo>
                        <a:pt x="257" y="139"/>
                        <a:pt x="258" y="139"/>
                        <a:pt x="258" y="140"/>
                      </a:cubicBezTo>
                      <a:cubicBezTo>
                        <a:pt x="258" y="140"/>
                        <a:pt x="258" y="140"/>
                        <a:pt x="258" y="140"/>
                      </a:cubicBezTo>
                      <a:cubicBezTo>
                        <a:pt x="258" y="140"/>
                        <a:pt x="258" y="140"/>
                        <a:pt x="258" y="140"/>
                      </a:cubicBezTo>
                      <a:cubicBezTo>
                        <a:pt x="258" y="140"/>
                        <a:pt x="258" y="140"/>
                        <a:pt x="258" y="140"/>
                      </a:cubicBezTo>
                      <a:cubicBezTo>
                        <a:pt x="257" y="140"/>
                        <a:pt x="257" y="141"/>
                        <a:pt x="257" y="141"/>
                      </a:cubicBezTo>
                      <a:cubicBezTo>
                        <a:pt x="257" y="141"/>
                        <a:pt x="257" y="141"/>
                        <a:pt x="257" y="141"/>
                      </a:cubicBezTo>
                      <a:cubicBezTo>
                        <a:pt x="256" y="141"/>
                        <a:pt x="256" y="141"/>
                        <a:pt x="256" y="142"/>
                      </a:cubicBezTo>
                      <a:cubicBezTo>
                        <a:pt x="256" y="142"/>
                        <a:pt x="257" y="141"/>
                        <a:pt x="257" y="143"/>
                      </a:cubicBezTo>
                      <a:cubicBezTo>
                        <a:pt x="257" y="143"/>
                        <a:pt x="257" y="143"/>
                        <a:pt x="257" y="143"/>
                      </a:cubicBezTo>
                      <a:cubicBezTo>
                        <a:pt x="257" y="143"/>
                        <a:pt x="257" y="143"/>
                        <a:pt x="257" y="144"/>
                      </a:cubicBezTo>
                      <a:cubicBezTo>
                        <a:pt x="257" y="144"/>
                        <a:pt x="257" y="144"/>
                        <a:pt x="257" y="144"/>
                      </a:cubicBezTo>
                      <a:cubicBezTo>
                        <a:pt x="257" y="146"/>
                        <a:pt x="257" y="146"/>
                        <a:pt x="257" y="146"/>
                      </a:cubicBezTo>
                      <a:cubicBezTo>
                        <a:pt x="255" y="143"/>
                        <a:pt x="255" y="143"/>
                        <a:pt x="255" y="143"/>
                      </a:cubicBezTo>
                      <a:cubicBezTo>
                        <a:pt x="253" y="141"/>
                        <a:pt x="253" y="141"/>
                        <a:pt x="253" y="141"/>
                      </a:cubicBezTo>
                      <a:cubicBezTo>
                        <a:pt x="249" y="141"/>
                        <a:pt x="249" y="141"/>
                        <a:pt x="249" y="141"/>
                      </a:cubicBezTo>
                      <a:cubicBezTo>
                        <a:pt x="249" y="131"/>
                        <a:pt x="249" y="131"/>
                        <a:pt x="249" y="131"/>
                      </a:cubicBezTo>
                      <a:cubicBezTo>
                        <a:pt x="249" y="131"/>
                        <a:pt x="249" y="131"/>
                        <a:pt x="249" y="131"/>
                      </a:cubicBezTo>
                      <a:cubicBezTo>
                        <a:pt x="249" y="131"/>
                        <a:pt x="249" y="130"/>
                        <a:pt x="248" y="130"/>
                      </a:cubicBezTo>
                      <a:cubicBezTo>
                        <a:pt x="249" y="130"/>
                        <a:pt x="249" y="130"/>
                        <a:pt x="249" y="129"/>
                      </a:cubicBezTo>
                      <a:cubicBezTo>
                        <a:pt x="249" y="128"/>
                        <a:pt x="250" y="129"/>
                        <a:pt x="250" y="128"/>
                      </a:cubicBezTo>
                      <a:cubicBezTo>
                        <a:pt x="250" y="128"/>
                        <a:pt x="250" y="128"/>
                        <a:pt x="249" y="128"/>
                      </a:cubicBezTo>
                      <a:cubicBezTo>
                        <a:pt x="249" y="128"/>
                        <a:pt x="249" y="127"/>
                        <a:pt x="249" y="127"/>
                      </a:cubicBezTo>
                      <a:cubicBezTo>
                        <a:pt x="249" y="127"/>
                        <a:pt x="248" y="126"/>
                        <a:pt x="248" y="126"/>
                      </a:cubicBezTo>
                      <a:cubicBezTo>
                        <a:pt x="248" y="126"/>
                        <a:pt x="248" y="126"/>
                        <a:pt x="248" y="126"/>
                      </a:cubicBezTo>
                      <a:cubicBezTo>
                        <a:pt x="248" y="126"/>
                        <a:pt x="248" y="126"/>
                        <a:pt x="248" y="126"/>
                      </a:cubicBezTo>
                      <a:cubicBezTo>
                        <a:pt x="248" y="125"/>
                        <a:pt x="248" y="125"/>
                        <a:pt x="248" y="125"/>
                      </a:cubicBezTo>
                      <a:cubicBezTo>
                        <a:pt x="248" y="125"/>
                        <a:pt x="248" y="125"/>
                        <a:pt x="248" y="125"/>
                      </a:cubicBezTo>
                      <a:cubicBezTo>
                        <a:pt x="248" y="125"/>
                        <a:pt x="248" y="125"/>
                        <a:pt x="248" y="125"/>
                      </a:cubicBezTo>
                      <a:cubicBezTo>
                        <a:pt x="248" y="125"/>
                        <a:pt x="248" y="125"/>
                        <a:pt x="248" y="125"/>
                      </a:cubicBezTo>
                      <a:cubicBezTo>
                        <a:pt x="248" y="124"/>
                        <a:pt x="248" y="124"/>
                        <a:pt x="248" y="124"/>
                      </a:cubicBezTo>
                      <a:cubicBezTo>
                        <a:pt x="248" y="124"/>
                        <a:pt x="248" y="124"/>
                        <a:pt x="248" y="124"/>
                      </a:cubicBezTo>
                      <a:cubicBezTo>
                        <a:pt x="248" y="124"/>
                        <a:pt x="248" y="124"/>
                        <a:pt x="248" y="124"/>
                      </a:cubicBezTo>
                      <a:cubicBezTo>
                        <a:pt x="248" y="124"/>
                        <a:pt x="248" y="124"/>
                        <a:pt x="248" y="124"/>
                      </a:cubicBezTo>
                      <a:cubicBezTo>
                        <a:pt x="248" y="124"/>
                        <a:pt x="248" y="124"/>
                        <a:pt x="248" y="123"/>
                      </a:cubicBezTo>
                      <a:cubicBezTo>
                        <a:pt x="248" y="123"/>
                        <a:pt x="248" y="123"/>
                        <a:pt x="248" y="123"/>
                      </a:cubicBezTo>
                      <a:cubicBezTo>
                        <a:pt x="248" y="123"/>
                        <a:pt x="248" y="122"/>
                        <a:pt x="248" y="122"/>
                      </a:cubicBezTo>
                      <a:cubicBezTo>
                        <a:pt x="247" y="122"/>
                        <a:pt x="247" y="123"/>
                        <a:pt x="247" y="123"/>
                      </a:cubicBezTo>
                      <a:cubicBezTo>
                        <a:pt x="247" y="123"/>
                        <a:pt x="247" y="123"/>
                        <a:pt x="247" y="123"/>
                      </a:cubicBezTo>
                      <a:cubicBezTo>
                        <a:pt x="247" y="124"/>
                        <a:pt x="247" y="124"/>
                        <a:pt x="247" y="124"/>
                      </a:cubicBezTo>
                      <a:cubicBezTo>
                        <a:pt x="247" y="124"/>
                        <a:pt x="247" y="124"/>
                        <a:pt x="247" y="124"/>
                      </a:cubicBezTo>
                      <a:cubicBezTo>
                        <a:pt x="247" y="124"/>
                        <a:pt x="247" y="124"/>
                        <a:pt x="247" y="124"/>
                      </a:cubicBezTo>
                      <a:cubicBezTo>
                        <a:pt x="247" y="124"/>
                        <a:pt x="247" y="124"/>
                        <a:pt x="247" y="124"/>
                      </a:cubicBezTo>
                      <a:cubicBezTo>
                        <a:pt x="247" y="124"/>
                        <a:pt x="247" y="124"/>
                        <a:pt x="247" y="125"/>
                      </a:cubicBezTo>
                      <a:cubicBezTo>
                        <a:pt x="247" y="125"/>
                        <a:pt x="247" y="125"/>
                        <a:pt x="247" y="125"/>
                      </a:cubicBezTo>
                      <a:cubicBezTo>
                        <a:pt x="247" y="125"/>
                        <a:pt x="247" y="125"/>
                        <a:pt x="247" y="125"/>
                      </a:cubicBezTo>
                      <a:cubicBezTo>
                        <a:pt x="247" y="125"/>
                        <a:pt x="247" y="125"/>
                        <a:pt x="247" y="125"/>
                      </a:cubicBezTo>
                      <a:cubicBezTo>
                        <a:pt x="247" y="125"/>
                        <a:pt x="247" y="125"/>
                        <a:pt x="247" y="126"/>
                      </a:cubicBezTo>
                      <a:cubicBezTo>
                        <a:pt x="247" y="126"/>
                        <a:pt x="247" y="126"/>
                        <a:pt x="247" y="126"/>
                      </a:cubicBezTo>
                      <a:cubicBezTo>
                        <a:pt x="247" y="126"/>
                        <a:pt x="247" y="126"/>
                        <a:pt x="247" y="126"/>
                      </a:cubicBezTo>
                      <a:cubicBezTo>
                        <a:pt x="247" y="126"/>
                        <a:pt x="246" y="127"/>
                        <a:pt x="246" y="127"/>
                      </a:cubicBezTo>
                      <a:cubicBezTo>
                        <a:pt x="246" y="127"/>
                        <a:pt x="246" y="128"/>
                        <a:pt x="246" y="128"/>
                      </a:cubicBezTo>
                      <a:cubicBezTo>
                        <a:pt x="245" y="128"/>
                        <a:pt x="245" y="128"/>
                        <a:pt x="245" y="128"/>
                      </a:cubicBezTo>
                      <a:cubicBezTo>
                        <a:pt x="245" y="129"/>
                        <a:pt x="246" y="128"/>
                        <a:pt x="246" y="129"/>
                      </a:cubicBezTo>
                      <a:cubicBezTo>
                        <a:pt x="246" y="130"/>
                        <a:pt x="246" y="130"/>
                        <a:pt x="247" y="130"/>
                      </a:cubicBezTo>
                      <a:cubicBezTo>
                        <a:pt x="246" y="130"/>
                        <a:pt x="246" y="130"/>
                        <a:pt x="246" y="131"/>
                      </a:cubicBezTo>
                      <a:cubicBezTo>
                        <a:pt x="246" y="131"/>
                        <a:pt x="246" y="131"/>
                        <a:pt x="246" y="131"/>
                      </a:cubicBezTo>
                      <a:cubicBezTo>
                        <a:pt x="246" y="152"/>
                        <a:pt x="246" y="152"/>
                        <a:pt x="246" y="152"/>
                      </a:cubicBezTo>
                      <a:cubicBezTo>
                        <a:pt x="243" y="153"/>
                        <a:pt x="243" y="153"/>
                        <a:pt x="243" y="153"/>
                      </a:cubicBezTo>
                      <a:cubicBezTo>
                        <a:pt x="243" y="142"/>
                        <a:pt x="243" y="142"/>
                        <a:pt x="243" y="142"/>
                      </a:cubicBezTo>
                      <a:cubicBezTo>
                        <a:pt x="243" y="141"/>
                        <a:pt x="243" y="141"/>
                        <a:pt x="243" y="141"/>
                      </a:cubicBezTo>
                      <a:cubicBezTo>
                        <a:pt x="243" y="141"/>
                        <a:pt x="243" y="141"/>
                        <a:pt x="243" y="141"/>
                      </a:cubicBezTo>
                      <a:cubicBezTo>
                        <a:pt x="243" y="141"/>
                        <a:pt x="243" y="140"/>
                        <a:pt x="243" y="140"/>
                      </a:cubicBezTo>
                      <a:cubicBezTo>
                        <a:pt x="243" y="138"/>
                        <a:pt x="244" y="139"/>
                        <a:pt x="244" y="139"/>
                      </a:cubicBezTo>
                      <a:cubicBezTo>
                        <a:pt x="244" y="138"/>
                        <a:pt x="244" y="138"/>
                        <a:pt x="243" y="138"/>
                      </a:cubicBezTo>
                      <a:cubicBezTo>
                        <a:pt x="243" y="138"/>
                        <a:pt x="243" y="138"/>
                        <a:pt x="243" y="138"/>
                      </a:cubicBezTo>
                      <a:cubicBezTo>
                        <a:pt x="243" y="137"/>
                        <a:pt x="243" y="137"/>
                        <a:pt x="242" y="137"/>
                      </a:cubicBezTo>
                      <a:cubicBezTo>
                        <a:pt x="242" y="136"/>
                        <a:pt x="242" y="136"/>
                        <a:pt x="242" y="136"/>
                      </a:cubicBezTo>
                      <a:cubicBezTo>
                        <a:pt x="242" y="136"/>
                        <a:pt x="242" y="136"/>
                        <a:pt x="242" y="136"/>
                      </a:cubicBezTo>
                      <a:cubicBezTo>
                        <a:pt x="242" y="136"/>
                        <a:pt x="242" y="136"/>
                        <a:pt x="242" y="136"/>
                      </a:cubicBezTo>
                      <a:cubicBezTo>
                        <a:pt x="242" y="136"/>
                        <a:pt x="242" y="136"/>
                        <a:pt x="242" y="136"/>
                      </a:cubicBezTo>
                      <a:cubicBezTo>
                        <a:pt x="242" y="135"/>
                        <a:pt x="242" y="135"/>
                        <a:pt x="242" y="135"/>
                      </a:cubicBezTo>
                      <a:cubicBezTo>
                        <a:pt x="242" y="135"/>
                        <a:pt x="242" y="135"/>
                        <a:pt x="242" y="135"/>
                      </a:cubicBezTo>
                      <a:cubicBezTo>
                        <a:pt x="242" y="135"/>
                        <a:pt x="242" y="135"/>
                        <a:pt x="242" y="135"/>
                      </a:cubicBezTo>
                      <a:cubicBezTo>
                        <a:pt x="242" y="135"/>
                        <a:pt x="242" y="135"/>
                        <a:pt x="242" y="135"/>
                      </a:cubicBezTo>
                      <a:cubicBezTo>
                        <a:pt x="242" y="135"/>
                        <a:pt x="242" y="134"/>
                        <a:pt x="242" y="134"/>
                      </a:cubicBezTo>
                      <a:cubicBezTo>
                        <a:pt x="242" y="134"/>
                        <a:pt x="242" y="134"/>
                        <a:pt x="242" y="134"/>
                      </a:cubicBezTo>
                      <a:cubicBezTo>
                        <a:pt x="242" y="134"/>
                        <a:pt x="242" y="134"/>
                        <a:pt x="242" y="134"/>
                      </a:cubicBezTo>
                      <a:cubicBezTo>
                        <a:pt x="242" y="134"/>
                        <a:pt x="242" y="134"/>
                        <a:pt x="242" y="134"/>
                      </a:cubicBezTo>
                      <a:cubicBezTo>
                        <a:pt x="242" y="134"/>
                        <a:pt x="242" y="133"/>
                        <a:pt x="242" y="133"/>
                      </a:cubicBezTo>
                      <a:cubicBezTo>
                        <a:pt x="242" y="133"/>
                        <a:pt x="242" y="134"/>
                        <a:pt x="242" y="134"/>
                      </a:cubicBezTo>
                      <a:cubicBezTo>
                        <a:pt x="242" y="134"/>
                        <a:pt x="242" y="134"/>
                        <a:pt x="242" y="134"/>
                      </a:cubicBezTo>
                      <a:cubicBezTo>
                        <a:pt x="242" y="134"/>
                        <a:pt x="242" y="134"/>
                        <a:pt x="242" y="134"/>
                      </a:cubicBezTo>
                      <a:cubicBezTo>
                        <a:pt x="242" y="134"/>
                        <a:pt x="242" y="134"/>
                        <a:pt x="242" y="134"/>
                      </a:cubicBezTo>
                      <a:cubicBezTo>
                        <a:pt x="242" y="134"/>
                        <a:pt x="241" y="135"/>
                        <a:pt x="241" y="135"/>
                      </a:cubicBezTo>
                      <a:cubicBezTo>
                        <a:pt x="241" y="135"/>
                        <a:pt x="242" y="135"/>
                        <a:pt x="242" y="135"/>
                      </a:cubicBezTo>
                      <a:cubicBezTo>
                        <a:pt x="242" y="135"/>
                        <a:pt x="242" y="135"/>
                        <a:pt x="242" y="135"/>
                      </a:cubicBezTo>
                      <a:cubicBezTo>
                        <a:pt x="242" y="135"/>
                        <a:pt x="242" y="135"/>
                        <a:pt x="242" y="135"/>
                      </a:cubicBezTo>
                      <a:cubicBezTo>
                        <a:pt x="242" y="135"/>
                        <a:pt x="241" y="135"/>
                        <a:pt x="241" y="136"/>
                      </a:cubicBezTo>
                      <a:cubicBezTo>
                        <a:pt x="241" y="136"/>
                        <a:pt x="242" y="136"/>
                        <a:pt x="242" y="136"/>
                      </a:cubicBezTo>
                      <a:cubicBezTo>
                        <a:pt x="242" y="136"/>
                        <a:pt x="242" y="136"/>
                        <a:pt x="242" y="136"/>
                      </a:cubicBezTo>
                      <a:cubicBezTo>
                        <a:pt x="242" y="136"/>
                        <a:pt x="242" y="136"/>
                        <a:pt x="242" y="136"/>
                      </a:cubicBezTo>
                      <a:cubicBezTo>
                        <a:pt x="242" y="136"/>
                        <a:pt x="242" y="136"/>
                        <a:pt x="242" y="137"/>
                      </a:cubicBezTo>
                      <a:cubicBezTo>
                        <a:pt x="241" y="137"/>
                        <a:pt x="240" y="137"/>
                        <a:pt x="240" y="138"/>
                      </a:cubicBezTo>
                      <a:cubicBezTo>
                        <a:pt x="240" y="138"/>
                        <a:pt x="240" y="138"/>
                        <a:pt x="240" y="138"/>
                      </a:cubicBezTo>
                      <a:cubicBezTo>
                        <a:pt x="240" y="138"/>
                        <a:pt x="239" y="138"/>
                        <a:pt x="239" y="139"/>
                      </a:cubicBezTo>
                      <a:cubicBezTo>
                        <a:pt x="239" y="139"/>
                        <a:pt x="240" y="138"/>
                        <a:pt x="241" y="140"/>
                      </a:cubicBezTo>
                      <a:cubicBezTo>
                        <a:pt x="241" y="140"/>
                        <a:pt x="241" y="141"/>
                        <a:pt x="241" y="141"/>
                      </a:cubicBezTo>
                      <a:cubicBezTo>
                        <a:pt x="241" y="141"/>
                        <a:pt x="240" y="141"/>
                        <a:pt x="240" y="141"/>
                      </a:cubicBezTo>
                      <a:cubicBezTo>
                        <a:pt x="240" y="141"/>
                        <a:pt x="241" y="141"/>
                        <a:pt x="241" y="142"/>
                      </a:cubicBezTo>
                      <a:cubicBezTo>
                        <a:pt x="241" y="153"/>
                        <a:pt x="241" y="153"/>
                        <a:pt x="241" y="153"/>
                      </a:cubicBezTo>
                      <a:cubicBezTo>
                        <a:pt x="241" y="153"/>
                        <a:pt x="241" y="153"/>
                        <a:pt x="241" y="153"/>
                      </a:cubicBezTo>
                      <a:cubicBezTo>
                        <a:pt x="240" y="230"/>
                        <a:pt x="240" y="230"/>
                        <a:pt x="240" y="230"/>
                      </a:cubicBezTo>
                      <a:cubicBezTo>
                        <a:pt x="230" y="230"/>
                        <a:pt x="230" y="230"/>
                        <a:pt x="230" y="230"/>
                      </a:cubicBezTo>
                      <a:cubicBezTo>
                        <a:pt x="230" y="215"/>
                        <a:pt x="230" y="215"/>
                        <a:pt x="230" y="215"/>
                      </a:cubicBezTo>
                      <a:cubicBezTo>
                        <a:pt x="233" y="213"/>
                        <a:pt x="233" y="213"/>
                        <a:pt x="233" y="213"/>
                      </a:cubicBezTo>
                      <a:cubicBezTo>
                        <a:pt x="233" y="211"/>
                        <a:pt x="233" y="211"/>
                        <a:pt x="233" y="211"/>
                      </a:cubicBezTo>
                      <a:cubicBezTo>
                        <a:pt x="233" y="211"/>
                        <a:pt x="233" y="211"/>
                        <a:pt x="233" y="211"/>
                      </a:cubicBezTo>
                      <a:cubicBezTo>
                        <a:pt x="233" y="211"/>
                        <a:pt x="233" y="211"/>
                        <a:pt x="233" y="211"/>
                      </a:cubicBezTo>
                      <a:cubicBezTo>
                        <a:pt x="232" y="210"/>
                        <a:pt x="231" y="210"/>
                        <a:pt x="230" y="209"/>
                      </a:cubicBezTo>
                      <a:cubicBezTo>
                        <a:pt x="229" y="187"/>
                        <a:pt x="229" y="187"/>
                        <a:pt x="229" y="187"/>
                      </a:cubicBezTo>
                      <a:cubicBezTo>
                        <a:pt x="232" y="186"/>
                        <a:pt x="232" y="186"/>
                        <a:pt x="232" y="186"/>
                      </a:cubicBezTo>
                      <a:cubicBezTo>
                        <a:pt x="232" y="184"/>
                        <a:pt x="232" y="184"/>
                        <a:pt x="232" y="184"/>
                      </a:cubicBezTo>
                      <a:cubicBezTo>
                        <a:pt x="232" y="184"/>
                        <a:pt x="232" y="184"/>
                        <a:pt x="232" y="184"/>
                      </a:cubicBezTo>
                      <a:cubicBezTo>
                        <a:pt x="231" y="183"/>
                        <a:pt x="231" y="182"/>
                        <a:pt x="229" y="182"/>
                      </a:cubicBezTo>
                      <a:cubicBezTo>
                        <a:pt x="229" y="157"/>
                        <a:pt x="229" y="157"/>
                        <a:pt x="229" y="157"/>
                      </a:cubicBezTo>
                      <a:cubicBezTo>
                        <a:pt x="231" y="155"/>
                        <a:pt x="231" y="155"/>
                        <a:pt x="231" y="155"/>
                      </a:cubicBezTo>
                      <a:cubicBezTo>
                        <a:pt x="231" y="153"/>
                        <a:pt x="231" y="153"/>
                        <a:pt x="231" y="153"/>
                      </a:cubicBezTo>
                      <a:cubicBezTo>
                        <a:pt x="231" y="153"/>
                        <a:pt x="231" y="153"/>
                        <a:pt x="231" y="153"/>
                      </a:cubicBezTo>
                      <a:cubicBezTo>
                        <a:pt x="231" y="152"/>
                        <a:pt x="230" y="152"/>
                        <a:pt x="229" y="151"/>
                      </a:cubicBezTo>
                      <a:cubicBezTo>
                        <a:pt x="228" y="145"/>
                        <a:pt x="228" y="145"/>
                        <a:pt x="228" y="145"/>
                      </a:cubicBezTo>
                      <a:cubicBezTo>
                        <a:pt x="230" y="145"/>
                        <a:pt x="230" y="145"/>
                        <a:pt x="230" y="145"/>
                      </a:cubicBezTo>
                      <a:cubicBezTo>
                        <a:pt x="232" y="143"/>
                        <a:pt x="232" y="143"/>
                        <a:pt x="232" y="143"/>
                      </a:cubicBezTo>
                      <a:cubicBezTo>
                        <a:pt x="229" y="142"/>
                        <a:pt x="229" y="142"/>
                        <a:pt x="229" y="142"/>
                      </a:cubicBezTo>
                      <a:cubicBezTo>
                        <a:pt x="229" y="141"/>
                        <a:pt x="229" y="141"/>
                        <a:pt x="229" y="141"/>
                      </a:cubicBezTo>
                      <a:cubicBezTo>
                        <a:pt x="229" y="141"/>
                        <a:pt x="229" y="141"/>
                        <a:pt x="229" y="141"/>
                      </a:cubicBezTo>
                      <a:cubicBezTo>
                        <a:pt x="228" y="141"/>
                        <a:pt x="228" y="141"/>
                        <a:pt x="228" y="141"/>
                      </a:cubicBezTo>
                      <a:cubicBezTo>
                        <a:pt x="228" y="140"/>
                        <a:pt x="228" y="140"/>
                        <a:pt x="228" y="139"/>
                      </a:cubicBezTo>
                      <a:cubicBezTo>
                        <a:pt x="228" y="139"/>
                        <a:pt x="227" y="138"/>
                        <a:pt x="227" y="137"/>
                      </a:cubicBezTo>
                      <a:cubicBezTo>
                        <a:pt x="226" y="137"/>
                        <a:pt x="226" y="137"/>
                        <a:pt x="225" y="136"/>
                      </a:cubicBezTo>
                      <a:cubicBezTo>
                        <a:pt x="225" y="136"/>
                        <a:pt x="225" y="136"/>
                        <a:pt x="224" y="136"/>
                      </a:cubicBezTo>
                      <a:cubicBezTo>
                        <a:pt x="224" y="136"/>
                        <a:pt x="224" y="136"/>
                        <a:pt x="224" y="136"/>
                      </a:cubicBezTo>
                      <a:cubicBezTo>
                        <a:pt x="224" y="135"/>
                        <a:pt x="224" y="135"/>
                        <a:pt x="224" y="135"/>
                      </a:cubicBezTo>
                      <a:cubicBezTo>
                        <a:pt x="223" y="135"/>
                        <a:pt x="223" y="135"/>
                        <a:pt x="223" y="135"/>
                      </a:cubicBezTo>
                      <a:cubicBezTo>
                        <a:pt x="223" y="135"/>
                        <a:pt x="223" y="135"/>
                        <a:pt x="223" y="136"/>
                      </a:cubicBezTo>
                      <a:cubicBezTo>
                        <a:pt x="223" y="136"/>
                        <a:pt x="223" y="136"/>
                        <a:pt x="223" y="136"/>
                      </a:cubicBezTo>
                      <a:cubicBezTo>
                        <a:pt x="222" y="136"/>
                        <a:pt x="222" y="136"/>
                        <a:pt x="222" y="136"/>
                      </a:cubicBezTo>
                      <a:cubicBezTo>
                        <a:pt x="222" y="136"/>
                        <a:pt x="222" y="136"/>
                        <a:pt x="222" y="136"/>
                      </a:cubicBezTo>
                      <a:cubicBezTo>
                        <a:pt x="221" y="137"/>
                        <a:pt x="221" y="137"/>
                        <a:pt x="221" y="137"/>
                      </a:cubicBezTo>
                      <a:cubicBezTo>
                        <a:pt x="220" y="138"/>
                        <a:pt x="219" y="139"/>
                        <a:pt x="219" y="141"/>
                      </a:cubicBezTo>
                      <a:cubicBezTo>
                        <a:pt x="218" y="141"/>
                        <a:pt x="218" y="141"/>
                        <a:pt x="218" y="141"/>
                      </a:cubicBezTo>
                      <a:cubicBezTo>
                        <a:pt x="218" y="142"/>
                        <a:pt x="218" y="142"/>
                        <a:pt x="218" y="142"/>
                      </a:cubicBezTo>
                      <a:cubicBezTo>
                        <a:pt x="215" y="143"/>
                        <a:pt x="215" y="143"/>
                        <a:pt x="215" y="143"/>
                      </a:cubicBezTo>
                      <a:cubicBezTo>
                        <a:pt x="217" y="145"/>
                        <a:pt x="217" y="145"/>
                        <a:pt x="217" y="145"/>
                      </a:cubicBezTo>
                      <a:cubicBezTo>
                        <a:pt x="219" y="145"/>
                        <a:pt x="219" y="145"/>
                        <a:pt x="219" y="145"/>
                      </a:cubicBezTo>
                      <a:cubicBezTo>
                        <a:pt x="218" y="151"/>
                        <a:pt x="218" y="151"/>
                        <a:pt x="218" y="151"/>
                      </a:cubicBezTo>
                      <a:cubicBezTo>
                        <a:pt x="217" y="152"/>
                        <a:pt x="216" y="153"/>
                        <a:pt x="216" y="153"/>
                      </a:cubicBezTo>
                      <a:cubicBezTo>
                        <a:pt x="216" y="155"/>
                        <a:pt x="216" y="155"/>
                        <a:pt x="216" y="155"/>
                      </a:cubicBezTo>
                      <a:cubicBezTo>
                        <a:pt x="218" y="157"/>
                        <a:pt x="218" y="157"/>
                        <a:pt x="218" y="157"/>
                      </a:cubicBezTo>
                      <a:cubicBezTo>
                        <a:pt x="218" y="158"/>
                        <a:pt x="218" y="158"/>
                        <a:pt x="218" y="158"/>
                      </a:cubicBezTo>
                      <a:cubicBezTo>
                        <a:pt x="218" y="164"/>
                        <a:pt x="218" y="164"/>
                        <a:pt x="218" y="164"/>
                      </a:cubicBezTo>
                      <a:cubicBezTo>
                        <a:pt x="217" y="180"/>
                        <a:pt x="217" y="180"/>
                        <a:pt x="217" y="180"/>
                      </a:cubicBezTo>
                      <a:cubicBezTo>
                        <a:pt x="217" y="182"/>
                        <a:pt x="217" y="182"/>
                        <a:pt x="217" y="182"/>
                      </a:cubicBezTo>
                      <a:cubicBezTo>
                        <a:pt x="217" y="182"/>
                        <a:pt x="217" y="182"/>
                        <a:pt x="217" y="182"/>
                      </a:cubicBezTo>
                      <a:cubicBezTo>
                        <a:pt x="216" y="182"/>
                        <a:pt x="216" y="183"/>
                        <a:pt x="215" y="183"/>
                      </a:cubicBezTo>
                      <a:cubicBezTo>
                        <a:pt x="215" y="183"/>
                        <a:pt x="215" y="184"/>
                        <a:pt x="215" y="184"/>
                      </a:cubicBezTo>
                      <a:cubicBezTo>
                        <a:pt x="215" y="186"/>
                        <a:pt x="215" y="186"/>
                        <a:pt x="215" y="186"/>
                      </a:cubicBezTo>
                      <a:cubicBezTo>
                        <a:pt x="215" y="186"/>
                        <a:pt x="215" y="186"/>
                        <a:pt x="215" y="186"/>
                      </a:cubicBezTo>
                      <a:cubicBezTo>
                        <a:pt x="217" y="187"/>
                        <a:pt x="217" y="187"/>
                        <a:pt x="217" y="187"/>
                      </a:cubicBezTo>
                      <a:cubicBezTo>
                        <a:pt x="217" y="187"/>
                        <a:pt x="217" y="187"/>
                        <a:pt x="217" y="187"/>
                      </a:cubicBezTo>
                      <a:cubicBezTo>
                        <a:pt x="217" y="209"/>
                        <a:pt x="217" y="209"/>
                        <a:pt x="217" y="209"/>
                      </a:cubicBezTo>
                      <a:cubicBezTo>
                        <a:pt x="215" y="210"/>
                        <a:pt x="214" y="211"/>
                        <a:pt x="214" y="211"/>
                      </a:cubicBezTo>
                      <a:cubicBezTo>
                        <a:pt x="214" y="213"/>
                        <a:pt x="214" y="213"/>
                        <a:pt x="214" y="213"/>
                      </a:cubicBezTo>
                      <a:cubicBezTo>
                        <a:pt x="216" y="215"/>
                        <a:pt x="216" y="215"/>
                        <a:pt x="216" y="215"/>
                      </a:cubicBezTo>
                      <a:cubicBezTo>
                        <a:pt x="216" y="215"/>
                        <a:pt x="216" y="215"/>
                        <a:pt x="216" y="215"/>
                      </a:cubicBezTo>
                      <a:cubicBezTo>
                        <a:pt x="216" y="229"/>
                        <a:pt x="216" y="229"/>
                        <a:pt x="216" y="229"/>
                      </a:cubicBezTo>
                      <a:cubicBezTo>
                        <a:pt x="214" y="229"/>
                        <a:pt x="214" y="229"/>
                        <a:pt x="214" y="229"/>
                      </a:cubicBezTo>
                      <a:cubicBezTo>
                        <a:pt x="211" y="229"/>
                        <a:pt x="211" y="229"/>
                        <a:pt x="211" y="229"/>
                      </a:cubicBezTo>
                      <a:cubicBezTo>
                        <a:pt x="209" y="229"/>
                        <a:pt x="209" y="229"/>
                        <a:pt x="209" y="229"/>
                      </a:cubicBezTo>
                      <a:cubicBezTo>
                        <a:pt x="209" y="229"/>
                        <a:pt x="209" y="229"/>
                        <a:pt x="209" y="229"/>
                      </a:cubicBezTo>
                      <a:cubicBezTo>
                        <a:pt x="159" y="229"/>
                        <a:pt x="159" y="229"/>
                        <a:pt x="159" y="229"/>
                      </a:cubicBezTo>
                      <a:cubicBezTo>
                        <a:pt x="158" y="191"/>
                        <a:pt x="158" y="191"/>
                        <a:pt x="158" y="191"/>
                      </a:cubicBezTo>
                      <a:cubicBezTo>
                        <a:pt x="163" y="188"/>
                        <a:pt x="163" y="188"/>
                        <a:pt x="163" y="188"/>
                      </a:cubicBezTo>
                      <a:cubicBezTo>
                        <a:pt x="163" y="185"/>
                        <a:pt x="163" y="185"/>
                        <a:pt x="163" y="185"/>
                      </a:cubicBezTo>
                      <a:cubicBezTo>
                        <a:pt x="163" y="185"/>
                        <a:pt x="163" y="185"/>
                        <a:pt x="163" y="185"/>
                      </a:cubicBezTo>
                      <a:cubicBezTo>
                        <a:pt x="162" y="184"/>
                        <a:pt x="161" y="183"/>
                        <a:pt x="158" y="182"/>
                      </a:cubicBezTo>
                      <a:cubicBezTo>
                        <a:pt x="157" y="146"/>
                        <a:pt x="157" y="146"/>
                        <a:pt x="157" y="146"/>
                      </a:cubicBezTo>
                      <a:cubicBezTo>
                        <a:pt x="161" y="143"/>
                        <a:pt x="161" y="143"/>
                        <a:pt x="161" y="143"/>
                      </a:cubicBezTo>
                      <a:cubicBezTo>
                        <a:pt x="161" y="141"/>
                        <a:pt x="161" y="141"/>
                        <a:pt x="161" y="141"/>
                      </a:cubicBezTo>
                      <a:cubicBezTo>
                        <a:pt x="161" y="141"/>
                        <a:pt x="161" y="140"/>
                        <a:pt x="161" y="140"/>
                      </a:cubicBezTo>
                      <a:cubicBezTo>
                        <a:pt x="161" y="139"/>
                        <a:pt x="160" y="138"/>
                        <a:pt x="158" y="138"/>
                      </a:cubicBezTo>
                      <a:cubicBezTo>
                        <a:pt x="158" y="137"/>
                        <a:pt x="158" y="137"/>
                        <a:pt x="158" y="137"/>
                      </a:cubicBezTo>
                      <a:cubicBezTo>
                        <a:pt x="159" y="129"/>
                        <a:pt x="159" y="129"/>
                        <a:pt x="159" y="129"/>
                      </a:cubicBezTo>
                      <a:cubicBezTo>
                        <a:pt x="160" y="129"/>
                        <a:pt x="160" y="129"/>
                        <a:pt x="161" y="128"/>
                      </a:cubicBezTo>
                      <a:cubicBezTo>
                        <a:pt x="162" y="127"/>
                        <a:pt x="162" y="125"/>
                        <a:pt x="161" y="124"/>
                      </a:cubicBezTo>
                      <a:cubicBezTo>
                        <a:pt x="161" y="124"/>
                        <a:pt x="161" y="124"/>
                        <a:pt x="161" y="124"/>
                      </a:cubicBezTo>
                      <a:cubicBezTo>
                        <a:pt x="160" y="123"/>
                        <a:pt x="160" y="123"/>
                        <a:pt x="160" y="123"/>
                      </a:cubicBezTo>
                      <a:cubicBezTo>
                        <a:pt x="161" y="120"/>
                        <a:pt x="161" y="120"/>
                        <a:pt x="161" y="120"/>
                      </a:cubicBezTo>
                      <a:cubicBezTo>
                        <a:pt x="161" y="115"/>
                        <a:pt x="161" y="115"/>
                        <a:pt x="161" y="115"/>
                      </a:cubicBezTo>
                      <a:cubicBezTo>
                        <a:pt x="162" y="108"/>
                        <a:pt x="162" y="108"/>
                        <a:pt x="162" y="108"/>
                      </a:cubicBezTo>
                      <a:cubicBezTo>
                        <a:pt x="163" y="101"/>
                        <a:pt x="163" y="101"/>
                        <a:pt x="163" y="101"/>
                      </a:cubicBezTo>
                      <a:cubicBezTo>
                        <a:pt x="163" y="101"/>
                        <a:pt x="163" y="101"/>
                        <a:pt x="163" y="101"/>
                      </a:cubicBezTo>
                      <a:cubicBezTo>
                        <a:pt x="164" y="98"/>
                        <a:pt x="164" y="98"/>
                        <a:pt x="164" y="98"/>
                      </a:cubicBezTo>
                      <a:cubicBezTo>
                        <a:pt x="164" y="95"/>
                        <a:pt x="164" y="95"/>
                        <a:pt x="164" y="95"/>
                      </a:cubicBezTo>
                      <a:cubicBezTo>
                        <a:pt x="165" y="95"/>
                        <a:pt x="166" y="95"/>
                        <a:pt x="166" y="94"/>
                      </a:cubicBezTo>
                      <a:cubicBezTo>
                        <a:pt x="168" y="93"/>
                        <a:pt x="168" y="91"/>
                        <a:pt x="167" y="90"/>
                      </a:cubicBezTo>
                      <a:cubicBezTo>
                        <a:pt x="166" y="89"/>
                        <a:pt x="166" y="89"/>
                        <a:pt x="165" y="88"/>
                      </a:cubicBezTo>
                      <a:cubicBezTo>
                        <a:pt x="166" y="83"/>
                        <a:pt x="166" y="83"/>
                        <a:pt x="166" y="83"/>
                      </a:cubicBezTo>
                      <a:cubicBezTo>
                        <a:pt x="167" y="79"/>
                        <a:pt x="167" y="79"/>
                        <a:pt x="167" y="79"/>
                      </a:cubicBezTo>
                      <a:cubicBezTo>
                        <a:pt x="168" y="72"/>
                        <a:pt x="168" y="72"/>
                        <a:pt x="168" y="72"/>
                      </a:cubicBezTo>
                      <a:cubicBezTo>
                        <a:pt x="169" y="67"/>
                        <a:pt x="169" y="67"/>
                        <a:pt x="169" y="67"/>
                      </a:cubicBezTo>
                      <a:cubicBezTo>
                        <a:pt x="169" y="65"/>
                        <a:pt x="169" y="65"/>
                        <a:pt x="169" y="65"/>
                      </a:cubicBezTo>
                      <a:cubicBezTo>
                        <a:pt x="169" y="63"/>
                        <a:pt x="169" y="63"/>
                        <a:pt x="169" y="63"/>
                      </a:cubicBezTo>
                      <a:cubicBezTo>
                        <a:pt x="170" y="61"/>
                        <a:pt x="170" y="61"/>
                        <a:pt x="170" y="61"/>
                      </a:cubicBezTo>
                      <a:cubicBezTo>
                        <a:pt x="170" y="61"/>
                        <a:pt x="171" y="61"/>
                        <a:pt x="172" y="61"/>
                      </a:cubicBezTo>
                      <a:cubicBezTo>
                        <a:pt x="173" y="60"/>
                        <a:pt x="173" y="58"/>
                        <a:pt x="172" y="57"/>
                      </a:cubicBezTo>
                      <a:cubicBezTo>
                        <a:pt x="172" y="56"/>
                        <a:pt x="171" y="56"/>
                        <a:pt x="171" y="55"/>
                      </a:cubicBezTo>
                      <a:cubicBezTo>
                        <a:pt x="170" y="54"/>
                        <a:pt x="170" y="54"/>
                        <a:pt x="170" y="54"/>
                      </a:cubicBezTo>
                      <a:cubicBezTo>
                        <a:pt x="168" y="53"/>
                        <a:pt x="167" y="51"/>
                        <a:pt x="165" y="50"/>
                      </a:cubicBezTo>
                      <a:cubicBezTo>
                        <a:pt x="164" y="48"/>
                        <a:pt x="163" y="47"/>
                        <a:pt x="162" y="46"/>
                      </a:cubicBezTo>
                      <a:cubicBezTo>
                        <a:pt x="161" y="46"/>
                        <a:pt x="161" y="46"/>
                        <a:pt x="161" y="46"/>
                      </a:cubicBezTo>
                      <a:cubicBezTo>
                        <a:pt x="162" y="45"/>
                        <a:pt x="162" y="44"/>
                        <a:pt x="162" y="43"/>
                      </a:cubicBezTo>
                      <a:cubicBezTo>
                        <a:pt x="163" y="39"/>
                        <a:pt x="163" y="39"/>
                        <a:pt x="163" y="39"/>
                      </a:cubicBezTo>
                      <a:cubicBezTo>
                        <a:pt x="164" y="37"/>
                        <a:pt x="164" y="37"/>
                        <a:pt x="164" y="37"/>
                      </a:cubicBezTo>
                      <a:cubicBezTo>
                        <a:pt x="164" y="37"/>
                        <a:pt x="164" y="37"/>
                        <a:pt x="164" y="37"/>
                      </a:cubicBezTo>
                      <a:cubicBezTo>
                        <a:pt x="164" y="34"/>
                        <a:pt x="164" y="32"/>
                        <a:pt x="164" y="29"/>
                      </a:cubicBezTo>
                      <a:cubicBezTo>
                        <a:pt x="164" y="28"/>
                        <a:pt x="163" y="27"/>
                        <a:pt x="163" y="26"/>
                      </a:cubicBezTo>
                      <a:cubicBezTo>
                        <a:pt x="162" y="23"/>
                        <a:pt x="160" y="20"/>
                        <a:pt x="158" y="17"/>
                      </a:cubicBezTo>
                      <a:cubicBezTo>
                        <a:pt x="156" y="15"/>
                        <a:pt x="154" y="13"/>
                        <a:pt x="152" y="12"/>
                      </a:cubicBezTo>
                      <a:cubicBezTo>
                        <a:pt x="149" y="9"/>
                        <a:pt x="146" y="8"/>
                        <a:pt x="142" y="6"/>
                      </a:cubicBezTo>
                      <a:cubicBezTo>
                        <a:pt x="140" y="5"/>
                        <a:pt x="138" y="5"/>
                        <a:pt x="135" y="4"/>
                      </a:cubicBezTo>
                      <a:cubicBezTo>
                        <a:pt x="117" y="0"/>
                        <a:pt x="99" y="8"/>
                        <a:pt x="96" y="21"/>
                      </a:cubicBezTo>
                      <a:cubicBezTo>
                        <a:pt x="94" y="27"/>
                        <a:pt x="94" y="27"/>
                        <a:pt x="94" y="27"/>
                      </a:cubicBezTo>
                      <a:cubicBezTo>
                        <a:pt x="94" y="29"/>
                        <a:pt x="94" y="30"/>
                        <a:pt x="95" y="32"/>
                      </a:cubicBezTo>
                      <a:cubicBezTo>
                        <a:pt x="90" y="33"/>
                        <a:pt x="87" y="34"/>
                        <a:pt x="84" y="35"/>
                      </a:cubicBezTo>
                      <a:cubicBezTo>
                        <a:pt x="83" y="35"/>
                        <a:pt x="82" y="35"/>
                        <a:pt x="80" y="35"/>
                      </a:cubicBezTo>
                      <a:cubicBezTo>
                        <a:pt x="79" y="36"/>
                        <a:pt x="78" y="37"/>
                        <a:pt x="78" y="39"/>
                      </a:cubicBezTo>
                      <a:cubicBezTo>
                        <a:pt x="79" y="40"/>
                        <a:pt x="79" y="41"/>
                        <a:pt x="80" y="41"/>
                      </a:cubicBezTo>
                      <a:cubicBezTo>
                        <a:pt x="79" y="46"/>
                        <a:pt x="79" y="46"/>
                        <a:pt x="79" y="46"/>
                      </a:cubicBezTo>
                      <a:cubicBezTo>
                        <a:pt x="74" y="62"/>
                        <a:pt x="74" y="62"/>
                        <a:pt x="74" y="62"/>
                      </a:cubicBezTo>
                      <a:cubicBezTo>
                        <a:pt x="72" y="67"/>
                        <a:pt x="72" y="67"/>
                        <a:pt x="72" y="67"/>
                      </a:cubicBezTo>
                      <a:cubicBezTo>
                        <a:pt x="72" y="67"/>
                        <a:pt x="71" y="68"/>
                        <a:pt x="71" y="68"/>
                      </a:cubicBezTo>
                      <a:cubicBezTo>
                        <a:pt x="69" y="68"/>
                        <a:pt x="68" y="70"/>
                        <a:pt x="69" y="71"/>
                      </a:cubicBezTo>
                      <a:cubicBezTo>
                        <a:pt x="69" y="72"/>
                        <a:pt x="70" y="73"/>
                        <a:pt x="70" y="73"/>
                      </a:cubicBezTo>
                      <a:cubicBezTo>
                        <a:pt x="71" y="73"/>
                        <a:pt x="71" y="73"/>
                        <a:pt x="71" y="73"/>
                      </a:cubicBezTo>
                      <a:cubicBezTo>
                        <a:pt x="66" y="88"/>
                        <a:pt x="66" y="88"/>
                        <a:pt x="66" y="88"/>
                      </a:cubicBezTo>
                      <a:cubicBezTo>
                        <a:pt x="65" y="93"/>
                        <a:pt x="65" y="93"/>
                        <a:pt x="65" y="93"/>
                      </a:cubicBezTo>
                      <a:cubicBezTo>
                        <a:pt x="62" y="101"/>
                        <a:pt x="62" y="101"/>
                        <a:pt x="62" y="101"/>
                      </a:cubicBezTo>
                      <a:cubicBezTo>
                        <a:pt x="62" y="101"/>
                        <a:pt x="61" y="101"/>
                        <a:pt x="61" y="101"/>
                      </a:cubicBezTo>
                      <a:cubicBezTo>
                        <a:pt x="59" y="101"/>
                        <a:pt x="58" y="103"/>
                        <a:pt x="59" y="105"/>
                      </a:cubicBezTo>
                      <a:cubicBezTo>
                        <a:pt x="59" y="105"/>
                        <a:pt x="59" y="105"/>
                        <a:pt x="59" y="105"/>
                      </a:cubicBezTo>
                      <a:cubicBezTo>
                        <a:pt x="59" y="105"/>
                        <a:pt x="59" y="106"/>
                        <a:pt x="60" y="106"/>
                      </a:cubicBezTo>
                      <a:cubicBezTo>
                        <a:pt x="60" y="106"/>
                        <a:pt x="60" y="106"/>
                        <a:pt x="61" y="107"/>
                      </a:cubicBezTo>
                      <a:cubicBezTo>
                        <a:pt x="59" y="112"/>
                        <a:pt x="59" y="112"/>
                        <a:pt x="59" y="112"/>
                      </a:cubicBezTo>
                      <a:cubicBezTo>
                        <a:pt x="57" y="119"/>
                        <a:pt x="57" y="119"/>
                        <a:pt x="57" y="119"/>
                      </a:cubicBezTo>
                      <a:cubicBezTo>
                        <a:pt x="54" y="129"/>
                        <a:pt x="54" y="129"/>
                        <a:pt x="54" y="129"/>
                      </a:cubicBezTo>
                      <a:cubicBezTo>
                        <a:pt x="54" y="130"/>
                        <a:pt x="54" y="130"/>
                        <a:pt x="54" y="130"/>
                      </a:cubicBezTo>
                      <a:cubicBezTo>
                        <a:pt x="52" y="136"/>
                        <a:pt x="52" y="136"/>
                        <a:pt x="52" y="136"/>
                      </a:cubicBezTo>
                      <a:cubicBezTo>
                        <a:pt x="51" y="136"/>
                        <a:pt x="51" y="136"/>
                        <a:pt x="50" y="136"/>
                      </a:cubicBezTo>
                      <a:cubicBezTo>
                        <a:pt x="49" y="136"/>
                        <a:pt x="48" y="138"/>
                        <a:pt x="48" y="139"/>
                      </a:cubicBezTo>
                      <a:cubicBezTo>
                        <a:pt x="48" y="140"/>
                        <a:pt x="48" y="140"/>
                        <a:pt x="49" y="141"/>
                      </a:cubicBezTo>
                      <a:cubicBezTo>
                        <a:pt x="49" y="141"/>
                        <a:pt x="50" y="142"/>
                        <a:pt x="50" y="142"/>
                      </a:cubicBezTo>
                      <a:cubicBezTo>
                        <a:pt x="50" y="142"/>
                        <a:pt x="50" y="142"/>
                        <a:pt x="50" y="142"/>
                      </a:cubicBezTo>
                      <a:cubicBezTo>
                        <a:pt x="50" y="143"/>
                        <a:pt x="50" y="143"/>
                        <a:pt x="50" y="143"/>
                      </a:cubicBezTo>
                      <a:cubicBezTo>
                        <a:pt x="48" y="149"/>
                        <a:pt x="48" y="149"/>
                        <a:pt x="48" y="149"/>
                      </a:cubicBezTo>
                      <a:cubicBezTo>
                        <a:pt x="46" y="156"/>
                        <a:pt x="46" y="156"/>
                        <a:pt x="46" y="156"/>
                      </a:cubicBezTo>
                      <a:cubicBezTo>
                        <a:pt x="45" y="161"/>
                        <a:pt x="45" y="161"/>
                        <a:pt x="45" y="161"/>
                      </a:cubicBezTo>
                      <a:cubicBezTo>
                        <a:pt x="43" y="167"/>
                        <a:pt x="43" y="167"/>
                        <a:pt x="43" y="167"/>
                      </a:cubicBezTo>
                      <a:cubicBezTo>
                        <a:pt x="40" y="175"/>
                        <a:pt x="40" y="175"/>
                        <a:pt x="40" y="175"/>
                      </a:cubicBezTo>
                      <a:cubicBezTo>
                        <a:pt x="40" y="175"/>
                        <a:pt x="39" y="175"/>
                        <a:pt x="39" y="175"/>
                      </a:cubicBezTo>
                      <a:cubicBezTo>
                        <a:pt x="37" y="175"/>
                        <a:pt x="36" y="177"/>
                        <a:pt x="36" y="178"/>
                      </a:cubicBezTo>
                      <a:cubicBezTo>
                        <a:pt x="36" y="179"/>
                        <a:pt x="36" y="179"/>
                        <a:pt x="37" y="180"/>
                      </a:cubicBezTo>
                      <a:cubicBezTo>
                        <a:pt x="37" y="180"/>
                        <a:pt x="38" y="181"/>
                        <a:pt x="38" y="181"/>
                      </a:cubicBezTo>
                      <a:cubicBezTo>
                        <a:pt x="38" y="181"/>
                        <a:pt x="38" y="181"/>
                        <a:pt x="38" y="181"/>
                      </a:cubicBezTo>
                      <a:cubicBezTo>
                        <a:pt x="38" y="182"/>
                        <a:pt x="38" y="182"/>
                        <a:pt x="38" y="182"/>
                      </a:cubicBezTo>
                      <a:cubicBezTo>
                        <a:pt x="36" y="189"/>
                        <a:pt x="36" y="189"/>
                        <a:pt x="36" y="189"/>
                      </a:cubicBezTo>
                      <a:cubicBezTo>
                        <a:pt x="34" y="197"/>
                        <a:pt x="34" y="197"/>
                        <a:pt x="34" y="197"/>
                      </a:cubicBezTo>
                      <a:cubicBezTo>
                        <a:pt x="32" y="202"/>
                        <a:pt x="32" y="202"/>
                        <a:pt x="32" y="202"/>
                      </a:cubicBezTo>
                      <a:cubicBezTo>
                        <a:pt x="31" y="207"/>
                        <a:pt x="31" y="207"/>
                        <a:pt x="31" y="207"/>
                      </a:cubicBezTo>
                      <a:cubicBezTo>
                        <a:pt x="28" y="216"/>
                        <a:pt x="28" y="216"/>
                        <a:pt x="28" y="216"/>
                      </a:cubicBezTo>
                      <a:cubicBezTo>
                        <a:pt x="28" y="216"/>
                        <a:pt x="28" y="216"/>
                        <a:pt x="28" y="216"/>
                      </a:cubicBezTo>
                      <a:cubicBezTo>
                        <a:pt x="26" y="216"/>
                        <a:pt x="25" y="218"/>
                        <a:pt x="25" y="219"/>
                      </a:cubicBezTo>
                      <a:cubicBezTo>
                        <a:pt x="25" y="220"/>
                        <a:pt x="25" y="221"/>
                        <a:pt x="26" y="222"/>
                      </a:cubicBezTo>
                      <a:cubicBezTo>
                        <a:pt x="26" y="222"/>
                        <a:pt x="26" y="222"/>
                        <a:pt x="26" y="222"/>
                      </a:cubicBezTo>
                      <a:cubicBezTo>
                        <a:pt x="26" y="224"/>
                        <a:pt x="26" y="224"/>
                        <a:pt x="26" y="224"/>
                      </a:cubicBezTo>
                      <a:cubicBezTo>
                        <a:pt x="24" y="229"/>
                        <a:pt x="24" y="229"/>
                        <a:pt x="24" y="229"/>
                      </a:cubicBezTo>
                      <a:cubicBezTo>
                        <a:pt x="23" y="234"/>
                        <a:pt x="23" y="234"/>
                        <a:pt x="23" y="234"/>
                      </a:cubicBezTo>
                      <a:cubicBezTo>
                        <a:pt x="21" y="238"/>
                        <a:pt x="21" y="238"/>
                        <a:pt x="21" y="238"/>
                      </a:cubicBezTo>
                      <a:cubicBezTo>
                        <a:pt x="17" y="253"/>
                        <a:pt x="17" y="253"/>
                        <a:pt x="17" y="253"/>
                      </a:cubicBezTo>
                      <a:cubicBezTo>
                        <a:pt x="15" y="260"/>
                        <a:pt x="15" y="260"/>
                        <a:pt x="15" y="260"/>
                      </a:cubicBezTo>
                      <a:cubicBezTo>
                        <a:pt x="15" y="260"/>
                        <a:pt x="15" y="260"/>
                        <a:pt x="15" y="260"/>
                      </a:cubicBezTo>
                      <a:cubicBezTo>
                        <a:pt x="14" y="260"/>
                        <a:pt x="13" y="260"/>
                        <a:pt x="13" y="262"/>
                      </a:cubicBezTo>
                      <a:cubicBezTo>
                        <a:pt x="13" y="262"/>
                        <a:pt x="13" y="262"/>
                        <a:pt x="13" y="262"/>
                      </a:cubicBezTo>
                      <a:cubicBezTo>
                        <a:pt x="12" y="263"/>
                        <a:pt x="13" y="264"/>
                        <a:pt x="14" y="264"/>
                      </a:cubicBezTo>
                      <a:cubicBezTo>
                        <a:pt x="14" y="264"/>
                        <a:pt x="14" y="264"/>
                        <a:pt x="14" y="264"/>
                      </a:cubicBezTo>
                      <a:cubicBezTo>
                        <a:pt x="13" y="269"/>
                        <a:pt x="13" y="269"/>
                        <a:pt x="13" y="269"/>
                      </a:cubicBezTo>
                      <a:cubicBezTo>
                        <a:pt x="9" y="282"/>
                        <a:pt x="9" y="282"/>
                        <a:pt x="9" y="282"/>
                      </a:cubicBezTo>
                      <a:cubicBezTo>
                        <a:pt x="9" y="282"/>
                        <a:pt x="9" y="282"/>
                        <a:pt x="9" y="282"/>
                      </a:cubicBezTo>
                      <a:cubicBezTo>
                        <a:pt x="9" y="283"/>
                        <a:pt x="9" y="283"/>
                        <a:pt x="8" y="284"/>
                      </a:cubicBezTo>
                      <a:cubicBezTo>
                        <a:pt x="7" y="291"/>
                        <a:pt x="7" y="291"/>
                        <a:pt x="7" y="291"/>
                      </a:cubicBezTo>
                      <a:cubicBezTo>
                        <a:pt x="5" y="297"/>
                        <a:pt x="5" y="297"/>
                        <a:pt x="5" y="297"/>
                      </a:cubicBezTo>
                      <a:cubicBezTo>
                        <a:pt x="4" y="304"/>
                        <a:pt x="4" y="304"/>
                        <a:pt x="4" y="304"/>
                      </a:cubicBezTo>
                      <a:cubicBezTo>
                        <a:pt x="0" y="319"/>
                        <a:pt x="0" y="319"/>
                        <a:pt x="0" y="319"/>
                      </a:cubicBezTo>
                      <a:cubicBezTo>
                        <a:pt x="2" y="319"/>
                        <a:pt x="4" y="319"/>
                        <a:pt x="6" y="319"/>
                      </a:cubicBezTo>
                      <a:close/>
                      <a:moveTo>
                        <a:pt x="670" y="314"/>
                      </a:moveTo>
                      <a:cubicBezTo>
                        <a:pt x="668" y="314"/>
                        <a:pt x="668" y="314"/>
                        <a:pt x="668" y="314"/>
                      </a:cubicBezTo>
                      <a:cubicBezTo>
                        <a:pt x="645" y="314"/>
                        <a:pt x="645" y="314"/>
                        <a:pt x="645" y="314"/>
                      </a:cubicBezTo>
                      <a:cubicBezTo>
                        <a:pt x="638" y="314"/>
                        <a:pt x="632" y="308"/>
                        <a:pt x="631" y="301"/>
                      </a:cubicBezTo>
                      <a:cubicBezTo>
                        <a:pt x="631" y="282"/>
                        <a:pt x="631" y="282"/>
                        <a:pt x="631" y="282"/>
                      </a:cubicBezTo>
                      <a:cubicBezTo>
                        <a:pt x="631" y="275"/>
                        <a:pt x="637" y="269"/>
                        <a:pt x="644" y="269"/>
                      </a:cubicBezTo>
                      <a:cubicBezTo>
                        <a:pt x="647" y="269"/>
                        <a:pt x="647" y="269"/>
                        <a:pt x="647" y="269"/>
                      </a:cubicBezTo>
                      <a:cubicBezTo>
                        <a:pt x="669" y="268"/>
                        <a:pt x="669" y="268"/>
                        <a:pt x="669" y="268"/>
                      </a:cubicBezTo>
                      <a:cubicBezTo>
                        <a:pt x="677" y="268"/>
                        <a:pt x="683" y="274"/>
                        <a:pt x="683" y="281"/>
                      </a:cubicBezTo>
                      <a:cubicBezTo>
                        <a:pt x="683" y="300"/>
                        <a:pt x="683" y="300"/>
                        <a:pt x="683" y="300"/>
                      </a:cubicBezTo>
                      <a:cubicBezTo>
                        <a:pt x="683" y="307"/>
                        <a:pt x="678" y="313"/>
                        <a:pt x="670" y="314"/>
                      </a:cubicBezTo>
                      <a:close/>
                      <a:moveTo>
                        <a:pt x="739" y="312"/>
                      </a:moveTo>
                      <a:cubicBezTo>
                        <a:pt x="737" y="313"/>
                        <a:pt x="737" y="313"/>
                        <a:pt x="737" y="313"/>
                      </a:cubicBezTo>
                      <a:cubicBezTo>
                        <a:pt x="714" y="313"/>
                        <a:pt x="714" y="313"/>
                        <a:pt x="714" y="313"/>
                      </a:cubicBezTo>
                      <a:cubicBezTo>
                        <a:pt x="707" y="313"/>
                        <a:pt x="701" y="307"/>
                        <a:pt x="701" y="300"/>
                      </a:cubicBezTo>
                      <a:cubicBezTo>
                        <a:pt x="700" y="281"/>
                        <a:pt x="700" y="281"/>
                        <a:pt x="700" y="281"/>
                      </a:cubicBezTo>
                      <a:cubicBezTo>
                        <a:pt x="700" y="274"/>
                        <a:pt x="706" y="268"/>
                        <a:pt x="714" y="268"/>
                      </a:cubicBezTo>
                      <a:cubicBezTo>
                        <a:pt x="716" y="268"/>
                        <a:pt x="716" y="268"/>
                        <a:pt x="716" y="268"/>
                      </a:cubicBezTo>
                      <a:cubicBezTo>
                        <a:pt x="739" y="267"/>
                        <a:pt x="739" y="267"/>
                        <a:pt x="739" y="267"/>
                      </a:cubicBezTo>
                      <a:cubicBezTo>
                        <a:pt x="746" y="267"/>
                        <a:pt x="752" y="273"/>
                        <a:pt x="752" y="280"/>
                      </a:cubicBezTo>
                      <a:cubicBezTo>
                        <a:pt x="753" y="299"/>
                        <a:pt x="753" y="299"/>
                        <a:pt x="753" y="299"/>
                      </a:cubicBezTo>
                      <a:cubicBezTo>
                        <a:pt x="753" y="306"/>
                        <a:pt x="747" y="312"/>
                        <a:pt x="739" y="312"/>
                      </a:cubicBezTo>
                      <a:close/>
                      <a:moveTo>
                        <a:pt x="809" y="311"/>
                      </a:moveTo>
                      <a:cubicBezTo>
                        <a:pt x="783" y="312"/>
                        <a:pt x="783" y="312"/>
                        <a:pt x="783" y="312"/>
                      </a:cubicBezTo>
                      <a:cubicBezTo>
                        <a:pt x="776" y="312"/>
                        <a:pt x="770" y="306"/>
                        <a:pt x="770" y="299"/>
                      </a:cubicBezTo>
                      <a:cubicBezTo>
                        <a:pt x="770" y="280"/>
                        <a:pt x="770" y="280"/>
                        <a:pt x="770" y="280"/>
                      </a:cubicBezTo>
                      <a:cubicBezTo>
                        <a:pt x="769" y="273"/>
                        <a:pt x="775" y="267"/>
                        <a:pt x="783" y="267"/>
                      </a:cubicBezTo>
                      <a:cubicBezTo>
                        <a:pt x="808" y="266"/>
                        <a:pt x="808" y="266"/>
                        <a:pt x="808" y="266"/>
                      </a:cubicBezTo>
                      <a:cubicBezTo>
                        <a:pt x="810" y="266"/>
                        <a:pt x="812" y="267"/>
                        <a:pt x="814" y="268"/>
                      </a:cubicBezTo>
                      <a:cubicBezTo>
                        <a:pt x="819" y="270"/>
                        <a:pt x="821" y="274"/>
                        <a:pt x="821" y="279"/>
                      </a:cubicBezTo>
                      <a:cubicBezTo>
                        <a:pt x="821" y="283"/>
                        <a:pt x="821" y="283"/>
                        <a:pt x="821" y="283"/>
                      </a:cubicBezTo>
                      <a:cubicBezTo>
                        <a:pt x="822" y="298"/>
                        <a:pt x="822" y="298"/>
                        <a:pt x="822" y="298"/>
                      </a:cubicBezTo>
                      <a:cubicBezTo>
                        <a:pt x="822" y="305"/>
                        <a:pt x="816" y="311"/>
                        <a:pt x="809" y="311"/>
                      </a:cubicBezTo>
                      <a:close/>
                      <a:moveTo>
                        <a:pt x="891" y="297"/>
                      </a:moveTo>
                      <a:cubicBezTo>
                        <a:pt x="891" y="305"/>
                        <a:pt x="885" y="310"/>
                        <a:pt x="878" y="310"/>
                      </a:cubicBezTo>
                      <a:cubicBezTo>
                        <a:pt x="875" y="310"/>
                        <a:pt x="875" y="310"/>
                        <a:pt x="875" y="310"/>
                      </a:cubicBezTo>
                      <a:cubicBezTo>
                        <a:pt x="853" y="311"/>
                        <a:pt x="853" y="311"/>
                        <a:pt x="853" y="311"/>
                      </a:cubicBezTo>
                      <a:cubicBezTo>
                        <a:pt x="845" y="311"/>
                        <a:pt x="839" y="305"/>
                        <a:pt x="839" y="298"/>
                      </a:cubicBezTo>
                      <a:cubicBezTo>
                        <a:pt x="839" y="279"/>
                        <a:pt x="839" y="279"/>
                        <a:pt x="839" y="279"/>
                      </a:cubicBezTo>
                      <a:cubicBezTo>
                        <a:pt x="839" y="272"/>
                        <a:pt x="845" y="266"/>
                        <a:pt x="852" y="266"/>
                      </a:cubicBezTo>
                      <a:cubicBezTo>
                        <a:pt x="854" y="266"/>
                        <a:pt x="854" y="266"/>
                        <a:pt x="854" y="266"/>
                      </a:cubicBezTo>
                      <a:cubicBezTo>
                        <a:pt x="876" y="265"/>
                        <a:pt x="876" y="265"/>
                        <a:pt x="876" y="265"/>
                      </a:cubicBezTo>
                      <a:cubicBezTo>
                        <a:pt x="880" y="276"/>
                        <a:pt x="886" y="287"/>
                        <a:pt x="891" y="297"/>
                      </a:cubicBezTo>
                      <a:close/>
                      <a:moveTo>
                        <a:pt x="846" y="189"/>
                      </a:moveTo>
                      <a:cubicBezTo>
                        <a:pt x="848" y="200"/>
                        <a:pt x="854" y="215"/>
                        <a:pt x="861" y="233"/>
                      </a:cubicBezTo>
                      <a:cubicBezTo>
                        <a:pt x="851" y="233"/>
                        <a:pt x="851" y="233"/>
                        <a:pt x="851" y="233"/>
                      </a:cubicBezTo>
                      <a:cubicBezTo>
                        <a:pt x="844" y="233"/>
                        <a:pt x="838" y="227"/>
                        <a:pt x="838" y="220"/>
                      </a:cubicBezTo>
                      <a:cubicBezTo>
                        <a:pt x="838" y="201"/>
                        <a:pt x="838" y="201"/>
                        <a:pt x="838" y="201"/>
                      </a:cubicBezTo>
                      <a:cubicBezTo>
                        <a:pt x="837" y="196"/>
                        <a:pt x="841" y="191"/>
                        <a:pt x="846" y="189"/>
                      </a:cubicBezTo>
                      <a:close/>
                      <a:moveTo>
                        <a:pt x="777" y="189"/>
                      </a:moveTo>
                      <a:cubicBezTo>
                        <a:pt x="779" y="189"/>
                        <a:pt x="780" y="189"/>
                        <a:pt x="782" y="189"/>
                      </a:cubicBezTo>
                      <a:cubicBezTo>
                        <a:pt x="807" y="188"/>
                        <a:pt x="807" y="188"/>
                        <a:pt x="807" y="188"/>
                      </a:cubicBezTo>
                      <a:cubicBezTo>
                        <a:pt x="814" y="188"/>
                        <a:pt x="820" y="194"/>
                        <a:pt x="820" y="201"/>
                      </a:cubicBezTo>
                      <a:cubicBezTo>
                        <a:pt x="821" y="220"/>
                        <a:pt x="821" y="220"/>
                        <a:pt x="821" y="220"/>
                      </a:cubicBezTo>
                      <a:cubicBezTo>
                        <a:pt x="821" y="227"/>
                        <a:pt x="815" y="233"/>
                        <a:pt x="807" y="233"/>
                      </a:cubicBezTo>
                      <a:cubicBezTo>
                        <a:pt x="798" y="234"/>
                        <a:pt x="798" y="234"/>
                        <a:pt x="798" y="234"/>
                      </a:cubicBezTo>
                      <a:cubicBezTo>
                        <a:pt x="782" y="234"/>
                        <a:pt x="782" y="234"/>
                        <a:pt x="782" y="234"/>
                      </a:cubicBezTo>
                      <a:cubicBezTo>
                        <a:pt x="775" y="234"/>
                        <a:pt x="769" y="228"/>
                        <a:pt x="769" y="221"/>
                      </a:cubicBezTo>
                      <a:cubicBezTo>
                        <a:pt x="768" y="202"/>
                        <a:pt x="768" y="202"/>
                        <a:pt x="768" y="202"/>
                      </a:cubicBezTo>
                      <a:cubicBezTo>
                        <a:pt x="768" y="196"/>
                        <a:pt x="772" y="191"/>
                        <a:pt x="777" y="189"/>
                      </a:cubicBezTo>
                      <a:close/>
                      <a:moveTo>
                        <a:pt x="804" y="245"/>
                      </a:moveTo>
                      <a:cubicBezTo>
                        <a:pt x="844" y="244"/>
                        <a:pt x="844" y="244"/>
                        <a:pt x="844" y="244"/>
                      </a:cubicBezTo>
                      <a:cubicBezTo>
                        <a:pt x="866" y="244"/>
                        <a:pt x="866" y="244"/>
                        <a:pt x="866" y="244"/>
                      </a:cubicBezTo>
                      <a:cubicBezTo>
                        <a:pt x="867" y="247"/>
                        <a:pt x="869" y="251"/>
                        <a:pt x="870" y="254"/>
                      </a:cubicBezTo>
                      <a:cubicBezTo>
                        <a:pt x="849" y="254"/>
                        <a:pt x="849" y="254"/>
                        <a:pt x="849" y="254"/>
                      </a:cubicBezTo>
                      <a:cubicBezTo>
                        <a:pt x="808" y="255"/>
                        <a:pt x="808" y="255"/>
                        <a:pt x="808" y="255"/>
                      </a:cubicBezTo>
                      <a:cubicBezTo>
                        <a:pt x="746" y="256"/>
                        <a:pt x="746" y="256"/>
                        <a:pt x="746" y="256"/>
                      </a:cubicBezTo>
                      <a:cubicBezTo>
                        <a:pt x="710" y="256"/>
                        <a:pt x="710" y="256"/>
                        <a:pt x="710" y="256"/>
                      </a:cubicBezTo>
                      <a:cubicBezTo>
                        <a:pt x="677" y="257"/>
                        <a:pt x="677" y="257"/>
                        <a:pt x="677" y="257"/>
                      </a:cubicBezTo>
                      <a:cubicBezTo>
                        <a:pt x="641" y="257"/>
                        <a:pt x="641" y="257"/>
                        <a:pt x="641" y="257"/>
                      </a:cubicBezTo>
                      <a:cubicBezTo>
                        <a:pt x="604" y="258"/>
                        <a:pt x="604" y="258"/>
                        <a:pt x="604" y="258"/>
                      </a:cubicBezTo>
                      <a:cubicBezTo>
                        <a:pt x="562" y="258"/>
                        <a:pt x="562" y="258"/>
                        <a:pt x="562" y="258"/>
                      </a:cubicBezTo>
                      <a:cubicBezTo>
                        <a:pt x="561" y="249"/>
                        <a:pt x="561" y="249"/>
                        <a:pt x="561" y="249"/>
                      </a:cubicBezTo>
                      <a:cubicBezTo>
                        <a:pt x="600" y="248"/>
                        <a:pt x="600" y="248"/>
                        <a:pt x="600" y="248"/>
                      </a:cubicBezTo>
                      <a:cubicBezTo>
                        <a:pt x="637" y="247"/>
                        <a:pt x="637" y="247"/>
                        <a:pt x="637" y="247"/>
                      </a:cubicBezTo>
                      <a:cubicBezTo>
                        <a:pt x="672" y="247"/>
                        <a:pt x="672" y="247"/>
                        <a:pt x="672" y="247"/>
                      </a:cubicBezTo>
                      <a:cubicBezTo>
                        <a:pt x="706" y="246"/>
                        <a:pt x="706" y="246"/>
                        <a:pt x="706" y="246"/>
                      </a:cubicBezTo>
                      <a:cubicBezTo>
                        <a:pt x="741" y="246"/>
                        <a:pt x="741" y="246"/>
                        <a:pt x="741" y="246"/>
                      </a:cubicBezTo>
                      <a:lnTo>
                        <a:pt x="804" y="245"/>
                      </a:lnTo>
                      <a:close/>
                      <a:moveTo>
                        <a:pt x="712" y="190"/>
                      </a:moveTo>
                      <a:cubicBezTo>
                        <a:pt x="715" y="190"/>
                        <a:pt x="715" y="190"/>
                        <a:pt x="715" y="190"/>
                      </a:cubicBezTo>
                      <a:cubicBezTo>
                        <a:pt x="738" y="189"/>
                        <a:pt x="738" y="189"/>
                        <a:pt x="738" y="189"/>
                      </a:cubicBezTo>
                      <a:cubicBezTo>
                        <a:pt x="745" y="189"/>
                        <a:pt x="751" y="195"/>
                        <a:pt x="751" y="202"/>
                      </a:cubicBezTo>
                      <a:cubicBezTo>
                        <a:pt x="751" y="221"/>
                        <a:pt x="751" y="221"/>
                        <a:pt x="751" y="221"/>
                      </a:cubicBezTo>
                      <a:cubicBezTo>
                        <a:pt x="751" y="228"/>
                        <a:pt x="746" y="234"/>
                        <a:pt x="738" y="234"/>
                      </a:cubicBezTo>
                      <a:cubicBezTo>
                        <a:pt x="736" y="235"/>
                        <a:pt x="736" y="235"/>
                        <a:pt x="736" y="235"/>
                      </a:cubicBezTo>
                      <a:cubicBezTo>
                        <a:pt x="713" y="235"/>
                        <a:pt x="713" y="235"/>
                        <a:pt x="713" y="235"/>
                      </a:cubicBezTo>
                      <a:cubicBezTo>
                        <a:pt x="706" y="235"/>
                        <a:pt x="700" y="229"/>
                        <a:pt x="699" y="222"/>
                      </a:cubicBezTo>
                      <a:cubicBezTo>
                        <a:pt x="699" y="203"/>
                        <a:pt x="699" y="203"/>
                        <a:pt x="699" y="203"/>
                      </a:cubicBezTo>
                      <a:cubicBezTo>
                        <a:pt x="699" y="196"/>
                        <a:pt x="705" y="190"/>
                        <a:pt x="712" y="190"/>
                      </a:cubicBezTo>
                      <a:close/>
                      <a:moveTo>
                        <a:pt x="643" y="191"/>
                      </a:moveTo>
                      <a:cubicBezTo>
                        <a:pt x="645" y="191"/>
                        <a:pt x="645" y="191"/>
                        <a:pt x="645" y="191"/>
                      </a:cubicBezTo>
                      <a:cubicBezTo>
                        <a:pt x="668" y="190"/>
                        <a:pt x="668" y="190"/>
                        <a:pt x="668" y="190"/>
                      </a:cubicBezTo>
                      <a:cubicBezTo>
                        <a:pt x="676" y="190"/>
                        <a:pt x="682" y="196"/>
                        <a:pt x="682" y="203"/>
                      </a:cubicBezTo>
                      <a:cubicBezTo>
                        <a:pt x="682" y="222"/>
                        <a:pt x="682" y="222"/>
                        <a:pt x="682" y="222"/>
                      </a:cubicBezTo>
                      <a:cubicBezTo>
                        <a:pt x="682" y="229"/>
                        <a:pt x="676" y="235"/>
                        <a:pt x="669" y="236"/>
                      </a:cubicBezTo>
                      <a:cubicBezTo>
                        <a:pt x="667" y="236"/>
                        <a:pt x="667" y="236"/>
                        <a:pt x="667" y="236"/>
                      </a:cubicBezTo>
                      <a:cubicBezTo>
                        <a:pt x="644" y="236"/>
                        <a:pt x="644" y="236"/>
                        <a:pt x="644" y="236"/>
                      </a:cubicBezTo>
                      <a:cubicBezTo>
                        <a:pt x="636" y="236"/>
                        <a:pt x="630" y="230"/>
                        <a:pt x="630" y="223"/>
                      </a:cubicBezTo>
                      <a:cubicBezTo>
                        <a:pt x="630" y="204"/>
                        <a:pt x="630" y="204"/>
                        <a:pt x="630" y="204"/>
                      </a:cubicBezTo>
                      <a:cubicBezTo>
                        <a:pt x="630" y="197"/>
                        <a:pt x="636" y="191"/>
                        <a:pt x="643" y="191"/>
                      </a:cubicBezTo>
                      <a:close/>
                      <a:moveTo>
                        <a:pt x="573" y="192"/>
                      </a:moveTo>
                      <a:cubicBezTo>
                        <a:pt x="573" y="192"/>
                        <a:pt x="574" y="192"/>
                        <a:pt x="574" y="192"/>
                      </a:cubicBezTo>
                      <a:cubicBezTo>
                        <a:pt x="599" y="191"/>
                        <a:pt x="599" y="191"/>
                        <a:pt x="599" y="191"/>
                      </a:cubicBezTo>
                      <a:cubicBezTo>
                        <a:pt x="606" y="191"/>
                        <a:pt x="613" y="197"/>
                        <a:pt x="613" y="205"/>
                      </a:cubicBezTo>
                      <a:cubicBezTo>
                        <a:pt x="613" y="223"/>
                        <a:pt x="613" y="223"/>
                        <a:pt x="613" y="223"/>
                      </a:cubicBezTo>
                      <a:cubicBezTo>
                        <a:pt x="613" y="230"/>
                        <a:pt x="607" y="236"/>
                        <a:pt x="600" y="237"/>
                      </a:cubicBezTo>
                      <a:cubicBezTo>
                        <a:pt x="594" y="237"/>
                        <a:pt x="594" y="237"/>
                        <a:pt x="594" y="237"/>
                      </a:cubicBezTo>
                      <a:cubicBezTo>
                        <a:pt x="575" y="237"/>
                        <a:pt x="575" y="237"/>
                        <a:pt x="575" y="237"/>
                      </a:cubicBezTo>
                      <a:cubicBezTo>
                        <a:pt x="567" y="237"/>
                        <a:pt x="561" y="231"/>
                        <a:pt x="561" y="224"/>
                      </a:cubicBezTo>
                      <a:cubicBezTo>
                        <a:pt x="561" y="205"/>
                        <a:pt x="561" y="205"/>
                        <a:pt x="561" y="205"/>
                      </a:cubicBezTo>
                      <a:cubicBezTo>
                        <a:pt x="561" y="198"/>
                        <a:pt x="566" y="192"/>
                        <a:pt x="573" y="192"/>
                      </a:cubicBezTo>
                      <a:close/>
                      <a:moveTo>
                        <a:pt x="542" y="80"/>
                      </a:moveTo>
                      <a:cubicBezTo>
                        <a:pt x="542" y="79"/>
                        <a:pt x="543" y="78"/>
                        <a:pt x="544" y="78"/>
                      </a:cubicBezTo>
                      <a:cubicBezTo>
                        <a:pt x="544" y="78"/>
                        <a:pt x="545" y="78"/>
                        <a:pt x="545" y="78"/>
                      </a:cubicBezTo>
                      <a:cubicBezTo>
                        <a:pt x="546" y="78"/>
                        <a:pt x="546" y="79"/>
                        <a:pt x="546" y="80"/>
                      </a:cubicBezTo>
                      <a:cubicBezTo>
                        <a:pt x="546" y="88"/>
                        <a:pt x="546" y="88"/>
                        <a:pt x="546" y="88"/>
                      </a:cubicBezTo>
                      <a:cubicBezTo>
                        <a:pt x="546" y="88"/>
                        <a:pt x="546" y="88"/>
                        <a:pt x="546" y="88"/>
                      </a:cubicBezTo>
                      <a:cubicBezTo>
                        <a:pt x="546" y="88"/>
                        <a:pt x="546" y="88"/>
                        <a:pt x="546" y="88"/>
                      </a:cubicBezTo>
                      <a:cubicBezTo>
                        <a:pt x="545" y="88"/>
                        <a:pt x="544" y="88"/>
                        <a:pt x="543" y="88"/>
                      </a:cubicBezTo>
                      <a:cubicBezTo>
                        <a:pt x="543" y="88"/>
                        <a:pt x="542" y="88"/>
                        <a:pt x="542" y="88"/>
                      </a:cubicBezTo>
                      <a:lnTo>
                        <a:pt x="542" y="80"/>
                      </a:lnTo>
                      <a:close/>
                      <a:moveTo>
                        <a:pt x="536" y="81"/>
                      </a:moveTo>
                      <a:cubicBezTo>
                        <a:pt x="536" y="80"/>
                        <a:pt x="536" y="80"/>
                        <a:pt x="536" y="80"/>
                      </a:cubicBezTo>
                      <a:cubicBezTo>
                        <a:pt x="536" y="80"/>
                        <a:pt x="536" y="80"/>
                        <a:pt x="536" y="79"/>
                      </a:cubicBezTo>
                      <a:cubicBezTo>
                        <a:pt x="537" y="79"/>
                        <a:pt x="537" y="78"/>
                        <a:pt x="538" y="78"/>
                      </a:cubicBezTo>
                      <a:cubicBezTo>
                        <a:pt x="539" y="78"/>
                        <a:pt x="539" y="78"/>
                        <a:pt x="539" y="78"/>
                      </a:cubicBezTo>
                      <a:cubicBezTo>
                        <a:pt x="540" y="78"/>
                        <a:pt x="541" y="79"/>
                        <a:pt x="541" y="80"/>
                      </a:cubicBezTo>
                      <a:cubicBezTo>
                        <a:pt x="541" y="88"/>
                        <a:pt x="541" y="88"/>
                        <a:pt x="541" y="88"/>
                      </a:cubicBezTo>
                      <a:cubicBezTo>
                        <a:pt x="540" y="88"/>
                        <a:pt x="539" y="88"/>
                        <a:pt x="538" y="88"/>
                      </a:cubicBezTo>
                      <a:cubicBezTo>
                        <a:pt x="537" y="88"/>
                        <a:pt x="537" y="88"/>
                        <a:pt x="536" y="88"/>
                      </a:cubicBezTo>
                      <a:lnTo>
                        <a:pt x="536" y="81"/>
                      </a:lnTo>
                      <a:close/>
                      <a:moveTo>
                        <a:pt x="534" y="81"/>
                      </a:moveTo>
                      <a:cubicBezTo>
                        <a:pt x="534" y="80"/>
                        <a:pt x="534" y="79"/>
                        <a:pt x="535" y="79"/>
                      </a:cubicBezTo>
                      <a:cubicBezTo>
                        <a:pt x="535" y="79"/>
                        <a:pt x="535" y="79"/>
                        <a:pt x="535" y="80"/>
                      </a:cubicBezTo>
                      <a:cubicBezTo>
                        <a:pt x="535" y="80"/>
                        <a:pt x="535" y="81"/>
                        <a:pt x="535" y="81"/>
                      </a:cubicBezTo>
                      <a:cubicBezTo>
                        <a:pt x="535" y="87"/>
                        <a:pt x="535" y="87"/>
                        <a:pt x="535" y="87"/>
                      </a:cubicBezTo>
                      <a:cubicBezTo>
                        <a:pt x="535" y="88"/>
                        <a:pt x="535" y="88"/>
                        <a:pt x="535" y="88"/>
                      </a:cubicBezTo>
                      <a:cubicBezTo>
                        <a:pt x="535" y="88"/>
                        <a:pt x="535" y="88"/>
                        <a:pt x="535" y="88"/>
                      </a:cubicBezTo>
                      <a:cubicBezTo>
                        <a:pt x="535" y="88"/>
                        <a:pt x="534" y="88"/>
                        <a:pt x="534" y="89"/>
                      </a:cubicBezTo>
                      <a:cubicBezTo>
                        <a:pt x="534" y="89"/>
                        <a:pt x="534" y="89"/>
                        <a:pt x="534" y="89"/>
                      </a:cubicBezTo>
                      <a:lnTo>
                        <a:pt x="534" y="81"/>
                      </a:lnTo>
                      <a:close/>
                      <a:moveTo>
                        <a:pt x="465" y="147"/>
                      </a:moveTo>
                      <a:cubicBezTo>
                        <a:pt x="465" y="146"/>
                        <a:pt x="466" y="145"/>
                        <a:pt x="467" y="145"/>
                      </a:cubicBezTo>
                      <a:cubicBezTo>
                        <a:pt x="467" y="145"/>
                        <a:pt x="467" y="145"/>
                        <a:pt x="467" y="146"/>
                      </a:cubicBezTo>
                      <a:cubicBezTo>
                        <a:pt x="468" y="146"/>
                        <a:pt x="468" y="146"/>
                        <a:pt x="468" y="147"/>
                      </a:cubicBezTo>
                      <a:cubicBezTo>
                        <a:pt x="468" y="151"/>
                        <a:pt x="468" y="151"/>
                        <a:pt x="468" y="151"/>
                      </a:cubicBezTo>
                      <a:cubicBezTo>
                        <a:pt x="468" y="152"/>
                        <a:pt x="468" y="152"/>
                        <a:pt x="468" y="152"/>
                      </a:cubicBezTo>
                      <a:cubicBezTo>
                        <a:pt x="468" y="152"/>
                        <a:pt x="468" y="152"/>
                        <a:pt x="468" y="152"/>
                      </a:cubicBezTo>
                      <a:cubicBezTo>
                        <a:pt x="468" y="152"/>
                        <a:pt x="467" y="152"/>
                        <a:pt x="466" y="151"/>
                      </a:cubicBezTo>
                      <a:cubicBezTo>
                        <a:pt x="466" y="151"/>
                        <a:pt x="466" y="151"/>
                        <a:pt x="465" y="151"/>
                      </a:cubicBezTo>
                      <a:lnTo>
                        <a:pt x="465" y="147"/>
                      </a:lnTo>
                      <a:close/>
                      <a:moveTo>
                        <a:pt x="462" y="147"/>
                      </a:moveTo>
                      <a:cubicBezTo>
                        <a:pt x="462" y="147"/>
                        <a:pt x="462" y="147"/>
                        <a:pt x="462" y="147"/>
                      </a:cubicBezTo>
                      <a:cubicBezTo>
                        <a:pt x="462" y="147"/>
                        <a:pt x="462" y="146"/>
                        <a:pt x="462" y="146"/>
                      </a:cubicBezTo>
                      <a:cubicBezTo>
                        <a:pt x="462" y="146"/>
                        <a:pt x="463" y="145"/>
                        <a:pt x="463" y="145"/>
                      </a:cubicBezTo>
                      <a:cubicBezTo>
                        <a:pt x="463" y="145"/>
                        <a:pt x="464" y="145"/>
                        <a:pt x="464" y="146"/>
                      </a:cubicBezTo>
                      <a:cubicBezTo>
                        <a:pt x="464" y="146"/>
                        <a:pt x="465" y="146"/>
                        <a:pt x="465" y="147"/>
                      </a:cubicBezTo>
                      <a:cubicBezTo>
                        <a:pt x="465" y="151"/>
                        <a:pt x="465" y="151"/>
                        <a:pt x="465" y="151"/>
                      </a:cubicBezTo>
                      <a:cubicBezTo>
                        <a:pt x="464" y="151"/>
                        <a:pt x="463" y="151"/>
                        <a:pt x="463" y="152"/>
                      </a:cubicBezTo>
                      <a:cubicBezTo>
                        <a:pt x="463" y="152"/>
                        <a:pt x="462" y="152"/>
                        <a:pt x="462" y="152"/>
                      </a:cubicBezTo>
                      <a:lnTo>
                        <a:pt x="462" y="147"/>
                      </a:lnTo>
                      <a:close/>
                      <a:moveTo>
                        <a:pt x="461" y="147"/>
                      </a:moveTo>
                      <a:cubicBezTo>
                        <a:pt x="461" y="146"/>
                        <a:pt x="461" y="146"/>
                        <a:pt x="461" y="146"/>
                      </a:cubicBezTo>
                      <a:cubicBezTo>
                        <a:pt x="461" y="146"/>
                        <a:pt x="461" y="146"/>
                        <a:pt x="461" y="147"/>
                      </a:cubicBezTo>
                      <a:cubicBezTo>
                        <a:pt x="461" y="151"/>
                        <a:pt x="461" y="151"/>
                        <a:pt x="461" y="151"/>
                      </a:cubicBezTo>
                      <a:cubicBezTo>
                        <a:pt x="461" y="152"/>
                        <a:pt x="461" y="152"/>
                        <a:pt x="461" y="152"/>
                      </a:cubicBezTo>
                      <a:cubicBezTo>
                        <a:pt x="461" y="152"/>
                        <a:pt x="461" y="152"/>
                        <a:pt x="461" y="152"/>
                      </a:cubicBezTo>
                      <a:cubicBezTo>
                        <a:pt x="461" y="152"/>
                        <a:pt x="461" y="152"/>
                        <a:pt x="461" y="152"/>
                      </a:cubicBezTo>
                      <a:lnTo>
                        <a:pt x="461" y="147"/>
                      </a:lnTo>
                      <a:close/>
                      <a:moveTo>
                        <a:pt x="420" y="139"/>
                      </a:moveTo>
                      <a:cubicBezTo>
                        <a:pt x="421" y="137"/>
                        <a:pt x="421" y="137"/>
                        <a:pt x="421" y="137"/>
                      </a:cubicBezTo>
                      <a:cubicBezTo>
                        <a:pt x="422" y="135"/>
                        <a:pt x="422" y="135"/>
                        <a:pt x="422" y="135"/>
                      </a:cubicBezTo>
                      <a:cubicBezTo>
                        <a:pt x="422" y="135"/>
                        <a:pt x="423" y="135"/>
                        <a:pt x="423" y="136"/>
                      </a:cubicBezTo>
                      <a:cubicBezTo>
                        <a:pt x="423" y="136"/>
                        <a:pt x="423" y="137"/>
                        <a:pt x="424" y="137"/>
                      </a:cubicBezTo>
                      <a:cubicBezTo>
                        <a:pt x="423" y="137"/>
                        <a:pt x="423" y="137"/>
                        <a:pt x="423" y="137"/>
                      </a:cubicBezTo>
                      <a:cubicBezTo>
                        <a:pt x="423" y="137"/>
                        <a:pt x="423" y="138"/>
                        <a:pt x="423" y="138"/>
                      </a:cubicBezTo>
                      <a:cubicBezTo>
                        <a:pt x="423" y="149"/>
                        <a:pt x="423" y="149"/>
                        <a:pt x="423" y="149"/>
                      </a:cubicBezTo>
                      <a:cubicBezTo>
                        <a:pt x="419" y="149"/>
                        <a:pt x="419" y="149"/>
                        <a:pt x="419" y="149"/>
                      </a:cubicBezTo>
                      <a:cubicBezTo>
                        <a:pt x="416" y="149"/>
                        <a:pt x="416" y="149"/>
                        <a:pt x="416" y="149"/>
                      </a:cubicBezTo>
                      <a:cubicBezTo>
                        <a:pt x="416" y="139"/>
                        <a:pt x="416" y="139"/>
                        <a:pt x="416" y="139"/>
                      </a:cubicBezTo>
                      <a:lnTo>
                        <a:pt x="420" y="139"/>
                      </a:lnTo>
                      <a:close/>
                      <a:moveTo>
                        <a:pt x="412" y="142"/>
                      </a:moveTo>
                      <a:cubicBezTo>
                        <a:pt x="412" y="140"/>
                        <a:pt x="413" y="139"/>
                        <a:pt x="413" y="139"/>
                      </a:cubicBezTo>
                      <a:cubicBezTo>
                        <a:pt x="414" y="139"/>
                        <a:pt x="414" y="139"/>
                        <a:pt x="414" y="140"/>
                      </a:cubicBezTo>
                      <a:cubicBezTo>
                        <a:pt x="414" y="140"/>
                        <a:pt x="415" y="141"/>
                        <a:pt x="415" y="142"/>
                      </a:cubicBezTo>
                      <a:cubicBezTo>
                        <a:pt x="415" y="149"/>
                        <a:pt x="415" y="149"/>
                        <a:pt x="415" y="149"/>
                      </a:cubicBezTo>
                      <a:cubicBezTo>
                        <a:pt x="413" y="149"/>
                        <a:pt x="413" y="149"/>
                        <a:pt x="413" y="149"/>
                      </a:cubicBezTo>
                      <a:cubicBezTo>
                        <a:pt x="412" y="149"/>
                        <a:pt x="412" y="149"/>
                        <a:pt x="412" y="149"/>
                      </a:cubicBezTo>
                      <a:lnTo>
                        <a:pt x="412" y="142"/>
                      </a:lnTo>
                      <a:close/>
                      <a:moveTo>
                        <a:pt x="403" y="141"/>
                      </a:moveTo>
                      <a:cubicBezTo>
                        <a:pt x="403" y="139"/>
                        <a:pt x="404" y="138"/>
                        <a:pt x="407" y="138"/>
                      </a:cubicBezTo>
                      <a:cubicBezTo>
                        <a:pt x="407" y="138"/>
                        <a:pt x="407" y="138"/>
                        <a:pt x="407" y="138"/>
                      </a:cubicBezTo>
                      <a:cubicBezTo>
                        <a:pt x="407" y="138"/>
                        <a:pt x="407" y="138"/>
                        <a:pt x="408" y="138"/>
                      </a:cubicBezTo>
                      <a:cubicBezTo>
                        <a:pt x="409" y="138"/>
                        <a:pt x="411" y="140"/>
                        <a:pt x="411" y="141"/>
                      </a:cubicBezTo>
                      <a:cubicBezTo>
                        <a:pt x="411" y="149"/>
                        <a:pt x="411" y="149"/>
                        <a:pt x="411" y="149"/>
                      </a:cubicBezTo>
                      <a:cubicBezTo>
                        <a:pt x="406" y="149"/>
                        <a:pt x="406" y="149"/>
                        <a:pt x="406" y="149"/>
                      </a:cubicBezTo>
                      <a:cubicBezTo>
                        <a:pt x="403" y="149"/>
                        <a:pt x="403" y="149"/>
                        <a:pt x="403" y="149"/>
                      </a:cubicBezTo>
                      <a:lnTo>
                        <a:pt x="403" y="141"/>
                      </a:lnTo>
                      <a:close/>
                      <a:moveTo>
                        <a:pt x="392" y="141"/>
                      </a:moveTo>
                      <a:cubicBezTo>
                        <a:pt x="392" y="139"/>
                        <a:pt x="394" y="137"/>
                        <a:pt x="396" y="138"/>
                      </a:cubicBezTo>
                      <a:cubicBezTo>
                        <a:pt x="397" y="138"/>
                        <a:pt x="397" y="138"/>
                        <a:pt x="397" y="138"/>
                      </a:cubicBezTo>
                      <a:cubicBezTo>
                        <a:pt x="399" y="138"/>
                        <a:pt x="401" y="139"/>
                        <a:pt x="401" y="141"/>
                      </a:cubicBezTo>
                      <a:cubicBezTo>
                        <a:pt x="401" y="149"/>
                        <a:pt x="401" y="149"/>
                        <a:pt x="401" y="149"/>
                      </a:cubicBezTo>
                      <a:cubicBezTo>
                        <a:pt x="396" y="149"/>
                        <a:pt x="396" y="149"/>
                        <a:pt x="396" y="149"/>
                      </a:cubicBezTo>
                      <a:cubicBezTo>
                        <a:pt x="392" y="149"/>
                        <a:pt x="392" y="149"/>
                        <a:pt x="392" y="149"/>
                      </a:cubicBezTo>
                      <a:lnTo>
                        <a:pt x="392" y="141"/>
                      </a:lnTo>
                      <a:close/>
                      <a:moveTo>
                        <a:pt x="389" y="142"/>
                      </a:moveTo>
                      <a:cubicBezTo>
                        <a:pt x="389" y="140"/>
                        <a:pt x="389" y="139"/>
                        <a:pt x="390" y="139"/>
                      </a:cubicBezTo>
                      <a:cubicBezTo>
                        <a:pt x="390" y="139"/>
                        <a:pt x="390" y="139"/>
                        <a:pt x="391" y="140"/>
                      </a:cubicBezTo>
                      <a:cubicBezTo>
                        <a:pt x="391" y="140"/>
                        <a:pt x="391" y="141"/>
                        <a:pt x="391" y="142"/>
                      </a:cubicBezTo>
                      <a:cubicBezTo>
                        <a:pt x="391" y="149"/>
                        <a:pt x="391" y="149"/>
                        <a:pt x="391" y="149"/>
                      </a:cubicBezTo>
                      <a:cubicBezTo>
                        <a:pt x="389" y="149"/>
                        <a:pt x="389" y="149"/>
                        <a:pt x="389" y="149"/>
                      </a:cubicBezTo>
                      <a:cubicBezTo>
                        <a:pt x="389" y="149"/>
                        <a:pt x="389" y="149"/>
                        <a:pt x="389" y="149"/>
                      </a:cubicBezTo>
                      <a:lnTo>
                        <a:pt x="389" y="142"/>
                      </a:lnTo>
                      <a:close/>
                      <a:moveTo>
                        <a:pt x="298" y="142"/>
                      </a:moveTo>
                      <a:cubicBezTo>
                        <a:pt x="298" y="140"/>
                        <a:pt x="298" y="138"/>
                        <a:pt x="299" y="138"/>
                      </a:cubicBezTo>
                      <a:cubicBezTo>
                        <a:pt x="299" y="138"/>
                        <a:pt x="299" y="139"/>
                        <a:pt x="300" y="139"/>
                      </a:cubicBezTo>
                      <a:cubicBezTo>
                        <a:pt x="300" y="140"/>
                        <a:pt x="300" y="141"/>
                        <a:pt x="300" y="142"/>
                      </a:cubicBezTo>
                      <a:cubicBezTo>
                        <a:pt x="300" y="148"/>
                        <a:pt x="300" y="148"/>
                        <a:pt x="300" y="148"/>
                      </a:cubicBezTo>
                      <a:cubicBezTo>
                        <a:pt x="298" y="148"/>
                        <a:pt x="298" y="148"/>
                        <a:pt x="298" y="148"/>
                      </a:cubicBezTo>
                      <a:cubicBezTo>
                        <a:pt x="298" y="148"/>
                        <a:pt x="298" y="148"/>
                        <a:pt x="298" y="148"/>
                      </a:cubicBezTo>
                      <a:lnTo>
                        <a:pt x="298" y="142"/>
                      </a:lnTo>
                      <a:close/>
                      <a:moveTo>
                        <a:pt x="288" y="141"/>
                      </a:moveTo>
                      <a:cubicBezTo>
                        <a:pt x="288" y="139"/>
                        <a:pt x="290" y="137"/>
                        <a:pt x="292" y="137"/>
                      </a:cubicBezTo>
                      <a:cubicBezTo>
                        <a:pt x="292" y="137"/>
                        <a:pt x="293" y="137"/>
                        <a:pt x="293" y="137"/>
                      </a:cubicBezTo>
                      <a:cubicBezTo>
                        <a:pt x="295" y="138"/>
                        <a:pt x="296" y="139"/>
                        <a:pt x="296" y="141"/>
                      </a:cubicBezTo>
                      <a:cubicBezTo>
                        <a:pt x="296" y="148"/>
                        <a:pt x="296" y="148"/>
                        <a:pt x="296" y="148"/>
                      </a:cubicBezTo>
                      <a:cubicBezTo>
                        <a:pt x="292" y="148"/>
                        <a:pt x="292" y="148"/>
                        <a:pt x="292" y="148"/>
                      </a:cubicBezTo>
                      <a:cubicBezTo>
                        <a:pt x="288" y="148"/>
                        <a:pt x="288" y="148"/>
                        <a:pt x="288" y="148"/>
                      </a:cubicBezTo>
                      <a:lnTo>
                        <a:pt x="288" y="141"/>
                      </a:lnTo>
                      <a:close/>
                      <a:moveTo>
                        <a:pt x="278" y="141"/>
                      </a:moveTo>
                      <a:cubicBezTo>
                        <a:pt x="278" y="139"/>
                        <a:pt x="280" y="137"/>
                        <a:pt x="282" y="137"/>
                      </a:cubicBezTo>
                      <a:cubicBezTo>
                        <a:pt x="282" y="137"/>
                        <a:pt x="283" y="137"/>
                        <a:pt x="283" y="137"/>
                      </a:cubicBezTo>
                      <a:cubicBezTo>
                        <a:pt x="285" y="138"/>
                        <a:pt x="286" y="139"/>
                        <a:pt x="286" y="141"/>
                      </a:cubicBezTo>
                      <a:cubicBezTo>
                        <a:pt x="286" y="148"/>
                        <a:pt x="286" y="148"/>
                        <a:pt x="286" y="148"/>
                      </a:cubicBezTo>
                      <a:cubicBezTo>
                        <a:pt x="281" y="148"/>
                        <a:pt x="281" y="148"/>
                        <a:pt x="281" y="148"/>
                      </a:cubicBezTo>
                      <a:cubicBezTo>
                        <a:pt x="278" y="148"/>
                        <a:pt x="278" y="148"/>
                        <a:pt x="278" y="148"/>
                      </a:cubicBezTo>
                      <a:lnTo>
                        <a:pt x="278" y="141"/>
                      </a:lnTo>
                      <a:close/>
                      <a:moveTo>
                        <a:pt x="274" y="142"/>
                      </a:moveTo>
                      <a:cubicBezTo>
                        <a:pt x="274" y="140"/>
                        <a:pt x="275" y="138"/>
                        <a:pt x="275" y="138"/>
                      </a:cubicBezTo>
                      <a:cubicBezTo>
                        <a:pt x="275" y="138"/>
                        <a:pt x="276" y="139"/>
                        <a:pt x="276" y="139"/>
                      </a:cubicBezTo>
                      <a:cubicBezTo>
                        <a:pt x="276" y="140"/>
                        <a:pt x="276" y="141"/>
                        <a:pt x="276" y="142"/>
                      </a:cubicBezTo>
                      <a:cubicBezTo>
                        <a:pt x="276" y="148"/>
                        <a:pt x="276" y="148"/>
                        <a:pt x="276" y="148"/>
                      </a:cubicBezTo>
                      <a:cubicBezTo>
                        <a:pt x="275" y="148"/>
                        <a:pt x="275" y="148"/>
                        <a:pt x="275" y="148"/>
                      </a:cubicBezTo>
                      <a:cubicBezTo>
                        <a:pt x="274" y="148"/>
                        <a:pt x="274" y="148"/>
                        <a:pt x="274" y="148"/>
                      </a:cubicBezTo>
                      <a:lnTo>
                        <a:pt x="274" y="142"/>
                      </a:lnTo>
                      <a:close/>
                      <a:moveTo>
                        <a:pt x="265" y="136"/>
                      </a:moveTo>
                      <a:cubicBezTo>
                        <a:pt x="265" y="134"/>
                        <a:pt x="266" y="134"/>
                        <a:pt x="266" y="134"/>
                      </a:cubicBezTo>
                      <a:cubicBezTo>
                        <a:pt x="269" y="138"/>
                        <a:pt x="269" y="138"/>
                        <a:pt x="269" y="138"/>
                      </a:cubicBezTo>
                      <a:cubicBezTo>
                        <a:pt x="269" y="138"/>
                        <a:pt x="269" y="138"/>
                        <a:pt x="269" y="138"/>
                      </a:cubicBezTo>
                      <a:cubicBezTo>
                        <a:pt x="273" y="139"/>
                        <a:pt x="273" y="139"/>
                        <a:pt x="273" y="139"/>
                      </a:cubicBezTo>
                      <a:cubicBezTo>
                        <a:pt x="272" y="148"/>
                        <a:pt x="272" y="148"/>
                        <a:pt x="272" y="148"/>
                      </a:cubicBezTo>
                      <a:cubicBezTo>
                        <a:pt x="268" y="148"/>
                        <a:pt x="268" y="148"/>
                        <a:pt x="268" y="148"/>
                      </a:cubicBezTo>
                      <a:cubicBezTo>
                        <a:pt x="265" y="148"/>
                        <a:pt x="265" y="148"/>
                        <a:pt x="265" y="148"/>
                      </a:cubicBezTo>
                      <a:cubicBezTo>
                        <a:pt x="265" y="137"/>
                        <a:pt x="265" y="137"/>
                        <a:pt x="265" y="137"/>
                      </a:cubicBezTo>
                      <a:cubicBezTo>
                        <a:pt x="265" y="137"/>
                        <a:pt x="265" y="137"/>
                        <a:pt x="265" y="137"/>
                      </a:cubicBezTo>
                      <a:cubicBezTo>
                        <a:pt x="265" y="137"/>
                        <a:pt x="265" y="136"/>
                        <a:pt x="265" y="136"/>
                      </a:cubicBezTo>
                      <a:cubicBezTo>
                        <a:pt x="265" y="136"/>
                        <a:pt x="265" y="136"/>
                        <a:pt x="265" y="136"/>
                      </a:cubicBezTo>
                      <a:close/>
                      <a:moveTo>
                        <a:pt x="224" y="146"/>
                      </a:moveTo>
                      <a:cubicBezTo>
                        <a:pt x="224" y="145"/>
                        <a:pt x="224" y="145"/>
                        <a:pt x="225" y="145"/>
                      </a:cubicBezTo>
                      <a:cubicBezTo>
                        <a:pt x="225" y="145"/>
                        <a:pt x="226" y="145"/>
                        <a:pt x="226" y="145"/>
                      </a:cubicBezTo>
                      <a:cubicBezTo>
                        <a:pt x="226" y="145"/>
                        <a:pt x="227" y="145"/>
                        <a:pt x="227" y="146"/>
                      </a:cubicBezTo>
                      <a:cubicBezTo>
                        <a:pt x="227" y="150"/>
                        <a:pt x="227" y="150"/>
                        <a:pt x="227" y="150"/>
                      </a:cubicBezTo>
                      <a:cubicBezTo>
                        <a:pt x="227" y="151"/>
                        <a:pt x="227" y="151"/>
                        <a:pt x="227" y="151"/>
                      </a:cubicBezTo>
                      <a:cubicBezTo>
                        <a:pt x="227" y="151"/>
                        <a:pt x="227" y="151"/>
                        <a:pt x="227" y="151"/>
                      </a:cubicBezTo>
                      <a:cubicBezTo>
                        <a:pt x="226" y="151"/>
                        <a:pt x="226" y="151"/>
                        <a:pt x="225" y="151"/>
                      </a:cubicBezTo>
                      <a:cubicBezTo>
                        <a:pt x="225" y="151"/>
                        <a:pt x="224" y="151"/>
                        <a:pt x="224" y="151"/>
                      </a:cubicBezTo>
                      <a:lnTo>
                        <a:pt x="224" y="146"/>
                      </a:lnTo>
                      <a:close/>
                      <a:moveTo>
                        <a:pt x="220" y="146"/>
                      </a:moveTo>
                      <a:cubicBezTo>
                        <a:pt x="220" y="146"/>
                        <a:pt x="220" y="146"/>
                        <a:pt x="220" y="146"/>
                      </a:cubicBezTo>
                      <a:cubicBezTo>
                        <a:pt x="220" y="146"/>
                        <a:pt x="220" y="146"/>
                        <a:pt x="220" y="145"/>
                      </a:cubicBezTo>
                      <a:cubicBezTo>
                        <a:pt x="221" y="145"/>
                        <a:pt x="221" y="145"/>
                        <a:pt x="222" y="145"/>
                      </a:cubicBezTo>
                      <a:cubicBezTo>
                        <a:pt x="222" y="145"/>
                        <a:pt x="222" y="145"/>
                        <a:pt x="222" y="145"/>
                      </a:cubicBezTo>
                      <a:cubicBezTo>
                        <a:pt x="222" y="145"/>
                        <a:pt x="222" y="145"/>
                        <a:pt x="222" y="145"/>
                      </a:cubicBezTo>
                      <a:cubicBezTo>
                        <a:pt x="223" y="145"/>
                        <a:pt x="223" y="145"/>
                        <a:pt x="223" y="146"/>
                      </a:cubicBezTo>
                      <a:cubicBezTo>
                        <a:pt x="223" y="151"/>
                        <a:pt x="223" y="151"/>
                        <a:pt x="223" y="151"/>
                      </a:cubicBezTo>
                      <a:cubicBezTo>
                        <a:pt x="223" y="151"/>
                        <a:pt x="222" y="151"/>
                        <a:pt x="221" y="151"/>
                      </a:cubicBezTo>
                      <a:cubicBezTo>
                        <a:pt x="221" y="151"/>
                        <a:pt x="221" y="151"/>
                        <a:pt x="220" y="151"/>
                      </a:cubicBezTo>
                      <a:lnTo>
                        <a:pt x="220" y="146"/>
                      </a:lnTo>
                      <a:close/>
                      <a:moveTo>
                        <a:pt x="219" y="146"/>
                      </a:moveTo>
                      <a:cubicBezTo>
                        <a:pt x="219" y="146"/>
                        <a:pt x="219" y="145"/>
                        <a:pt x="219" y="145"/>
                      </a:cubicBezTo>
                      <a:cubicBezTo>
                        <a:pt x="220" y="145"/>
                        <a:pt x="220" y="145"/>
                        <a:pt x="220" y="146"/>
                      </a:cubicBezTo>
                      <a:cubicBezTo>
                        <a:pt x="220" y="146"/>
                        <a:pt x="220" y="146"/>
                        <a:pt x="220" y="146"/>
                      </a:cubicBezTo>
                      <a:cubicBezTo>
                        <a:pt x="220" y="150"/>
                        <a:pt x="220" y="150"/>
                        <a:pt x="220" y="150"/>
                      </a:cubicBezTo>
                      <a:cubicBezTo>
                        <a:pt x="220" y="151"/>
                        <a:pt x="220" y="151"/>
                        <a:pt x="220" y="151"/>
                      </a:cubicBezTo>
                      <a:cubicBezTo>
                        <a:pt x="220" y="151"/>
                        <a:pt x="220" y="151"/>
                        <a:pt x="220" y="151"/>
                      </a:cubicBezTo>
                      <a:cubicBezTo>
                        <a:pt x="219" y="151"/>
                        <a:pt x="219" y="151"/>
                        <a:pt x="219" y="151"/>
                      </a:cubicBezTo>
                      <a:cubicBezTo>
                        <a:pt x="219" y="151"/>
                        <a:pt x="219" y="151"/>
                        <a:pt x="219" y="151"/>
                      </a:cubicBezTo>
                      <a:lnTo>
                        <a:pt x="219" y="146"/>
                      </a:lnTo>
                      <a:close/>
                      <a:moveTo>
                        <a:pt x="33" y="252"/>
                      </a:moveTo>
                      <a:cubicBezTo>
                        <a:pt x="31" y="257"/>
                        <a:pt x="31" y="257"/>
                        <a:pt x="31" y="257"/>
                      </a:cubicBezTo>
                      <a:cubicBezTo>
                        <a:pt x="31" y="260"/>
                        <a:pt x="31" y="260"/>
                        <a:pt x="31" y="260"/>
                      </a:cubicBezTo>
                      <a:cubicBezTo>
                        <a:pt x="28" y="260"/>
                        <a:pt x="28" y="260"/>
                        <a:pt x="28" y="260"/>
                      </a:cubicBezTo>
                      <a:cubicBezTo>
                        <a:pt x="26" y="259"/>
                        <a:pt x="26" y="259"/>
                        <a:pt x="26" y="259"/>
                      </a:cubicBezTo>
                      <a:cubicBezTo>
                        <a:pt x="26" y="256"/>
                        <a:pt x="26" y="256"/>
                        <a:pt x="26" y="256"/>
                      </a:cubicBezTo>
                      <a:cubicBezTo>
                        <a:pt x="28" y="252"/>
                        <a:pt x="28" y="252"/>
                        <a:pt x="28" y="252"/>
                      </a:cubicBezTo>
                      <a:cubicBezTo>
                        <a:pt x="30" y="244"/>
                        <a:pt x="30" y="244"/>
                        <a:pt x="30" y="244"/>
                      </a:cubicBezTo>
                      <a:cubicBezTo>
                        <a:pt x="30" y="243"/>
                        <a:pt x="30" y="243"/>
                        <a:pt x="30" y="243"/>
                      </a:cubicBezTo>
                      <a:cubicBezTo>
                        <a:pt x="31" y="239"/>
                        <a:pt x="33" y="234"/>
                        <a:pt x="34" y="230"/>
                      </a:cubicBezTo>
                      <a:cubicBezTo>
                        <a:pt x="35" y="227"/>
                        <a:pt x="35" y="227"/>
                        <a:pt x="35" y="227"/>
                      </a:cubicBezTo>
                      <a:cubicBezTo>
                        <a:pt x="35" y="227"/>
                        <a:pt x="35" y="226"/>
                        <a:pt x="35" y="226"/>
                      </a:cubicBezTo>
                      <a:cubicBezTo>
                        <a:pt x="36" y="223"/>
                        <a:pt x="39" y="222"/>
                        <a:pt x="40" y="223"/>
                      </a:cubicBezTo>
                      <a:cubicBezTo>
                        <a:pt x="40" y="224"/>
                        <a:pt x="40" y="224"/>
                        <a:pt x="40" y="226"/>
                      </a:cubicBezTo>
                      <a:cubicBezTo>
                        <a:pt x="40" y="226"/>
                        <a:pt x="40" y="227"/>
                        <a:pt x="40" y="227"/>
                      </a:cubicBezTo>
                      <a:cubicBezTo>
                        <a:pt x="39" y="232"/>
                        <a:pt x="37" y="236"/>
                        <a:pt x="36" y="240"/>
                      </a:cubicBezTo>
                      <a:cubicBezTo>
                        <a:pt x="35" y="244"/>
                        <a:pt x="35" y="244"/>
                        <a:pt x="35" y="244"/>
                      </a:cubicBezTo>
                      <a:cubicBezTo>
                        <a:pt x="34" y="248"/>
                        <a:pt x="34" y="248"/>
                        <a:pt x="34" y="248"/>
                      </a:cubicBezTo>
                      <a:lnTo>
                        <a:pt x="33" y="252"/>
                      </a:lnTo>
                      <a:close/>
                      <a:moveTo>
                        <a:pt x="136" y="76"/>
                      </a:moveTo>
                      <a:cubicBezTo>
                        <a:pt x="136" y="76"/>
                        <a:pt x="136" y="76"/>
                        <a:pt x="136" y="76"/>
                      </a:cubicBezTo>
                      <a:cubicBezTo>
                        <a:pt x="136" y="77"/>
                        <a:pt x="136" y="77"/>
                        <a:pt x="136" y="77"/>
                      </a:cubicBezTo>
                      <a:cubicBezTo>
                        <a:pt x="134" y="86"/>
                        <a:pt x="134" y="86"/>
                        <a:pt x="134" y="86"/>
                      </a:cubicBezTo>
                      <a:cubicBezTo>
                        <a:pt x="134" y="88"/>
                        <a:pt x="134" y="88"/>
                        <a:pt x="134" y="88"/>
                      </a:cubicBezTo>
                      <a:cubicBezTo>
                        <a:pt x="134" y="89"/>
                        <a:pt x="134" y="89"/>
                        <a:pt x="134" y="89"/>
                      </a:cubicBezTo>
                      <a:cubicBezTo>
                        <a:pt x="134" y="90"/>
                        <a:pt x="134" y="90"/>
                        <a:pt x="134" y="90"/>
                      </a:cubicBezTo>
                      <a:cubicBezTo>
                        <a:pt x="133" y="95"/>
                        <a:pt x="133" y="95"/>
                        <a:pt x="133" y="95"/>
                      </a:cubicBezTo>
                      <a:cubicBezTo>
                        <a:pt x="131" y="102"/>
                        <a:pt x="131" y="102"/>
                        <a:pt x="131" y="102"/>
                      </a:cubicBezTo>
                      <a:cubicBezTo>
                        <a:pt x="131" y="103"/>
                        <a:pt x="131" y="103"/>
                        <a:pt x="131" y="103"/>
                      </a:cubicBezTo>
                      <a:cubicBezTo>
                        <a:pt x="130" y="103"/>
                        <a:pt x="130" y="103"/>
                        <a:pt x="130" y="102"/>
                      </a:cubicBezTo>
                      <a:cubicBezTo>
                        <a:pt x="128" y="102"/>
                        <a:pt x="126" y="101"/>
                        <a:pt x="124" y="100"/>
                      </a:cubicBezTo>
                      <a:cubicBezTo>
                        <a:pt x="123" y="100"/>
                        <a:pt x="123" y="100"/>
                        <a:pt x="123" y="100"/>
                      </a:cubicBezTo>
                      <a:cubicBezTo>
                        <a:pt x="124" y="95"/>
                        <a:pt x="124" y="95"/>
                        <a:pt x="124" y="95"/>
                      </a:cubicBezTo>
                      <a:cubicBezTo>
                        <a:pt x="125" y="94"/>
                        <a:pt x="125" y="94"/>
                        <a:pt x="125" y="94"/>
                      </a:cubicBezTo>
                      <a:cubicBezTo>
                        <a:pt x="125" y="92"/>
                        <a:pt x="125" y="92"/>
                        <a:pt x="125" y="92"/>
                      </a:cubicBezTo>
                      <a:cubicBezTo>
                        <a:pt x="126" y="87"/>
                        <a:pt x="126" y="87"/>
                        <a:pt x="126" y="87"/>
                      </a:cubicBezTo>
                      <a:cubicBezTo>
                        <a:pt x="127" y="83"/>
                        <a:pt x="127" y="83"/>
                        <a:pt x="127" y="83"/>
                      </a:cubicBezTo>
                      <a:cubicBezTo>
                        <a:pt x="127" y="82"/>
                        <a:pt x="127" y="82"/>
                        <a:pt x="127" y="82"/>
                      </a:cubicBezTo>
                      <a:cubicBezTo>
                        <a:pt x="129" y="74"/>
                        <a:pt x="129" y="74"/>
                        <a:pt x="129" y="74"/>
                      </a:cubicBezTo>
                      <a:cubicBezTo>
                        <a:pt x="129" y="73"/>
                        <a:pt x="129" y="73"/>
                        <a:pt x="129" y="73"/>
                      </a:cubicBezTo>
                      <a:cubicBezTo>
                        <a:pt x="130" y="71"/>
                        <a:pt x="132" y="70"/>
                        <a:pt x="133" y="70"/>
                      </a:cubicBezTo>
                      <a:cubicBezTo>
                        <a:pt x="134" y="71"/>
                        <a:pt x="136" y="72"/>
                        <a:pt x="136" y="74"/>
                      </a:cubicBezTo>
                      <a:cubicBezTo>
                        <a:pt x="135" y="74"/>
                        <a:pt x="135" y="74"/>
                        <a:pt x="135" y="74"/>
                      </a:cubicBezTo>
                      <a:lnTo>
                        <a:pt x="136" y="76"/>
                      </a:lnTo>
                      <a:close/>
                      <a:moveTo>
                        <a:pt x="79" y="168"/>
                      </a:moveTo>
                      <a:cubicBezTo>
                        <a:pt x="81" y="160"/>
                        <a:pt x="81" y="160"/>
                        <a:pt x="81" y="160"/>
                      </a:cubicBezTo>
                      <a:cubicBezTo>
                        <a:pt x="82" y="157"/>
                        <a:pt x="82" y="157"/>
                        <a:pt x="82" y="157"/>
                      </a:cubicBezTo>
                      <a:cubicBezTo>
                        <a:pt x="83" y="153"/>
                        <a:pt x="83" y="153"/>
                        <a:pt x="83" y="153"/>
                      </a:cubicBezTo>
                      <a:cubicBezTo>
                        <a:pt x="83" y="153"/>
                        <a:pt x="83" y="153"/>
                        <a:pt x="83" y="153"/>
                      </a:cubicBezTo>
                      <a:cubicBezTo>
                        <a:pt x="83" y="150"/>
                        <a:pt x="83" y="150"/>
                        <a:pt x="83" y="150"/>
                      </a:cubicBezTo>
                      <a:cubicBezTo>
                        <a:pt x="84" y="147"/>
                        <a:pt x="85" y="144"/>
                        <a:pt x="85" y="142"/>
                      </a:cubicBezTo>
                      <a:cubicBezTo>
                        <a:pt x="86" y="140"/>
                        <a:pt x="86" y="139"/>
                        <a:pt x="87" y="139"/>
                      </a:cubicBezTo>
                      <a:cubicBezTo>
                        <a:pt x="88" y="138"/>
                        <a:pt x="89" y="137"/>
                        <a:pt x="90" y="137"/>
                      </a:cubicBezTo>
                      <a:cubicBezTo>
                        <a:pt x="92" y="136"/>
                        <a:pt x="95" y="138"/>
                        <a:pt x="94" y="143"/>
                      </a:cubicBezTo>
                      <a:cubicBezTo>
                        <a:pt x="94" y="143"/>
                        <a:pt x="94" y="143"/>
                        <a:pt x="94" y="143"/>
                      </a:cubicBezTo>
                      <a:cubicBezTo>
                        <a:pt x="93" y="146"/>
                        <a:pt x="93" y="146"/>
                        <a:pt x="93" y="146"/>
                      </a:cubicBezTo>
                      <a:cubicBezTo>
                        <a:pt x="93" y="146"/>
                        <a:pt x="93" y="146"/>
                        <a:pt x="93" y="146"/>
                      </a:cubicBezTo>
                      <a:cubicBezTo>
                        <a:pt x="92" y="153"/>
                        <a:pt x="92" y="153"/>
                        <a:pt x="92" y="153"/>
                      </a:cubicBezTo>
                      <a:cubicBezTo>
                        <a:pt x="91" y="158"/>
                        <a:pt x="91" y="158"/>
                        <a:pt x="91" y="158"/>
                      </a:cubicBezTo>
                      <a:cubicBezTo>
                        <a:pt x="90" y="161"/>
                        <a:pt x="90" y="161"/>
                        <a:pt x="90" y="161"/>
                      </a:cubicBezTo>
                      <a:cubicBezTo>
                        <a:pt x="89" y="166"/>
                        <a:pt x="89" y="166"/>
                        <a:pt x="89" y="166"/>
                      </a:cubicBezTo>
                      <a:cubicBezTo>
                        <a:pt x="87" y="171"/>
                        <a:pt x="87" y="171"/>
                        <a:pt x="87" y="171"/>
                      </a:cubicBezTo>
                      <a:cubicBezTo>
                        <a:pt x="87" y="173"/>
                        <a:pt x="87" y="173"/>
                        <a:pt x="87" y="173"/>
                      </a:cubicBezTo>
                      <a:cubicBezTo>
                        <a:pt x="86" y="172"/>
                        <a:pt x="86" y="172"/>
                        <a:pt x="85" y="172"/>
                      </a:cubicBezTo>
                      <a:cubicBezTo>
                        <a:pt x="83" y="172"/>
                        <a:pt x="81" y="172"/>
                        <a:pt x="80" y="172"/>
                      </a:cubicBezTo>
                      <a:cubicBezTo>
                        <a:pt x="78" y="171"/>
                        <a:pt x="78" y="171"/>
                        <a:pt x="78" y="171"/>
                      </a:cubicBezTo>
                      <a:lnTo>
                        <a:pt x="79" y="168"/>
                      </a:lnTo>
                      <a:close/>
                      <a:moveTo>
                        <a:pt x="77" y="163"/>
                      </a:moveTo>
                      <a:cubicBezTo>
                        <a:pt x="75" y="170"/>
                        <a:pt x="75" y="170"/>
                        <a:pt x="75" y="170"/>
                      </a:cubicBezTo>
                      <a:cubicBezTo>
                        <a:pt x="75" y="171"/>
                        <a:pt x="75" y="171"/>
                        <a:pt x="75" y="171"/>
                      </a:cubicBezTo>
                      <a:cubicBezTo>
                        <a:pt x="74" y="171"/>
                        <a:pt x="74" y="171"/>
                        <a:pt x="74" y="171"/>
                      </a:cubicBezTo>
                      <a:cubicBezTo>
                        <a:pt x="71" y="171"/>
                        <a:pt x="69" y="171"/>
                        <a:pt x="67" y="171"/>
                      </a:cubicBezTo>
                      <a:cubicBezTo>
                        <a:pt x="68" y="169"/>
                        <a:pt x="68" y="169"/>
                        <a:pt x="68" y="169"/>
                      </a:cubicBezTo>
                      <a:cubicBezTo>
                        <a:pt x="70" y="162"/>
                        <a:pt x="70" y="162"/>
                        <a:pt x="70" y="162"/>
                      </a:cubicBezTo>
                      <a:cubicBezTo>
                        <a:pt x="70" y="161"/>
                        <a:pt x="70" y="161"/>
                        <a:pt x="70" y="161"/>
                      </a:cubicBezTo>
                      <a:cubicBezTo>
                        <a:pt x="71" y="158"/>
                        <a:pt x="71" y="158"/>
                        <a:pt x="71" y="158"/>
                      </a:cubicBezTo>
                      <a:cubicBezTo>
                        <a:pt x="71" y="156"/>
                        <a:pt x="71" y="156"/>
                        <a:pt x="71" y="156"/>
                      </a:cubicBezTo>
                      <a:cubicBezTo>
                        <a:pt x="73" y="147"/>
                        <a:pt x="73" y="147"/>
                        <a:pt x="73" y="147"/>
                      </a:cubicBezTo>
                      <a:cubicBezTo>
                        <a:pt x="75" y="142"/>
                        <a:pt x="75" y="142"/>
                        <a:pt x="75" y="142"/>
                      </a:cubicBezTo>
                      <a:cubicBezTo>
                        <a:pt x="75" y="142"/>
                        <a:pt x="75" y="141"/>
                        <a:pt x="75" y="141"/>
                      </a:cubicBezTo>
                      <a:cubicBezTo>
                        <a:pt x="76" y="138"/>
                        <a:pt x="79" y="136"/>
                        <a:pt x="81" y="137"/>
                      </a:cubicBezTo>
                      <a:cubicBezTo>
                        <a:pt x="82" y="138"/>
                        <a:pt x="83" y="139"/>
                        <a:pt x="82" y="142"/>
                      </a:cubicBezTo>
                      <a:cubicBezTo>
                        <a:pt x="82" y="142"/>
                        <a:pt x="82" y="142"/>
                        <a:pt x="82" y="142"/>
                      </a:cubicBezTo>
                      <a:cubicBezTo>
                        <a:pt x="80" y="152"/>
                        <a:pt x="80" y="152"/>
                        <a:pt x="80" y="152"/>
                      </a:cubicBezTo>
                      <a:cubicBezTo>
                        <a:pt x="79" y="155"/>
                        <a:pt x="79" y="155"/>
                        <a:pt x="79" y="155"/>
                      </a:cubicBezTo>
                      <a:cubicBezTo>
                        <a:pt x="79" y="156"/>
                        <a:pt x="79" y="156"/>
                        <a:pt x="79" y="156"/>
                      </a:cubicBezTo>
                      <a:cubicBezTo>
                        <a:pt x="79" y="157"/>
                        <a:pt x="79" y="157"/>
                        <a:pt x="79" y="157"/>
                      </a:cubicBezTo>
                      <a:lnTo>
                        <a:pt x="77" y="163"/>
                      </a:lnTo>
                      <a:close/>
                      <a:moveTo>
                        <a:pt x="93" y="167"/>
                      </a:moveTo>
                      <a:cubicBezTo>
                        <a:pt x="95" y="162"/>
                        <a:pt x="95" y="162"/>
                        <a:pt x="95" y="162"/>
                      </a:cubicBezTo>
                      <a:cubicBezTo>
                        <a:pt x="95" y="159"/>
                        <a:pt x="95" y="159"/>
                        <a:pt x="95" y="159"/>
                      </a:cubicBezTo>
                      <a:cubicBezTo>
                        <a:pt x="96" y="157"/>
                        <a:pt x="96" y="157"/>
                        <a:pt x="96" y="157"/>
                      </a:cubicBezTo>
                      <a:cubicBezTo>
                        <a:pt x="98" y="150"/>
                        <a:pt x="98" y="150"/>
                        <a:pt x="98" y="150"/>
                      </a:cubicBezTo>
                      <a:cubicBezTo>
                        <a:pt x="99" y="144"/>
                        <a:pt x="99" y="144"/>
                        <a:pt x="99" y="144"/>
                      </a:cubicBezTo>
                      <a:cubicBezTo>
                        <a:pt x="99" y="143"/>
                        <a:pt x="99" y="143"/>
                        <a:pt x="99" y="143"/>
                      </a:cubicBezTo>
                      <a:cubicBezTo>
                        <a:pt x="99" y="142"/>
                        <a:pt x="99" y="142"/>
                        <a:pt x="100" y="142"/>
                      </a:cubicBezTo>
                      <a:cubicBezTo>
                        <a:pt x="101" y="140"/>
                        <a:pt x="102" y="139"/>
                        <a:pt x="104" y="139"/>
                      </a:cubicBezTo>
                      <a:cubicBezTo>
                        <a:pt x="104" y="139"/>
                        <a:pt x="104" y="139"/>
                        <a:pt x="105" y="139"/>
                      </a:cubicBezTo>
                      <a:cubicBezTo>
                        <a:pt x="106" y="139"/>
                        <a:pt x="108" y="141"/>
                        <a:pt x="108" y="142"/>
                      </a:cubicBezTo>
                      <a:cubicBezTo>
                        <a:pt x="109" y="143"/>
                        <a:pt x="109" y="145"/>
                        <a:pt x="109" y="146"/>
                      </a:cubicBezTo>
                      <a:cubicBezTo>
                        <a:pt x="108" y="149"/>
                        <a:pt x="108" y="149"/>
                        <a:pt x="108" y="149"/>
                      </a:cubicBezTo>
                      <a:cubicBezTo>
                        <a:pt x="107" y="154"/>
                        <a:pt x="107" y="154"/>
                        <a:pt x="107" y="154"/>
                      </a:cubicBezTo>
                      <a:cubicBezTo>
                        <a:pt x="106" y="159"/>
                        <a:pt x="106" y="159"/>
                        <a:pt x="106" y="159"/>
                      </a:cubicBezTo>
                      <a:cubicBezTo>
                        <a:pt x="105" y="161"/>
                        <a:pt x="105" y="161"/>
                        <a:pt x="105" y="161"/>
                      </a:cubicBezTo>
                      <a:cubicBezTo>
                        <a:pt x="104" y="165"/>
                        <a:pt x="104" y="169"/>
                        <a:pt x="103" y="173"/>
                      </a:cubicBezTo>
                      <a:cubicBezTo>
                        <a:pt x="102" y="175"/>
                        <a:pt x="102" y="175"/>
                        <a:pt x="102" y="175"/>
                      </a:cubicBezTo>
                      <a:cubicBezTo>
                        <a:pt x="102" y="176"/>
                        <a:pt x="102" y="176"/>
                        <a:pt x="102" y="176"/>
                      </a:cubicBezTo>
                      <a:cubicBezTo>
                        <a:pt x="101" y="176"/>
                        <a:pt x="101" y="176"/>
                        <a:pt x="101" y="176"/>
                      </a:cubicBezTo>
                      <a:cubicBezTo>
                        <a:pt x="101" y="175"/>
                        <a:pt x="100" y="175"/>
                        <a:pt x="99" y="175"/>
                      </a:cubicBezTo>
                      <a:cubicBezTo>
                        <a:pt x="97" y="174"/>
                        <a:pt x="94" y="174"/>
                        <a:pt x="92" y="173"/>
                      </a:cubicBezTo>
                      <a:cubicBezTo>
                        <a:pt x="92" y="171"/>
                        <a:pt x="93" y="169"/>
                        <a:pt x="93" y="167"/>
                      </a:cubicBezTo>
                      <a:close/>
                      <a:moveTo>
                        <a:pt x="107" y="176"/>
                      </a:moveTo>
                      <a:cubicBezTo>
                        <a:pt x="108" y="171"/>
                        <a:pt x="108" y="171"/>
                        <a:pt x="108" y="171"/>
                      </a:cubicBezTo>
                      <a:cubicBezTo>
                        <a:pt x="109" y="169"/>
                        <a:pt x="109" y="169"/>
                        <a:pt x="109" y="169"/>
                      </a:cubicBezTo>
                      <a:cubicBezTo>
                        <a:pt x="110" y="162"/>
                        <a:pt x="110" y="162"/>
                        <a:pt x="110" y="162"/>
                      </a:cubicBezTo>
                      <a:cubicBezTo>
                        <a:pt x="112" y="155"/>
                        <a:pt x="112" y="155"/>
                        <a:pt x="112" y="155"/>
                      </a:cubicBezTo>
                      <a:cubicBezTo>
                        <a:pt x="113" y="150"/>
                        <a:pt x="113" y="150"/>
                        <a:pt x="113" y="150"/>
                      </a:cubicBezTo>
                      <a:cubicBezTo>
                        <a:pt x="113" y="147"/>
                        <a:pt x="113" y="147"/>
                        <a:pt x="113" y="147"/>
                      </a:cubicBezTo>
                      <a:cubicBezTo>
                        <a:pt x="114" y="146"/>
                        <a:pt x="114" y="146"/>
                        <a:pt x="114" y="145"/>
                      </a:cubicBezTo>
                      <a:cubicBezTo>
                        <a:pt x="115" y="143"/>
                        <a:pt x="116" y="143"/>
                        <a:pt x="118" y="143"/>
                      </a:cubicBezTo>
                      <a:cubicBezTo>
                        <a:pt x="119" y="143"/>
                        <a:pt x="120" y="144"/>
                        <a:pt x="121" y="145"/>
                      </a:cubicBezTo>
                      <a:cubicBezTo>
                        <a:pt x="122" y="146"/>
                        <a:pt x="122" y="147"/>
                        <a:pt x="122" y="149"/>
                      </a:cubicBezTo>
                      <a:cubicBezTo>
                        <a:pt x="122" y="149"/>
                        <a:pt x="122" y="149"/>
                        <a:pt x="122" y="150"/>
                      </a:cubicBezTo>
                      <a:cubicBezTo>
                        <a:pt x="121" y="154"/>
                        <a:pt x="120" y="158"/>
                        <a:pt x="119" y="162"/>
                      </a:cubicBezTo>
                      <a:cubicBezTo>
                        <a:pt x="119" y="164"/>
                        <a:pt x="119" y="164"/>
                        <a:pt x="119" y="164"/>
                      </a:cubicBezTo>
                      <a:cubicBezTo>
                        <a:pt x="119" y="165"/>
                        <a:pt x="119" y="165"/>
                        <a:pt x="119" y="165"/>
                      </a:cubicBezTo>
                      <a:cubicBezTo>
                        <a:pt x="118" y="169"/>
                        <a:pt x="118" y="169"/>
                        <a:pt x="118" y="169"/>
                      </a:cubicBezTo>
                      <a:cubicBezTo>
                        <a:pt x="117" y="174"/>
                        <a:pt x="117" y="174"/>
                        <a:pt x="117" y="174"/>
                      </a:cubicBezTo>
                      <a:cubicBezTo>
                        <a:pt x="116" y="177"/>
                        <a:pt x="116" y="177"/>
                        <a:pt x="116" y="177"/>
                      </a:cubicBezTo>
                      <a:cubicBezTo>
                        <a:pt x="115" y="180"/>
                        <a:pt x="115" y="180"/>
                        <a:pt x="115" y="180"/>
                      </a:cubicBezTo>
                      <a:cubicBezTo>
                        <a:pt x="115" y="180"/>
                        <a:pt x="114" y="179"/>
                        <a:pt x="113" y="179"/>
                      </a:cubicBezTo>
                      <a:cubicBezTo>
                        <a:pt x="112" y="179"/>
                        <a:pt x="111" y="178"/>
                        <a:pt x="110" y="178"/>
                      </a:cubicBezTo>
                      <a:cubicBezTo>
                        <a:pt x="109" y="178"/>
                        <a:pt x="108" y="177"/>
                        <a:pt x="107" y="177"/>
                      </a:cubicBezTo>
                      <a:lnTo>
                        <a:pt x="107" y="176"/>
                      </a:lnTo>
                      <a:close/>
                      <a:moveTo>
                        <a:pt x="114" y="121"/>
                      </a:moveTo>
                      <a:cubicBezTo>
                        <a:pt x="114" y="122"/>
                        <a:pt x="114" y="122"/>
                        <a:pt x="114" y="122"/>
                      </a:cubicBezTo>
                      <a:cubicBezTo>
                        <a:pt x="113" y="125"/>
                        <a:pt x="112" y="128"/>
                        <a:pt x="112" y="132"/>
                      </a:cubicBezTo>
                      <a:cubicBezTo>
                        <a:pt x="111" y="135"/>
                        <a:pt x="111" y="135"/>
                        <a:pt x="111" y="135"/>
                      </a:cubicBezTo>
                      <a:cubicBezTo>
                        <a:pt x="111" y="135"/>
                        <a:pt x="111" y="135"/>
                        <a:pt x="111" y="135"/>
                      </a:cubicBezTo>
                      <a:cubicBezTo>
                        <a:pt x="111" y="136"/>
                        <a:pt x="111" y="136"/>
                        <a:pt x="111" y="136"/>
                      </a:cubicBezTo>
                      <a:cubicBezTo>
                        <a:pt x="110" y="135"/>
                        <a:pt x="110" y="135"/>
                        <a:pt x="110" y="135"/>
                      </a:cubicBezTo>
                      <a:cubicBezTo>
                        <a:pt x="110" y="135"/>
                        <a:pt x="110" y="135"/>
                        <a:pt x="110" y="135"/>
                      </a:cubicBezTo>
                      <a:cubicBezTo>
                        <a:pt x="109" y="135"/>
                        <a:pt x="108" y="135"/>
                        <a:pt x="107" y="135"/>
                      </a:cubicBezTo>
                      <a:cubicBezTo>
                        <a:pt x="105" y="134"/>
                        <a:pt x="103" y="134"/>
                        <a:pt x="101" y="133"/>
                      </a:cubicBezTo>
                      <a:cubicBezTo>
                        <a:pt x="102" y="129"/>
                        <a:pt x="102" y="129"/>
                        <a:pt x="102" y="129"/>
                      </a:cubicBezTo>
                      <a:cubicBezTo>
                        <a:pt x="104" y="123"/>
                        <a:pt x="104" y="123"/>
                        <a:pt x="104" y="123"/>
                      </a:cubicBezTo>
                      <a:cubicBezTo>
                        <a:pt x="105" y="120"/>
                        <a:pt x="105" y="120"/>
                        <a:pt x="105" y="120"/>
                      </a:cubicBezTo>
                      <a:cubicBezTo>
                        <a:pt x="105" y="119"/>
                        <a:pt x="105" y="119"/>
                        <a:pt x="105" y="119"/>
                      </a:cubicBezTo>
                      <a:cubicBezTo>
                        <a:pt x="106" y="111"/>
                        <a:pt x="106" y="111"/>
                        <a:pt x="106" y="111"/>
                      </a:cubicBezTo>
                      <a:cubicBezTo>
                        <a:pt x="108" y="106"/>
                        <a:pt x="108" y="106"/>
                        <a:pt x="108" y="106"/>
                      </a:cubicBezTo>
                      <a:cubicBezTo>
                        <a:pt x="108" y="106"/>
                        <a:pt x="108" y="106"/>
                        <a:pt x="108" y="106"/>
                      </a:cubicBezTo>
                      <a:cubicBezTo>
                        <a:pt x="108" y="105"/>
                        <a:pt x="108" y="105"/>
                        <a:pt x="108" y="105"/>
                      </a:cubicBezTo>
                      <a:cubicBezTo>
                        <a:pt x="109" y="102"/>
                        <a:pt x="111" y="101"/>
                        <a:pt x="113" y="102"/>
                      </a:cubicBezTo>
                      <a:cubicBezTo>
                        <a:pt x="113" y="102"/>
                        <a:pt x="114" y="102"/>
                        <a:pt x="114" y="102"/>
                      </a:cubicBezTo>
                      <a:cubicBezTo>
                        <a:pt x="115" y="102"/>
                        <a:pt x="116" y="103"/>
                        <a:pt x="117" y="105"/>
                      </a:cubicBezTo>
                      <a:cubicBezTo>
                        <a:pt x="117" y="106"/>
                        <a:pt x="117" y="107"/>
                        <a:pt x="117" y="108"/>
                      </a:cubicBezTo>
                      <a:cubicBezTo>
                        <a:pt x="116" y="111"/>
                        <a:pt x="116" y="111"/>
                        <a:pt x="116" y="111"/>
                      </a:cubicBezTo>
                      <a:cubicBezTo>
                        <a:pt x="115" y="115"/>
                        <a:pt x="115" y="115"/>
                        <a:pt x="115" y="115"/>
                      </a:cubicBezTo>
                      <a:lnTo>
                        <a:pt x="114" y="121"/>
                      </a:lnTo>
                      <a:close/>
                      <a:moveTo>
                        <a:pt x="103" y="105"/>
                      </a:moveTo>
                      <a:cubicBezTo>
                        <a:pt x="103" y="106"/>
                        <a:pt x="103" y="106"/>
                        <a:pt x="103" y="106"/>
                      </a:cubicBezTo>
                      <a:cubicBezTo>
                        <a:pt x="102" y="108"/>
                        <a:pt x="102" y="108"/>
                        <a:pt x="102" y="108"/>
                      </a:cubicBezTo>
                      <a:cubicBezTo>
                        <a:pt x="102" y="109"/>
                        <a:pt x="102" y="109"/>
                        <a:pt x="102" y="109"/>
                      </a:cubicBezTo>
                      <a:cubicBezTo>
                        <a:pt x="101" y="115"/>
                        <a:pt x="101" y="115"/>
                        <a:pt x="101" y="115"/>
                      </a:cubicBezTo>
                      <a:cubicBezTo>
                        <a:pt x="100" y="119"/>
                        <a:pt x="100" y="119"/>
                        <a:pt x="100" y="119"/>
                      </a:cubicBezTo>
                      <a:cubicBezTo>
                        <a:pt x="99" y="122"/>
                        <a:pt x="99" y="122"/>
                        <a:pt x="99" y="122"/>
                      </a:cubicBezTo>
                      <a:cubicBezTo>
                        <a:pt x="98" y="126"/>
                        <a:pt x="98" y="126"/>
                        <a:pt x="98" y="126"/>
                      </a:cubicBezTo>
                      <a:cubicBezTo>
                        <a:pt x="97" y="132"/>
                        <a:pt x="97" y="132"/>
                        <a:pt x="97" y="132"/>
                      </a:cubicBezTo>
                      <a:cubicBezTo>
                        <a:pt x="97" y="133"/>
                        <a:pt x="97" y="133"/>
                        <a:pt x="97" y="133"/>
                      </a:cubicBezTo>
                      <a:cubicBezTo>
                        <a:pt x="96" y="133"/>
                        <a:pt x="96" y="133"/>
                        <a:pt x="96" y="133"/>
                      </a:cubicBezTo>
                      <a:cubicBezTo>
                        <a:pt x="94" y="132"/>
                        <a:pt x="91" y="132"/>
                        <a:pt x="89" y="132"/>
                      </a:cubicBezTo>
                      <a:cubicBezTo>
                        <a:pt x="88" y="132"/>
                        <a:pt x="88" y="132"/>
                        <a:pt x="88" y="132"/>
                      </a:cubicBezTo>
                      <a:cubicBezTo>
                        <a:pt x="89" y="129"/>
                        <a:pt x="89" y="129"/>
                        <a:pt x="89" y="129"/>
                      </a:cubicBezTo>
                      <a:cubicBezTo>
                        <a:pt x="91" y="122"/>
                        <a:pt x="91" y="122"/>
                        <a:pt x="91" y="122"/>
                      </a:cubicBezTo>
                      <a:cubicBezTo>
                        <a:pt x="92" y="118"/>
                        <a:pt x="92" y="118"/>
                        <a:pt x="92" y="118"/>
                      </a:cubicBezTo>
                      <a:cubicBezTo>
                        <a:pt x="92" y="116"/>
                        <a:pt x="92" y="116"/>
                        <a:pt x="92" y="116"/>
                      </a:cubicBezTo>
                      <a:cubicBezTo>
                        <a:pt x="92" y="115"/>
                        <a:pt x="92" y="115"/>
                        <a:pt x="92" y="115"/>
                      </a:cubicBezTo>
                      <a:cubicBezTo>
                        <a:pt x="93" y="112"/>
                        <a:pt x="93" y="112"/>
                        <a:pt x="93" y="112"/>
                      </a:cubicBezTo>
                      <a:cubicBezTo>
                        <a:pt x="94" y="110"/>
                        <a:pt x="94" y="107"/>
                        <a:pt x="95" y="104"/>
                      </a:cubicBezTo>
                      <a:cubicBezTo>
                        <a:pt x="95" y="104"/>
                        <a:pt x="95" y="104"/>
                        <a:pt x="95" y="104"/>
                      </a:cubicBezTo>
                      <a:cubicBezTo>
                        <a:pt x="95" y="103"/>
                        <a:pt x="96" y="102"/>
                        <a:pt x="96" y="102"/>
                      </a:cubicBezTo>
                      <a:cubicBezTo>
                        <a:pt x="97" y="101"/>
                        <a:pt x="98" y="100"/>
                        <a:pt x="99" y="100"/>
                      </a:cubicBezTo>
                      <a:cubicBezTo>
                        <a:pt x="100" y="100"/>
                        <a:pt x="101" y="100"/>
                        <a:pt x="101" y="100"/>
                      </a:cubicBezTo>
                      <a:cubicBezTo>
                        <a:pt x="103" y="100"/>
                        <a:pt x="104" y="102"/>
                        <a:pt x="103" y="105"/>
                      </a:cubicBezTo>
                      <a:close/>
                      <a:moveTo>
                        <a:pt x="92" y="104"/>
                      </a:moveTo>
                      <a:cubicBezTo>
                        <a:pt x="92" y="105"/>
                        <a:pt x="92" y="105"/>
                        <a:pt x="92" y="105"/>
                      </a:cubicBezTo>
                      <a:cubicBezTo>
                        <a:pt x="92" y="106"/>
                        <a:pt x="92" y="106"/>
                        <a:pt x="92" y="106"/>
                      </a:cubicBezTo>
                      <a:cubicBezTo>
                        <a:pt x="91" y="109"/>
                        <a:pt x="90" y="112"/>
                        <a:pt x="89" y="114"/>
                      </a:cubicBezTo>
                      <a:cubicBezTo>
                        <a:pt x="89" y="117"/>
                        <a:pt x="89" y="117"/>
                        <a:pt x="89" y="117"/>
                      </a:cubicBezTo>
                      <a:cubicBezTo>
                        <a:pt x="88" y="118"/>
                        <a:pt x="88" y="118"/>
                        <a:pt x="88" y="118"/>
                      </a:cubicBezTo>
                      <a:cubicBezTo>
                        <a:pt x="88" y="118"/>
                        <a:pt x="88" y="118"/>
                        <a:pt x="88" y="118"/>
                      </a:cubicBezTo>
                      <a:cubicBezTo>
                        <a:pt x="87" y="124"/>
                        <a:pt x="87" y="124"/>
                        <a:pt x="87" y="124"/>
                      </a:cubicBezTo>
                      <a:cubicBezTo>
                        <a:pt x="85" y="131"/>
                        <a:pt x="85" y="131"/>
                        <a:pt x="85" y="131"/>
                      </a:cubicBezTo>
                      <a:cubicBezTo>
                        <a:pt x="85" y="132"/>
                        <a:pt x="85" y="132"/>
                        <a:pt x="85" y="132"/>
                      </a:cubicBezTo>
                      <a:cubicBezTo>
                        <a:pt x="84" y="132"/>
                        <a:pt x="84" y="132"/>
                        <a:pt x="84" y="132"/>
                      </a:cubicBezTo>
                      <a:cubicBezTo>
                        <a:pt x="82" y="132"/>
                        <a:pt x="80" y="132"/>
                        <a:pt x="78" y="132"/>
                      </a:cubicBezTo>
                      <a:cubicBezTo>
                        <a:pt x="78" y="130"/>
                        <a:pt x="78" y="130"/>
                        <a:pt x="78" y="130"/>
                      </a:cubicBezTo>
                      <a:cubicBezTo>
                        <a:pt x="80" y="124"/>
                        <a:pt x="80" y="124"/>
                        <a:pt x="80" y="124"/>
                      </a:cubicBezTo>
                      <a:cubicBezTo>
                        <a:pt x="80" y="123"/>
                        <a:pt x="80" y="123"/>
                        <a:pt x="80" y="123"/>
                      </a:cubicBezTo>
                      <a:cubicBezTo>
                        <a:pt x="81" y="120"/>
                        <a:pt x="81" y="120"/>
                        <a:pt x="81" y="120"/>
                      </a:cubicBezTo>
                      <a:cubicBezTo>
                        <a:pt x="81" y="119"/>
                        <a:pt x="81" y="119"/>
                        <a:pt x="81" y="119"/>
                      </a:cubicBezTo>
                      <a:cubicBezTo>
                        <a:pt x="83" y="111"/>
                        <a:pt x="83" y="111"/>
                        <a:pt x="83" y="111"/>
                      </a:cubicBezTo>
                      <a:cubicBezTo>
                        <a:pt x="83" y="110"/>
                        <a:pt x="83" y="110"/>
                        <a:pt x="83" y="110"/>
                      </a:cubicBezTo>
                      <a:cubicBezTo>
                        <a:pt x="85" y="105"/>
                        <a:pt x="85" y="105"/>
                        <a:pt x="85" y="105"/>
                      </a:cubicBezTo>
                      <a:cubicBezTo>
                        <a:pt x="86" y="99"/>
                        <a:pt x="93" y="99"/>
                        <a:pt x="92" y="104"/>
                      </a:cubicBezTo>
                      <a:close/>
                      <a:moveTo>
                        <a:pt x="82" y="105"/>
                      </a:moveTo>
                      <a:cubicBezTo>
                        <a:pt x="81" y="112"/>
                        <a:pt x="81" y="112"/>
                        <a:pt x="81" y="112"/>
                      </a:cubicBezTo>
                      <a:cubicBezTo>
                        <a:pt x="80" y="113"/>
                        <a:pt x="80" y="113"/>
                        <a:pt x="80" y="113"/>
                      </a:cubicBezTo>
                      <a:cubicBezTo>
                        <a:pt x="79" y="119"/>
                        <a:pt x="79" y="119"/>
                        <a:pt x="79" y="119"/>
                      </a:cubicBezTo>
                      <a:cubicBezTo>
                        <a:pt x="78" y="122"/>
                        <a:pt x="78" y="122"/>
                        <a:pt x="78" y="122"/>
                      </a:cubicBezTo>
                      <a:cubicBezTo>
                        <a:pt x="77" y="124"/>
                        <a:pt x="77" y="124"/>
                        <a:pt x="77" y="124"/>
                      </a:cubicBezTo>
                      <a:cubicBezTo>
                        <a:pt x="77" y="126"/>
                        <a:pt x="77" y="126"/>
                        <a:pt x="77" y="126"/>
                      </a:cubicBezTo>
                      <a:cubicBezTo>
                        <a:pt x="76" y="128"/>
                        <a:pt x="76" y="130"/>
                        <a:pt x="75" y="131"/>
                      </a:cubicBezTo>
                      <a:cubicBezTo>
                        <a:pt x="75" y="132"/>
                        <a:pt x="75" y="132"/>
                        <a:pt x="75" y="132"/>
                      </a:cubicBezTo>
                      <a:cubicBezTo>
                        <a:pt x="74" y="133"/>
                        <a:pt x="74" y="133"/>
                        <a:pt x="73" y="133"/>
                      </a:cubicBezTo>
                      <a:cubicBezTo>
                        <a:pt x="72" y="133"/>
                        <a:pt x="70" y="133"/>
                        <a:pt x="69" y="133"/>
                      </a:cubicBezTo>
                      <a:cubicBezTo>
                        <a:pt x="70" y="130"/>
                        <a:pt x="70" y="130"/>
                        <a:pt x="70" y="130"/>
                      </a:cubicBezTo>
                      <a:cubicBezTo>
                        <a:pt x="70" y="129"/>
                        <a:pt x="70" y="129"/>
                        <a:pt x="70" y="129"/>
                      </a:cubicBezTo>
                      <a:cubicBezTo>
                        <a:pt x="71" y="127"/>
                        <a:pt x="71" y="127"/>
                        <a:pt x="71" y="127"/>
                      </a:cubicBezTo>
                      <a:cubicBezTo>
                        <a:pt x="71" y="124"/>
                        <a:pt x="72" y="122"/>
                        <a:pt x="73" y="120"/>
                      </a:cubicBezTo>
                      <a:cubicBezTo>
                        <a:pt x="73" y="118"/>
                        <a:pt x="73" y="118"/>
                        <a:pt x="73" y="118"/>
                      </a:cubicBezTo>
                      <a:cubicBezTo>
                        <a:pt x="74" y="116"/>
                        <a:pt x="74" y="116"/>
                        <a:pt x="74" y="116"/>
                      </a:cubicBezTo>
                      <a:cubicBezTo>
                        <a:pt x="74" y="113"/>
                        <a:pt x="75" y="110"/>
                        <a:pt x="76" y="107"/>
                      </a:cubicBezTo>
                      <a:cubicBezTo>
                        <a:pt x="76" y="106"/>
                        <a:pt x="76" y="106"/>
                        <a:pt x="76" y="106"/>
                      </a:cubicBezTo>
                      <a:cubicBezTo>
                        <a:pt x="78" y="102"/>
                        <a:pt x="82" y="100"/>
                        <a:pt x="82" y="103"/>
                      </a:cubicBezTo>
                      <a:cubicBezTo>
                        <a:pt x="83" y="103"/>
                        <a:pt x="83" y="104"/>
                        <a:pt x="82" y="105"/>
                      </a:cubicBezTo>
                      <a:close/>
                      <a:moveTo>
                        <a:pt x="72" y="139"/>
                      </a:moveTo>
                      <a:cubicBezTo>
                        <a:pt x="72" y="140"/>
                        <a:pt x="73" y="141"/>
                        <a:pt x="72" y="143"/>
                      </a:cubicBezTo>
                      <a:cubicBezTo>
                        <a:pt x="72" y="143"/>
                        <a:pt x="72" y="143"/>
                        <a:pt x="72" y="143"/>
                      </a:cubicBezTo>
                      <a:cubicBezTo>
                        <a:pt x="70" y="149"/>
                        <a:pt x="70" y="149"/>
                        <a:pt x="70" y="149"/>
                      </a:cubicBezTo>
                      <a:cubicBezTo>
                        <a:pt x="68" y="157"/>
                        <a:pt x="68" y="157"/>
                        <a:pt x="68" y="157"/>
                      </a:cubicBezTo>
                      <a:cubicBezTo>
                        <a:pt x="67" y="160"/>
                        <a:pt x="67" y="160"/>
                        <a:pt x="67" y="160"/>
                      </a:cubicBezTo>
                      <a:cubicBezTo>
                        <a:pt x="67" y="163"/>
                        <a:pt x="67" y="163"/>
                        <a:pt x="67" y="163"/>
                      </a:cubicBezTo>
                      <a:cubicBezTo>
                        <a:pt x="66" y="164"/>
                        <a:pt x="66" y="164"/>
                        <a:pt x="66" y="164"/>
                      </a:cubicBezTo>
                      <a:cubicBezTo>
                        <a:pt x="66" y="166"/>
                        <a:pt x="65" y="168"/>
                        <a:pt x="65" y="171"/>
                      </a:cubicBezTo>
                      <a:cubicBezTo>
                        <a:pt x="65" y="171"/>
                        <a:pt x="65" y="171"/>
                        <a:pt x="65" y="171"/>
                      </a:cubicBezTo>
                      <a:cubicBezTo>
                        <a:pt x="64" y="171"/>
                        <a:pt x="64" y="171"/>
                        <a:pt x="64" y="171"/>
                      </a:cubicBezTo>
                      <a:cubicBezTo>
                        <a:pt x="62" y="171"/>
                        <a:pt x="60" y="171"/>
                        <a:pt x="58" y="171"/>
                      </a:cubicBezTo>
                      <a:cubicBezTo>
                        <a:pt x="59" y="168"/>
                        <a:pt x="59" y="168"/>
                        <a:pt x="59" y="168"/>
                      </a:cubicBezTo>
                      <a:cubicBezTo>
                        <a:pt x="59" y="168"/>
                        <a:pt x="59" y="168"/>
                        <a:pt x="59" y="168"/>
                      </a:cubicBezTo>
                      <a:cubicBezTo>
                        <a:pt x="60" y="165"/>
                        <a:pt x="60" y="165"/>
                        <a:pt x="60" y="165"/>
                      </a:cubicBezTo>
                      <a:cubicBezTo>
                        <a:pt x="61" y="162"/>
                        <a:pt x="61" y="160"/>
                        <a:pt x="62" y="157"/>
                      </a:cubicBezTo>
                      <a:cubicBezTo>
                        <a:pt x="63" y="154"/>
                        <a:pt x="63" y="154"/>
                        <a:pt x="63" y="154"/>
                      </a:cubicBezTo>
                      <a:cubicBezTo>
                        <a:pt x="65" y="148"/>
                        <a:pt x="65" y="148"/>
                        <a:pt x="65" y="148"/>
                      </a:cubicBezTo>
                      <a:cubicBezTo>
                        <a:pt x="66" y="144"/>
                        <a:pt x="66" y="144"/>
                        <a:pt x="66" y="144"/>
                      </a:cubicBezTo>
                      <a:cubicBezTo>
                        <a:pt x="66" y="143"/>
                        <a:pt x="66" y="143"/>
                        <a:pt x="66" y="143"/>
                      </a:cubicBezTo>
                      <a:cubicBezTo>
                        <a:pt x="67" y="139"/>
                        <a:pt x="71" y="137"/>
                        <a:pt x="72" y="139"/>
                      </a:cubicBezTo>
                      <a:close/>
                      <a:moveTo>
                        <a:pt x="61" y="179"/>
                      </a:moveTo>
                      <a:cubicBezTo>
                        <a:pt x="61" y="180"/>
                        <a:pt x="62" y="181"/>
                        <a:pt x="61" y="183"/>
                      </a:cubicBezTo>
                      <a:cubicBezTo>
                        <a:pt x="61" y="183"/>
                        <a:pt x="61" y="183"/>
                        <a:pt x="61" y="183"/>
                      </a:cubicBezTo>
                      <a:cubicBezTo>
                        <a:pt x="60" y="189"/>
                        <a:pt x="60" y="189"/>
                        <a:pt x="60" y="189"/>
                      </a:cubicBezTo>
                      <a:cubicBezTo>
                        <a:pt x="59" y="192"/>
                        <a:pt x="58" y="195"/>
                        <a:pt x="57" y="198"/>
                      </a:cubicBezTo>
                      <a:cubicBezTo>
                        <a:pt x="56" y="203"/>
                        <a:pt x="56" y="203"/>
                        <a:pt x="56" y="203"/>
                      </a:cubicBezTo>
                      <a:cubicBezTo>
                        <a:pt x="55" y="205"/>
                        <a:pt x="55" y="205"/>
                        <a:pt x="55" y="205"/>
                      </a:cubicBezTo>
                      <a:cubicBezTo>
                        <a:pt x="54" y="210"/>
                        <a:pt x="54" y="210"/>
                        <a:pt x="54" y="210"/>
                      </a:cubicBezTo>
                      <a:cubicBezTo>
                        <a:pt x="53" y="214"/>
                        <a:pt x="53" y="214"/>
                        <a:pt x="53" y="214"/>
                      </a:cubicBezTo>
                      <a:cubicBezTo>
                        <a:pt x="52" y="213"/>
                        <a:pt x="50" y="213"/>
                        <a:pt x="49" y="213"/>
                      </a:cubicBezTo>
                      <a:cubicBezTo>
                        <a:pt x="46" y="213"/>
                        <a:pt x="46" y="213"/>
                        <a:pt x="46" y="213"/>
                      </a:cubicBezTo>
                      <a:cubicBezTo>
                        <a:pt x="47" y="210"/>
                        <a:pt x="47" y="210"/>
                        <a:pt x="47" y="210"/>
                      </a:cubicBezTo>
                      <a:cubicBezTo>
                        <a:pt x="48" y="208"/>
                        <a:pt x="48" y="208"/>
                        <a:pt x="48" y="208"/>
                      </a:cubicBezTo>
                      <a:cubicBezTo>
                        <a:pt x="51" y="198"/>
                        <a:pt x="51" y="198"/>
                        <a:pt x="51" y="198"/>
                      </a:cubicBezTo>
                      <a:cubicBezTo>
                        <a:pt x="52" y="194"/>
                        <a:pt x="52" y="194"/>
                        <a:pt x="52" y="194"/>
                      </a:cubicBezTo>
                      <a:cubicBezTo>
                        <a:pt x="53" y="188"/>
                        <a:pt x="53" y="188"/>
                        <a:pt x="53" y="188"/>
                      </a:cubicBezTo>
                      <a:cubicBezTo>
                        <a:pt x="55" y="183"/>
                        <a:pt x="55" y="183"/>
                        <a:pt x="55" y="183"/>
                      </a:cubicBezTo>
                      <a:cubicBezTo>
                        <a:pt x="55" y="183"/>
                        <a:pt x="55" y="183"/>
                        <a:pt x="55" y="183"/>
                      </a:cubicBezTo>
                      <a:cubicBezTo>
                        <a:pt x="56" y="179"/>
                        <a:pt x="59" y="178"/>
                        <a:pt x="61" y="179"/>
                      </a:cubicBezTo>
                      <a:close/>
                      <a:moveTo>
                        <a:pt x="56" y="213"/>
                      </a:moveTo>
                      <a:cubicBezTo>
                        <a:pt x="57" y="208"/>
                        <a:pt x="57" y="208"/>
                        <a:pt x="57" y="208"/>
                      </a:cubicBezTo>
                      <a:cubicBezTo>
                        <a:pt x="59" y="203"/>
                        <a:pt x="59" y="203"/>
                        <a:pt x="59" y="203"/>
                      </a:cubicBezTo>
                      <a:cubicBezTo>
                        <a:pt x="59" y="201"/>
                        <a:pt x="59" y="201"/>
                        <a:pt x="59" y="201"/>
                      </a:cubicBezTo>
                      <a:cubicBezTo>
                        <a:pt x="60" y="198"/>
                        <a:pt x="60" y="198"/>
                        <a:pt x="60" y="198"/>
                      </a:cubicBezTo>
                      <a:cubicBezTo>
                        <a:pt x="61" y="194"/>
                        <a:pt x="62" y="190"/>
                        <a:pt x="63" y="186"/>
                      </a:cubicBezTo>
                      <a:cubicBezTo>
                        <a:pt x="64" y="183"/>
                        <a:pt x="64" y="183"/>
                        <a:pt x="64" y="183"/>
                      </a:cubicBezTo>
                      <a:cubicBezTo>
                        <a:pt x="64" y="182"/>
                        <a:pt x="64" y="182"/>
                        <a:pt x="65" y="181"/>
                      </a:cubicBezTo>
                      <a:cubicBezTo>
                        <a:pt x="66" y="179"/>
                        <a:pt x="67" y="179"/>
                        <a:pt x="69" y="179"/>
                      </a:cubicBezTo>
                      <a:cubicBezTo>
                        <a:pt x="70" y="179"/>
                        <a:pt x="71" y="179"/>
                        <a:pt x="72" y="181"/>
                      </a:cubicBezTo>
                      <a:cubicBezTo>
                        <a:pt x="72" y="182"/>
                        <a:pt x="72" y="183"/>
                        <a:pt x="72" y="184"/>
                      </a:cubicBezTo>
                      <a:cubicBezTo>
                        <a:pt x="69" y="194"/>
                        <a:pt x="69" y="194"/>
                        <a:pt x="69" y="194"/>
                      </a:cubicBezTo>
                      <a:cubicBezTo>
                        <a:pt x="68" y="197"/>
                        <a:pt x="68" y="197"/>
                        <a:pt x="68" y="197"/>
                      </a:cubicBezTo>
                      <a:cubicBezTo>
                        <a:pt x="68" y="199"/>
                        <a:pt x="68" y="199"/>
                        <a:pt x="68" y="199"/>
                      </a:cubicBezTo>
                      <a:cubicBezTo>
                        <a:pt x="67" y="202"/>
                        <a:pt x="67" y="202"/>
                        <a:pt x="67" y="202"/>
                      </a:cubicBezTo>
                      <a:cubicBezTo>
                        <a:pt x="66" y="206"/>
                        <a:pt x="66" y="206"/>
                        <a:pt x="66" y="206"/>
                      </a:cubicBezTo>
                      <a:cubicBezTo>
                        <a:pt x="65" y="210"/>
                        <a:pt x="65" y="210"/>
                        <a:pt x="65" y="210"/>
                      </a:cubicBezTo>
                      <a:cubicBezTo>
                        <a:pt x="64" y="214"/>
                        <a:pt x="64" y="214"/>
                        <a:pt x="64" y="214"/>
                      </a:cubicBezTo>
                      <a:cubicBezTo>
                        <a:pt x="62" y="214"/>
                        <a:pt x="60" y="214"/>
                        <a:pt x="59" y="214"/>
                      </a:cubicBezTo>
                      <a:cubicBezTo>
                        <a:pt x="58" y="214"/>
                        <a:pt x="57" y="214"/>
                        <a:pt x="56" y="214"/>
                      </a:cubicBezTo>
                      <a:lnTo>
                        <a:pt x="56" y="213"/>
                      </a:lnTo>
                      <a:close/>
                      <a:moveTo>
                        <a:pt x="69" y="207"/>
                      </a:moveTo>
                      <a:cubicBezTo>
                        <a:pt x="70" y="204"/>
                        <a:pt x="70" y="204"/>
                        <a:pt x="70" y="204"/>
                      </a:cubicBezTo>
                      <a:cubicBezTo>
                        <a:pt x="71" y="200"/>
                        <a:pt x="71" y="200"/>
                        <a:pt x="71" y="200"/>
                      </a:cubicBezTo>
                      <a:cubicBezTo>
                        <a:pt x="71" y="199"/>
                        <a:pt x="71" y="199"/>
                        <a:pt x="71" y="199"/>
                      </a:cubicBezTo>
                      <a:cubicBezTo>
                        <a:pt x="71" y="197"/>
                        <a:pt x="72" y="196"/>
                        <a:pt x="72" y="194"/>
                      </a:cubicBezTo>
                      <a:cubicBezTo>
                        <a:pt x="73" y="192"/>
                        <a:pt x="73" y="192"/>
                        <a:pt x="73" y="192"/>
                      </a:cubicBezTo>
                      <a:cubicBezTo>
                        <a:pt x="73" y="189"/>
                        <a:pt x="74" y="187"/>
                        <a:pt x="75" y="185"/>
                      </a:cubicBezTo>
                      <a:cubicBezTo>
                        <a:pt x="76" y="178"/>
                        <a:pt x="84" y="179"/>
                        <a:pt x="84" y="185"/>
                      </a:cubicBezTo>
                      <a:cubicBezTo>
                        <a:pt x="84" y="185"/>
                        <a:pt x="84" y="185"/>
                        <a:pt x="84" y="186"/>
                      </a:cubicBezTo>
                      <a:cubicBezTo>
                        <a:pt x="83" y="187"/>
                        <a:pt x="83" y="187"/>
                        <a:pt x="83" y="187"/>
                      </a:cubicBezTo>
                      <a:cubicBezTo>
                        <a:pt x="82" y="192"/>
                        <a:pt x="82" y="192"/>
                        <a:pt x="82" y="192"/>
                      </a:cubicBezTo>
                      <a:cubicBezTo>
                        <a:pt x="81" y="196"/>
                        <a:pt x="81" y="196"/>
                        <a:pt x="81" y="196"/>
                      </a:cubicBezTo>
                      <a:cubicBezTo>
                        <a:pt x="80" y="200"/>
                        <a:pt x="80" y="200"/>
                        <a:pt x="80" y="200"/>
                      </a:cubicBezTo>
                      <a:cubicBezTo>
                        <a:pt x="80" y="201"/>
                        <a:pt x="80" y="201"/>
                        <a:pt x="80" y="201"/>
                      </a:cubicBezTo>
                      <a:cubicBezTo>
                        <a:pt x="79" y="205"/>
                        <a:pt x="78" y="210"/>
                        <a:pt x="77" y="214"/>
                      </a:cubicBezTo>
                      <a:cubicBezTo>
                        <a:pt x="77" y="216"/>
                        <a:pt x="77" y="216"/>
                        <a:pt x="77" y="216"/>
                      </a:cubicBezTo>
                      <a:cubicBezTo>
                        <a:pt x="76" y="216"/>
                        <a:pt x="75" y="216"/>
                        <a:pt x="75" y="216"/>
                      </a:cubicBezTo>
                      <a:cubicBezTo>
                        <a:pt x="72" y="215"/>
                        <a:pt x="70" y="215"/>
                        <a:pt x="67" y="215"/>
                      </a:cubicBezTo>
                      <a:cubicBezTo>
                        <a:pt x="68" y="212"/>
                        <a:pt x="68" y="210"/>
                        <a:pt x="69" y="207"/>
                      </a:cubicBezTo>
                      <a:close/>
                      <a:moveTo>
                        <a:pt x="83" y="210"/>
                      </a:moveTo>
                      <a:cubicBezTo>
                        <a:pt x="85" y="202"/>
                        <a:pt x="85" y="202"/>
                        <a:pt x="85" y="202"/>
                      </a:cubicBezTo>
                      <a:cubicBezTo>
                        <a:pt x="87" y="196"/>
                        <a:pt x="87" y="196"/>
                        <a:pt x="87" y="196"/>
                      </a:cubicBezTo>
                      <a:cubicBezTo>
                        <a:pt x="88" y="192"/>
                        <a:pt x="88" y="192"/>
                        <a:pt x="88" y="192"/>
                      </a:cubicBezTo>
                      <a:cubicBezTo>
                        <a:pt x="89" y="188"/>
                        <a:pt x="89" y="188"/>
                        <a:pt x="89" y="188"/>
                      </a:cubicBezTo>
                      <a:cubicBezTo>
                        <a:pt x="89" y="187"/>
                        <a:pt x="89" y="187"/>
                        <a:pt x="89" y="187"/>
                      </a:cubicBezTo>
                      <a:cubicBezTo>
                        <a:pt x="90" y="183"/>
                        <a:pt x="94" y="182"/>
                        <a:pt x="96" y="183"/>
                      </a:cubicBezTo>
                      <a:cubicBezTo>
                        <a:pt x="97" y="183"/>
                        <a:pt x="98" y="184"/>
                        <a:pt x="99" y="185"/>
                      </a:cubicBezTo>
                      <a:cubicBezTo>
                        <a:pt x="99" y="186"/>
                        <a:pt x="99" y="187"/>
                        <a:pt x="99" y="188"/>
                      </a:cubicBezTo>
                      <a:cubicBezTo>
                        <a:pt x="99" y="188"/>
                        <a:pt x="99" y="189"/>
                        <a:pt x="99" y="189"/>
                      </a:cubicBezTo>
                      <a:cubicBezTo>
                        <a:pt x="98" y="194"/>
                        <a:pt x="97" y="198"/>
                        <a:pt x="96" y="202"/>
                      </a:cubicBezTo>
                      <a:cubicBezTo>
                        <a:pt x="96" y="204"/>
                        <a:pt x="96" y="204"/>
                        <a:pt x="96" y="204"/>
                      </a:cubicBezTo>
                      <a:cubicBezTo>
                        <a:pt x="95" y="209"/>
                        <a:pt x="95" y="209"/>
                        <a:pt x="95" y="209"/>
                      </a:cubicBezTo>
                      <a:cubicBezTo>
                        <a:pt x="94" y="213"/>
                        <a:pt x="94" y="213"/>
                        <a:pt x="94" y="213"/>
                      </a:cubicBezTo>
                      <a:cubicBezTo>
                        <a:pt x="93" y="218"/>
                        <a:pt x="93" y="218"/>
                        <a:pt x="93" y="218"/>
                      </a:cubicBezTo>
                      <a:cubicBezTo>
                        <a:pt x="92" y="219"/>
                        <a:pt x="92" y="219"/>
                        <a:pt x="92" y="219"/>
                      </a:cubicBezTo>
                      <a:cubicBezTo>
                        <a:pt x="91" y="219"/>
                        <a:pt x="91" y="219"/>
                        <a:pt x="91" y="219"/>
                      </a:cubicBezTo>
                      <a:cubicBezTo>
                        <a:pt x="89" y="219"/>
                        <a:pt x="88" y="218"/>
                        <a:pt x="86" y="218"/>
                      </a:cubicBezTo>
                      <a:cubicBezTo>
                        <a:pt x="85" y="218"/>
                        <a:pt x="84" y="217"/>
                        <a:pt x="82" y="217"/>
                      </a:cubicBezTo>
                      <a:cubicBezTo>
                        <a:pt x="82" y="217"/>
                        <a:pt x="82" y="217"/>
                        <a:pt x="82" y="217"/>
                      </a:cubicBezTo>
                      <a:lnTo>
                        <a:pt x="83" y="210"/>
                      </a:lnTo>
                      <a:close/>
                      <a:moveTo>
                        <a:pt x="99" y="214"/>
                      </a:moveTo>
                      <a:cubicBezTo>
                        <a:pt x="100" y="209"/>
                        <a:pt x="100" y="209"/>
                        <a:pt x="100" y="209"/>
                      </a:cubicBezTo>
                      <a:cubicBezTo>
                        <a:pt x="101" y="206"/>
                        <a:pt x="101" y="206"/>
                        <a:pt x="101" y="206"/>
                      </a:cubicBezTo>
                      <a:cubicBezTo>
                        <a:pt x="101" y="205"/>
                        <a:pt x="101" y="205"/>
                        <a:pt x="101" y="205"/>
                      </a:cubicBezTo>
                      <a:cubicBezTo>
                        <a:pt x="103" y="198"/>
                        <a:pt x="103" y="198"/>
                        <a:pt x="103" y="198"/>
                      </a:cubicBezTo>
                      <a:cubicBezTo>
                        <a:pt x="103" y="195"/>
                        <a:pt x="104" y="193"/>
                        <a:pt x="104" y="190"/>
                      </a:cubicBezTo>
                      <a:cubicBezTo>
                        <a:pt x="106" y="184"/>
                        <a:pt x="113" y="185"/>
                        <a:pt x="113" y="191"/>
                      </a:cubicBezTo>
                      <a:cubicBezTo>
                        <a:pt x="113" y="192"/>
                        <a:pt x="113" y="192"/>
                        <a:pt x="113" y="193"/>
                      </a:cubicBezTo>
                      <a:cubicBezTo>
                        <a:pt x="112" y="198"/>
                        <a:pt x="112" y="198"/>
                        <a:pt x="112" y="198"/>
                      </a:cubicBezTo>
                      <a:cubicBezTo>
                        <a:pt x="111" y="202"/>
                        <a:pt x="111" y="202"/>
                        <a:pt x="111" y="202"/>
                      </a:cubicBezTo>
                      <a:cubicBezTo>
                        <a:pt x="110" y="207"/>
                        <a:pt x="110" y="207"/>
                        <a:pt x="110" y="207"/>
                      </a:cubicBezTo>
                      <a:cubicBezTo>
                        <a:pt x="110" y="208"/>
                        <a:pt x="110" y="208"/>
                        <a:pt x="110" y="208"/>
                      </a:cubicBezTo>
                      <a:cubicBezTo>
                        <a:pt x="109" y="212"/>
                        <a:pt x="108" y="215"/>
                        <a:pt x="108" y="219"/>
                      </a:cubicBezTo>
                      <a:cubicBezTo>
                        <a:pt x="107" y="224"/>
                        <a:pt x="107" y="224"/>
                        <a:pt x="107" y="224"/>
                      </a:cubicBezTo>
                      <a:cubicBezTo>
                        <a:pt x="105" y="223"/>
                        <a:pt x="103" y="223"/>
                        <a:pt x="102" y="222"/>
                      </a:cubicBezTo>
                      <a:cubicBezTo>
                        <a:pt x="100" y="222"/>
                        <a:pt x="99" y="221"/>
                        <a:pt x="98" y="221"/>
                      </a:cubicBezTo>
                      <a:lnTo>
                        <a:pt x="99" y="214"/>
                      </a:lnTo>
                      <a:close/>
                      <a:moveTo>
                        <a:pt x="110" y="225"/>
                      </a:moveTo>
                      <a:cubicBezTo>
                        <a:pt x="112" y="216"/>
                        <a:pt x="112" y="216"/>
                        <a:pt x="112" y="216"/>
                      </a:cubicBezTo>
                      <a:cubicBezTo>
                        <a:pt x="113" y="209"/>
                        <a:pt x="113" y="209"/>
                        <a:pt x="113" y="209"/>
                      </a:cubicBezTo>
                      <a:cubicBezTo>
                        <a:pt x="114" y="204"/>
                        <a:pt x="114" y="204"/>
                        <a:pt x="114" y="204"/>
                      </a:cubicBezTo>
                      <a:cubicBezTo>
                        <a:pt x="115" y="200"/>
                        <a:pt x="115" y="200"/>
                        <a:pt x="115" y="200"/>
                      </a:cubicBezTo>
                      <a:cubicBezTo>
                        <a:pt x="116" y="196"/>
                        <a:pt x="116" y="196"/>
                        <a:pt x="116" y="196"/>
                      </a:cubicBezTo>
                      <a:cubicBezTo>
                        <a:pt x="116" y="194"/>
                        <a:pt x="116" y="194"/>
                        <a:pt x="116" y="194"/>
                      </a:cubicBezTo>
                      <a:cubicBezTo>
                        <a:pt x="117" y="189"/>
                        <a:pt x="120" y="189"/>
                        <a:pt x="122" y="191"/>
                      </a:cubicBezTo>
                      <a:cubicBezTo>
                        <a:pt x="123" y="192"/>
                        <a:pt x="123" y="193"/>
                        <a:pt x="123" y="194"/>
                      </a:cubicBezTo>
                      <a:cubicBezTo>
                        <a:pt x="123" y="195"/>
                        <a:pt x="123" y="196"/>
                        <a:pt x="123" y="197"/>
                      </a:cubicBezTo>
                      <a:cubicBezTo>
                        <a:pt x="123" y="199"/>
                        <a:pt x="123" y="199"/>
                        <a:pt x="123" y="199"/>
                      </a:cubicBezTo>
                      <a:cubicBezTo>
                        <a:pt x="122" y="203"/>
                        <a:pt x="121" y="206"/>
                        <a:pt x="121" y="210"/>
                      </a:cubicBezTo>
                      <a:cubicBezTo>
                        <a:pt x="120" y="212"/>
                        <a:pt x="120" y="212"/>
                        <a:pt x="120" y="212"/>
                      </a:cubicBezTo>
                      <a:cubicBezTo>
                        <a:pt x="120" y="214"/>
                        <a:pt x="119" y="217"/>
                        <a:pt x="119" y="219"/>
                      </a:cubicBezTo>
                      <a:cubicBezTo>
                        <a:pt x="118" y="225"/>
                        <a:pt x="118" y="225"/>
                        <a:pt x="118" y="225"/>
                      </a:cubicBezTo>
                      <a:cubicBezTo>
                        <a:pt x="117" y="228"/>
                        <a:pt x="117" y="228"/>
                        <a:pt x="117" y="228"/>
                      </a:cubicBezTo>
                      <a:cubicBezTo>
                        <a:pt x="116" y="228"/>
                        <a:pt x="116" y="227"/>
                        <a:pt x="115" y="227"/>
                      </a:cubicBezTo>
                      <a:cubicBezTo>
                        <a:pt x="113" y="226"/>
                        <a:pt x="112" y="226"/>
                        <a:pt x="110" y="225"/>
                      </a:cubicBezTo>
                      <a:close/>
                      <a:moveTo>
                        <a:pt x="121" y="223"/>
                      </a:moveTo>
                      <a:cubicBezTo>
                        <a:pt x="122" y="217"/>
                        <a:pt x="122" y="217"/>
                        <a:pt x="122" y="217"/>
                      </a:cubicBezTo>
                      <a:cubicBezTo>
                        <a:pt x="123" y="213"/>
                        <a:pt x="123" y="213"/>
                        <a:pt x="123" y="213"/>
                      </a:cubicBezTo>
                      <a:cubicBezTo>
                        <a:pt x="124" y="208"/>
                        <a:pt x="124" y="208"/>
                        <a:pt x="124" y="208"/>
                      </a:cubicBezTo>
                      <a:cubicBezTo>
                        <a:pt x="124" y="205"/>
                        <a:pt x="125" y="201"/>
                        <a:pt x="126" y="198"/>
                      </a:cubicBezTo>
                      <a:cubicBezTo>
                        <a:pt x="126" y="197"/>
                        <a:pt x="126" y="197"/>
                        <a:pt x="126" y="197"/>
                      </a:cubicBezTo>
                      <a:cubicBezTo>
                        <a:pt x="127" y="194"/>
                        <a:pt x="128" y="194"/>
                        <a:pt x="129" y="194"/>
                      </a:cubicBezTo>
                      <a:cubicBezTo>
                        <a:pt x="131" y="195"/>
                        <a:pt x="132" y="197"/>
                        <a:pt x="131" y="201"/>
                      </a:cubicBezTo>
                      <a:cubicBezTo>
                        <a:pt x="131" y="204"/>
                        <a:pt x="131" y="204"/>
                        <a:pt x="131" y="204"/>
                      </a:cubicBezTo>
                      <a:cubicBezTo>
                        <a:pt x="130" y="206"/>
                        <a:pt x="130" y="209"/>
                        <a:pt x="129" y="212"/>
                      </a:cubicBezTo>
                      <a:cubicBezTo>
                        <a:pt x="129" y="216"/>
                        <a:pt x="129" y="216"/>
                        <a:pt x="129" y="216"/>
                      </a:cubicBezTo>
                      <a:cubicBezTo>
                        <a:pt x="128" y="218"/>
                        <a:pt x="128" y="218"/>
                        <a:pt x="128" y="218"/>
                      </a:cubicBezTo>
                      <a:cubicBezTo>
                        <a:pt x="127" y="225"/>
                        <a:pt x="127" y="225"/>
                        <a:pt x="127" y="225"/>
                      </a:cubicBezTo>
                      <a:cubicBezTo>
                        <a:pt x="126" y="232"/>
                        <a:pt x="126" y="232"/>
                        <a:pt x="126" y="232"/>
                      </a:cubicBezTo>
                      <a:cubicBezTo>
                        <a:pt x="124" y="231"/>
                        <a:pt x="122" y="230"/>
                        <a:pt x="121" y="229"/>
                      </a:cubicBezTo>
                      <a:cubicBezTo>
                        <a:pt x="120" y="229"/>
                        <a:pt x="120" y="229"/>
                        <a:pt x="120" y="229"/>
                      </a:cubicBezTo>
                      <a:lnTo>
                        <a:pt x="121" y="223"/>
                      </a:lnTo>
                      <a:close/>
                      <a:moveTo>
                        <a:pt x="126" y="183"/>
                      </a:moveTo>
                      <a:cubicBezTo>
                        <a:pt x="125" y="184"/>
                        <a:pt x="125" y="184"/>
                        <a:pt x="125" y="184"/>
                      </a:cubicBezTo>
                      <a:cubicBezTo>
                        <a:pt x="125" y="184"/>
                        <a:pt x="125" y="184"/>
                        <a:pt x="124" y="184"/>
                      </a:cubicBezTo>
                      <a:cubicBezTo>
                        <a:pt x="122" y="183"/>
                        <a:pt x="120" y="182"/>
                        <a:pt x="118" y="181"/>
                      </a:cubicBezTo>
                      <a:cubicBezTo>
                        <a:pt x="120" y="175"/>
                        <a:pt x="120" y="175"/>
                        <a:pt x="120" y="175"/>
                      </a:cubicBezTo>
                      <a:cubicBezTo>
                        <a:pt x="120" y="171"/>
                        <a:pt x="120" y="171"/>
                        <a:pt x="120" y="171"/>
                      </a:cubicBezTo>
                      <a:cubicBezTo>
                        <a:pt x="121" y="167"/>
                        <a:pt x="121" y="167"/>
                        <a:pt x="121" y="167"/>
                      </a:cubicBezTo>
                      <a:cubicBezTo>
                        <a:pt x="121" y="166"/>
                        <a:pt x="121" y="166"/>
                        <a:pt x="121" y="166"/>
                      </a:cubicBezTo>
                      <a:cubicBezTo>
                        <a:pt x="122" y="162"/>
                        <a:pt x="122" y="162"/>
                        <a:pt x="122" y="162"/>
                      </a:cubicBezTo>
                      <a:cubicBezTo>
                        <a:pt x="123" y="160"/>
                        <a:pt x="123" y="160"/>
                        <a:pt x="123" y="160"/>
                      </a:cubicBezTo>
                      <a:cubicBezTo>
                        <a:pt x="124" y="151"/>
                        <a:pt x="124" y="151"/>
                        <a:pt x="124" y="151"/>
                      </a:cubicBezTo>
                      <a:cubicBezTo>
                        <a:pt x="126" y="145"/>
                        <a:pt x="132" y="148"/>
                        <a:pt x="131" y="154"/>
                      </a:cubicBezTo>
                      <a:cubicBezTo>
                        <a:pt x="131" y="154"/>
                        <a:pt x="131" y="154"/>
                        <a:pt x="131" y="154"/>
                      </a:cubicBezTo>
                      <a:cubicBezTo>
                        <a:pt x="131" y="157"/>
                        <a:pt x="131" y="157"/>
                        <a:pt x="131" y="157"/>
                      </a:cubicBezTo>
                      <a:cubicBezTo>
                        <a:pt x="130" y="161"/>
                        <a:pt x="130" y="161"/>
                        <a:pt x="130" y="161"/>
                      </a:cubicBezTo>
                      <a:cubicBezTo>
                        <a:pt x="129" y="166"/>
                        <a:pt x="129" y="166"/>
                        <a:pt x="129" y="166"/>
                      </a:cubicBezTo>
                      <a:cubicBezTo>
                        <a:pt x="128" y="169"/>
                        <a:pt x="128" y="169"/>
                        <a:pt x="128" y="169"/>
                      </a:cubicBezTo>
                      <a:cubicBezTo>
                        <a:pt x="128" y="169"/>
                        <a:pt x="128" y="169"/>
                        <a:pt x="128" y="169"/>
                      </a:cubicBezTo>
                      <a:lnTo>
                        <a:pt x="126" y="183"/>
                      </a:lnTo>
                      <a:close/>
                      <a:moveTo>
                        <a:pt x="125" y="132"/>
                      </a:moveTo>
                      <a:cubicBezTo>
                        <a:pt x="124" y="139"/>
                        <a:pt x="124" y="139"/>
                        <a:pt x="124" y="139"/>
                      </a:cubicBezTo>
                      <a:cubicBezTo>
                        <a:pt x="123" y="140"/>
                        <a:pt x="123" y="140"/>
                        <a:pt x="123" y="140"/>
                      </a:cubicBezTo>
                      <a:cubicBezTo>
                        <a:pt x="123" y="140"/>
                        <a:pt x="123" y="140"/>
                        <a:pt x="123" y="140"/>
                      </a:cubicBezTo>
                      <a:cubicBezTo>
                        <a:pt x="121" y="139"/>
                        <a:pt x="119" y="138"/>
                        <a:pt x="117" y="137"/>
                      </a:cubicBezTo>
                      <a:cubicBezTo>
                        <a:pt x="115" y="137"/>
                        <a:pt x="115" y="137"/>
                        <a:pt x="115" y="137"/>
                      </a:cubicBezTo>
                      <a:cubicBezTo>
                        <a:pt x="117" y="131"/>
                        <a:pt x="117" y="131"/>
                        <a:pt x="117" y="131"/>
                      </a:cubicBezTo>
                      <a:cubicBezTo>
                        <a:pt x="117" y="131"/>
                        <a:pt x="117" y="131"/>
                        <a:pt x="117" y="131"/>
                      </a:cubicBezTo>
                      <a:cubicBezTo>
                        <a:pt x="117" y="128"/>
                        <a:pt x="117" y="128"/>
                        <a:pt x="117" y="128"/>
                      </a:cubicBezTo>
                      <a:cubicBezTo>
                        <a:pt x="119" y="123"/>
                        <a:pt x="119" y="123"/>
                        <a:pt x="119" y="123"/>
                      </a:cubicBezTo>
                      <a:cubicBezTo>
                        <a:pt x="120" y="118"/>
                        <a:pt x="120" y="118"/>
                        <a:pt x="120" y="118"/>
                      </a:cubicBezTo>
                      <a:cubicBezTo>
                        <a:pt x="121" y="112"/>
                        <a:pt x="121" y="112"/>
                        <a:pt x="121" y="112"/>
                      </a:cubicBezTo>
                      <a:cubicBezTo>
                        <a:pt x="122" y="109"/>
                        <a:pt x="122" y="109"/>
                        <a:pt x="122" y="109"/>
                      </a:cubicBezTo>
                      <a:cubicBezTo>
                        <a:pt x="122" y="108"/>
                        <a:pt x="122" y="108"/>
                        <a:pt x="122" y="108"/>
                      </a:cubicBezTo>
                      <a:cubicBezTo>
                        <a:pt x="123" y="105"/>
                        <a:pt x="124" y="105"/>
                        <a:pt x="126" y="105"/>
                      </a:cubicBezTo>
                      <a:cubicBezTo>
                        <a:pt x="127" y="105"/>
                        <a:pt x="128" y="106"/>
                        <a:pt x="129" y="107"/>
                      </a:cubicBezTo>
                      <a:cubicBezTo>
                        <a:pt x="129" y="108"/>
                        <a:pt x="130" y="109"/>
                        <a:pt x="129" y="111"/>
                      </a:cubicBezTo>
                      <a:cubicBezTo>
                        <a:pt x="129" y="112"/>
                        <a:pt x="129" y="112"/>
                        <a:pt x="129" y="112"/>
                      </a:cubicBezTo>
                      <a:cubicBezTo>
                        <a:pt x="129" y="115"/>
                        <a:pt x="128" y="118"/>
                        <a:pt x="127" y="122"/>
                      </a:cubicBezTo>
                      <a:cubicBezTo>
                        <a:pt x="127" y="125"/>
                        <a:pt x="127" y="125"/>
                        <a:pt x="127" y="125"/>
                      </a:cubicBezTo>
                      <a:cubicBezTo>
                        <a:pt x="126" y="125"/>
                        <a:pt x="126" y="125"/>
                        <a:pt x="126" y="125"/>
                      </a:cubicBezTo>
                      <a:cubicBezTo>
                        <a:pt x="126" y="126"/>
                        <a:pt x="126" y="126"/>
                        <a:pt x="126" y="126"/>
                      </a:cubicBezTo>
                      <a:lnTo>
                        <a:pt x="125" y="132"/>
                      </a:lnTo>
                      <a:close/>
                      <a:moveTo>
                        <a:pt x="125" y="73"/>
                      </a:moveTo>
                      <a:cubicBezTo>
                        <a:pt x="124" y="76"/>
                        <a:pt x="124" y="76"/>
                        <a:pt x="124" y="76"/>
                      </a:cubicBezTo>
                      <a:cubicBezTo>
                        <a:pt x="122" y="85"/>
                        <a:pt x="122" y="85"/>
                        <a:pt x="122" y="85"/>
                      </a:cubicBezTo>
                      <a:cubicBezTo>
                        <a:pt x="122" y="86"/>
                        <a:pt x="122" y="86"/>
                        <a:pt x="122" y="86"/>
                      </a:cubicBezTo>
                      <a:cubicBezTo>
                        <a:pt x="122" y="87"/>
                        <a:pt x="122" y="87"/>
                        <a:pt x="122" y="87"/>
                      </a:cubicBezTo>
                      <a:cubicBezTo>
                        <a:pt x="121" y="89"/>
                        <a:pt x="120" y="92"/>
                        <a:pt x="120" y="95"/>
                      </a:cubicBezTo>
                      <a:cubicBezTo>
                        <a:pt x="119" y="97"/>
                        <a:pt x="119" y="97"/>
                        <a:pt x="119" y="97"/>
                      </a:cubicBezTo>
                      <a:cubicBezTo>
                        <a:pt x="119" y="99"/>
                        <a:pt x="119" y="99"/>
                        <a:pt x="119" y="99"/>
                      </a:cubicBezTo>
                      <a:cubicBezTo>
                        <a:pt x="119" y="99"/>
                        <a:pt x="119" y="99"/>
                        <a:pt x="119" y="99"/>
                      </a:cubicBezTo>
                      <a:cubicBezTo>
                        <a:pt x="119" y="99"/>
                        <a:pt x="119" y="99"/>
                        <a:pt x="119" y="99"/>
                      </a:cubicBezTo>
                      <a:cubicBezTo>
                        <a:pt x="119" y="99"/>
                        <a:pt x="118" y="98"/>
                        <a:pt x="118" y="98"/>
                      </a:cubicBezTo>
                      <a:cubicBezTo>
                        <a:pt x="117" y="98"/>
                        <a:pt x="116" y="98"/>
                        <a:pt x="115" y="98"/>
                      </a:cubicBezTo>
                      <a:cubicBezTo>
                        <a:pt x="114" y="97"/>
                        <a:pt x="112" y="97"/>
                        <a:pt x="110" y="97"/>
                      </a:cubicBezTo>
                      <a:cubicBezTo>
                        <a:pt x="111" y="94"/>
                        <a:pt x="111" y="94"/>
                        <a:pt x="111" y="94"/>
                      </a:cubicBezTo>
                      <a:cubicBezTo>
                        <a:pt x="111" y="92"/>
                        <a:pt x="111" y="92"/>
                        <a:pt x="111" y="92"/>
                      </a:cubicBezTo>
                      <a:cubicBezTo>
                        <a:pt x="112" y="89"/>
                        <a:pt x="112" y="87"/>
                        <a:pt x="113" y="84"/>
                      </a:cubicBezTo>
                      <a:cubicBezTo>
                        <a:pt x="113" y="83"/>
                        <a:pt x="113" y="83"/>
                        <a:pt x="113" y="83"/>
                      </a:cubicBezTo>
                      <a:cubicBezTo>
                        <a:pt x="115" y="76"/>
                        <a:pt x="115" y="76"/>
                        <a:pt x="115" y="76"/>
                      </a:cubicBezTo>
                      <a:cubicBezTo>
                        <a:pt x="116" y="71"/>
                        <a:pt x="116" y="71"/>
                        <a:pt x="116" y="71"/>
                      </a:cubicBezTo>
                      <a:cubicBezTo>
                        <a:pt x="116" y="71"/>
                        <a:pt x="116" y="70"/>
                        <a:pt x="117" y="69"/>
                      </a:cubicBezTo>
                      <a:cubicBezTo>
                        <a:pt x="117" y="68"/>
                        <a:pt x="119" y="67"/>
                        <a:pt x="120" y="67"/>
                      </a:cubicBezTo>
                      <a:cubicBezTo>
                        <a:pt x="122" y="67"/>
                        <a:pt x="124" y="68"/>
                        <a:pt x="124" y="70"/>
                      </a:cubicBezTo>
                      <a:cubicBezTo>
                        <a:pt x="125" y="71"/>
                        <a:pt x="125" y="72"/>
                        <a:pt x="125" y="73"/>
                      </a:cubicBezTo>
                      <a:close/>
                      <a:moveTo>
                        <a:pt x="112" y="70"/>
                      </a:moveTo>
                      <a:cubicBezTo>
                        <a:pt x="111" y="71"/>
                        <a:pt x="111" y="71"/>
                        <a:pt x="111" y="71"/>
                      </a:cubicBezTo>
                      <a:cubicBezTo>
                        <a:pt x="111" y="73"/>
                        <a:pt x="111" y="73"/>
                        <a:pt x="111" y="73"/>
                      </a:cubicBezTo>
                      <a:cubicBezTo>
                        <a:pt x="109" y="80"/>
                        <a:pt x="109" y="80"/>
                        <a:pt x="109" y="80"/>
                      </a:cubicBezTo>
                      <a:cubicBezTo>
                        <a:pt x="108" y="83"/>
                        <a:pt x="108" y="83"/>
                        <a:pt x="108" y="83"/>
                      </a:cubicBezTo>
                      <a:cubicBezTo>
                        <a:pt x="108" y="87"/>
                        <a:pt x="108" y="87"/>
                        <a:pt x="108" y="87"/>
                      </a:cubicBezTo>
                      <a:cubicBezTo>
                        <a:pt x="106" y="96"/>
                        <a:pt x="106" y="96"/>
                        <a:pt x="106" y="96"/>
                      </a:cubicBezTo>
                      <a:cubicBezTo>
                        <a:pt x="105" y="96"/>
                        <a:pt x="105" y="96"/>
                        <a:pt x="105" y="96"/>
                      </a:cubicBezTo>
                      <a:cubicBezTo>
                        <a:pt x="105" y="96"/>
                        <a:pt x="105" y="96"/>
                        <a:pt x="105" y="96"/>
                      </a:cubicBezTo>
                      <a:cubicBezTo>
                        <a:pt x="102" y="96"/>
                        <a:pt x="100" y="96"/>
                        <a:pt x="97" y="96"/>
                      </a:cubicBezTo>
                      <a:cubicBezTo>
                        <a:pt x="98" y="93"/>
                        <a:pt x="98" y="93"/>
                        <a:pt x="98" y="93"/>
                      </a:cubicBezTo>
                      <a:cubicBezTo>
                        <a:pt x="99" y="91"/>
                        <a:pt x="99" y="88"/>
                        <a:pt x="100" y="86"/>
                      </a:cubicBezTo>
                      <a:cubicBezTo>
                        <a:pt x="101" y="83"/>
                        <a:pt x="101" y="83"/>
                        <a:pt x="101" y="83"/>
                      </a:cubicBezTo>
                      <a:cubicBezTo>
                        <a:pt x="101" y="79"/>
                        <a:pt x="101" y="79"/>
                        <a:pt x="101" y="79"/>
                      </a:cubicBezTo>
                      <a:cubicBezTo>
                        <a:pt x="102" y="77"/>
                        <a:pt x="102" y="77"/>
                        <a:pt x="102" y="77"/>
                      </a:cubicBezTo>
                      <a:cubicBezTo>
                        <a:pt x="103" y="75"/>
                        <a:pt x="103" y="72"/>
                        <a:pt x="104" y="70"/>
                      </a:cubicBezTo>
                      <a:cubicBezTo>
                        <a:pt x="104" y="68"/>
                        <a:pt x="105" y="67"/>
                        <a:pt x="106" y="67"/>
                      </a:cubicBezTo>
                      <a:cubicBezTo>
                        <a:pt x="106" y="66"/>
                        <a:pt x="106" y="66"/>
                        <a:pt x="107" y="66"/>
                      </a:cubicBezTo>
                      <a:cubicBezTo>
                        <a:pt x="109" y="65"/>
                        <a:pt x="113" y="66"/>
                        <a:pt x="112" y="70"/>
                      </a:cubicBezTo>
                      <a:close/>
                      <a:moveTo>
                        <a:pt x="101" y="69"/>
                      </a:moveTo>
                      <a:cubicBezTo>
                        <a:pt x="101" y="70"/>
                        <a:pt x="101" y="70"/>
                        <a:pt x="101" y="70"/>
                      </a:cubicBezTo>
                      <a:cubicBezTo>
                        <a:pt x="99" y="79"/>
                        <a:pt x="99" y="79"/>
                        <a:pt x="99" y="79"/>
                      </a:cubicBezTo>
                      <a:cubicBezTo>
                        <a:pt x="98" y="81"/>
                        <a:pt x="98" y="81"/>
                        <a:pt x="98" y="81"/>
                      </a:cubicBezTo>
                      <a:cubicBezTo>
                        <a:pt x="98" y="83"/>
                        <a:pt x="98" y="83"/>
                        <a:pt x="98" y="83"/>
                      </a:cubicBezTo>
                      <a:cubicBezTo>
                        <a:pt x="96" y="88"/>
                        <a:pt x="96" y="88"/>
                        <a:pt x="96" y="88"/>
                      </a:cubicBezTo>
                      <a:cubicBezTo>
                        <a:pt x="95" y="95"/>
                        <a:pt x="95" y="95"/>
                        <a:pt x="95" y="95"/>
                      </a:cubicBezTo>
                      <a:cubicBezTo>
                        <a:pt x="94" y="96"/>
                        <a:pt x="94" y="96"/>
                        <a:pt x="94" y="96"/>
                      </a:cubicBezTo>
                      <a:cubicBezTo>
                        <a:pt x="93" y="96"/>
                        <a:pt x="93" y="96"/>
                        <a:pt x="93" y="96"/>
                      </a:cubicBezTo>
                      <a:cubicBezTo>
                        <a:pt x="91" y="96"/>
                        <a:pt x="89" y="96"/>
                        <a:pt x="87" y="96"/>
                      </a:cubicBezTo>
                      <a:cubicBezTo>
                        <a:pt x="88" y="93"/>
                        <a:pt x="88" y="93"/>
                        <a:pt x="88" y="93"/>
                      </a:cubicBezTo>
                      <a:cubicBezTo>
                        <a:pt x="90" y="87"/>
                        <a:pt x="90" y="87"/>
                        <a:pt x="90" y="87"/>
                      </a:cubicBezTo>
                      <a:cubicBezTo>
                        <a:pt x="90" y="84"/>
                        <a:pt x="90" y="84"/>
                        <a:pt x="90" y="84"/>
                      </a:cubicBezTo>
                      <a:cubicBezTo>
                        <a:pt x="91" y="83"/>
                        <a:pt x="91" y="83"/>
                        <a:pt x="91" y="83"/>
                      </a:cubicBezTo>
                      <a:cubicBezTo>
                        <a:pt x="91" y="80"/>
                        <a:pt x="92" y="77"/>
                        <a:pt x="93" y="75"/>
                      </a:cubicBezTo>
                      <a:cubicBezTo>
                        <a:pt x="94" y="70"/>
                        <a:pt x="94" y="70"/>
                        <a:pt x="94" y="70"/>
                      </a:cubicBezTo>
                      <a:cubicBezTo>
                        <a:pt x="94" y="70"/>
                        <a:pt x="94" y="70"/>
                        <a:pt x="94" y="70"/>
                      </a:cubicBezTo>
                      <a:cubicBezTo>
                        <a:pt x="95" y="66"/>
                        <a:pt x="99" y="65"/>
                        <a:pt x="100" y="66"/>
                      </a:cubicBezTo>
                      <a:cubicBezTo>
                        <a:pt x="101" y="67"/>
                        <a:pt x="101" y="68"/>
                        <a:pt x="101" y="69"/>
                      </a:cubicBezTo>
                      <a:close/>
                      <a:moveTo>
                        <a:pt x="92" y="71"/>
                      </a:moveTo>
                      <a:cubicBezTo>
                        <a:pt x="92" y="72"/>
                        <a:pt x="92" y="72"/>
                        <a:pt x="92" y="72"/>
                      </a:cubicBezTo>
                      <a:cubicBezTo>
                        <a:pt x="90" y="76"/>
                        <a:pt x="90" y="76"/>
                        <a:pt x="90" y="76"/>
                      </a:cubicBezTo>
                      <a:cubicBezTo>
                        <a:pt x="88" y="84"/>
                        <a:pt x="88" y="84"/>
                        <a:pt x="88" y="84"/>
                      </a:cubicBezTo>
                      <a:cubicBezTo>
                        <a:pt x="88" y="86"/>
                        <a:pt x="88" y="86"/>
                        <a:pt x="88" y="86"/>
                      </a:cubicBezTo>
                      <a:cubicBezTo>
                        <a:pt x="87" y="88"/>
                        <a:pt x="87" y="88"/>
                        <a:pt x="87" y="88"/>
                      </a:cubicBezTo>
                      <a:cubicBezTo>
                        <a:pt x="86" y="91"/>
                        <a:pt x="86" y="93"/>
                        <a:pt x="85" y="95"/>
                      </a:cubicBezTo>
                      <a:cubicBezTo>
                        <a:pt x="85" y="96"/>
                        <a:pt x="85" y="96"/>
                        <a:pt x="85" y="96"/>
                      </a:cubicBezTo>
                      <a:cubicBezTo>
                        <a:pt x="84" y="97"/>
                        <a:pt x="84" y="97"/>
                        <a:pt x="83" y="97"/>
                      </a:cubicBezTo>
                      <a:cubicBezTo>
                        <a:pt x="82" y="97"/>
                        <a:pt x="80" y="97"/>
                        <a:pt x="79" y="97"/>
                      </a:cubicBezTo>
                      <a:cubicBezTo>
                        <a:pt x="80" y="93"/>
                        <a:pt x="80" y="93"/>
                        <a:pt x="80" y="93"/>
                      </a:cubicBezTo>
                      <a:cubicBezTo>
                        <a:pt x="81" y="91"/>
                        <a:pt x="81" y="91"/>
                        <a:pt x="81" y="91"/>
                      </a:cubicBezTo>
                      <a:cubicBezTo>
                        <a:pt x="83" y="84"/>
                        <a:pt x="83" y="84"/>
                        <a:pt x="83" y="84"/>
                      </a:cubicBezTo>
                      <a:cubicBezTo>
                        <a:pt x="84" y="81"/>
                        <a:pt x="84" y="81"/>
                        <a:pt x="84" y="81"/>
                      </a:cubicBezTo>
                      <a:cubicBezTo>
                        <a:pt x="85" y="76"/>
                        <a:pt x="85" y="76"/>
                        <a:pt x="85" y="76"/>
                      </a:cubicBezTo>
                      <a:cubicBezTo>
                        <a:pt x="86" y="71"/>
                        <a:pt x="86" y="71"/>
                        <a:pt x="86" y="71"/>
                      </a:cubicBezTo>
                      <a:cubicBezTo>
                        <a:pt x="88" y="66"/>
                        <a:pt x="93" y="66"/>
                        <a:pt x="92" y="71"/>
                      </a:cubicBezTo>
                      <a:close/>
                      <a:moveTo>
                        <a:pt x="84" y="72"/>
                      </a:moveTo>
                      <a:cubicBezTo>
                        <a:pt x="82" y="78"/>
                        <a:pt x="82" y="78"/>
                        <a:pt x="82" y="78"/>
                      </a:cubicBezTo>
                      <a:cubicBezTo>
                        <a:pt x="81" y="82"/>
                        <a:pt x="81" y="82"/>
                        <a:pt x="81" y="82"/>
                      </a:cubicBezTo>
                      <a:cubicBezTo>
                        <a:pt x="80" y="85"/>
                        <a:pt x="80" y="85"/>
                        <a:pt x="80" y="85"/>
                      </a:cubicBezTo>
                      <a:cubicBezTo>
                        <a:pt x="78" y="92"/>
                        <a:pt x="78" y="92"/>
                        <a:pt x="78" y="92"/>
                      </a:cubicBezTo>
                      <a:cubicBezTo>
                        <a:pt x="77" y="95"/>
                        <a:pt x="77" y="95"/>
                        <a:pt x="77" y="95"/>
                      </a:cubicBezTo>
                      <a:cubicBezTo>
                        <a:pt x="77" y="98"/>
                        <a:pt x="77" y="98"/>
                        <a:pt x="77" y="98"/>
                      </a:cubicBezTo>
                      <a:cubicBezTo>
                        <a:pt x="75" y="98"/>
                        <a:pt x="73" y="98"/>
                        <a:pt x="72" y="99"/>
                      </a:cubicBezTo>
                      <a:cubicBezTo>
                        <a:pt x="72" y="98"/>
                        <a:pt x="72" y="98"/>
                        <a:pt x="72" y="98"/>
                      </a:cubicBezTo>
                      <a:cubicBezTo>
                        <a:pt x="73" y="96"/>
                        <a:pt x="73" y="96"/>
                        <a:pt x="73" y="96"/>
                      </a:cubicBezTo>
                      <a:cubicBezTo>
                        <a:pt x="74" y="92"/>
                        <a:pt x="75" y="89"/>
                        <a:pt x="76" y="86"/>
                      </a:cubicBezTo>
                      <a:cubicBezTo>
                        <a:pt x="76" y="86"/>
                        <a:pt x="76" y="86"/>
                        <a:pt x="76" y="86"/>
                      </a:cubicBezTo>
                      <a:cubicBezTo>
                        <a:pt x="77" y="81"/>
                        <a:pt x="77" y="81"/>
                        <a:pt x="77" y="81"/>
                      </a:cubicBezTo>
                      <a:cubicBezTo>
                        <a:pt x="78" y="78"/>
                        <a:pt x="78" y="76"/>
                        <a:pt x="79" y="73"/>
                      </a:cubicBezTo>
                      <a:cubicBezTo>
                        <a:pt x="81" y="68"/>
                        <a:pt x="85" y="67"/>
                        <a:pt x="84" y="72"/>
                      </a:cubicBezTo>
                      <a:close/>
                      <a:moveTo>
                        <a:pt x="73" y="103"/>
                      </a:moveTo>
                      <a:cubicBezTo>
                        <a:pt x="74" y="103"/>
                        <a:pt x="74" y="104"/>
                        <a:pt x="74" y="107"/>
                      </a:cubicBezTo>
                      <a:cubicBezTo>
                        <a:pt x="73" y="109"/>
                        <a:pt x="73" y="109"/>
                        <a:pt x="73" y="109"/>
                      </a:cubicBezTo>
                      <a:cubicBezTo>
                        <a:pt x="71" y="118"/>
                        <a:pt x="71" y="118"/>
                        <a:pt x="71" y="118"/>
                      </a:cubicBezTo>
                      <a:cubicBezTo>
                        <a:pt x="70" y="120"/>
                        <a:pt x="70" y="120"/>
                        <a:pt x="70" y="120"/>
                      </a:cubicBezTo>
                      <a:cubicBezTo>
                        <a:pt x="70" y="120"/>
                        <a:pt x="70" y="120"/>
                        <a:pt x="70" y="120"/>
                      </a:cubicBezTo>
                      <a:cubicBezTo>
                        <a:pt x="68" y="128"/>
                        <a:pt x="68" y="128"/>
                        <a:pt x="68" y="128"/>
                      </a:cubicBezTo>
                      <a:cubicBezTo>
                        <a:pt x="67" y="131"/>
                        <a:pt x="67" y="131"/>
                        <a:pt x="67" y="131"/>
                      </a:cubicBezTo>
                      <a:cubicBezTo>
                        <a:pt x="67" y="132"/>
                        <a:pt x="67" y="132"/>
                        <a:pt x="67" y="132"/>
                      </a:cubicBezTo>
                      <a:cubicBezTo>
                        <a:pt x="66" y="134"/>
                        <a:pt x="66" y="134"/>
                        <a:pt x="66" y="134"/>
                      </a:cubicBezTo>
                      <a:cubicBezTo>
                        <a:pt x="64" y="134"/>
                        <a:pt x="64" y="134"/>
                        <a:pt x="64" y="134"/>
                      </a:cubicBezTo>
                      <a:cubicBezTo>
                        <a:pt x="62" y="134"/>
                        <a:pt x="62" y="134"/>
                        <a:pt x="62" y="134"/>
                      </a:cubicBezTo>
                      <a:cubicBezTo>
                        <a:pt x="61" y="134"/>
                        <a:pt x="61" y="134"/>
                        <a:pt x="61" y="134"/>
                      </a:cubicBezTo>
                      <a:cubicBezTo>
                        <a:pt x="62" y="132"/>
                        <a:pt x="62" y="132"/>
                        <a:pt x="62" y="132"/>
                      </a:cubicBezTo>
                      <a:cubicBezTo>
                        <a:pt x="63" y="129"/>
                        <a:pt x="64" y="126"/>
                        <a:pt x="65" y="123"/>
                      </a:cubicBezTo>
                      <a:cubicBezTo>
                        <a:pt x="65" y="122"/>
                        <a:pt x="65" y="122"/>
                        <a:pt x="65" y="122"/>
                      </a:cubicBezTo>
                      <a:cubicBezTo>
                        <a:pt x="65" y="121"/>
                        <a:pt x="65" y="121"/>
                        <a:pt x="65" y="121"/>
                      </a:cubicBezTo>
                      <a:cubicBezTo>
                        <a:pt x="66" y="118"/>
                        <a:pt x="67" y="115"/>
                        <a:pt x="68" y="112"/>
                      </a:cubicBezTo>
                      <a:cubicBezTo>
                        <a:pt x="69" y="108"/>
                        <a:pt x="69" y="108"/>
                        <a:pt x="69" y="108"/>
                      </a:cubicBezTo>
                      <a:cubicBezTo>
                        <a:pt x="69" y="106"/>
                        <a:pt x="70" y="105"/>
                        <a:pt x="71" y="105"/>
                      </a:cubicBezTo>
                      <a:cubicBezTo>
                        <a:pt x="71" y="104"/>
                        <a:pt x="72" y="103"/>
                        <a:pt x="73" y="103"/>
                      </a:cubicBezTo>
                      <a:close/>
                      <a:moveTo>
                        <a:pt x="63" y="139"/>
                      </a:moveTo>
                      <a:cubicBezTo>
                        <a:pt x="64" y="140"/>
                        <a:pt x="64" y="141"/>
                        <a:pt x="63" y="143"/>
                      </a:cubicBezTo>
                      <a:cubicBezTo>
                        <a:pt x="63" y="146"/>
                        <a:pt x="63" y="146"/>
                        <a:pt x="63" y="146"/>
                      </a:cubicBezTo>
                      <a:cubicBezTo>
                        <a:pt x="62" y="150"/>
                        <a:pt x="62" y="150"/>
                        <a:pt x="62" y="150"/>
                      </a:cubicBezTo>
                      <a:cubicBezTo>
                        <a:pt x="60" y="156"/>
                        <a:pt x="60" y="156"/>
                        <a:pt x="60" y="156"/>
                      </a:cubicBezTo>
                      <a:cubicBezTo>
                        <a:pt x="59" y="157"/>
                        <a:pt x="59" y="157"/>
                        <a:pt x="59" y="157"/>
                      </a:cubicBezTo>
                      <a:cubicBezTo>
                        <a:pt x="57" y="167"/>
                        <a:pt x="57" y="167"/>
                        <a:pt x="57" y="167"/>
                      </a:cubicBezTo>
                      <a:cubicBezTo>
                        <a:pt x="56" y="170"/>
                        <a:pt x="56" y="170"/>
                        <a:pt x="56" y="170"/>
                      </a:cubicBezTo>
                      <a:cubicBezTo>
                        <a:pt x="56" y="171"/>
                        <a:pt x="56" y="171"/>
                        <a:pt x="56" y="171"/>
                      </a:cubicBezTo>
                      <a:cubicBezTo>
                        <a:pt x="56" y="171"/>
                        <a:pt x="56" y="171"/>
                        <a:pt x="56" y="171"/>
                      </a:cubicBezTo>
                      <a:cubicBezTo>
                        <a:pt x="54" y="172"/>
                        <a:pt x="54" y="172"/>
                        <a:pt x="54" y="172"/>
                      </a:cubicBezTo>
                      <a:cubicBezTo>
                        <a:pt x="53" y="172"/>
                        <a:pt x="53" y="172"/>
                        <a:pt x="53" y="172"/>
                      </a:cubicBezTo>
                      <a:cubicBezTo>
                        <a:pt x="52" y="172"/>
                        <a:pt x="51" y="172"/>
                        <a:pt x="51" y="172"/>
                      </a:cubicBezTo>
                      <a:cubicBezTo>
                        <a:pt x="51" y="171"/>
                        <a:pt x="51" y="171"/>
                        <a:pt x="51" y="171"/>
                      </a:cubicBezTo>
                      <a:cubicBezTo>
                        <a:pt x="52" y="167"/>
                        <a:pt x="53" y="163"/>
                        <a:pt x="54" y="160"/>
                      </a:cubicBezTo>
                      <a:cubicBezTo>
                        <a:pt x="55" y="158"/>
                        <a:pt x="55" y="158"/>
                        <a:pt x="55" y="158"/>
                      </a:cubicBezTo>
                      <a:cubicBezTo>
                        <a:pt x="56" y="154"/>
                        <a:pt x="56" y="154"/>
                        <a:pt x="56" y="154"/>
                      </a:cubicBezTo>
                      <a:cubicBezTo>
                        <a:pt x="57" y="149"/>
                        <a:pt x="57" y="149"/>
                        <a:pt x="57" y="149"/>
                      </a:cubicBezTo>
                      <a:cubicBezTo>
                        <a:pt x="59" y="144"/>
                        <a:pt x="59" y="144"/>
                        <a:pt x="59" y="144"/>
                      </a:cubicBezTo>
                      <a:cubicBezTo>
                        <a:pt x="59" y="143"/>
                        <a:pt x="59" y="142"/>
                        <a:pt x="59" y="142"/>
                      </a:cubicBezTo>
                      <a:cubicBezTo>
                        <a:pt x="60" y="140"/>
                        <a:pt x="62" y="139"/>
                        <a:pt x="63" y="139"/>
                      </a:cubicBezTo>
                      <a:close/>
                      <a:moveTo>
                        <a:pt x="52" y="184"/>
                      </a:moveTo>
                      <a:cubicBezTo>
                        <a:pt x="52" y="185"/>
                        <a:pt x="52" y="185"/>
                        <a:pt x="52" y="185"/>
                      </a:cubicBezTo>
                      <a:cubicBezTo>
                        <a:pt x="50" y="190"/>
                        <a:pt x="50" y="190"/>
                        <a:pt x="50" y="190"/>
                      </a:cubicBezTo>
                      <a:cubicBezTo>
                        <a:pt x="49" y="196"/>
                        <a:pt x="49" y="196"/>
                        <a:pt x="49" y="196"/>
                      </a:cubicBezTo>
                      <a:cubicBezTo>
                        <a:pt x="48" y="199"/>
                        <a:pt x="48" y="199"/>
                        <a:pt x="48" y="199"/>
                      </a:cubicBezTo>
                      <a:cubicBezTo>
                        <a:pt x="47" y="202"/>
                        <a:pt x="46" y="206"/>
                        <a:pt x="45" y="210"/>
                      </a:cubicBezTo>
                      <a:cubicBezTo>
                        <a:pt x="44" y="212"/>
                        <a:pt x="44" y="212"/>
                        <a:pt x="44" y="212"/>
                      </a:cubicBezTo>
                      <a:cubicBezTo>
                        <a:pt x="44" y="213"/>
                        <a:pt x="44" y="213"/>
                        <a:pt x="44" y="213"/>
                      </a:cubicBezTo>
                      <a:cubicBezTo>
                        <a:pt x="42" y="214"/>
                        <a:pt x="42" y="214"/>
                        <a:pt x="42" y="214"/>
                      </a:cubicBezTo>
                      <a:cubicBezTo>
                        <a:pt x="39" y="214"/>
                        <a:pt x="39" y="214"/>
                        <a:pt x="39" y="214"/>
                      </a:cubicBezTo>
                      <a:cubicBezTo>
                        <a:pt x="39" y="214"/>
                        <a:pt x="39" y="214"/>
                        <a:pt x="39" y="214"/>
                      </a:cubicBezTo>
                      <a:cubicBezTo>
                        <a:pt x="40" y="209"/>
                        <a:pt x="41" y="204"/>
                        <a:pt x="43" y="200"/>
                      </a:cubicBezTo>
                      <a:cubicBezTo>
                        <a:pt x="43" y="199"/>
                        <a:pt x="43" y="199"/>
                        <a:pt x="43" y="199"/>
                      </a:cubicBezTo>
                      <a:cubicBezTo>
                        <a:pt x="44" y="194"/>
                        <a:pt x="44" y="194"/>
                        <a:pt x="44" y="194"/>
                      </a:cubicBezTo>
                      <a:cubicBezTo>
                        <a:pt x="45" y="189"/>
                        <a:pt x="45" y="189"/>
                        <a:pt x="45" y="189"/>
                      </a:cubicBezTo>
                      <a:cubicBezTo>
                        <a:pt x="47" y="184"/>
                        <a:pt x="47" y="184"/>
                        <a:pt x="47" y="184"/>
                      </a:cubicBezTo>
                      <a:cubicBezTo>
                        <a:pt x="47" y="183"/>
                        <a:pt x="48" y="182"/>
                        <a:pt x="49" y="181"/>
                      </a:cubicBezTo>
                      <a:cubicBezTo>
                        <a:pt x="49" y="180"/>
                        <a:pt x="50" y="180"/>
                        <a:pt x="50" y="180"/>
                      </a:cubicBezTo>
                      <a:cubicBezTo>
                        <a:pt x="52" y="179"/>
                        <a:pt x="53" y="181"/>
                        <a:pt x="52" y="184"/>
                      </a:cubicBezTo>
                      <a:close/>
                      <a:moveTo>
                        <a:pt x="40" y="262"/>
                      </a:moveTo>
                      <a:cubicBezTo>
                        <a:pt x="40" y="262"/>
                        <a:pt x="40" y="262"/>
                        <a:pt x="40" y="262"/>
                      </a:cubicBezTo>
                      <a:cubicBezTo>
                        <a:pt x="33" y="261"/>
                        <a:pt x="33" y="261"/>
                        <a:pt x="33" y="261"/>
                      </a:cubicBezTo>
                      <a:cubicBezTo>
                        <a:pt x="35" y="255"/>
                        <a:pt x="35" y="255"/>
                        <a:pt x="35" y="255"/>
                      </a:cubicBezTo>
                      <a:cubicBezTo>
                        <a:pt x="36" y="250"/>
                        <a:pt x="36" y="250"/>
                        <a:pt x="36" y="250"/>
                      </a:cubicBezTo>
                      <a:cubicBezTo>
                        <a:pt x="38" y="246"/>
                        <a:pt x="38" y="246"/>
                        <a:pt x="38" y="246"/>
                      </a:cubicBezTo>
                      <a:cubicBezTo>
                        <a:pt x="38" y="244"/>
                        <a:pt x="38" y="244"/>
                        <a:pt x="38" y="244"/>
                      </a:cubicBezTo>
                      <a:cubicBezTo>
                        <a:pt x="40" y="238"/>
                        <a:pt x="40" y="238"/>
                        <a:pt x="40" y="238"/>
                      </a:cubicBezTo>
                      <a:cubicBezTo>
                        <a:pt x="41" y="234"/>
                        <a:pt x="42" y="231"/>
                        <a:pt x="43" y="227"/>
                      </a:cubicBezTo>
                      <a:cubicBezTo>
                        <a:pt x="45" y="220"/>
                        <a:pt x="51" y="220"/>
                        <a:pt x="49" y="227"/>
                      </a:cubicBezTo>
                      <a:cubicBezTo>
                        <a:pt x="48" y="233"/>
                        <a:pt x="48" y="233"/>
                        <a:pt x="48" y="233"/>
                      </a:cubicBezTo>
                      <a:cubicBezTo>
                        <a:pt x="46" y="240"/>
                        <a:pt x="46" y="240"/>
                        <a:pt x="46" y="240"/>
                      </a:cubicBezTo>
                      <a:cubicBezTo>
                        <a:pt x="45" y="245"/>
                        <a:pt x="45" y="245"/>
                        <a:pt x="45" y="245"/>
                      </a:cubicBezTo>
                      <a:cubicBezTo>
                        <a:pt x="45" y="245"/>
                        <a:pt x="45" y="245"/>
                        <a:pt x="45" y="245"/>
                      </a:cubicBezTo>
                      <a:cubicBezTo>
                        <a:pt x="43" y="250"/>
                        <a:pt x="43" y="250"/>
                        <a:pt x="43" y="250"/>
                      </a:cubicBezTo>
                      <a:cubicBezTo>
                        <a:pt x="42" y="254"/>
                        <a:pt x="41" y="258"/>
                        <a:pt x="40" y="262"/>
                      </a:cubicBezTo>
                      <a:close/>
                      <a:moveTo>
                        <a:pt x="52" y="262"/>
                      </a:moveTo>
                      <a:cubicBezTo>
                        <a:pt x="51" y="265"/>
                        <a:pt x="51" y="265"/>
                        <a:pt x="51" y="265"/>
                      </a:cubicBezTo>
                      <a:cubicBezTo>
                        <a:pt x="48" y="264"/>
                        <a:pt x="48" y="264"/>
                        <a:pt x="48" y="264"/>
                      </a:cubicBezTo>
                      <a:cubicBezTo>
                        <a:pt x="43" y="263"/>
                        <a:pt x="43" y="263"/>
                        <a:pt x="43" y="263"/>
                      </a:cubicBezTo>
                      <a:cubicBezTo>
                        <a:pt x="44" y="260"/>
                        <a:pt x="44" y="260"/>
                        <a:pt x="44" y="260"/>
                      </a:cubicBezTo>
                      <a:cubicBezTo>
                        <a:pt x="47" y="247"/>
                        <a:pt x="47" y="247"/>
                        <a:pt x="47" y="247"/>
                      </a:cubicBezTo>
                      <a:cubicBezTo>
                        <a:pt x="47" y="245"/>
                        <a:pt x="47" y="245"/>
                        <a:pt x="47" y="245"/>
                      </a:cubicBezTo>
                      <a:cubicBezTo>
                        <a:pt x="48" y="242"/>
                        <a:pt x="48" y="242"/>
                        <a:pt x="48" y="242"/>
                      </a:cubicBezTo>
                      <a:cubicBezTo>
                        <a:pt x="49" y="238"/>
                        <a:pt x="49" y="238"/>
                        <a:pt x="49" y="238"/>
                      </a:cubicBezTo>
                      <a:cubicBezTo>
                        <a:pt x="51" y="231"/>
                        <a:pt x="51" y="231"/>
                        <a:pt x="51" y="231"/>
                      </a:cubicBezTo>
                      <a:cubicBezTo>
                        <a:pt x="52" y="228"/>
                        <a:pt x="52" y="228"/>
                        <a:pt x="52" y="228"/>
                      </a:cubicBezTo>
                      <a:cubicBezTo>
                        <a:pt x="54" y="221"/>
                        <a:pt x="59" y="221"/>
                        <a:pt x="60" y="225"/>
                      </a:cubicBezTo>
                      <a:cubicBezTo>
                        <a:pt x="61" y="226"/>
                        <a:pt x="61" y="227"/>
                        <a:pt x="60" y="228"/>
                      </a:cubicBezTo>
                      <a:cubicBezTo>
                        <a:pt x="59" y="232"/>
                        <a:pt x="59" y="232"/>
                        <a:pt x="59" y="232"/>
                      </a:cubicBezTo>
                      <a:cubicBezTo>
                        <a:pt x="58" y="236"/>
                        <a:pt x="58" y="236"/>
                        <a:pt x="58" y="236"/>
                      </a:cubicBezTo>
                      <a:cubicBezTo>
                        <a:pt x="57" y="241"/>
                        <a:pt x="57" y="241"/>
                        <a:pt x="57" y="241"/>
                      </a:cubicBezTo>
                      <a:cubicBezTo>
                        <a:pt x="56" y="246"/>
                        <a:pt x="56" y="246"/>
                        <a:pt x="56" y="246"/>
                      </a:cubicBezTo>
                      <a:cubicBezTo>
                        <a:pt x="54" y="253"/>
                        <a:pt x="54" y="253"/>
                        <a:pt x="54" y="253"/>
                      </a:cubicBezTo>
                      <a:lnTo>
                        <a:pt x="52" y="262"/>
                      </a:lnTo>
                      <a:close/>
                      <a:moveTo>
                        <a:pt x="68" y="251"/>
                      </a:moveTo>
                      <a:cubicBezTo>
                        <a:pt x="67" y="254"/>
                        <a:pt x="67" y="256"/>
                        <a:pt x="66" y="258"/>
                      </a:cubicBezTo>
                      <a:cubicBezTo>
                        <a:pt x="65" y="265"/>
                        <a:pt x="65" y="265"/>
                        <a:pt x="65" y="265"/>
                      </a:cubicBezTo>
                      <a:cubicBezTo>
                        <a:pt x="64" y="267"/>
                        <a:pt x="64" y="267"/>
                        <a:pt x="64" y="267"/>
                      </a:cubicBezTo>
                      <a:cubicBezTo>
                        <a:pt x="62" y="267"/>
                        <a:pt x="62" y="267"/>
                        <a:pt x="62" y="267"/>
                      </a:cubicBezTo>
                      <a:cubicBezTo>
                        <a:pt x="60" y="266"/>
                        <a:pt x="57" y="266"/>
                        <a:pt x="55" y="265"/>
                      </a:cubicBezTo>
                      <a:cubicBezTo>
                        <a:pt x="54" y="265"/>
                        <a:pt x="54" y="265"/>
                        <a:pt x="54" y="265"/>
                      </a:cubicBezTo>
                      <a:cubicBezTo>
                        <a:pt x="56" y="259"/>
                        <a:pt x="56" y="259"/>
                        <a:pt x="56" y="259"/>
                      </a:cubicBezTo>
                      <a:cubicBezTo>
                        <a:pt x="58" y="250"/>
                        <a:pt x="58" y="250"/>
                        <a:pt x="58" y="250"/>
                      </a:cubicBezTo>
                      <a:cubicBezTo>
                        <a:pt x="59" y="247"/>
                        <a:pt x="59" y="247"/>
                        <a:pt x="59" y="247"/>
                      </a:cubicBezTo>
                      <a:cubicBezTo>
                        <a:pt x="61" y="238"/>
                        <a:pt x="61" y="238"/>
                        <a:pt x="61" y="238"/>
                      </a:cubicBezTo>
                      <a:cubicBezTo>
                        <a:pt x="63" y="233"/>
                        <a:pt x="63" y="233"/>
                        <a:pt x="63" y="233"/>
                      </a:cubicBezTo>
                      <a:cubicBezTo>
                        <a:pt x="64" y="229"/>
                        <a:pt x="64" y="229"/>
                        <a:pt x="64" y="229"/>
                      </a:cubicBezTo>
                      <a:cubicBezTo>
                        <a:pt x="64" y="229"/>
                        <a:pt x="64" y="229"/>
                        <a:pt x="64" y="229"/>
                      </a:cubicBezTo>
                      <a:cubicBezTo>
                        <a:pt x="65" y="223"/>
                        <a:pt x="69" y="222"/>
                        <a:pt x="72" y="224"/>
                      </a:cubicBezTo>
                      <a:cubicBezTo>
                        <a:pt x="72" y="224"/>
                        <a:pt x="73" y="225"/>
                        <a:pt x="73" y="226"/>
                      </a:cubicBezTo>
                      <a:cubicBezTo>
                        <a:pt x="73" y="227"/>
                        <a:pt x="73" y="229"/>
                        <a:pt x="73" y="230"/>
                      </a:cubicBezTo>
                      <a:cubicBezTo>
                        <a:pt x="73" y="231"/>
                        <a:pt x="73" y="231"/>
                        <a:pt x="73" y="231"/>
                      </a:cubicBezTo>
                      <a:cubicBezTo>
                        <a:pt x="70" y="243"/>
                        <a:pt x="70" y="243"/>
                        <a:pt x="70" y="243"/>
                      </a:cubicBezTo>
                      <a:cubicBezTo>
                        <a:pt x="69" y="249"/>
                        <a:pt x="69" y="249"/>
                        <a:pt x="69" y="249"/>
                      </a:cubicBezTo>
                      <a:lnTo>
                        <a:pt x="68" y="251"/>
                      </a:lnTo>
                      <a:close/>
                      <a:moveTo>
                        <a:pt x="85" y="252"/>
                      </a:moveTo>
                      <a:cubicBezTo>
                        <a:pt x="85" y="253"/>
                        <a:pt x="85" y="253"/>
                        <a:pt x="85" y="253"/>
                      </a:cubicBezTo>
                      <a:cubicBezTo>
                        <a:pt x="84" y="258"/>
                        <a:pt x="83" y="263"/>
                        <a:pt x="82" y="268"/>
                      </a:cubicBezTo>
                      <a:cubicBezTo>
                        <a:pt x="81" y="271"/>
                        <a:pt x="81" y="271"/>
                        <a:pt x="81" y="271"/>
                      </a:cubicBezTo>
                      <a:cubicBezTo>
                        <a:pt x="78" y="271"/>
                        <a:pt x="78" y="271"/>
                        <a:pt x="78" y="271"/>
                      </a:cubicBezTo>
                      <a:cubicBezTo>
                        <a:pt x="75" y="270"/>
                        <a:pt x="72" y="269"/>
                        <a:pt x="70" y="269"/>
                      </a:cubicBezTo>
                      <a:cubicBezTo>
                        <a:pt x="72" y="261"/>
                        <a:pt x="72" y="261"/>
                        <a:pt x="72" y="261"/>
                      </a:cubicBezTo>
                      <a:cubicBezTo>
                        <a:pt x="73" y="254"/>
                        <a:pt x="73" y="254"/>
                        <a:pt x="73" y="254"/>
                      </a:cubicBezTo>
                      <a:cubicBezTo>
                        <a:pt x="74" y="250"/>
                        <a:pt x="74" y="250"/>
                        <a:pt x="74" y="250"/>
                      </a:cubicBezTo>
                      <a:cubicBezTo>
                        <a:pt x="75" y="247"/>
                        <a:pt x="75" y="247"/>
                        <a:pt x="75" y="247"/>
                      </a:cubicBezTo>
                      <a:cubicBezTo>
                        <a:pt x="77" y="238"/>
                        <a:pt x="77" y="238"/>
                        <a:pt x="77" y="238"/>
                      </a:cubicBezTo>
                      <a:cubicBezTo>
                        <a:pt x="78" y="232"/>
                        <a:pt x="78" y="232"/>
                        <a:pt x="78" y="232"/>
                      </a:cubicBezTo>
                      <a:cubicBezTo>
                        <a:pt x="80" y="224"/>
                        <a:pt x="88" y="224"/>
                        <a:pt x="89" y="230"/>
                      </a:cubicBezTo>
                      <a:cubicBezTo>
                        <a:pt x="89" y="231"/>
                        <a:pt x="89" y="233"/>
                        <a:pt x="89" y="234"/>
                      </a:cubicBezTo>
                      <a:cubicBezTo>
                        <a:pt x="88" y="238"/>
                        <a:pt x="88" y="238"/>
                        <a:pt x="88" y="238"/>
                      </a:cubicBezTo>
                      <a:cubicBezTo>
                        <a:pt x="87" y="245"/>
                        <a:pt x="87" y="245"/>
                        <a:pt x="87" y="245"/>
                      </a:cubicBezTo>
                      <a:lnTo>
                        <a:pt x="85" y="252"/>
                      </a:lnTo>
                      <a:close/>
                      <a:moveTo>
                        <a:pt x="97" y="273"/>
                      </a:moveTo>
                      <a:cubicBezTo>
                        <a:pt x="96" y="275"/>
                        <a:pt x="96" y="275"/>
                        <a:pt x="96" y="275"/>
                      </a:cubicBezTo>
                      <a:cubicBezTo>
                        <a:pt x="95" y="274"/>
                        <a:pt x="95" y="274"/>
                        <a:pt x="95" y="274"/>
                      </a:cubicBezTo>
                      <a:cubicBezTo>
                        <a:pt x="93" y="274"/>
                        <a:pt x="91" y="274"/>
                        <a:pt x="90" y="273"/>
                      </a:cubicBezTo>
                      <a:cubicBezTo>
                        <a:pt x="87" y="273"/>
                        <a:pt x="87" y="273"/>
                        <a:pt x="87" y="273"/>
                      </a:cubicBezTo>
                      <a:cubicBezTo>
                        <a:pt x="88" y="264"/>
                        <a:pt x="88" y="264"/>
                        <a:pt x="88" y="264"/>
                      </a:cubicBezTo>
                      <a:cubicBezTo>
                        <a:pt x="91" y="254"/>
                        <a:pt x="91" y="254"/>
                        <a:pt x="91" y="254"/>
                      </a:cubicBezTo>
                      <a:cubicBezTo>
                        <a:pt x="92" y="248"/>
                        <a:pt x="92" y="248"/>
                        <a:pt x="92" y="248"/>
                      </a:cubicBezTo>
                      <a:cubicBezTo>
                        <a:pt x="93" y="241"/>
                        <a:pt x="93" y="241"/>
                        <a:pt x="93" y="241"/>
                      </a:cubicBezTo>
                      <a:cubicBezTo>
                        <a:pt x="95" y="235"/>
                        <a:pt x="95" y="235"/>
                        <a:pt x="95" y="235"/>
                      </a:cubicBezTo>
                      <a:cubicBezTo>
                        <a:pt x="95" y="235"/>
                        <a:pt x="95" y="234"/>
                        <a:pt x="95" y="234"/>
                      </a:cubicBezTo>
                      <a:cubicBezTo>
                        <a:pt x="96" y="230"/>
                        <a:pt x="99" y="229"/>
                        <a:pt x="101" y="230"/>
                      </a:cubicBezTo>
                      <a:cubicBezTo>
                        <a:pt x="102" y="231"/>
                        <a:pt x="103" y="232"/>
                        <a:pt x="104" y="234"/>
                      </a:cubicBezTo>
                      <a:cubicBezTo>
                        <a:pt x="104" y="235"/>
                        <a:pt x="104" y="236"/>
                        <a:pt x="104" y="238"/>
                      </a:cubicBezTo>
                      <a:cubicBezTo>
                        <a:pt x="103" y="240"/>
                        <a:pt x="103" y="240"/>
                        <a:pt x="103" y="240"/>
                      </a:cubicBezTo>
                      <a:cubicBezTo>
                        <a:pt x="102" y="246"/>
                        <a:pt x="101" y="251"/>
                        <a:pt x="100" y="256"/>
                      </a:cubicBezTo>
                      <a:cubicBezTo>
                        <a:pt x="100" y="256"/>
                        <a:pt x="100" y="256"/>
                        <a:pt x="100" y="256"/>
                      </a:cubicBezTo>
                      <a:cubicBezTo>
                        <a:pt x="98" y="268"/>
                        <a:pt x="98" y="268"/>
                        <a:pt x="98" y="268"/>
                      </a:cubicBezTo>
                      <a:lnTo>
                        <a:pt x="97" y="273"/>
                      </a:lnTo>
                      <a:close/>
                      <a:moveTo>
                        <a:pt x="110" y="269"/>
                      </a:moveTo>
                      <a:cubicBezTo>
                        <a:pt x="109" y="272"/>
                        <a:pt x="108" y="275"/>
                        <a:pt x="108" y="278"/>
                      </a:cubicBezTo>
                      <a:cubicBezTo>
                        <a:pt x="105" y="277"/>
                        <a:pt x="102" y="276"/>
                        <a:pt x="100" y="276"/>
                      </a:cubicBezTo>
                      <a:cubicBezTo>
                        <a:pt x="100" y="275"/>
                        <a:pt x="100" y="275"/>
                        <a:pt x="100" y="275"/>
                      </a:cubicBezTo>
                      <a:cubicBezTo>
                        <a:pt x="101" y="270"/>
                        <a:pt x="101" y="270"/>
                        <a:pt x="101" y="270"/>
                      </a:cubicBezTo>
                      <a:cubicBezTo>
                        <a:pt x="102" y="266"/>
                        <a:pt x="102" y="266"/>
                        <a:pt x="102" y="266"/>
                      </a:cubicBezTo>
                      <a:cubicBezTo>
                        <a:pt x="103" y="257"/>
                        <a:pt x="103" y="257"/>
                        <a:pt x="103" y="257"/>
                      </a:cubicBezTo>
                      <a:cubicBezTo>
                        <a:pt x="104" y="254"/>
                        <a:pt x="104" y="254"/>
                        <a:pt x="104" y="254"/>
                      </a:cubicBezTo>
                      <a:cubicBezTo>
                        <a:pt x="107" y="239"/>
                        <a:pt x="107" y="239"/>
                        <a:pt x="107" y="239"/>
                      </a:cubicBezTo>
                      <a:cubicBezTo>
                        <a:pt x="107" y="238"/>
                        <a:pt x="107" y="238"/>
                        <a:pt x="107" y="238"/>
                      </a:cubicBezTo>
                      <a:cubicBezTo>
                        <a:pt x="108" y="234"/>
                        <a:pt x="111" y="233"/>
                        <a:pt x="113" y="234"/>
                      </a:cubicBezTo>
                      <a:cubicBezTo>
                        <a:pt x="114" y="235"/>
                        <a:pt x="115" y="238"/>
                        <a:pt x="115" y="242"/>
                      </a:cubicBezTo>
                      <a:cubicBezTo>
                        <a:pt x="114" y="247"/>
                        <a:pt x="114" y="247"/>
                        <a:pt x="114" y="247"/>
                      </a:cubicBezTo>
                      <a:cubicBezTo>
                        <a:pt x="113" y="251"/>
                        <a:pt x="112" y="256"/>
                        <a:pt x="111" y="260"/>
                      </a:cubicBezTo>
                      <a:cubicBezTo>
                        <a:pt x="111" y="260"/>
                        <a:pt x="111" y="260"/>
                        <a:pt x="111" y="260"/>
                      </a:cubicBezTo>
                      <a:cubicBezTo>
                        <a:pt x="110" y="264"/>
                        <a:pt x="110" y="264"/>
                        <a:pt x="110" y="264"/>
                      </a:cubicBezTo>
                      <a:lnTo>
                        <a:pt x="110" y="269"/>
                      </a:lnTo>
                      <a:close/>
                      <a:moveTo>
                        <a:pt x="111" y="278"/>
                      </a:moveTo>
                      <a:cubicBezTo>
                        <a:pt x="113" y="267"/>
                        <a:pt x="113" y="267"/>
                        <a:pt x="113" y="267"/>
                      </a:cubicBezTo>
                      <a:cubicBezTo>
                        <a:pt x="114" y="262"/>
                        <a:pt x="114" y="262"/>
                        <a:pt x="114" y="262"/>
                      </a:cubicBezTo>
                      <a:cubicBezTo>
                        <a:pt x="114" y="260"/>
                        <a:pt x="114" y="260"/>
                        <a:pt x="114" y="260"/>
                      </a:cubicBezTo>
                      <a:cubicBezTo>
                        <a:pt x="114" y="257"/>
                        <a:pt x="114" y="257"/>
                        <a:pt x="114" y="257"/>
                      </a:cubicBezTo>
                      <a:cubicBezTo>
                        <a:pt x="117" y="245"/>
                        <a:pt x="117" y="245"/>
                        <a:pt x="117" y="245"/>
                      </a:cubicBezTo>
                      <a:cubicBezTo>
                        <a:pt x="117" y="242"/>
                        <a:pt x="117" y="242"/>
                        <a:pt x="117" y="242"/>
                      </a:cubicBezTo>
                      <a:cubicBezTo>
                        <a:pt x="119" y="236"/>
                        <a:pt x="123" y="236"/>
                        <a:pt x="124" y="241"/>
                      </a:cubicBezTo>
                      <a:cubicBezTo>
                        <a:pt x="124" y="242"/>
                        <a:pt x="124" y="243"/>
                        <a:pt x="124" y="244"/>
                      </a:cubicBezTo>
                      <a:cubicBezTo>
                        <a:pt x="122" y="253"/>
                        <a:pt x="122" y="253"/>
                        <a:pt x="122" y="253"/>
                      </a:cubicBezTo>
                      <a:cubicBezTo>
                        <a:pt x="121" y="257"/>
                        <a:pt x="121" y="257"/>
                        <a:pt x="121" y="257"/>
                      </a:cubicBezTo>
                      <a:cubicBezTo>
                        <a:pt x="120" y="262"/>
                        <a:pt x="120" y="262"/>
                        <a:pt x="120" y="262"/>
                      </a:cubicBezTo>
                      <a:cubicBezTo>
                        <a:pt x="120" y="262"/>
                        <a:pt x="120" y="262"/>
                        <a:pt x="120" y="262"/>
                      </a:cubicBezTo>
                      <a:cubicBezTo>
                        <a:pt x="119" y="268"/>
                        <a:pt x="118" y="274"/>
                        <a:pt x="117" y="280"/>
                      </a:cubicBezTo>
                      <a:cubicBezTo>
                        <a:pt x="115" y="279"/>
                        <a:pt x="113" y="279"/>
                        <a:pt x="111" y="278"/>
                      </a:cubicBezTo>
                      <a:close/>
                      <a:moveTo>
                        <a:pt x="125" y="280"/>
                      </a:moveTo>
                      <a:cubicBezTo>
                        <a:pt x="125" y="282"/>
                        <a:pt x="125" y="282"/>
                        <a:pt x="125" y="282"/>
                      </a:cubicBezTo>
                      <a:cubicBezTo>
                        <a:pt x="123" y="281"/>
                        <a:pt x="123" y="281"/>
                        <a:pt x="123" y="281"/>
                      </a:cubicBezTo>
                      <a:cubicBezTo>
                        <a:pt x="120" y="280"/>
                        <a:pt x="120" y="280"/>
                        <a:pt x="120" y="280"/>
                      </a:cubicBezTo>
                      <a:cubicBezTo>
                        <a:pt x="121" y="275"/>
                        <a:pt x="122" y="269"/>
                        <a:pt x="123" y="264"/>
                      </a:cubicBezTo>
                      <a:cubicBezTo>
                        <a:pt x="124" y="260"/>
                        <a:pt x="124" y="260"/>
                        <a:pt x="124" y="260"/>
                      </a:cubicBezTo>
                      <a:cubicBezTo>
                        <a:pt x="124" y="255"/>
                        <a:pt x="124" y="255"/>
                        <a:pt x="124" y="255"/>
                      </a:cubicBezTo>
                      <a:cubicBezTo>
                        <a:pt x="125" y="251"/>
                        <a:pt x="125" y="251"/>
                        <a:pt x="125" y="251"/>
                      </a:cubicBezTo>
                      <a:cubicBezTo>
                        <a:pt x="126" y="247"/>
                        <a:pt x="126" y="247"/>
                        <a:pt x="126" y="247"/>
                      </a:cubicBezTo>
                      <a:cubicBezTo>
                        <a:pt x="127" y="242"/>
                        <a:pt x="130" y="243"/>
                        <a:pt x="131" y="247"/>
                      </a:cubicBezTo>
                      <a:cubicBezTo>
                        <a:pt x="131" y="248"/>
                        <a:pt x="131" y="249"/>
                        <a:pt x="130" y="249"/>
                      </a:cubicBezTo>
                      <a:cubicBezTo>
                        <a:pt x="130" y="252"/>
                        <a:pt x="130" y="252"/>
                        <a:pt x="130" y="252"/>
                      </a:cubicBezTo>
                      <a:cubicBezTo>
                        <a:pt x="129" y="256"/>
                        <a:pt x="129" y="256"/>
                        <a:pt x="129" y="256"/>
                      </a:cubicBezTo>
                      <a:cubicBezTo>
                        <a:pt x="129" y="259"/>
                        <a:pt x="128" y="262"/>
                        <a:pt x="128" y="266"/>
                      </a:cubicBezTo>
                      <a:cubicBezTo>
                        <a:pt x="127" y="270"/>
                        <a:pt x="126" y="275"/>
                        <a:pt x="125" y="280"/>
                      </a:cubicBezTo>
                      <a:close/>
                      <a:moveTo>
                        <a:pt x="131" y="283"/>
                      </a:moveTo>
                      <a:cubicBezTo>
                        <a:pt x="130" y="283"/>
                        <a:pt x="129" y="283"/>
                        <a:pt x="128" y="283"/>
                      </a:cubicBezTo>
                      <a:cubicBezTo>
                        <a:pt x="129" y="277"/>
                        <a:pt x="129" y="277"/>
                        <a:pt x="129" y="277"/>
                      </a:cubicBezTo>
                      <a:cubicBezTo>
                        <a:pt x="130" y="274"/>
                        <a:pt x="130" y="270"/>
                        <a:pt x="131" y="266"/>
                      </a:cubicBezTo>
                      <a:cubicBezTo>
                        <a:pt x="131" y="265"/>
                        <a:pt x="131" y="264"/>
                        <a:pt x="131" y="262"/>
                      </a:cubicBezTo>
                      <a:lnTo>
                        <a:pt x="131" y="283"/>
                      </a:lnTo>
                      <a:close/>
                      <a:moveTo>
                        <a:pt x="136" y="215"/>
                      </a:moveTo>
                      <a:cubicBezTo>
                        <a:pt x="136" y="220"/>
                        <a:pt x="136" y="220"/>
                        <a:pt x="136" y="220"/>
                      </a:cubicBezTo>
                      <a:cubicBezTo>
                        <a:pt x="136" y="220"/>
                        <a:pt x="136" y="220"/>
                        <a:pt x="136" y="220"/>
                      </a:cubicBezTo>
                      <a:cubicBezTo>
                        <a:pt x="135" y="223"/>
                        <a:pt x="134" y="226"/>
                        <a:pt x="134" y="229"/>
                      </a:cubicBezTo>
                      <a:cubicBezTo>
                        <a:pt x="134" y="229"/>
                        <a:pt x="134" y="229"/>
                        <a:pt x="134" y="229"/>
                      </a:cubicBezTo>
                      <a:cubicBezTo>
                        <a:pt x="132" y="229"/>
                        <a:pt x="132" y="229"/>
                        <a:pt x="132" y="229"/>
                      </a:cubicBezTo>
                      <a:cubicBezTo>
                        <a:pt x="132" y="235"/>
                        <a:pt x="132" y="235"/>
                        <a:pt x="132" y="235"/>
                      </a:cubicBezTo>
                      <a:cubicBezTo>
                        <a:pt x="130" y="234"/>
                        <a:pt x="129" y="233"/>
                        <a:pt x="128" y="233"/>
                      </a:cubicBezTo>
                      <a:cubicBezTo>
                        <a:pt x="129" y="230"/>
                        <a:pt x="129" y="227"/>
                        <a:pt x="130" y="223"/>
                      </a:cubicBezTo>
                      <a:cubicBezTo>
                        <a:pt x="131" y="218"/>
                        <a:pt x="131" y="218"/>
                        <a:pt x="131" y="218"/>
                      </a:cubicBezTo>
                      <a:cubicBezTo>
                        <a:pt x="131" y="217"/>
                        <a:pt x="131" y="217"/>
                        <a:pt x="131" y="217"/>
                      </a:cubicBezTo>
                      <a:cubicBezTo>
                        <a:pt x="132" y="210"/>
                        <a:pt x="132" y="210"/>
                        <a:pt x="132" y="210"/>
                      </a:cubicBezTo>
                      <a:cubicBezTo>
                        <a:pt x="134" y="202"/>
                        <a:pt x="134" y="202"/>
                        <a:pt x="134" y="202"/>
                      </a:cubicBezTo>
                      <a:cubicBezTo>
                        <a:pt x="134" y="202"/>
                        <a:pt x="134" y="202"/>
                        <a:pt x="134" y="202"/>
                      </a:cubicBezTo>
                      <a:cubicBezTo>
                        <a:pt x="134" y="200"/>
                        <a:pt x="135" y="199"/>
                        <a:pt x="136" y="199"/>
                      </a:cubicBezTo>
                      <a:lnTo>
                        <a:pt x="136" y="215"/>
                      </a:lnTo>
                      <a:close/>
                      <a:moveTo>
                        <a:pt x="137" y="168"/>
                      </a:moveTo>
                      <a:cubicBezTo>
                        <a:pt x="137" y="170"/>
                        <a:pt x="136" y="172"/>
                        <a:pt x="136" y="174"/>
                      </a:cubicBezTo>
                      <a:cubicBezTo>
                        <a:pt x="136" y="176"/>
                        <a:pt x="136" y="176"/>
                        <a:pt x="136" y="176"/>
                      </a:cubicBezTo>
                      <a:cubicBezTo>
                        <a:pt x="135" y="183"/>
                        <a:pt x="135" y="183"/>
                        <a:pt x="135" y="183"/>
                      </a:cubicBezTo>
                      <a:cubicBezTo>
                        <a:pt x="133" y="183"/>
                        <a:pt x="132" y="184"/>
                        <a:pt x="132" y="185"/>
                      </a:cubicBezTo>
                      <a:cubicBezTo>
                        <a:pt x="132" y="188"/>
                        <a:pt x="132" y="188"/>
                        <a:pt x="132" y="188"/>
                      </a:cubicBezTo>
                      <a:cubicBezTo>
                        <a:pt x="133" y="188"/>
                        <a:pt x="133" y="188"/>
                        <a:pt x="133" y="188"/>
                      </a:cubicBezTo>
                      <a:cubicBezTo>
                        <a:pt x="133" y="189"/>
                        <a:pt x="133" y="189"/>
                        <a:pt x="133" y="189"/>
                      </a:cubicBezTo>
                      <a:cubicBezTo>
                        <a:pt x="133" y="188"/>
                        <a:pt x="133" y="188"/>
                        <a:pt x="133" y="188"/>
                      </a:cubicBezTo>
                      <a:cubicBezTo>
                        <a:pt x="132" y="188"/>
                        <a:pt x="131" y="187"/>
                        <a:pt x="130" y="187"/>
                      </a:cubicBezTo>
                      <a:cubicBezTo>
                        <a:pt x="129" y="186"/>
                        <a:pt x="128" y="186"/>
                        <a:pt x="128" y="186"/>
                      </a:cubicBezTo>
                      <a:cubicBezTo>
                        <a:pt x="129" y="181"/>
                        <a:pt x="129" y="181"/>
                        <a:pt x="129" y="181"/>
                      </a:cubicBezTo>
                      <a:cubicBezTo>
                        <a:pt x="131" y="171"/>
                        <a:pt x="131" y="171"/>
                        <a:pt x="131" y="171"/>
                      </a:cubicBezTo>
                      <a:cubicBezTo>
                        <a:pt x="131" y="167"/>
                        <a:pt x="131" y="167"/>
                        <a:pt x="131" y="167"/>
                      </a:cubicBezTo>
                      <a:cubicBezTo>
                        <a:pt x="132" y="164"/>
                        <a:pt x="132" y="164"/>
                        <a:pt x="132" y="164"/>
                      </a:cubicBezTo>
                      <a:cubicBezTo>
                        <a:pt x="133" y="160"/>
                        <a:pt x="133" y="160"/>
                        <a:pt x="133" y="160"/>
                      </a:cubicBezTo>
                      <a:cubicBezTo>
                        <a:pt x="133" y="156"/>
                        <a:pt x="133" y="156"/>
                        <a:pt x="133" y="156"/>
                      </a:cubicBezTo>
                      <a:cubicBezTo>
                        <a:pt x="133" y="156"/>
                        <a:pt x="134" y="155"/>
                        <a:pt x="134" y="155"/>
                      </a:cubicBezTo>
                      <a:cubicBezTo>
                        <a:pt x="134" y="153"/>
                        <a:pt x="135" y="153"/>
                        <a:pt x="136" y="153"/>
                      </a:cubicBezTo>
                      <a:cubicBezTo>
                        <a:pt x="137" y="153"/>
                        <a:pt x="137" y="153"/>
                        <a:pt x="138" y="154"/>
                      </a:cubicBezTo>
                      <a:lnTo>
                        <a:pt x="137" y="168"/>
                      </a:lnTo>
                      <a:close/>
                      <a:moveTo>
                        <a:pt x="138" y="147"/>
                      </a:moveTo>
                      <a:cubicBezTo>
                        <a:pt x="137" y="147"/>
                        <a:pt x="136" y="146"/>
                        <a:pt x="135" y="146"/>
                      </a:cubicBezTo>
                      <a:cubicBezTo>
                        <a:pt x="135" y="144"/>
                        <a:pt x="135" y="144"/>
                        <a:pt x="135" y="144"/>
                      </a:cubicBezTo>
                      <a:cubicBezTo>
                        <a:pt x="137" y="145"/>
                        <a:pt x="137" y="145"/>
                        <a:pt x="137" y="145"/>
                      </a:cubicBezTo>
                      <a:cubicBezTo>
                        <a:pt x="138" y="146"/>
                        <a:pt x="138" y="146"/>
                        <a:pt x="138" y="146"/>
                      </a:cubicBezTo>
                      <a:lnTo>
                        <a:pt x="138" y="147"/>
                      </a:lnTo>
                      <a:close/>
                      <a:moveTo>
                        <a:pt x="138" y="134"/>
                      </a:moveTo>
                      <a:cubicBezTo>
                        <a:pt x="138" y="137"/>
                        <a:pt x="138" y="137"/>
                        <a:pt x="138" y="137"/>
                      </a:cubicBezTo>
                      <a:cubicBezTo>
                        <a:pt x="138" y="138"/>
                        <a:pt x="138" y="138"/>
                        <a:pt x="138" y="138"/>
                      </a:cubicBezTo>
                      <a:cubicBezTo>
                        <a:pt x="137" y="138"/>
                        <a:pt x="137" y="138"/>
                        <a:pt x="136" y="138"/>
                      </a:cubicBezTo>
                      <a:cubicBezTo>
                        <a:pt x="137" y="135"/>
                        <a:pt x="137" y="135"/>
                        <a:pt x="137" y="135"/>
                      </a:cubicBezTo>
                      <a:cubicBezTo>
                        <a:pt x="138" y="132"/>
                        <a:pt x="138" y="132"/>
                        <a:pt x="138" y="132"/>
                      </a:cubicBezTo>
                      <a:cubicBezTo>
                        <a:pt x="138" y="130"/>
                        <a:pt x="138" y="130"/>
                        <a:pt x="138" y="130"/>
                      </a:cubicBezTo>
                      <a:cubicBezTo>
                        <a:pt x="138" y="129"/>
                        <a:pt x="138" y="129"/>
                        <a:pt x="138" y="129"/>
                      </a:cubicBezTo>
                      <a:lnTo>
                        <a:pt x="138" y="134"/>
                      </a:lnTo>
                      <a:close/>
                      <a:moveTo>
                        <a:pt x="138" y="116"/>
                      </a:moveTo>
                      <a:cubicBezTo>
                        <a:pt x="138" y="117"/>
                        <a:pt x="138" y="117"/>
                        <a:pt x="138" y="117"/>
                      </a:cubicBezTo>
                      <a:cubicBezTo>
                        <a:pt x="138" y="118"/>
                        <a:pt x="138" y="118"/>
                        <a:pt x="138" y="118"/>
                      </a:cubicBezTo>
                      <a:cubicBezTo>
                        <a:pt x="138" y="120"/>
                        <a:pt x="137" y="122"/>
                        <a:pt x="137" y="124"/>
                      </a:cubicBezTo>
                      <a:cubicBezTo>
                        <a:pt x="136" y="130"/>
                        <a:pt x="136" y="130"/>
                        <a:pt x="136" y="130"/>
                      </a:cubicBezTo>
                      <a:cubicBezTo>
                        <a:pt x="135" y="131"/>
                        <a:pt x="135" y="131"/>
                        <a:pt x="135" y="131"/>
                      </a:cubicBezTo>
                      <a:cubicBezTo>
                        <a:pt x="134" y="136"/>
                        <a:pt x="134" y="136"/>
                        <a:pt x="134" y="136"/>
                      </a:cubicBezTo>
                      <a:cubicBezTo>
                        <a:pt x="134" y="141"/>
                        <a:pt x="134" y="141"/>
                        <a:pt x="134" y="141"/>
                      </a:cubicBezTo>
                      <a:cubicBezTo>
                        <a:pt x="133" y="144"/>
                        <a:pt x="133" y="144"/>
                        <a:pt x="133" y="144"/>
                      </a:cubicBezTo>
                      <a:cubicBezTo>
                        <a:pt x="132" y="144"/>
                        <a:pt x="131" y="144"/>
                        <a:pt x="130" y="143"/>
                      </a:cubicBezTo>
                      <a:cubicBezTo>
                        <a:pt x="129" y="143"/>
                        <a:pt x="128" y="142"/>
                        <a:pt x="127" y="141"/>
                      </a:cubicBezTo>
                      <a:cubicBezTo>
                        <a:pt x="126" y="141"/>
                        <a:pt x="126" y="141"/>
                        <a:pt x="126" y="141"/>
                      </a:cubicBezTo>
                      <a:cubicBezTo>
                        <a:pt x="127" y="137"/>
                        <a:pt x="127" y="137"/>
                        <a:pt x="127" y="137"/>
                      </a:cubicBezTo>
                      <a:cubicBezTo>
                        <a:pt x="128" y="134"/>
                        <a:pt x="128" y="132"/>
                        <a:pt x="129" y="130"/>
                      </a:cubicBezTo>
                      <a:cubicBezTo>
                        <a:pt x="129" y="127"/>
                        <a:pt x="129" y="127"/>
                        <a:pt x="129" y="127"/>
                      </a:cubicBezTo>
                      <a:cubicBezTo>
                        <a:pt x="130" y="123"/>
                        <a:pt x="130" y="123"/>
                        <a:pt x="130" y="123"/>
                      </a:cubicBezTo>
                      <a:cubicBezTo>
                        <a:pt x="130" y="122"/>
                        <a:pt x="130" y="122"/>
                        <a:pt x="130" y="122"/>
                      </a:cubicBezTo>
                      <a:cubicBezTo>
                        <a:pt x="131" y="119"/>
                        <a:pt x="131" y="119"/>
                        <a:pt x="131" y="119"/>
                      </a:cubicBezTo>
                      <a:cubicBezTo>
                        <a:pt x="132" y="113"/>
                        <a:pt x="132" y="113"/>
                        <a:pt x="132" y="113"/>
                      </a:cubicBezTo>
                      <a:cubicBezTo>
                        <a:pt x="133" y="108"/>
                        <a:pt x="138" y="110"/>
                        <a:pt x="138" y="114"/>
                      </a:cubicBezTo>
                      <a:cubicBezTo>
                        <a:pt x="138" y="115"/>
                        <a:pt x="138" y="116"/>
                        <a:pt x="138" y="116"/>
                      </a:cubicBezTo>
                      <a:close/>
                      <a:moveTo>
                        <a:pt x="139" y="98"/>
                      </a:moveTo>
                      <a:cubicBezTo>
                        <a:pt x="139" y="107"/>
                        <a:pt x="139" y="107"/>
                        <a:pt x="139" y="107"/>
                      </a:cubicBezTo>
                      <a:cubicBezTo>
                        <a:pt x="138" y="107"/>
                        <a:pt x="138" y="107"/>
                        <a:pt x="137" y="106"/>
                      </a:cubicBezTo>
                      <a:cubicBezTo>
                        <a:pt x="136" y="106"/>
                        <a:pt x="135" y="105"/>
                        <a:pt x="134" y="104"/>
                      </a:cubicBezTo>
                      <a:cubicBezTo>
                        <a:pt x="134" y="104"/>
                        <a:pt x="134" y="104"/>
                        <a:pt x="134" y="104"/>
                      </a:cubicBezTo>
                      <a:cubicBezTo>
                        <a:pt x="134" y="99"/>
                        <a:pt x="134" y="99"/>
                        <a:pt x="134" y="99"/>
                      </a:cubicBezTo>
                      <a:cubicBezTo>
                        <a:pt x="136" y="94"/>
                        <a:pt x="136" y="94"/>
                        <a:pt x="136" y="94"/>
                      </a:cubicBezTo>
                      <a:cubicBezTo>
                        <a:pt x="139" y="97"/>
                        <a:pt x="139" y="97"/>
                        <a:pt x="139" y="97"/>
                      </a:cubicBezTo>
                      <a:lnTo>
                        <a:pt x="139" y="98"/>
                      </a:lnTo>
                      <a:close/>
                      <a:moveTo>
                        <a:pt x="139" y="87"/>
                      </a:moveTo>
                      <a:cubicBezTo>
                        <a:pt x="138" y="88"/>
                        <a:pt x="137" y="88"/>
                        <a:pt x="137" y="89"/>
                      </a:cubicBezTo>
                      <a:cubicBezTo>
                        <a:pt x="137" y="87"/>
                        <a:pt x="137" y="87"/>
                        <a:pt x="137" y="87"/>
                      </a:cubicBezTo>
                      <a:cubicBezTo>
                        <a:pt x="137" y="86"/>
                        <a:pt x="137" y="86"/>
                        <a:pt x="137" y="86"/>
                      </a:cubicBezTo>
                      <a:cubicBezTo>
                        <a:pt x="138" y="84"/>
                        <a:pt x="138" y="84"/>
                        <a:pt x="138" y="84"/>
                      </a:cubicBezTo>
                      <a:cubicBezTo>
                        <a:pt x="139" y="78"/>
                        <a:pt x="139" y="78"/>
                        <a:pt x="139" y="78"/>
                      </a:cubicBezTo>
                      <a:cubicBezTo>
                        <a:pt x="139" y="78"/>
                        <a:pt x="139" y="78"/>
                        <a:pt x="139" y="77"/>
                      </a:cubicBezTo>
                      <a:cubicBezTo>
                        <a:pt x="140" y="78"/>
                        <a:pt x="140" y="78"/>
                        <a:pt x="140" y="78"/>
                      </a:cubicBezTo>
                      <a:lnTo>
                        <a:pt x="139" y="87"/>
                      </a:lnTo>
                      <a:close/>
                      <a:moveTo>
                        <a:pt x="142" y="86"/>
                      </a:moveTo>
                      <a:cubicBezTo>
                        <a:pt x="142" y="87"/>
                        <a:pt x="142" y="87"/>
                        <a:pt x="142" y="87"/>
                      </a:cubicBezTo>
                      <a:cubicBezTo>
                        <a:pt x="142" y="87"/>
                        <a:pt x="142" y="87"/>
                        <a:pt x="142" y="87"/>
                      </a:cubicBezTo>
                      <a:cubicBezTo>
                        <a:pt x="141" y="87"/>
                        <a:pt x="141" y="87"/>
                        <a:pt x="141" y="87"/>
                      </a:cubicBezTo>
                      <a:cubicBezTo>
                        <a:pt x="141" y="87"/>
                        <a:pt x="141" y="87"/>
                        <a:pt x="141" y="87"/>
                      </a:cubicBezTo>
                      <a:cubicBezTo>
                        <a:pt x="141" y="80"/>
                        <a:pt x="141" y="80"/>
                        <a:pt x="141" y="80"/>
                      </a:cubicBezTo>
                      <a:cubicBezTo>
                        <a:pt x="141" y="78"/>
                        <a:pt x="141" y="77"/>
                        <a:pt x="141" y="77"/>
                      </a:cubicBezTo>
                      <a:cubicBezTo>
                        <a:pt x="141" y="77"/>
                        <a:pt x="142" y="78"/>
                        <a:pt x="142" y="79"/>
                      </a:cubicBezTo>
                      <a:cubicBezTo>
                        <a:pt x="142" y="79"/>
                        <a:pt x="142" y="79"/>
                        <a:pt x="142" y="80"/>
                      </a:cubicBezTo>
                      <a:lnTo>
                        <a:pt x="142" y="86"/>
                      </a:lnTo>
                      <a:close/>
                      <a:moveTo>
                        <a:pt x="145" y="81"/>
                      </a:moveTo>
                      <a:cubicBezTo>
                        <a:pt x="145" y="81"/>
                        <a:pt x="145" y="81"/>
                        <a:pt x="145" y="81"/>
                      </a:cubicBezTo>
                      <a:cubicBezTo>
                        <a:pt x="145" y="82"/>
                        <a:pt x="145" y="82"/>
                        <a:pt x="145" y="82"/>
                      </a:cubicBezTo>
                      <a:cubicBezTo>
                        <a:pt x="144" y="87"/>
                        <a:pt x="144" y="87"/>
                        <a:pt x="144" y="87"/>
                      </a:cubicBezTo>
                      <a:cubicBezTo>
                        <a:pt x="143" y="87"/>
                        <a:pt x="143" y="87"/>
                        <a:pt x="143" y="87"/>
                      </a:cubicBezTo>
                      <a:cubicBezTo>
                        <a:pt x="143" y="80"/>
                        <a:pt x="143" y="80"/>
                        <a:pt x="143" y="80"/>
                      </a:cubicBezTo>
                      <a:cubicBezTo>
                        <a:pt x="143" y="79"/>
                        <a:pt x="143" y="79"/>
                        <a:pt x="143" y="79"/>
                      </a:cubicBezTo>
                      <a:cubicBezTo>
                        <a:pt x="143" y="78"/>
                        <a:pt x="143" y="78"/>
                        <a:pt x="143" y="78"/>
                      </a:cubicBezTo>
                      <a:cubicBezTo>
                        <a:pt x="143" y="77"/>
                        <a:pt x="144" y="77"/>
                        <a:pt x="144" y="77"/>
                      </a:cubicBezTo>
                      <a:cubicBezTo>
                        <a:pt x="145" y="77"/>
                        <a:pt x="145" y="78"/>
                        <a:pt x="145" y="79"/>
                      </a:cubicBezTo>
                      <a:cubicBezTo>
                        <a:pt x="145" y="79"/>
                        <a:pt x="145" y="80"/>
                        <a:pt x="145" y="81"/>
                      </a:cubicBezTo>
                      <a:close/>
                      <a:moveTo>
                        <a:pt x="147" y="86"/>
                      </a:moveTo>
                      <a:cubicBezTo>
                        <a:pt x="147" y="86"/>
                        <a:pt x="146" y="86"/>
                        <a:pt x="146" y="86"/>
                      </a:cubicBezTo>
                      <a:cubicBezTo>
                        <a:pt x="146" y="86"/>
                        <a:pt x="146" y="86"/>
                        <a:pt x="146" y="86"/>
                      </a:cubicBezTo>
                      <a:cubicBezTo>
                        <a:pt x="147" y="83"/>
                        <a:pt x="147" y="83"/>
                        <a:pt x="147" y="83"/>
                      </a:cubicBezTo>
                      <a:cubicBezTo>
                        <a:pt x="147" y="82"/>
                        <a:pt x="147" y="81"/>
                        <a:pt x="147" y="81"/>
                      </a:cubicBezTo>
                      <a:lnTo>
                        <a:pt x="147" y="86"/>
                      </a:lnTo>
                      <a:close/>
                      <a:moveTo>
                        <a:pt x="151" y="85"/>
                      </a:moveTo>
                      <a:cubicBezTo>
                        <a:pt x="151" y="87"/>
                        <a:pt x="151" y="87"/>
                        <a:pt x="151" y="87"/>
                      </a:cubicBezTo>
                      <a:cubicBezTo>
                        <a:pt x="151" y="86"/>
                        <a:pt x="151" y="86"/>
                        <a:pt x="150" y="86"/>
                      </a:cubicBezTo>
                      <a:cubicBezTo>
                        <a:pt x="150" y="86"/>
                        <a:pt x="149" y="86"/>
                        <a:pt x="148" y="86"/>
                      </a:cubicBezTo>
                      <a:cubicBezTo>
                        <a:pt x="148" y="80"/>
                        <a:pt x="148" y="80"/>
                        <a:pt x="148" y="80"/>
                      </a:cubicBezTo>
                      <a:cubicBezTo>
                        <a:pt x="150" y="79"/>
                        <a:pt x="151" y="81"/>
                        <a:pt x="151" y="83"/>
                      </a:cubicBezTo>
                      <a:cubicBezTo>
                        <a:pt x="152" y="83"/>
                        <a:pt x="152" y="84"/>
                        <a:pt x="151" y="85"/>
                      </a:cubicBezTo>
                      <a:close/>
                      <a:moveTo>
                        <a:pt x="155" y="87"/>
                      </a:moveTo>
                      <a:cubicBezTo>
                        <a:pt x="155" y="87"/>
                        <a:pt x="154" y="87"/>
                        <a:pt x="154" y="87"/>
                      </a:cubicBezTo>
                      <a:cubicBezTo>
                        <a:pt x="154" y="87"/>
                        <a:pt x="154" y="87"/>
                        <a:pt x="154" y="87"/>
                      </a:cubicBezTo>
                      <a:cubicBezTo>
                        <a:pt x="154" y="85"/>
                        <a:pt x="154" y="85"/>
                        <a:pt x="154" y="85"/>
                      </a:cubicBezTo>
                      <a:cubicBezTo>
                        <a:pt x="154" y="85"/>
                        <a:pt x="155" y="84"/>
                        <a:pt x="155" y="84"/>
                      </a:cubicBezTo>
                      <a:lnTo>
                        <a:pt x="155" y="87"/>
                      </a:lnTo>
                      <a:close/>
                      <a:moveTo>
                        <a:pt x="155" y="65"/>
                      </a:moveTo>
                      <a:cubicBezTo>
                        <a:pt x="155" y="65"/>
                        <a:pt x="155" y="65"/>
                        <a:pt x="155" y="65"/>
                      </a:cubicBezTo>
                      <a:cubicBezTo>
                        <a:pt x="155" y="67"/>
                        <a:pt x="155" y="67"/>
                        <a:pt x="155" y="67"/>
                      </a:cubicBezTo>
                      <a:cubicBezTo>
                        <a:pt x="154" y="66"/>
                        <a:pt x="154" y="65"/>
                        <a:pt x="153" y="65"/>
                      </a:cubicBezTo>
                      <a:cubicBezTo>
                        <a:pt x="152" y="64"/>
                        <a:pt x="152" y="64"/>
                        <a:pt x="151" y="63"/>
                      </a:cubicBezTo>
                      <a:cubicBezTo>
                        <a:pt x="151" y="63"/>
                        <a:pt x="151" y="63"/>
                        <a:pt x="150" y="63"/>
                      </a:cubicBezTo>
                      <a:cubicBezTo>
                        <a:pt x="151" y="62"/>
                        <a:pt x="151" y="62"/>
                        <a:pt x="151" y="62"/>
                      </a:cubicBezTo>
                      <a:cubicBezTo>
                        <a:pt x="151" y="59"/>
                        <a:pt x="151" y="59"/>
                        <a:pt x="151" y="59"/>
                      </a:cubicBezTo>
                      <a:cubicBezTo>
                        <a:pt x="152" y="52"/>
                        <a:pt x="152" y="52"/>
                        <a:pt x="152" y="52"/>
                      </a:cubicBezTo>
                      <a:cubicBezTo>
                        <a:pt x="153" y="50"/>
                        <a:pt x="153" y="50"/>
                        <a:pt x="153" y="50"/>
                      </a:cubicBezTo>
                      <a:cubicBezTo>
                        <a:pt x="153" y="47"/>
                        <a:pt x="156" y="47"/>
                        <a:pt x="157" y="49"/>
                      </a:cubicBezTo>
                      <a:cubicBezTo>
                        <a:pt x="157" y="50"/>
                        <a:pt x="158" y="52"/>
                        <a:pt x="157" y="53"/>
                      </a:cubicBezTo>
                      <a:cubicBezTo>
                        <a:pt x="157" y="55"/>
                        <a:pt x="157" y="55"/>
                        <a:pt x="157" y="55"/>
                      </a:cubicBezTo>
                      <a:cubicBezTo>
                        <a:pt x="156" y="58"/>
                        <a:pt x="156" y="61"/>
                        <a:pt x="155" y="64"/>
                      </a:cubicBezTo>
                      <a:lnTo>
                        <a:pt x="155" y="65"/>
                      </a:lnTo>
                      <a:close/>
                      <a:moveTo>
                        <a:pt x="156" y="78"/>
                      </a:moveTo>
                      <a:cubicBezTo>
                        <a:pt x="158" y="77"/>
                        <a:pt x="158" y="77"/>
                        <a:pt x="158" y="77"/>
                      </a:cubicBezTo>
                      <a:cubicBezTo>
                        <a:pt x="159" y="76"/>
                        <a:pt x="159" y="76"/>
                        <a:pt x="159" y="76"/>
                      </a:cubicBezTo>
                      <a:cubicBezTo>
                        <a:pt x="159" y="78"/>
                        <a:pt x="159" y="78"/>
                        <a:pt x="159" y="78"/>
                      </a:cubicBezTo>
                      <a:cubicBezTo>
                        <a:pt x="158" y="82"/>
                        <a:pt x="158" y="82"/>
                        <a:pt x="158" y="82"/>
                      </a:cubicBezTo>
                      <a:cubicBezTo>
                        <a:pt x="158" y="81"/>
                        <a:pt x="157" y="80"/>
                        <a:pt x="156" y="80"/>
                      </a:cubicBezTo>
                      <a:cubicBezTo>
                        <a:pt x="156" y="79"/>
                        <a:pt x="156" y="79"/>
                        <a:pt x="156" y="79"/>
                      </a:cubicBezTo>
                      <a:lnTo>
                        <a:pt x="156" y="78"/>
                      </a:lnTo>
                      <a:close/>
                      <a:moveTo>
                        <a:pt x="156" y="85"/>
                      </a:moveTo>
                      <a:cubicBezTo>
                        <a:pt x="156" y="85"/>
                        <a:pt x="156" y="85"/>
                        <a:pt x="156" y="85"/>
                      </a:cubicBezTo>
                      <a:cubicBezTo>
                        <a:pt x="157" y="86"/>
                        <a:pt x="157" y="87"/>
                        <a:pt x="157" y="88"/>
                      </a:cubicBezTo>
                      <a:cubicBezTo>
                        <a:pt x="157" y="88"/>
                        <a:pt x="156" y="88"/>
                        <a:pt x="156" y="87"/>
                      </a:cubicBezTo>
                      <a:lnTo>
                        <a:pt x="156" y="85"/>
                      </a:lnTo>
                      <a:close/>
                      <a:moveTo>
                        <a:pt x="162" y="95"/>
                      </a:moveTo>
                      <a:cubicBezTo>
                        <a:pt x="161" y="100"/>
                        <a:pt x="161" y="100"/>
                        <a:pt x="161" y="100"/>
                      </a:cubicBezTo>
                      <a:cubicBezTo>
                        <a:pt x="160" y="103"/>
                        <a:pt x="160" y="103"/>
                        <a:pt x="160" y="103"/>
                      </a:cubicBezTo>
                      <a:cubicBezTo>
                        <a:pt x="160" y="104"/>
                        <a:pt x="160" y="104"/>
                        <a:pt x="160" y="104"/>
                      </a:cubicBezTo>
                      <a:cubicBezTo>
                        <a:pt x="159" y="108"/>
                        <a:pt x="159" y="108"/>
                        <a:pt x="159" y="108"/>
                      </a:cubicBezTo>
                      <a:cubicBezTo>
                        <a:pt x="159" y="110"/>
                        <a:pt x="159" y="110"/>
                        <a:pt x="159" y="110"/>
                      </a:cubicBezTo>
                      <a:cubicBezTo>
                        <a:pt x="158" y="117"/>
                        <a:pt x="158" y="117"/>
                        <a:pt x="158" y="117"/>
                      </a:cubicBezTo>
                      <a:cubicBezTo>
                        <a:pt x="157" y="121"/>
                        <a:pt x="157" y="121"/>
                        <a:pt x="157" y="121"/>
                      </a:cubicBezTo>
                      <a:cubicBezTo>
                        <a:pt x="157" y="121"/>
                        <a:pt x="157" y="121"/>
                        <a:pt x="157" y="121"/>
                      </a:cubicBezTo>
                      <a:cubicBezTo>
                        <a:pt x="157" y="107"/>
                        <a:pt x="157" y="107"/>
                        <a:pt x="157" y="107"/>
                      </a:cubicBezTo>
                      <a:cubicBezTo>
                        <a:pt x="157" y="106"/>
                        <a:pt x="157" y="106"/>
                        <a:pt x="157" y="106"/>
                      </a:cubicBezTo>
                      <a:cubicBezTo>
                        <a:pt x="157" y="105"/>
                        <a:pt x="157" y="105"/>
                        <a:pt x="157" y="105"/>
                      </a:cubicBezTo>
                      <a:cubicBezTo>
                        <a:pt x="157" y="105"/>
                        <a:pt x="157" y="105"/>
                        <a:pt x="157" y="105"/>
                      </a:cubicBezTo>
                      <a:cubicBezTo>
                        <a:pt x="157" y="102"/>
                        <a:pt x="157" y="102"/>
                        <a:pt x="157" y="102"/>
                      </a:cubicBezTo>
                      <a:cubicBezTo>
                        <a:pt x="159" y="95"/>
                        <a:pt x="159" y="95"/>
                        <a:pt x="159" y="95"/>
                      </a:cubicBezTo>
                      <a:cubicBezTo>
                        <a:pt x="161" y="94"/>
                        <a:pt x="161" y="94"/>
                        <a:pt x="161" y="94"/>
                      </a:cubicBezTo>
                      <a:cubicBezTo>
                        <a:pt x="161" y="91"/>
                        <a:pt x="161" y="91"/>
                        <a:pt x="161" y="91"/>
                      </a:cubicBezTo>
                      <a:cubicBezTo>
                        <a:pt x="161" y="91"/>
                        <a:pt x="161" y="91"/>
                        <a:pt x="160" y="91"/>
                      </a:cubicBezTo>
                      <a:cubicBezTo>
                        <a:pt x="160" y="91"/>
                        <a:pt x="160" y="91"/>
                        <a:pt x="160" y="91"/>
                      </a:cubicBezTo>
                      <a:cubicBezTo>
                        <a:pt x="160" y="90"/>
                        <a:pt x="160" y="90"/>
                        <a:pt x="160" y="90"/>
                      </a:cubicBezTo>
                      <a:cubicBezTo>
                        <a:pt x="161" y="89"/>
                        <a:pt x="161" y="90"/>
                        <a:pt x="161" y="91"/>
                      </a:cubicBezTo>
                      <a:cubicBezTo>
                        <a:pt x="162" y="92"/>
                        <a:pt x="162" y="93"/>
                        <a:pt x="162" y="95"/>
                      </a:cubicBezTo>
                      <a:close/>
                      <a:moveTo>
                        <a:pt x="163" y="70"/>
                      </a:moveTo>
                      <a:cubicBezTo>
                        <a:pt x="163" y="69"/>
                        <a:pt x="163" y="69"/>
                        <a:pt x="163" y="69"/>
                      </a:cubicBezTo>
                      <a:cubicBezTo>
                        <a:pt x="163" y="67"/>
                        <a:pt x="163" y="67"/>
                        <a:pt x="163" y="67"/>
                      </a:cubicBezTo>
                      <a:cubicBezTo>
                        <a:pt x="165" y="59"/>
                        <a:pt x="165" y="59"/>
                        <a:pt x="165" y="59"/>
                      </a:cubicBezTo>
                      <a:cubicBezTo>
                        <a:pt x="165" y="59"/>
                        <a:pt x="165" y="59"/>
                        <a:pt x="165" y="59"/>
                      </a:cubicBezTo>
                      <a:cubicBezTo>
                        <a:pt x="165" y="57"/>
                        <a:pt x="166" y="57"/>
                        <a:pt x="167" y="58"/>
                      </a:cubicBezTo>
                      <a:cubicBezTo>
                        <a:pt x="167" y="59"/>
                        <a:pt x="167" y="60"/>
                        <a:pt x="167" y="62"/>
                      </a:cubicBezTo>
                      <a:cubicBezTo>
                        <a:pt x="166" y="65"/>
                        <a:pt x="166" y="65"/>
                        <a:pt x="166" y="65"/>
                      </a:cubicBezTo>
                      <a:cubicBezTo>
                        <a:pt x="166" y="67"/>
                        <a:pt x="166" y="67"/>
                        <a:pt x="166" y="67"/>
                      </a:cubicBezTo>
                      <a:cubicBezTo>
                        <a:pt x="166" y="68"/>
                        <a:pt x="166" y="68"/>
                        <a:pt x="166" y="68"/>
                      </a:cubicBezTo>
                      <a:cubicBezTo>
                        <a:pt x="165" y="74"/>
                        <a:pt x="165" y="74"/>
                        <a:pt x="165" y="74"/>
                      </a:cubicBezTo>
                      <a:cubicBezTo>
                        <a:pt x="165" y="74"/>
                        <a:pt x="165" y="74"/>
                        <a:pt x="165" y="74"/>
                      </a:cubicBezTo>
                      <a:cubicBezTo>
                        <a:pt x="164" y="81"/>
                        <a:pt x="164" y="81"/>
                        <a:pt x="164" y="81"/>
                      </a:cubicBezTo>
                      <a:cubicBezTo>
                        <a:pt x="163" y="84"/>
                        <a:pt x="163" y="84"/>
                        <a:pt x="163" y="84"/>
                      </a:cubicBezTo>
                      <a:cubicBezTo>
                        <a:pt x="163" y="87"/>
                        <a:pt x="163" y="87"/>
                        <a:pt x="163" y="87"/>
                      </a:cubicBezTo>
                      <a:cubicBezTo>
                        <a:pt x="163" y="86"/>
                        <a:pt x="162" y="86"/>
                        <a:pt x="162" y="85"/>
                      </a:cubicBezTo>
                      <a:cubicBezTo>
                        <a:pt x="161" y="85"/>
                        <a:pt x="161" y="84"/>
                        <a:pt x="161" y="84"/>
                      </a:cubicBezTo>
                      <a:cubicBezTo>
                        <a:pt x="161" y="83"/>
                        <a:pt x="161" y="83"/>
                        <a:pt x="161" y="83"/>
                      </a:cubicBezTo>
                      <a:cubicBezTo>
                        <a:pt x="162" y="76"/>
                        <a:pt x="162" y="76"/>
                        <a:pt x="162" y="76"/>
                      </a:cubicBezTo>
                      <a:cubicBezTo>
                        <a:pt x="163" y="72"/>
                        <a:pt x="163" y="72"/>
                        <a:pt x="163" y="72"/>
                      </a:cubicBezTo>
                      <a:lnTo>
                        <a:pt x="163" y="70"/>
                      </a:lnTo>
                      <a:close/>
                      <a:moveTo>
                        <a:pt x="161" y="53"/>
                      </a:moveTo>
                      <a:cubicBezTo>
                        <a:pt x="162" y="53"/>
                        <a:pt x="163" y="55"/>
                        <a:pt x="163" y="58"/>
                      </a:cubicBezTo>
                      <a:cubicBezTo>
                        <a:pt x="162" y="59"/>
                        <a:pt x="162" y="59"/>
                        <a:pt x="162" y="59"/>
                      </a:cubicBezTo>
                      <a:cubicBezTo>
                        <a:pt x="162" y="61"/>
                        <a:pt x="162" y="61"/>
                        <a:pt x="162" y="61"/>
                      </a:cubicBezTo>
                      <a:cubicBezTo>
                        <a:pt x="162" y="63"/>
                        <a:pt x="161" y="66"/>
                        <a:pt x="161" y="69"/>
                      </a:cubicBezTo>
                      <a:cubicBezTo>
                        <a:pt x="161" y="70"/>
                        <a:pt x="161" y="70"/>
                        <a:pt x="161" y="70"/>
                      </a:cubicBezTo>
                      <a:cubicBezTo>
                        <a:pt x="160" y="71"/>
                        <a:pt x="160" y="71"/>
                        <a:pt x="160" y="71"/>
                      </a:cubicBezTo>
                      <a:cubicBezTo>
                        <a:pt x="160" y="72"/>
                        <a:pt x="160" y="72"/>
                        <a:pt x="160" y="72"/>
                      </a:cubicBezTo>
                      <a:cubicBezTo>
                        <a:pt x="160" y="74"/>
                        <a:pt x="160" y="74"/>
                        <a:pt x="160" y="74"/>
                      </a:cubicBezTo>
                      <a:cubicBezTo>
                        <a:pt x="157" y="73"/>
                        <a:pt x="157" y="73"/>
                        <a:pt x="157" y="73"/>
                      </a:cubicBezTo>
                      <a:cubicBezTo>
                        <a:pt x="157" y="71"/>
                        <a:pt x="157" y="71"/>
                        <a:pt x="157" y="71"/>
                      </a:cubicBezTo>
                      <a:cubicBezTo>
                        <a:pt x="156" y="70"/>
                        <a:pt x="156" y="70"/>
                        <a:pt x="156" y="70"/>
                      </a:cubicBezTo>
                      <a:cubicBezTo>
                        <a:pt x="157" y="67"/>
                        <a:pt x="157" y="67"/>
                        <a:pt x="157" y="67"/>
                      </a:cubicBezTo>
                      <a:cubicBezTo>
                        <a:pt x="158" y="64"/>
                        <a:pt x="158" y="64"/>
                        <a:pt x="158" y="64"/>
                      </a:cubicBezTo>
                      <a:cubicBezTo>
                        <a:pt x="158" y="62"/>
                        <a:pt x="158" y="62"/>
                        <a:pt x="158" y="62"/>
                      </a:cubicBezTo>
                      <a:cubicBezTo>
                        <a:pt x="158" y="60"/>
                        <a:pt x="159" y="57"/>
                        <a:pt x="159" y="55"/>
                      </a:cubicBezTo>
                      <a:cubicBezTo>
                        <a:pt x="159" y="54"/>
                        <a:pt x="159" y="54"/>
                        <a:pt x="160" y="53"/>
                      </a:cubicBezTo>
                      <a:cubicBezTo>
                        <a:pt x="160" y="53"/>
                        <a:pt x="160" y="52"/>
                        <a:pt x="161" y="53"/>
                      </a:cubicBezTo>
                      <a:close/>
                      <a:moveTo>
                        <a:pt x="159" y="40"/>
                      </a:moveTo>
                      <a:cubicBezTo>
                        <a:pt x="159" y="41"/>
                        <a:pt x="159" y="41"/>
                        <a:pt x="160" y="42"/>
                      </a:cubicBezTo>
                      <a:cubicBezTo>
                        <a:pt x="160" y="43"/>
                        <a:pt x="160" y="43"/>
                        <a:pt x="159" y="44"/>
                      </a:cubicBezTo>
                      <a:cubicBezTo>
                        <a:pt x="159" y="44"/>
                        <a:pt x="158" y="43"/>
                        <a:pt x="158" y="43"/>
                      </a:cubicBezTo>
                      <a:cubicBezTo>
                        <a:pt x="157" y="43"/>
                        <a:pt x="157" y="42"/>
                        <a:pt x="156" y="42"/>
                      </a:cubicBezTo>
                      <a:cubicBezTo>
                        <a:pt x="156" y="41"/>
                        <a:pt x="155" y="41"/>
                        <a:pt x="154" y="40"/>
                      </a:cubicBezTo>
                      <a:cubicBezTo>
                        <a:pt x="155" y="37"/>
                        <a:pt x="158" y="38"/>
                        <a:pt x="159" y="40"/>
                      </a:cubicBezTo>
                      <a:close/>
                      <a:moveTo>
                        <a:pt x="152" y="33"/>
                      </a:moveTo>
                      <a:cubicBezTo>
                        <a:pt x="152" y="31"/>
                        <a:pt x="152" y="31"/>
                        <a:pt x="152" y="31"/>
                      </a:cubicBezTo>
                      <a:cubicBezTo>
                        <a:pt x="153" y="30"/>
                        <a:pt x="153" y="28"/>
                        <a:pt x="153" y="26"/>
                      </a:cubicBezTo>
                      <a:cubicBezTo>
                        <a:pt x="154" y="24"/>
                        <a:pt x="157" y="25"/>
                        <a:pt x="156" y="28"/>
                      </a:cubicBezTo>
                      <a:cubicBezTo>
                        <a:pt x="155" y="31"/>
                        <a:pt x="155" y="31"/>
                        <a:pt x="155" y="31"/>
                      </a:cubicBezTo>
                      <a:cubicBezTo>
                        <a:pt x="155" y="33"/>
                        <a:pt x="155" y="33"/>
                        <a:pt x="155" y="33"/>
                      </a:cubicBezTo>
                      <a:cubicBezTo>
                        <a:pt x="154" y="35"/>
                        <a:pt x="154" y="35"/>
                        <a:pt x="154" y="35"/>
                      </a:cubicBezTo>
                      <a:cubicBezTo>
                        <a:pt x="154" y="38"/>
                        <a:pt x="154" y="38"/>
                        <a:pt x="154" y="38"/>
                      </a:cubicBezTo>
                      <a:cubicBezTo>
                        <a:pt x="153" y="38"/>
                        <a:pt x="152" y="37"/>
                        <a:pt x="152" y="37"/>
                      </a:cubicBezTo>
                      <a:cubicBezTo>
                        <a:pt x="151" y="37"/>
                        <a:pt x="151" y="37"/>
                        <a:pt x="151" y="37"/>
                      </a:cubicBezTo>
                      <a:cubicBezTo>
                        <a:pt x="151" y="35"/>
                        <a:pt x="152" y="34"/>
                        <a:pt x="152" y="33"/>
                      </a:cubicBezTo>
                      <a:close/>
                      <a:moveTo>
                        <a:pt x="144" y="50"/>
                      </a:moveTo>
                      <a:cubicBezTo>
                        <a:pt x="145" y="46"/>
                        <a:pt x="145" y="46"/>
                        <a:pt x="145" y="46"/>
                      </a:cubicBezTo>
                      <a:cubicBezTo>
                        <a:pt x="146" y="42"/>
                        <a:pt x="150" y="43"/>
                        <a:pt x="151" y="46"/>
                      </a:cubicBezTo>
                      <a:cubicBezTo>
                        <a:pt x="151" y="46"/>
                        <a:pt x="151" y="47"/>
                        <a:pt x="151" y="47"/>
                      </a:cubicBezTo>
                      <a:cubicBezTo>
                        <a:pt x="151" y="48"/>
                        <a:pt x="151" y="48"/>
                        <a:pt x="151" y="49"/>
                      </a:cubicBezTo>
                      <a:cubicBezTo>
                        <a:pt x="150" y="54"/>
                        <a:pt x="150" y="54"/>
                        <a:pt x="150" y="54"/>
                      </a:cubicBezTo>
                      <a:cubicBezTo>
                        <a:pt x="149" y="60"/>
                        <a:pt x="149" y="60"/>
                        <a:pt x="149" y="60"/>
                      </a:cubicBezTo>
                      <a:cubicBezTo>
                        <a:pt x="149" y="59"/>
                        <a:pt x="148" y="59"/>
                        <a:pt x="148" y="59"/>
                      </a:cubicBezTo>
                      <a:cubicBezTo>
                        <a:pt x="148" y="59"/>
                        <a:pt x="148" y="59"/>
                        <a:pt x="148" y="59"/>
                      </a:cubicBezTo>
                      <a:cubicBezTo>
                        <a:pt x="147" y="59"/>
                        <a:pt x="147" y="59"/>
                        <a:pt x="147" y="60"/>
                      </a:cubicBezTo>
                      <a:cubicBezTo>
                        <a:pt x="147" y="60"/>
                        <a:pt x="147" y="61"/>
                        <a:pt x="148" y="61"/>
                      </a:cubicBezTo>
                      <a:cubicBezTo>
                        <a:pt x="148" y="61"/>
                        <a:pt x="148" y="61"/>
                        <a:pt x="148" y="61"/>
                      </a:cubicBezTo>
                      <a:cubicBezTo>
                        <a:pt x="148" y="61"/>
                        <a:pt x="148" y="61"/>
                        <a:pt x="148" y="61"/>
                      </a:cubicBezTo>
                      <a:cubicBezTo>
                        <a:pt x="148" y="61"/>
                        <a:pt x="148" y="61"/>
                        <a:pt x="148" y="61"/>
                      </a:cubicBezTo>
                      <a:cubicBezTo>
                        <a:pt x="148" y="61"/>
                        <a:pt x="148" y="61"/>
                        <a:pt x="148" y="61"/>
                      </a:cubicBezTo>
                      <a:cubicBezTo>
                        <a:pt x="148" y="61"/>
                        <a:pt x="148" y="61"/>
                        <a:pt x="148" y="61"/>
                      </a:cubicBezTo>
                      <a:cubicBezTo>
                        <a:pt x="148" y="61"/>
                        <a:pt x="149" y="60"/>
                        <a:pt x="149" y="60"/>
                      </a:cubicBezTo>
                      <a:cubicBezTo>
                        <a:pt x="149" y="60"/>
                        <a:pt x="149" y="60"/>
                        <a:pt x="149" y="60"/>
                      </a:cubicBezTo>
                      <a:cubicBezTo>
                        <a:pt x="149" y="60"/>
                        <a:pt x="149" y="60"/>
                        <a:pt x="149" y="60"/>
                      </a:cubicBezTo>
                      <a:cubicBezTo>
                        <a:pt x="148" y="61"/>
                        <a:pt x="148" y="61"/>
                        <a:pt x="148" y="61"/>
                      </a:cubicBezTo>
                      <a:cubicBezTo>
                        <a:pt x="148" y="61"/>
                        <a:pt x="148" y="61"/>
                        <a:pt x="148" y="61"/>
                      </a:cubicBezTo>
                      <a:cubicBezTo>
                        <a:pt x="148" y="61"/>
                        <a:pt x="148" y="61"/>
                        <a:pt x="148" y="61"/>
                      </a:cubicBezTo>
                      <a:cubicBezTo>
                        <a:pt x="147" y="61"/>
                        <a:pt x="147" y="62"/>
                        <a:pt x="147" y="62"/>
                      </a:cubicBezTo>
                      <a:cubicBezTo>
                        <a:pt x="147" y="62"/>
                        <a:pt x="147" y="62"/>
                        <a:pt x="147" y="62"/>
                      </a:cubicBezTo>
                      <a:cubicBezTo>
                        <a:pt x="146" y="62"/>
                        <a:pt x="145" y="63"/>
                        <a:pt x="145" y="63"/>
                      </a:cubicBezTo>
                      <a:cubicBezTo>
                        <a:pt x="145" y="63"/>
                        <a:pt x="145" y="63"/>
                        <a:pt x="145" y="63"/>
                      </a:cubicBezTo>
                      <a:cubicBezTo>
                        <a:pt x="144" y="64"/>
                        <a:pt x="144" y="64"/>
                        <a:pt x="144" y="64"/>
                      </a:cubicBezTo>
                      <a:cubicBezTo>
                        <a:pt x="143" y="65"/>
                        <a:pt x="142" y="66"/>
                        <a:pt x="141" y="67"/>
                      </a:cubicBezTo>
                      <a:cubicBezTo>
                        <a:pt x="141" y="65"/>
                        <a:pt x="141" y="65"/>
                        <a:pt x="141" y="65"/>
                      </a:cubicBezTo>
                      <a:cubicBezTo>
                        <a:pt x="143" y="58"/>
                        <a:pt x="143" y="58"/>
                        <a:pt x="143" y="58"/>
                      </a:cubicBezTo>
                      <a:cubicBezTo>
                        <a:pt x="143" y="57"/>
                        <a:pt x="143" y="57"/>
                        <a:pt x="143" y="57"/>
                      </a:cubicBezTo>
                      <a:cubicBezTo>
                        <a:pt x="144" y="52"/>
                        <a:pt x="144" y="52"/>
                        <a:pt x="144" y="52"/>
                      </a:cubicBezTo>
                      <a:lnTo>
                        <a:pt x="144" y="50"/>
                      </a:lnTo>
                      <a:close/>
                      <a:moveTo>
                        <a:pt x="134" y="28"/>
                      </a:moveTo>
                      <a:cubicBezTo>
                        <a:pt x="135" y="24"/>
                        <a:pt x="141" y="24"/>
                        <a:pt x="142" y="27"/>
                      </a:cubicBezTo>
                      <a:cubicBezTo>
                        <a:pt x="142" y="28"/>
                        <a:pt x="142" y="29"/>
                        <a:pt x="142" y="30"/>
                      </a:cubicBezTo>
                      <a:cubicBezTo>
                        <a:pt x="141" y="34"/>
                        <a:pt x="141" y="34"/>
                        <a:pt x="141" y="34"/>
                      </a:cubicBezTo>
                      <a:cubicBezTo>
                        <a:pt x="139" y="33"/>
                        <a:pt x="137" y="32"/>
                        <a:pt x="135" y="32"/>
                      </a:cubicBezTo>
                      <a:cubicBezTo>
                        <a:pt x="134" y="32"/>
                        <a:pt x="134" y="31"/>
                        <a:pt x="133" y="31"/>
                      </a:cubicBezTo>
                      <a:lnTo>
                        <a:pt x="134" y="28"/>
                      </a:lnTo>
                      <a:close/>
                      <a:moveTo>
                        <a:pt x="132" y="57"/>
                      </a:moveTo>
                      <a:cubicBezTo>
                        <a:pt x="133" y="53"/>
                        <a:pt x="133" y="53"/>
                        <a:pt x="133" y="53"/>
                      </a:cubicBezTo>
                      <a:cubicBezTo>
                        <a:pt x="134" y="48"/>
                        <a:pt x="134" y="48"/>
                        <a:pt x="134" y="48"/>
                      </a:cubicBezTo>
                      <a:cubicBezTo>
                        <a:pt x="135" y="43"/>
                        <a:pt x="135" y="43"/>
                        <a:pt x="135" y="43"/>
                      </a:cubicBezTo>
                      <a:cubicBezTo>
                        <a:pt x="136" y="42"/>
                        <a:pt x="136" y="42"/>
                        <a:pt x="136" y="42"/>
                      </a:cubicBezTo>
                      <a:cubicBezTo>
                        <a:pt x="137" y="38"/>
                        <a:pt x="140" y="38"/>
                        <a:pt x="142" y="39"/>
                      </a:cubicBezTo>
                      <a:cubicBezTo>
                        <a:pt x="142" y="40"/>
                        <a:pt x="143" y="41"/>
                        <a:pt x="143" y="42"/>
                      </a:cubicBezTo>
                      <a:cubicBezTo>
                        <a:pt x="143" y="43"/>
                        <a:pt x="143" y="43"/>
                        <a:pt x="143" y="44"/>
                      </a:cubicBezTo>
                      <a:cubicBezTo>
                        <a:pt x="141" y="52"/>
                        <a:pt x="141" y="52"/>
                        <a:pt x="141" y="52"/>
                      </a:cubicBezTo>
                      <a:cubicBezTo>
                        <a:pt x="141" y="54"/>
                        <a:pt x="141" y="54"/>
                        <a:pt x="141" y="54"/>
                      </a:cubicBezTo>
                      <a:cubicBezTo>
                        <a:pt x="140" y="56"/>
                        <a:pt x="140" y="56"/>
                        <a:pt x="140" y="56"/>
                      </a:cubicBezTo>
                      <a:cubicBezTo>
                        <a:pt x="140" y="60"/>
                        <a:pt x="140" y="60"/>
                        <a:pt x="140" y="60"/>
                      </a:cubicBezTo>
                      <a:cubicBezTo>
                        <a:pt x="139" y="63"/>
                        <a:pt x="139" y="65"/>
                        <a:pt x="138" y="67"/>
                      </a:cubicBezTo>
                      <a:cubicBezTo>
                        <a:pt x="138" y="67"/>
                        <a:pt x="138" y="67"/>
                        <a:pt x="138" y="67"/>
                      </a:cubicBezTo>
                      <a:cubicBezTo>
                        <a:pt x="138" y="67"/>
                        <a:pt x="138" y="67"/>
                        <a:pt x="138" y="67"/>
                      </a:cubicBezTo>
                      <a:cubicBezTo>
                        <a:pt x="136" y="66"/>
                        <a:pt x="134" y="66"/>
                        <a:pt x="132" y="65"/>
                      </a:cubicBezTo>
                      <a:cubicBezTo>
                        <a:pt x="131" y="65"/>
                        <a:pt x="131" y="65"/>
                        <a:pt x="131" y="65"/>
                      </a:cubicBezTo>
                      <a:cubicBezTo>
                        <a:pt x="132" y="59"/>
                        <a:pt x="132" y="59"/>
                        <a:pt x="132" y="59"/>
                      </a:cubicBezTo>
                      <a:lnTo>
                        <a:pt x="132" y="57"/>
                      </a:lnTo>
                      <a:close/>
                      <a:moveTo>
                        <a:pt x="121" y="20"/>
                      </a:moveTo>
                      <a:cubicBezTo>
                        <a:pt x="122" y="19"/>
                        <a:pt x="122" y="19"/>
                        <a:pt x="122" y="19"/>
                      </a:cubicBezTo>
                      <a:cubicBezTo>
                        <a:pt x="122" y="16"/>
                        <a:pt x="122" y="16"/>
                        <a:pt x="122" y="16"/>
                      </a:cubicBezTo>
                      <a:cubicBezTo>
                        <a:pt x="123" y="14"/>
                        <a:pt x="126" y="14"/>
                        <a:pt x="126" y="16"/>
                      </a:cubicBezTo>
                      <a:cubicBezTo>
                        <a:pt x="126" y="16"/>
                        <a:pt x="126" y="16"/>
                        <a:pt x="126" y="16"/>
                      </a:cubicBezTo>
                      <a:cubicBezTo>
                        <a:pt x="126" y="18"/>
                        <a:pt x="126" y="19"/>
                        <a:pt x="125" y="21"/>
                      </a:cubicBezTo>
                      <a:cubicBezTo>
                        <a:pt x="125" y="22"/>
                        <a:pt x="125" y="24"/>
                        <a:pt x="124" y="25"/>
                      </a:cubicBezTo>
                      <a:cubicBezTo>
                        <a:pt x="123" y="25"/>
                        <a:pt x="122" y="25"/>
                        <a:pt x="120" y="25"/>
                      </a:cubicBezTo>
                      <a:cubicBezTo>
                        <a:pt x="121" y="23"/>
                        <a:pt x="121" y="22"/>
                        <a:pt x="121" y="20"/>
                      </a:cubicBezTo>
                      <a:close/>
                      <a:moveTo>
                        <a:pt x="121" y="50"/>
                      </a:moveTo>
                      <a:cubicBezTo>
                        <a:pt x="122" y="47"/>
                        <a:pt x="122" y="43"/>
                        <a:pt x="123" y="39"/>
                      </a:cubicBezTo>
                      <a:cubicBezTo>
                        <a:pt x="123" y="39"/>
                        <a:pt x="123" y="39"/>
                        <a:pt x="123" y="39"/>
                      </a:cubicBezTo>
                      <a:cubicBezTo>
                        <a:pt x="124" y="36"/>
                        <a:pt x="127" y="35"/>
                        <a:pt x="129" y="36"/>
                      </a:cubicBezTo>
                      <a:cubicBezTo>
                        <a:pt x="131" y="36"/>
                        <a:pt x="132" y="38"/>
                        <a:pt x="132" y="41"/>
                      </a:cubicBezTo>
                      <a:cubicBezTo>
                        <a:pt x="130" y="47"/>
                        <a:pt x="130" y="47"/>
                        <a:pt x="130" y="47"/>
                      </a:cubicBezTo>
                      <a:cubicBezTo>
                        <a:pt x="129" y="51"/>
                        <a:pt x="129" y="51"/>
                        <a:pt x="129" y="51"/>
                      </a:cubicBezTo>
                      <a:cubicBezTo>
                        <a:pt x="129" y="52"/>
                        <a:pt x="129" y="52"/>
                        <a:pt x="129" y="52"/>
                      </a:cubicBezTo>
                      <a:cubicBezTo>
                        <a:pt x="129" y="55"/>
                        <a:pt x="128" y="58"/>
                        <a:pt x="127" y="61"/>
                      </a:cubicBezTo>
                      <a:cubicBezTo>
                        <a:pt x="127" y="63"/>
                        <a:pt x="127" y="63"/>
                        <a:pt x="127" y="63"/>
                      </a:cubicBezTo>
                      <a:cubicBezTo>
                        <a:pt x="127" y="63"/>
                        <a:pt x="127" y="63"/>
                        <a:pt x="127" y="63"/>
                      </a:cubicBezTo>
                      <a:cubicBezTo>
                        <a:pt x="126" y="63"/>
                        <a:pt x="126" y="63"/>
                        <a:pt x="126" y="63"/>
                      </a:cubicBezTo>
                      <a:cubicBezTo>
                        <a:pt x="125" y="63"/>
                        <a:pt x="125" y="63"/>
                        <a:pt x="124" y="63"/>
                      </a:cubicBezTo>
                      <a:cubicBezTo>
                        <a:pt x="122" y="62"/>
                        <a:pt x="120" y="62"/>
                        <a:pt x="118" y="62"/>
                      </a:cubicBezTo>
                      <a:cubicBezTo>
                        <a:pt x="119" y="58"/>
                        <a:pt x="119" y="58"/>
                        <a:pt x="119" y="58"/>
                      </a:cubicBezTo>
                      <a:cubicBezTo>
                        <a:pt x="120" y="53"/>
                        <a:pt x="120" y="53"/>
                        <a:pt x="120" y="53"/>
                      </a:cubicBezTo>
                      <a:lnTo>
                        <a:pt x="121" y="50"/>
                      </a:lnTo>
                      <a:close/>
                      <a:moveTo>
                        <a:pt x="118" y="34"/>
                      </a:moveTo>
                      <a:cubicBezTo>
                        <a:pt x="119" y="35"/>
                        <a:pt x="120" y="36"/>
                        <a:pt x="119" y="38"/>
                      </a:cubicBezTo>
                      <a:cubicBezTo>
                        <a:pt x="118" y="43"/>
                        <a:pt x="118" y="43"/>
                        <a:pt x="118" y="43"/>
                      </a:cubicBezTo>
                      <a:cubicBezTo>
                        <a:pt x="118" y="45"/>
                        <a:pt x="117" y="47"/>
                        <a:pt x="116" y="50"/>
                      </a:cubicBezTo>
                      <a:cubicBezTo>
                        <a:pt x="116" y="52"/>
                        <a:pt x="115" y="54"/>
                        <a:pt x="115" y="57"/>
                      </a:cubicBezTo>
                      <a:cubicBezTo>
                        <a:pt x="114" y="61"/>
                        <a:pt x="114" y="61"/>
                        <a:pt x="114" y="61"/>
                      </a:cubicBezTo>
                      <a:cubicBezTo>
                        <a:pt x="114" y="61"/>
                        <a:pt x="114" y="61"/>
                        <a:pt x="114" y="61"/>
                      </a:cubicBezTo>
                      <a:cubicBezTo>
                        <a:pt x="114" y="61"/>
                        <a:pt x="114" y="61"/>
                        <a:pt x="114" y="61"/>
                      </a:cubicBezTo>
                      <a:cubicBezTo>
                        <a:pt x="112" y="61"/>
                        <a:pt x="110" y="61"/>
                        <a:pt x="108" y="61"/>
                      </a:cubicBezTo>
                      <a:cubicBezTo>
                        <a:pt x="106" y="61"/>
                        <a:pt x="106" y="61"/>
                        <a:pt x="106" y="61"/>
                      </a:cubicBezTo>
                      <a:cubicBezTo>
                        <a:pt x="107" y="57"/>
                        <a:pt x="108" y="53"/>
                        <a:pt x="109" y="49"/>
                      </a:cubicBezTo>
                      <a:cubicBezTo>
                        <a:pt x="109" y="48"/>
                        <a:pt x="109" y="48"/>
                        <a:pt x="109" y="48"/>
                      </a:cubicBezTo>
                      <a:cubicBezTo>
                        <a:pt x="110" y="45"/>
                        <a:pt x="111" y="41"/>
                        <a:pt x="112" y="38"/>
                      </a:cubicBezTo>
                      <a:cubicBezTo>
                        <a:pt x="112" y="38"/>
                        <a:pt x="112" y="38"/>
                        <a:pt x="112" y="38"/>
                      </a:cubicBezTo>
                      <a:cubicBezTo>
                        <a:pt x="113" y="34"/>
                        <a:pt x="116" y="33"/>
                        <a:pt x="118" y="34"/>
                      </a:cubicBezTo>
                      <a:close/>
                      <a:moveTo>
                        <a:pt x="103" y="28"/>
                      </a:moveTo>
                      <a:cubicBezTo>
                        <a:pt x="104" y="24"/>
                        <a:pt x="110" y="23"/>
                        <a:pt x="112" y="25"/>
                      </a:cubicBezTo>
                      <a:cubicBezTo>
                        <a:pt x="112" y="26"/>
                        <a:pt x="112" y="27"/>
                        <a:pt x="112" y="28"/>
                      </a:cubicBezTo>
                      <a:cubicBezTo>
                        <a:pt x="112" y="29"/>
                        <a:pt x="112" y="29"/>
                        <a:pt x="112" y="29"/>
                      </a:cubicBezTo>
                      <a:cubicBezTo>
                        <a:pt x="109" y="29"/>
                        <a:pt x="107" y="30"/>
                        <a:pt x="104" y="30"/>
                      </a:cubicBezTo>
                      <a:cubicBezTo>
                        <a:pt x="104" y="30"/>
                        <a:pt x="103" y="30"/>
                        <a:pt x="103" y="30"/>
                      </a:cubicBezTo>
                      <a:lnTo>
                        <a:pt x="103" y="28"/>
                      </a:lnTo>
                      <a:close/>
                      <a:moveTo>
                        <a:pt x="101" y="45"/>
                      </a:moveTo>
                      <a:cubicBezTo>
                        <a:pt x="102" y="39"/>
                        <a:pt x="102" y="39"/>
                        <a:pt x="102" y="39"/>
                      </a:cubicBezTo>
                      <a:cubicBezTo>
                        <a:pt x="104" y="33"/>
                        <a:pt x="110" y="33"/>
                        <a:pt x="109" y="38"/>
                      </a:cubicBezTo>
                      <a:cubicBezTo>
                        <a:pt x="109" y="40"/>
                        <a:pt x="109" y="40"/>
                        <a:pt x="109" y="40"/>
                      </a:cubicBezTo>
                      <a:cubicBezTo>
                        <a:pt x="106" y="50"/>
                        <a:pt x="106" y="50"/>
                        <a:pt x="106" y="50"/>
                      </a:cubicBezTo>
                      <a:cubicBezTo>
                        <a:pt x="106" y="50"/>
                        <a:pt x="106" y="50"/>
                        <a:pt x="106" y="50"/>
                      </a:cubicBezTo>
                      <a:cubicBezTo>
                        <a:pt x="103" y="61"/>
                        <a:pt x="103" y="61"/>
                        <a:pt x="103" y="61"/>
                      </a:cubicBezTo>
                      <a:cubicBezTo>
                        <a:pt x="101" y="61"/>
                        <a:pt x="99" y="62"/>
                        <a:pt x="96" y="62"/>
                      </a:cubicBezTo>
                      <a:cubicBezTo>
                        <a:pt x="98" y="56"/>
                        <a:pt x="98" y="56"/>
                        <a:pt x="98" y="56"/>
                      </a:cubicBezTo>
                      <a:cubicBezTo>
                        <a:pt x="99" y="50"/>
                        <a:pt x="99" y="50"/>
                        <a:pt x="99" y="50"/>
                      </a:cubicBezTo>
                      <a:lnTo>
                        <a:pt x="101" y="45"/>
                      </a:lnTo>
                      <a:close/>
                      <a:moveTo>
                        <a:pt x="100" y="39"/>
                      </a:moveTo>
                      <a:cubicBezTo>
                        <a:pt x="98" y="46"/>
                        <a:pt x="98" y="46"/>
                        <a:pt x="98" y="46"/>
                      </a:cubicBezTo>
                      <a:cubicBezTo>
                        <a:pt x="97" y="51"/>
                        <a:pt x="97" y="51"/>
                        <a:pt x="97" y="51"/>
                      </a:cubicBezTo>
                      <a:cubicBezTo>
                        <a:pt x="95" y="57"/>
                        <a:pt x="95" y="57"/>
                        <a:pt x="95" y="57"/>
                      </a:cubicBezTo>
                      <a:cubicBezTo>
                        <a:pt x="94" y="62"/>
                        <a:pt x="94" y="62"/>
                        <a:pt x="94" y="62"/>
                      </a:cubicBezTo>
                      <a:cubicBezTo>
                        <a:pt x="92" y="63"/>
                        <a:pt x="90" y="63"/>
                        <a:pt x="88" y="63"/>
                      </a:cubicBezTo>
                      <a:cubicBezTo>
                        <a:pt x="89" y="61"/>
                        <a:pt x="89" y="61"/>
                        <a:pt x="89" y="61"/>
                      </a:cubicBezTo>
                      <a:cubicBezTo>
                        <a:pt x="90" y="58"/>
                        <a:pt x="91" y="55"/>
                        <a:pt x="92" y="52"/>
                      </a:cubicBezTo>
                      <a:cubicBezTo>
                        <a:pt x="92" y="51"/>
                        <a:pt x="92" y="51"/>
                        <a:pt x="92" y="51"/>
                      </a:cubicBezTo>
                      <a:cubicBezTo>
                        <a:pt x="93" y="47"/>
                        <a:pt x="94" y="43"/>
                        <a:pt x="95" y="40"/>
                      </a:cubicBezTo>
                      <a:cubicBezTo>
                        <a:pt x="96" y="35"/>
                        <a:pt x="101" y="34"/>
                        <a:pt x="100" y="39"/>
                      </a:cubicBezTo>
                      <a:close/>
                      <a:moveTo>
                        <a:pt x="89" y="40"/>
                      </a:moveTo>
                      <a:cubicBezTo>
                        <a:pt x="90" y="38"/>
                        <a:pt x="91" y="38"/>
                        <a:pt x="92" y="38"/>
                      </a:cubicBezTo>
                      <a:cubicBezTo>
                        <a:pt x="93" y="38"/>
                        <a:pt x="93" y="39"/>
                        <a:pt x="92" y="41"/>
                      </a:cubicBezTo>
                      <a:cubicBezTo>
                        <a:pt x="91" y="45"/>
                        <a:pt x="90" y="48"/>
                        <a:pt x="89" y="52"/>
                      </a:cubicBezTo>
                      <a:cubicBezTo>
                        <a:pt x="89" y="52"/>
                        <a:pt x="89" y="52"/>
                        <a:pt x="89" y="52"/>
                      </a:cubicBezTo>
                      <a:cubicBezTo>
                        <a:pt x="88" y="56"/>
                        <a:pt x="87" y="60"/>
                        <a:pt x="86" y="63"/>
                      </a:cubicBezTo>
                      <a:cubicBezTo>
                        <a:pt x="86" y="64"/>
                        <a:pt x="86" y="64"/>
                        <a:pt x="86" y="64"/>
                      </a:cubicBezTo>
                      <a:cubicBezTo>
                        <a:pt x="84" y="64"/>
                        <a:pt x="84" y="64"/>
                        <a:pt x="84" y="64"/>
                      </a:cubicBezTo>
                      <a:cubicBezTo>
                        <a:pt x="83" y="65"/>
                        <a:pt x="82" y="65"/>
                        <a:pt x="81" y="65"/>
                      </a:cubicBezTo>
                      <a:cubicBezTo>
                        <a:pt x="82" y="62"/>
                        <a:pt x="83" y="59"/>
                        <a:pt x="84" y="55"/>
                      </a:cubicBezTo>
                      <a:cubicBezTo>
                        <a:pt x="85" y="53"/>
                        <a:pt x="85" y="53"/>
                        <a:pt x="85" y="53"/>
                      </a:cubicBezTo>
                      <a:cubicBezTo>
                        <a:pt x="86" y="49"/>
                        <a:pt x="87" y="46"/>
                        <a:pt x="88" y="42"/>
                      </a:cubicBezTo>
                      <a:cubicBezTo>
                        <a:pt x="88" y="41"/>
                        <a:pt x="89" y="40"/>
                        <a:pt x="89" y="40"/>
                      </a:cubicBezTo>
                      <a:close/>
                      <a:moveTo>
                        <a:pt x="77" y="60"/>
                      </a:moveTo>
                      <a:cubicBezTo>
                        <a:pt x="79" y="55"/>
                        <a:pt x="79" y="55"/>
                        <a:pt x="79" y="55"/>
                      </a:cubicBezTo>
                      <a:cubicBezTo>
                        <a:pt x="80" y="52"/>
                        <a:pt x="81" y="48"/>
                        <a:pt x="82" y="44"/>
                      </a:cubicBezTo>
                      <a:cubicBezTo>
                        <a:pt x="82" y="43"/>
                        <a:pt x="82" y="43"/>
                        <a:pt x="82" y="43"/>
                      </a:cubicBezTo>
                      <a:cubicBezTo>
                        <a:pt x="83" y="39"/>
                        <a:pt x="87" y="38"/>
                        <a:pt x="85" y="42"/>
                      </a:cubicBezTo>
                      <a:cubicBezTo>
                        <a:pt x="85" y="42"/>
                        <a:pt x="85" y="42"/>
                        <a:pt x="85" y="42"/>
                      </a:cubicBezTo>
                      <a:cubicBezTo>
                        <a:pt x="84" y="46"/>
                        <a:pt x="83" y="50"/>
                        <a:pt x="82" y="54"/>
                      </a:cubicBezTo>
                      <a:cubicBezTo>
                        <a:pt x="81" y="57"/>
                        <a:pt x="81" y="57"/>
                        <a:pt x="81" y="57"/>
                      </a:cubicBezTo>
                      <a:cubicBezTo>
                        <a:pt x="78" y="66"/>
                        <a:pt x="78" y="66"/>
                        <a:pt x="78" y="66"/>
                      </a:cubicBezTo>
                      <a:cubicBezTo>
                        <a:pt x="77" y="66"/>
                        <a:pt x="76" y="67"/>
                        <a:pt x="75" y="67"/>
                      </a:cubicBezTo>
                      <a:cubicBezTo>
                        <a:pt x="76" y="65"/>
                        <a:pt x="77" y="62"/>
                        <a:pt x="77" y="60"/>
                      </a:cubicBezTo>
                      <a:close/>
                      <a:moveTo>
                        <a:pt x="66" y="100"/>
                      </a:moveTo>
                      <a:cubicBezTo>
                        <a:pt x="69" y="90"/>
                        <a:pt x="69" y="90"/>
                        <a:pt x="69" y="90"/>
                      </a:cubicBezTo>
                      <a:cubicBezTo>
                        <a:pt x="69" y="88"/>
                        <a:pt x="69" y="88"/>
                        <a:pt x="69" y="88"/>
                      </a:cubicBezTo>
                      <a:cubicBezTo>
                        <a:pt x="70" y="85"/>
                        <a:pt x="70" y="85"/>
                        <a:pt x="70" y="85"/>
                      </a:cubicBezTo>
                      <a:cubicBezTo>
                        <a:pt x="71" y="82"/>
                        <a:pt x="72" y="79"/>
                        <a:pt x="73" y="75"/>
                      </a:cubicBezTo>
                      <a:cubicBezTo>
                        <a:pt x="74" y="71"/>
                        <a:pt x="78" y="69"/>
                        <a:pt x="76" y="74"/>
                      </a:cubicBezTo>
                      <a:cubicBezTo>
                        <a:pt x="74" y="83"/>
                        <a:pt x="74" y="83"/>
                        <a:pt x="74" y="83"/>
                      </a:cubicBezTo>
                      <a:cubicBezTo>
                        <a:pt x="73" y="87"/>
                        <a:pt x="73" y="87"/>
                        <a:pt x="73" y="87"/>
                      </a:cubicBezTo>
                      <a:cubicBezTo>
                        <a:pt x="72" y="88"/>
                        <a:pt x="72" y="88"/>
                        <a:pt x="72" y="88"/>
                      </a:cubicBezTo>
                      <a:cubicBezTo>
                        <a:pt x="69" y="98"/>
                        <a:pt x="69" y="98"/>
                        <a:pt x="69" y="98"/>
                      </a:cubicBezTo>
                      <a:cubicBezTo>
                        <a:pt x="69" y="100"/>
                        <a:pt x="69" y="100"/>
                        <a:pt x="69" y="100"/>
                      </a:cubicBezTo>
                      <a:cubicBezTo>
                        <a:pt x="68" y="100"/>
                        <a:pt x="67" y="100"/>
                        <a:pt x="66" y="101"/>
                      </a:cubicBezTo>
                      <a:lnTo>
                        <a:pt x="66" y="100"/>
                      </a:lnTo>
                      <a:close/>
                      <a:moveTo>
                        <a:pt x="57" y="128"/>
                      </a:moveTo>
                      <a:cubicBezTo>
                        <a:pt x="58" y="126"/>
                        <a:pt x="58" y="126"/>
                        <a:pt x="58" y="126"/>
                      </a:cubicBezTo>
                      <a:cubicBezTo>
                        <a:pt x="59" y="123"/>
                        <a:pt x="59" y="123"/>
                        <a:pt x="59" y="123"/>
                      </a:cubicBezTo>
                      <a:cubicBezTo>
                        <a:pt x="61" y="117"/>
                        <a:pt x="61" y="117"/>
                        <a:pt x="61" y="117"/>
                      </a:cubicBezTo>
                      <a:cubicBezTo>
                        <a:pt x="63" y="110"/>
                        <a:pt x="63" y="110"/>
                        <a:pt x="63" y="110"/>
                      </a:cubicBezTo>
                      <a:cubicBezTo>
                        <a:pt x="63" y="109"/>
                        <a:pt x="63" y="109"/>
                        <a:pt x="63" y="109"/>
                      </a:cubicBezTo>
                      <a:cubicBezTo>
                        <a:pt x="64" y="105"/>
                        <a:pt x="67" y="104"/>
                        <a:pt x="66" y="107"/>
                      </a:cubicBezTo>
                      <a:cubicBezTo>
                        <a:pt x="66" y="108"/>
                        <a:pt x="66" y="108"/>
                        <a:pt x="66" y="108"/>
                      </a:cubicBezTo>
                      <a:cubicBezTo>
                        <a:pt x="64" y="114"/>
                        <a:pt x="64" y="114"/>
                        <a:pt x="64" y="114"/>
                      </a:cubicBezTo>
                      <a:cubicBezTo>
                        <a:pt x="62" y="122"/>
                        <a:pt x="62" y="122"/>
                        <a:pt x="62" y="122"/>
                      </a:cubicBezTo>
                      <a:cubicBezTo>
                        <a:pt x="62" y="124"/>
                        <a:pt x="62" y="124"/>
                        <a:pt x="62" y="124"/>
                      </a:cubicBezTo>
                      <a:cubicBezTo>
                        <a:pt x="61" y="125"/>
                        <a:pt x="61" y="125"/>
                        <a:pt x="61" y="125"/>
                      </a:cubicBezTo>
                      <a:cubicBezTo>
                        <a:pt x="59" y="134"/>
                        <a:pt x="59" y="134"/>
                        <a:pt x="59" y="134"/>
                      </a:cubicBezTo>
                      <a:cubicBezTo>
                        <a:pt x="58" y="135"/>
                        <a:pt x="58" y="135"/>
                        <a:pt x="58" y="135"/>
                      </a:cubicBezTo>
                      <a:cubicBezTo>
                        <a:pt x="57" y="135"/>
                        <a:pt x="57" y="135"/>
                        <a:pt x="57" y="135"/>
                      </a:cubicBezTo>
                      <a:cubicBezTo>
                        <a:pt x="56" y="136"/>
                        <a:pt x="56" y="136"/>
                        <a:pt x="55" y="136"/>
                      </a:cubicBezTo>
                      <a:cubicBezTo>
                        <a:pt x="56" y="133"/>
                        <a:pt x="56" y="131"/>
                        <a:pt x="57" y="128"/>
                      </a:cubicBezTo>
                      <a:close/>
                      <a:moveTo>
                        <a:pt x="46" y="165"/>
                      </a:moveTo>
                      <a:cubicBezTo>
                        <a:pt x="48" y="159"/>
                        <a:pt x="48" y="159"/>
                        <a:pt x="48" y="159"/>
                      </a:cubicBezTo>
                      <a:cubicBezTo>
                        <a:pt x="48" y="159"/>
                        <a:pt x="48" y="159"/>
                        <a:pt x="48" y="159"/>
                      </a:cubicBezTo>
                      <a:cubicBezTo>
                        <a:pt x="49" y="154"/>
                        <a:pt x="49" y="154"/>
                        <a:pt x="49" y="154"/>
                      </a:cubicBezTo>
                      <a:cubicBezTo>
                        <a:pt x="50" y="152"/>
                        <a:pt x="51" y="149"/>
                        <a:pt x="51" y="147"/>
                      </a:cubicBezTo>
                      <a:cubicBezTo>
                        <a:pt x="52" y="145"/>
                        <a:pt x="52" y="145"/>
                        <a:pt x="52" y="145"/>
                      </a:cubicBezTo>
                      <a:cubicBezTo>
                        <a:pt x="53" y="140"/>
                        <a:pt x="57" y="139"/>
                        <a:pt x="56" y="144"/>
                      </a:cubicBezTo>
                      <a:cubicBezTo>
                        <a:pt x="56" y="144"/>
                        <a:pt x="56" y="144"/>
                        <a:pt x="56" y="144"/>
                      </a:cubicBezTo>
                      <a:cubicBezTo>
                        <a:pt x="53" y="152"/>
                        <a:pt x="53" y="152"/>
                        <a:pt x="53" y="152"/>
                      </a:cubicBezTo>
                      <a:cubicBezTo>
                        <a:pt x="52" y="156"/>
                        <a:pt x="52" y="156"/>
                        <a:pt x="52" y="156"/>
                      </a:cubicBezTo>
                      <a:cubicBezTo>
                        <a:pt x="51" y="158"/>
                        <a:pt x="51" y="158"/>
                        <a:pt x="51" y="158"/>
                      </a:cubicBezTo>
                      <a:cubicBezTo>
                        <a:pt x="50" y="162"/>
                        <a:pt x="50" y="162"/>
                        <a:pt x="50" y="162"/>
                      </a:cubicBezTo>
                      <a:cubicBezTo>
                        <a:pt x="47" y="172"/>
                        <a:pt x="47" y="172"/>
                        <a:pt x="47" y="172"/>
                      </a:cubicBezTo>
                      <a:cubicBezTo>
                        <a:pt x="46" y="172"/>
                        <a:pt x="45" y="173"/>
                        <a:pt x="44" y="173"/>
                      </a:cubicBezTo>
                      <a:lnTo>
                        <a:pt x="46" y="165"/>
                      </a:lnTo>
                      <a:close/>
                      <a:moveTo>
                        <a:pt x="34" y="205"/>
                      </a:moveTo>
                      <a:cubicBezTo>
                        <a:pt x="36" y="200"/>
                        <a:pt x="36" y="200"/>
                        <a:pt x="36" y="200"/>
                      </a:cubicBezTo>
                      <a:cubicBezTo>
                        <a:pt x="36" y="200"/>
                        <a:pt x="36" y="200"/>
                        <a:pt x="36" y="200"/>
                      </a:cubicBezTo>
                      <a:cubicBezTo>
                        <a:pt x="37" y="194"/>
                        <a:pt x="37" y="194"/>
                        <a:pt x="37" y="194"/>
                      </a:cubicBezTo>
                      <a:cubicBezTo>
                        <a:pt x="38" y="192"/>
                        <a:pt x="39" y="189"/>
                        <a:pt x="40" y="187"/>
                      </a:cubicBezTo>
                      <a:cubicBezTo>
                        <a:pt x="40" y="185"/>
                        <a:pt x="40" y="185"/>
                        <a:pt x="40" y="185"/>
                      </a:cubicBezTo>
                      <a:cubicBezTo>
                        <a:pt x="42" y="180"/>
                        <a:pt x="45" y="180"/>
                        <a:pt x="44" y="184"/>
                      </a:cubicBezTo>
                      <a:cubicBezTo>
                        <a:pt x="44" y="184"/>
                        <a:pt x="44" y="184"/>
                        <a:pt x="44" y="185"/>
                      </a:cubicBezTo>
                      <a:cubicBezTo>
                        <a:pt x="42" y="192"/>
                        <a:pt x="42" y="192"/>
                        <a:pt x="42" y="192"/>
                      </a:cubicBezTo>
                      <a:cubicBezTo>
                        <a:pt x="40" y="197"/>
                        <a:pt x="40" y="197"/>
                        <a:pt x="40" y="197"/>
                      </a:cubicBezTo>
                      <a:cubicBezTo>
                        <a:pt x="40" y="199"/>
                        <a:pt x="40" y="199"/>
                        <a:pt x="40" y="199"/>
                      </a:cubicBezTo>
                      <a:cubicBezTo>
                        <a:pt x="39" y="202"/>
                        <a:pt x="39" y="202"/>
                        <a:pt x="39" y="202"/>
                      </a:cubicBezTo>
                      <a:cubicBezTo>
                        <a:pt x="35" y="214"/>
                        <a:pt x="35" y="214"/>
                        <a:pt x="35" y="214"/>
                      </a:cubicBezTo>
                      <a:cubicBezTo>
                        <a:pt x="34" y="214"/>
                        <a:pt x="33" y="214"/>
                        <a:pt x="32" y="214"/>
                      </a:cubicBezTo>
                      <a:lnTo>
                        <a:pt x="34" y="205"/>
                      </a:lnTo>
                      <a:close/>
                      <a:moveTo>
                        <a:pt x="19" y="258"/>
                      </a:moveTo>
                      <a:cubicBezTo>
                        <a:pt x="21" y="250"/>
                        <a:pt x="21" y="250"/>
                        <a:pt x="21" y="250"/>
                      </a:cubicBezTo>
                      <a:cubicBezTo>
                        <a:pt x="23" y="243"/>
                        <a:pt x="23" y="243"/>
                        <a:pt x="23" y="243"/>
                      </a:cubicBezTo>
                      <a:cubicBezTo>
                        <a:pt x="24" y="240"/>
                        <a:pt x="25" y="238"/>
                        <a:pt x="26" y="235"/>
                      </a:cubicBezTo>
                      <a:cubicBezTo>
                        <a:pt x="27" y="231"/>
                        <a:pt x="27" y="231"/>
                        <a:pt x="27" y="231"/>
                      </a:cubicBezTo>
                      <a:cubicBezTo>
                        <a:pt x="28" y="228"/>
                        <a:pt x="28" y="228"/>
                        <a:pt x="28" y="228"/>
                      </a:cubicBezTo>
                      <a:cubicBezTo>
                        <a:pt x="28" y="227"/>
                        <a:pt x="28" y="227"/>
                        <a:pt x="28" y="227"/>
                      </a:cubicBezTo>
                      <a:cubicBezTo>
                        <a:pt x="29" y="223"/>
                        <a:pt x="31" y="223"/>
                        <a:pt x="32" y="224"/>
                      </a:cubicBezTo>
                      <a:cubicBezTo>
                        <a:pt x="32" y="225"/>
                        <a:pt x="32" y="226"/>
                        <a:pt x="31" y="227"/>
                      </a:cubicBezTo>
                      <a:cubicBezTo>
                        <a:pt x="31" y="229"/>
                        <a:pt x="31" y="229"/>
                        <a:pt x="31" y="229"/>
                      </a:cubicBezTo>
                      <a:cubicBezTo>
                        <a:pt x="30" y="232"/>
                        <a:pt x="30" y="232"/>
                        <a:pt x="30" y="232"/>
                      </a:cubicBezTo>
                      <a:cubicBezTo>
                        <a:pt x="29" y="236"/>
                        <a:pt x="28" y="239"/>
                        <a:pt x="27" y="243"/>
                      </a:cubicBezTo>
                      <a:cubicBezTo>
                        <a:pt x="26" y="247"/>
                        <a:pt x="26" y="247"/>
                        <a:pt x="26" y="247"/>
                      </a:cubicBezTo>
                      <a:cubicBezTo>
                        <a:pt x="23" y="255"/>
                        <a:pt x="23" y="255"/>
                        <a:pt x="23" y="255"/>
                      </a:cubicBezTo>
                      <a:cubicBezTo>
                        <a:pt x="22" y="259"/>
                        <a:pt x="22" y="259"/>
                        <a:pt x="22" y="259"/>
                      </a:cubicBezTo>
                      <a:cubicBezTo>
                        <a:pt x="21" y="258"/>
                        <a:pt x="20" y="258"/>
                        <a:pt x="19" y="258"/>
                      </a:cubicBezTo>
                      <a:close/>
                    </a:path>
                  </a:pathLst>
                </a:custGeom>
                <a:solidFill>
                  <a:srgbClr val="BAD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6" name="íSḷîḋé"/>
                <p:cNvSpPr/>
                <p:nvPr/>
              </p:nvSpPr>
              <p:spPr bwMode="auto">
                <a:xfrm>
                  <a:off x="2525" y="4"/>
                  <a:ext cx="213" cy="618"/>
                </a:xfrm>
                <a:custGeom>
                  <a:avLst/>
                  <a:gdLst>
                    <a:gd name="T0" fmla="*/ 95 w 131"/>
                    <a:gd name="T1" fmla="*/ 378 h 378"/>
                    <a:gd name="T2" fmla="*/ 95 w 131"/>
                    <a:gd name="T3" fmla="*/ 289 h 378"/>
                    <a:gd name="T4" fmla="*/ 84 w 131"/>
                    <a:gd name="T5" fmla="*/ 231 h 378"/>
                    <a:gd name="T6" fmla="*/ 74 w 131"/>
                    <a:gd name="T7" fmla="*/ 132 h 378"/>
                    <a:gd name="T8" fmla="*/ 69 w 131"/>
                    <a:gd name="T9" fmla="*/ 71 h 378"/>
                    <a:gd name="T10" fmla="*/ 50 w 131"/>
                    <a:gd name="T11" fmla="*/ 38 h 378"/>
                    <a:gd name="T12" fmla="*/ 50 w 131"/>
                    <a:gd name="T13" fmla="*/ 108 h 378"/>
                    <a:gd name="T14" fmla="*/ 32 w 131"/>
                    <a:gd name="T15" fmla="*/ 261 h 378"/>
                    <a:gd name="T16" fmla="*/ 31 w 131"/>
                    <a:gd name="T17" fmla="*/ 298 h 378"/>
                    <a:gd name="T18" fmla="*/ 8 w 131"/>
                    <a:gd name="T19" fmla="*/ 344 h 378"/>
                    <a:gd name="T20" fmla="*/ 23 w 131"/>
                    <a:gd name="T21" fmla="*/ 349 h 378"/>
                    <a:gd name="T22" fmla="*/ 33 w 131"/>
                    <a:gd name="T23" fmla="*/ 353 h 378"/>
                    <a:gd name="T24" fmla="*/ 32 w 131"/>
                    <a:gd name="T25" fmla="*/ 342 h 378"/>
                    <a:gd name="T26" fmla="*/ 42 w 131"/>
                    <a:gd name="T27" fmla="*/ 273 h 378"/>
                    <a:gd name="T28" fmla="*/ 47 w 131"/>
                    <a:gd name="T29" fmla="*/ 361 h 378"/>
                    <a:gd name="T30" fmla="*/ 51 w 131"/>
                    <a:gd name="T31" fmla="*/ 310 h 378"/>
                    <a:gd name="T32" fmla="*/ 30 w 131"/>
                    <a:gd name="T33" fmla="*/ 322 h 378"/>
                    <a:gd name="T34" fmla="*/ 44 w 131"/>
                    <a:gd name="T35" fmla="*/ 358 h 378"/>
                    <a:gd name="T36" fmla="*/ 53 w 131"/>
                    <a:gd name="T37" fmla="*/ 289 h 378"/>
                    <a:gd name="T38" fmla="*/ 59 w 131"/>
                    <a:gd name="T39" fmla="*/ 366 h 378"/>
                    <a:gd name="T40" fmla="*/ 65 w 131"/>
                    <a:gd name="T41" fmla="*/ 79 h 378"/>
                    <a:gd name="T42" fmla="*/ 68 w 131"/>
                    <a:gd name="T43" fmla="*/ 187 h 378"/>
                    <a:gd name="T44" fmla="*/ 67 w 131"/>
                    <a:gd name="T45" fmla="*/ 278 h 378"/>
                    <a:gd name="T46" fmla="*/ 66 w 131"/>
                    <a:gd name="T47" fmla="*/ 184 h 378"/>
                    <a:gd name="T48" fmla="*/ 66 w 131"/>
                    <a:gd name="T49" fmla="*/ 146 h 378"/>
                    <a:gd name="T50" fmla="*/ 62 w 131"/>
                    <a:gd name="T51" fmla="*/ 161 h 378"/>
                    <a:gd name="T52" fmla="*/ 65 w 131"/>
                    <a:gd name="T53" fmla="*/ 204 h 378"/>
                    <a:gd name="T54" fmla="*/ 57 w 131"/>
                    <a:gd name="T55" fmla="*/ 268 h 378"/>
                    <a:gd name="T56" fmla="*/ 77 w 131"/>
                    <a:gd name="T57" fmla="*/ 255 h 378"/>
                    <a:gd name="T58" fmla="*/ 73 w 131"/>
                    <a:gd name="T59" fmla="*/ 203 h 378"/>
                    <a:gd name="T60" fmla="*/ 73 w 131"/>
                    <a:gd name="T61" fmla="*/ 159 h 378"/>
                    <a:gd name="T62" fmla="*/ 67 w 131"/>
                    <a:gd name="T63" fmla="*/ 117 h 378"/>
                    <a:gd name="T64" fmla="*/ 63 w 131"/>
                    <a:gd name="T65" fmla="*/ 122 h 378"/>
                    <a:gd name="T66" fmla="*/ 61 w 131"/>
                    <a:gd name="T67" fmla="*/ 52 h 378"/>
                    <a:gd name="T68" fmla="*/ 58 w 131"/>
                    <a:gd name="T69" fmla="*/ 246 h 378"/>
                    <a:gd name="T70" fmla="*/ 53 w 131"/>
                    <a:gd name="T71" fmla="*/ 86 h 378"/>
                    <a:gd name="T72" fmla="*/ 54 w 131"/>
                    <a:gd name="T73" fmla="*/ 141 h 378"/>
                    <a:gd name="T74" fmla="*/ 50 w 131"/>
                    <a:gd name="T75" fmla="*/ 182 h 378"/>
                    <a:gd name="T76" fmla="*/ 50 w 131"/>
                    <a:gd name="T77" fmla="*/ 239 h 378"/>
                    <a:gd name="T78" fmla="*/ 86 w 131"/>
                    <a:gd name="T79" fmla="*/ 338 h 378"/>
                    <a:gd name="T80" fmla="*/ 81 w 131"/>
                    <a:gd name="T81" fmla="*/ 358 h 378"/>
                    <a:gd name="T82" fmla="*/ 83 w 131"/>
                    <a:gd name="T83" fmla="*/ 317 h 378"/>
                    <a:gd name="T84" fmla="*/ 74 w 131"/>
                    <a:gd name="T85" fmla="*/ 357 h 378"/>
                    <a:gd name="T86" fmla="*/ 84 w 131"/>
                    <a:gd name="T87" fmla="*/ 270 h 378"/>
                    <a:gd name="T88" fmla="*/ 62 w 131"/>
                    <a:gd name="T89" fmla="*/ 367 h 378"/>
                    <a:gd name="T90" fmla="*/ 76 w 131"/>
                    <a:gd name="T91" fmla="*/ 366 h 378"/>
                    <a:gd name="T92" fmla="*/ 84 w 131"/>
                    <a:gd name="T93" fmla="*/ 367 h 378"/>
                    <a:gd name="T94" fmla="*/ 97 w 131"/>
                    <a:gd name="T95" fmla="*/ 350 h 378"/>
                    <a:gd name="T96" fmla="*/ 106 w 131"/>
                    <a:gd name="T97" fmla="*/ 368 h 378"/>
                    <a:gd name="T98" fmla="*/ 115 w 131"/>
                    <a:gd name="T99" fmla="*/ 360 h 378"/>
                    <a:gd name="T100" fmla="*/ 105 w 131"/>
                    <a:gd name="T101" fmla="*/ 341 h 378"/>
                    <a:gd name="T102" fmla="*/ 90 w 131"/>
                    <a:gd name="T103" fmla="*/ 266 h 378"/>
                    <a:gd name="T104" fmla="*/ 78 w 131"/>
                    <a:gd name="T105" fmla="*/ 197 h 378"/>
                    <a:gd name="T106" fmla="*/ 70 w 131"/>
                    <a:gd name="T107" fmla="*/ 103 h 378"/>
                    <a:gd name="T108" fmla="*/ 71 w 131"/>
                    <a:gd name="T109" fmla="*/ 42 h 378"/>
                    <a:gd name="T110" fmla="*/ 52 w 131"/>
                    <a:gd name="T111" fmla="*/ 37 h 378"/>
                    <a:gd name="T112" fmla="*/ 53 w 131"/>
                    <a:gd name="T113" fmla="*/ 116 h 378"/>
                    <a:gd name="T114" fmla="*/ 46 w 131"/>
                    <a:gd name="T115" fmla="*/ 210 h 378"/>
                    <a:gd name="T116" fmla="*/ 43 w 131"/>
                    <a:gd name="T117" fmla="*/ 269 h 378"/>
                    <a:gd name="T118" fmla="*/ 32 w 131"/>
                    <a:gd name="T119" fmla="*/ 300 h 378"/>
                    <a:gd name="T120" fmla="*/ 21 w 131"/>
                    <a:gd name="T121" fmla="*/ 331 h 378"/>
                    <a:gd name="T122" fmla="*/ 15 w 131"/>
                    <a:gd name="T123" fmla="*/ 347 h 378"/>
                    <a:gd name="T124" fmla="*/ 19 w 131"/>
                    <a:gd name="T125" fmla="*/ 35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 h="378">
                      <a:moveTo>
                        <a:pt x="26" y="378"/>
                      </a:moveTo>
                      <a:cubicBezTo>
                        <a:pt x="26" y="378"/>
                        <a:pt x="26" y="378"/>
                        <a:pt x="26" y="378"/>
                      </a:cubicBezTo>
                      <a:cubicBezTo>
                        <a:pt x="26" y="377"/>
                        <a:pt x="26" y="377"/>
                        <a:pt x="26" y="377"/>
                      </a:cubicBezTo>
                      <a:cubicBezTo>
                        <a:pt x="27" y="378"/>
                        <a:pt x="27" y="378"/>
                        <a:pt x="27" y="378"/>
                      </a:cubicBezTo>
                      <a:cubicBezTo>
                        <a:pt x="28" y="378"/>
                        <a:pt x="28" y="378"/>
                        <a:pt x="29" y="378"/>
                      </a:cubicBezTo>
                      <a:cubicBezTo>
                        <a:pt x="28" y="377"/>
                        <a:pt x="28" y="377"/>
                        <a:pt x="28" y="377"/>
                      </a:cubicBezTo>
                      <a:cubicBezTo>
                        <a:pt x="28" y="376"/>
                        <a:pt x="28" y="376"/>
                        <a:pt x="28" y="376"/>
                      </a:cubicBezTo>
                      <a:cubicBezTo>
                        <a:pt x="29" y="376"/>
                        <a:pt x="29" y="376"/>
                        <a:pt x="29" y="376"/>
                      </a:cubicBezTo>
                      <a:cubicBezTo>
                        <a:pt x="32" y="376"/>
                        <a:pt x="32" y="376"/>
                        <a:pt x="32" y="376"/>
                      </a:cubicBezTo>
                      <a:cubicBezTo>
                        <a:pt x="34" y="376"/>
                        <a:pt x="34" y="376"/>
                        <a:pt x="34" y="376"/>
                      </a:cubicBezTo>
                      <a:cubicBezTo>
                        <a:pt x="35" y="378"/>
                        <a:pt x="35" y="378"/>
                        <a:pt x="35" y="378"/>
                      </a:cubicBezTo>
                      <a:cubicBezTo>
                        <a:pt x="37" y="378"/>
                        <a:pt x="37" y="378"/>
                        <a:pt x="37" y="378"/>
                      </a:cubicBezTo>
                      <a:cubicBezTo>
                        <a:pt x="36" y="376"/>
                        <a:pt x="36" y="376"/>
                        <a:pt x="36" y="376"/>
                      </a:cubicBezTo>
                      <a:cubicBezTo>
                        <a:pt x="39" y="376"/>
                        <a:pt x="39" y="376"/>
                        <a:pt x="39" y="376"/>
                      </a:cubicBezTo>
                      <a:cubicBezTo>
                        <a:pt x="40" y="376"/>
                        <a:pt x="40" y="376"/>
                        <a:pt x="40" y="376"/>
                      </a:cubicBezTo>
                      <a:cubicBezTo>
                        <a:pt x="42" y="376"/>
                        <a:pt x="42" y="376"/>
                        <a:pt x="42" y="376"/>
                      </a:cubicBezTo>
                      <a:cubicBezTo>
                        <a:pt x="43" y="376"/>
                        <a:pt x="43" y="376"/>
                        <a:pt x="43" y="376"/>
                      </a:cubicBezTo>
                      <a:cubicBezTo>
                        <a:pt x="43" y="376"/>
                        <a:pt x="43" y="376"/>
                        <a:pt x="43" y="376"/>
                      </a:cubicBezTo>
                      <a:cubicBezTo>
                        <a:pt x="43" y="377"/>
                        <a:pt x="43" y="377"/>
                        <a:pt x="43" y="377"/>
                      </a:cubicBezTo>
                      <a:cubicBezTo>
                        <a:pt x="43" y="377"/>
                        <a:pt x="42" y="378"/>
                        <a:pt x="42" y="378"/>
                      </a:cubicBezTo>
                      <a:cubicBezTo>
                        <a:pt x="49" y="378"/>
                        <a:pt x="49" y="378"/>
                        <a:pt x="49" y="378"/>
                      </a:cubicBezTo>
                      <a:cubicBezTo>
                        <a:pt x="49" y="378"/>
                        <a:pt x="49" y="378"/>
                        <a:pt x="49" y="378"/>
                      </a:cubicBezTo>
                      <a:cubicBezTo>
                        <a:pt x="49" y="378"/>
                        <a:pt x="49" y="378"/>
                        <a:pt x="49" y="378"/>
                      </a:cubicBezTo>
                      <a:cubicBezTo>
                        <a:pt x="50" y="377"/>
                        <a:pt x="50" y="377"/>
                        <a:pt x="51" y="377"/>
                      </a:cubicBezTo>
                      <a:cubicBezTo>
                        <a:pt x="51" y="377"/>
                        <a:pt x="51" y="377"/>
                        <a:pt x="52" y="377"/>
                      </a:cubicBezTo>
                      <a:cubicBezTo>
                        <a:pt x="52" y="378"/>
                        <a:pt x="52" y="378"/>
                        <a:pt x="52" y="378"/>
                      </a:cubicBezTo>
                      <a:cubicBezTo>
                        <a:pt x="70" y="378"/>
                        <a:pt x="70" y="378"/>
                        <a:pt x="70" y="378"/>
                      </a:cubicBezTo>
                      <a:cubicBezTo>
                        <a:pt x="70" y="378"/>
                        <a:pt x="70" y="378"/>
                        <a:pt x="70" y="378"/>
                      </a:cubicBezTo>
                      <a:cubicBezTo>
                        <a:pt x="70" y="377"/>
                        <a:pt x="70" y="377"/>
                        <a:pt x="70" y="377"/>
                      </a:cubicBezTo>
                      <a:cubicBezTo>
                        <a:pt x="71" y="376"/>
                        <a:pt x="71" y="376"/>
                        <a:pt x="71" y="376"/>
                      </a:cubicBezTo>
                      <a:cubicBezTo>
                        <a:pt x="71" y="376"/>
                        <a:pt x="71" y="376"/>
                        <a:pt x="71" y="376"/>
                      </a:cubicBezTo>
                      <a:cubicBezTo>
                        <a:pt x="71" y="376"/>
                        <a:pt x="71" y="376"/>
                        <a:pt x="72" y="376"/>
                      </a:cubicBezTo>
                      <a:cubicBezTo>
                        <a:pt x="72" y="376"/>
                        <a:pt x="72" y="376"/>
                        <a:pt x="72" y="376"/>
                      </a:cubicBezTo>
                      <a:cubicBezTo>
                        <a:pt x="73" y="376"/>
                        <a:pt x="74" y="376"/>
                        <a:pt x="75" y="376"/>
                      </a:cubicBezTo>
                      <a:cubicBezTo>
                        <a:pt x="75" y="376"/>
                        <a:pt x="76" y="376"/>
                        <a:pt x="77" y="376"/>
                      </a:cubicBezTo>
                      <a:cubicBezTo>
                        <a:pt x="77" y="376"/>
                        <a:pt x="77" y="376"/>
                        <a:pt x="77" y="376"/>
                      </a:cubicBezTo>
                      <a:cubicBezTo>
                        <a:pt x="77" y="376"/>
                        <a:pt x="77" y="376"/>
                        <a:pt x="77" y="376"/>
                      </a:cubicBezTo>
                      <a:cubicBezTo>
                        <a:pt x="77" y="378"/>
                        <a:pt x="77" y="378"/>
                        <a:pt x="77" y="378"/>
                      </a:cubicBezTo>
                      <a:cubicBezTo>
                        <a:pt x="79" y="378"/>
                        <a:pt x="79" y="378"/>
                        <a:pt x="79" y="378"/>
                      </a:cubicBezTo>
                      <a:cubicBezTo>
                        <a:pt x="79" y="377"/>
                        <a:pt x="79" y="377"/>
                        <a:pt x="79" y="377"/>
                      </a:cubicBezTo>
                      <a:cubicBezTo>
                        <a:pt x="79" y="377"/>
                        <a:pt x="79" y="377"/>
                        <a:pt x="79" y="377"/>
                      </a:cubicBezTo>
                      <a:cubicBezTo>
                        <a:pt x="79" y="377"/>
                        <a:pt x="80" y="377"/>
                        <a:pt x="81" y="377"/>
                      </a:cubicBezTo>
                      <a:cubicBezTo>
                        <a:pt x="81" y="377"/>
                        <a:pt x="81" y="377"/>
                        <a:pt x="82" y="377"/>
                      </a:cubicBezTo>
                      <a:cubicBezTo>
                        <a:pt x="82" y="377"/>
                        <a:pt x="83" y="377"/>
                        <a:pt x="83" y="378"/>
                      </a:cubicBezTo>
                      <a:cubicBezTo>
                        <a:pt x="83" y="378"/>
                        <a:pt x="84" y="378"/>
                        <a:pt x="84" y="378"/>
                      </a:cubicBezTo>
                      <a:cubicBezTo>
                        <a:pt x="90" y="378"/>
                        <a:pt x="90" y="378"/>
                        <a:pt x="90" y="378"/>
                      </a:cubicBezTo>
                      <a:cubicBezTo>
                        <a:pt x="90" y="378"/>
                        <a:pt x="90" y="378"/>
                        <a:pt x="90" y="378"/>
                      </a:cubicBezTo>
                      <a:cubicBezTo>
                        <a:pt x="89" y="377"/>
                        <a:pt x="89" y="377"/>
                        <a:pt x="88" y="377"/>
                      </a:cubicBezTo>
                      <a:cubicBezTo>
                        <a:pt x="87" y="377"/>
                        <a:pt x="87" y="377"/>
                        <a:pt x="87" y="377"/>
                      </a:cubicBezTo>
                      <a:cubicBezTo>
                        <a:pt x="88" y="376"/>
                        <a:pt x="88" y="376"/>
                        <a:pt x="88" y="376"/>
                      </a:cubicBezTo>
                      <a:cubicBezTo>
                        <a:pt x="88" y="375"/>
                        <a:pt x="88" y="375"/>
                        <a:pt x="88" y="375"/>
                      </a:cubicBezTo>
                      <a:cubicBezTo>
                        <a:pt x="88" y="375"/>
                        <a:pt x="88" y="375"/>
                        <a:pt x="88" y="375"/>
                      </a:cubicBezTo>
                      <a:cubicBezTo>
                        <a:pt x="88" y="375"/>
                        <a:pt x="88" y="375"/>
                        <a:pt x="88" y="375"/>
                      </a:cubicBezTo>
                      <a:cubicBezTo>
                        <a:pt x="91" y="375"/>
                        <a:pt x="91" y="375"/>
                        <a:pt x="91" y="375"/>
                      </a:cubicBezTo>
                      <a:cubicBezTo>
                        <a:pt x="92" y="375"/>
                        <a:pt x="92" y="375"/>
                        <a:pt x="92" y="375"/>
                      </a:cubicBezTo>
                      <a:cubicBezTo>
                        <a:pt x="94" y="375"/>
                        <a:pt x="94" y="375"/>
                        <a:pt x="94" y="375"/>
                      </a:cubicBezTo>
                      <a:cubicBezTo>
                        <a:pt x="94" y="375"/>
                        <a:pt x="94" y="375"/>
                        <a:pt x="94" y="375"/>
                      </a:cubicBezTo>
                      <a:cubicBezTo>
                        <a:pt x="94" y="376"/>
                        <a:pt x="94" y="376"/>
                        <a:pt x="94" y="376"/>
                      </a:cubicBezTo>
                      <a:cubicBezTo>
                        <a:pt x="94" y="376"/>
                        <a:pt x="94" y="376"/>
                        <a:pt x="94" y="376"/>
                      </a:cubicBezTo>
                      <a:cubicBezTo>
                        <a:pt x="93" y="377"/>
                        <a:pt x="93" y="377"/>
                        <a:pt x="93" y="377"/>
                      </a:cubicBezTo>
                      <a:cubicBezTo>
                        <a:pt x="93" y="378"/>
                        <a:pt x="93" y="378"/>
                        <a:pt x="93" y="378"/>
                      </a:cubicBezTo>
                      <a:cubicBezTo>
                        <a:pt x="95" y="378"/>
                        <a:pt x="95" y="378"/>
                        <a:pt x="95" y="378"/>
                      </a:cubicBezTo>
                      <a:cubicBezTo>
                        <a:pt x="95" y="378"/>
                        <a:pt x="95" y="378"/>
                        <a:pt x="95" y="378"/>
                      </a:cubicBezTo>
                      <a:cubicBezTo>
                        <a:pt x="96" y="377"/>
                        <a:pt x="96" y="377"/>
                        <a:pt x="96" y="377"/>
                      </a:cubicBezTo>
                      <a:cubicBezTo>
                        <a:pt x="96" y="376"/>
                        <a:pt x="96" y="376"/>
                        <a:pt x="96" y="376"/>
                      </a:cubicBezTo>
                      <a:cubicBezTo>
                        <a:pt x="97" y="375"/>
                        <a:pt x="97" y="375"/>
                        <a:pt x="97" y="375"/>
                      </a:cubicBezTo>
                      <a:cubicBezTo>
                        <a:pt x="98" y="375"/>
                        <a:pt x="98" y="375"/>
                        <a:pt x="98" y="375"/>
                      </a:cubicBezTo>
                      <a:cubicBezTo>
                        <a:pt x="99" y="375"/>
                        <a:pt x="99" y="375"/>
                        <a:pt x="99" y="375"/>
                      </a:cubicBezTo>
                      <a:cubicBezTo>
                        <a:pt x="100" y="375"/>
                        <a:pt x="100" y="375"/>
                        <a:pt x="100" y="375"/>
                      </a:cubicBezTo>
                      <a:cubicBezTo>
                        <a:pt x="101" y="375"/>
                        <a:pt x="101" y="375"/>
                        <a:pt x="101" y="375"/>
                      </a:cubicBezTo>
                      <a:cubicBezTo>
                        <a:pt x="103" y="375"/>
                        <a:pt x="103" y="375"/>
                        <a:pt x="103" y="375"/>
                      </a:cubicBezTo>
                      <a:cubicBezTo>
                        <a:pt x="102" y="376"/>
                        <a:pt x="102" y="376"/>
                        <a:pt x="102" y="376"/>
                      </a:cubicBezTo>
                      <a:cubicBezTo>
                        <a:pt x="102" y="376"/>
                        <a:pt x="102" y="376"/>
                        <a:pt x="102" y="376"/>
                      </a:cubicBezTo>
                      <a:cubicBezTo>
                        <a:pt x="101" y="377"/>
                        <a:pt x="101" y="377"/>
                        <a:pt x="101" y="377"/>
                      </a:cubicBezTo>
                      <a:cubicBezTo>
                        <a:pt x="101" y="378"/>
                        <a:pt x="101" y="378"/>
                        <a:pt x="101" y="378"/>
                      </a:cubicBezTo>
                      <a:cubicBezTo>
                        <a:pt x="103" y="378"/>
                        <a:pt x="103" y="378"/>
                        <a:pt x="103" y="378"/>
                      </a:cubicBezTo>
                      <a:cubicBezTo>
                        <a:pt x="103" y="378"/>
                        <a:pt x="103" y="378"/>
                        <a:pt x="103" y="378"/>
                      </a:cubicBezTo>
                      <a:cubicBezTo>
                        <a:pt x="103" y="377"/>
                        <a:pt x="103" y="377"/>
                        <a:pt x="103" y="377"/>
                      </a:cubicBezTo>
                      <a:cubicBezTo>
                        <a:pt x="104" y="376"/>
                        <a:pt x="104" y="376"/>
                        <a:pt x="104" y="376"/>
                      </a:cubicBezTo>
                      <a:cubicBezTo>
                        <a:pt x="105" y="378"/>
                        <a:pt x="105" y="378"/>
                        <a:pt x="105" y="378"/>
                      </a:cubicBezTo>
                      <a:cubicBezTo>
                        <a:pt x="131" y="378"/>
                        <a:pt x="131" y="378"/>
                        <a:pt x="131" y="378"/>
                      </a:cubicBezTo>
                      <a:cubicBezTo>
                        <a:pt x="131" y="378"/>
                        <a:pt x="131" y="378"/>
                        <a:pt x="131" y="378"/>
                      </a:cubicBezTo>
                      <a:cubicBezTo>
                        <a:pt x="131" y="378"/>
                        <a:pt x="131" y="377"/>
                        <a:pt x="131" y="377"/>
                      </a:cubicBezTo>
                      <a:cubicBezTo>
                        <a:pt x="131" y="377"/>
                        <a:pt x="131" y="377"/>
                        <a:pt x="131" y="377"/>
                      </a:cubicBezTo>
                      <a:cubicBezTo>
                        <a:pt x="130" y="376"/>
                        <a:pt x="130" y="376"/>
                        <a:pt x="130" y="376"/>
                      </a:cubicBezTo>
                      <a:cubicBezTo>
                        <a:pt x="129" y="373"/>
                        <a:pt x="129" y="373"/>
                        <a:pt x="129" y="373"/>
                      </a:cubicBezTo>
                      <a:cubicBezTo>
                        <a:pt x="129" y="373"/>
                        <a:pt x="129" y="373"/>
                        <a:pt x="129" y="373"/>
                      </a:cubicBezTo>
                      <a:cubicBezTo>
                        <a:pt x="127" y="371"/>
                        <a:pt x="127" y="371"/>
                        <a:pt x="127" y="371"/>
                      </a:cubicBezTo>
                      <a:cubicBezTo>
                        <a:pt x="124" y="366"/>
                        <a:pt x="124" y="366"/>
                        <a:pt x="124" y="366"/>
                      </a:cubicBezTo>
                      <a:cubicBezTo>
                        <a:pt x="122" y="363"/>
                        <a:pt x="122" y="363"/>
                        <a:pt x="122" y="363"/>
                      </a:cubicBezTo>
                      <a:cubicBezTo>
                        <a:pt x="122" y="362"/>
                        <a:pt x="122" y="362"/>
                        <a:pt x="122" y="362"/>
                      </a:cubicBezTo>
                      <a:cubicBezTo>
                        <a:pt x="122" y="361"/>
                        <a:pt x="122" y="361"/>
                        <a:pt x="122" y="361"/>
                      </a:cubicBezTo>
                      <a:cubicBezTo>
                        <a:pt x="122" y="359"/>
                        <a:pt x="122" y="359"/>
                        <a:pt x="122" y="359"/>
                      </a:cubicBezTo>
                      <a:cubicBezTo>
                        <a:pt x="122" y="357"/>
                        <a:pt x="122" y="357"/>
                        <a:pt x="122" y="357"/>
                      </a:cubicBezTo>
                      <a:cubicBezTo>
                        <a:pt x="122" y="355"/>
                        <a:pt x="122" y="355"/>
                        <a:pt x="122" y="355"/>
                      </a:cubicBezTo>
                      <a:cubicBezTo>
                        <a:pt x="122" y="354"/>
                        <a:pt x="122" y="354"/>
                        <a:pt x="122" y="354"/>
                      </a:cubicBezTo>
                      <a:cubicBezTo>
                        <a:pt x="122" y="353"/>
                        <a:pt x="122" y="353"/>
                        <a:pt x="122" y="353"/>
                      </a:cubicBezTo>
                      <a:cubicBezTo>
                        <a:pt x="122" y="352"/>
                        <a:pt x="122" y="352"/>
                        <a:pt x="122" y="352"/>
                      </a:cubicBezTo>
                      <a:cubicBezTo>
                        <a:pt x="122" y="352"/>
                        <a:pt x="122" y="352"/>
                        <a:pt x="122" y="352"/>
                      </a:cubicBezTo>
                      <a:cubicBezTo>
                        <a:pt x="122" y="352"/>
                        <a:pt x="122" y="352"/>
                        <a:pt x="122" y="352"/>
                      </a:cubicBezTo>
                      <a:cubicBezTo>
                        <a:pt x="122" y="352"/>
                        <a:pt x="122" y="352"/>
                        <a:pt x="122" y="352"/>
                      </a:cubicBezTo>
                      <a:cubicBezTo>
                        <a:pt x="122" y="349"/>
                        <a:pt x="122" y="349"/>
                        <a:pt x="122" y="349"/>
                      </a:cubicBezTo>
                      <a:cubicBezTo>
                        <a:pt x="122" y="347"/>
                        <a:pt x="122" y="347"/>
                        <a:pt x="122" y="347"/>
                      </a:cubicBezTo>
                      <a:cubicBezTo>
                        <a:pt x="122" y="343"/>
                        <a:pt x="122" y="343"/>
                        <a:pt x="122" y="343"/>
                      </a:cubicBezTo>
                      <a:cubicBezTo>
                        <a:pt x="122" y="342"/>
                        <a:pt x="122" y="342"/>
                        <a:pt x="122" y="342"/>
                      </a:cubicBezTo>
                      <a:cubicBezTo>
                        <a:pt x="122" y="342"/>
                        <a:pt x="122" y="342"/>
                        <a:pt x="122" y="342"/>
                      </a:cubicBezTo>
                      <a:cubicBezTo>
                        <a:pt x="122" y="342"/>
                        <a:pt x="122" y="342"/>
                        <a:pt x="122" y="342"/>
                      </a:cubicBezTo>
                      <a:cubicBezTo>
                        <a:pt x="122" y="341"/>
                        <a:pt x="121" y="341"/>
                        <a:pt x="121" y="341"/>
                      </a:cubicBezTo>
                      <a:cubicBezTo>
                        <a:pt x="121" y="341"/>
                        <a:pt x="121" y="341"/>
                        <a:pt x="121" y="341"/>
                      </a:cubicBezTo>
                      <a:cubicBezTo>
                        <a:pt x="120" y="341"/>
                        <a:pt x="120" y="341"/>
                        <a:pt x="120" y="341"/>
                      </a:cubicBezTo>
                      <a:cubicBezTo>
                        <a:pt x="119" y="341"/>
                        <a:pt x="119" y="341"/>
                        <a:pt x="119" y="341"/>
                      </a:cubicBezTo>
                      <a:cubicBezTo>
                        <a:pt x="116" y="341"/>
                        <a:pt x="116" y="341"/>
                        <a:pt x="116" y="341"/>
                      </a:cubicBezTo>
                      <a:cubicBezTo>
                        <a:pt x="115" y="339"/>
                        <a:pt x="114" y="337"/>
                        <a:pt x="113" y="335"/>
                      </a:cubicBezTo>
                      <a:cubicBezTo>
                        <a:pt x="112" y="334"/>
                        <a:pt x="112" y="333"/>
                        <a:pt x="112" y="333"/>
                      </a:cubicBezTo>
                      <a:cubicBezTo>
                        <a:pt x="111" y="332"/>
                        <a:pt x="111" y="330"/>
                        <a:pt x="110" y="329"/>
                      </a:cubicBezTo>
                      <a:cubicBezTo>
                        <a:pt x="109" y="328"/>
                        <a:pt x="109" y="327"/>
                        <a:pt x="108" y="326"/>
                      </a:cubicBezTo>
                      <a:cubicBezTo>
                        <a:pt x="108" y="325"/>
                        <a:pt x="107" y="323"/>
                        <a:pt x="107" y="322"/>
                      </a:cubicBezTo>
                      <a:cubicBezTo>
                        <a:pt x="106" y="321"/>
                        <a:pt x="105" y="319"/>
                        <a:pt x="105" y="318"/>
                      </a:cubicBezTo>
                      <a:cubicBezTo>
                        <a:pt x="104" y="316"/>
                        <a:pt x="104" y="315"/>
                        <a:pt x="103" y="314"/>
                      </a:cubicBezTo>
                      <a:cubicBezTo>
                        <a:pt x="103" y="313"/>
                        <a:pt x="102" y="312"/>
                        <a:pt x="102" y="311"/>
                      </a:cubicBezTo>
                      <a:cubicBezTo>
                        <a:pt x="102" y="311"/>
                        <a:pt x="102" y="311"/>
                        <a:pt x="102" y="311"/>
                      </a:cubicBezTo>
                      <a:cubicBezTo>
                        <a:pt x="102" y="310"/>
                        <a:pt x="102" y="310"/>
                        <a:pt x="102" y="310"/>
                      </a:cubicBezTo>
                      <a:cubicBezTo>
                        <a:pt x="102" y="310"/>
                        <a:pt x="101" y="309"/>
                        <a:pt x="101" y="309"/>
                      </a:cubicBezTo>
                      <a:cubicBezTo>
                        <a:pt x="101" y="308"/>
                        <a:pt x="101" y="307"/>
                        <a:pt x="100" y="306"/>
                      </a:cubicBezTo>
                      <a:cubicBezTo>
                        <a:pt x="99" y="303"/>
                        <a:pt x="98" y="301"/>
                        <a:pt x="98" y="298"/>
                      </a:cubicBezTo>
                      <a:cubicBezTo>
                        <a:pt x="97" y="295"/>
                        <a:pt x="96" y="292"/>
                        <a:pt x="95" y="289"/>
                      </a:cubicBezTo>
                      <a:cubicBezTo>
                        <a:pt x="94" y="285"/>
                        <a:pt x="93" y="282"/>
                        <a:pt x="92" y="278"/>
                      </a:cubicBezTo>
                      <a:cubicBezTo>
                        <a:pt x="92" y="277"/>
                        <a:pt x="92" y="277"/>
                        <a:pt x="92" y="277"/>
                      </a:cubicBezTo>
                      <a:cubicBezTo>
                        <a:pt x="93" y="275"/>
                        <a:pt x="93" y="275"/>
                        <a:pt x="93" y="275"/>
                      </a:cubicBezTo>
                      <a:cubicBezTo>
                        <a:pt x="94" y="270"/>
                        <a:pt x="94" y="270"/>
                        <a:pt x="94" y="270"/>
                      </a:cubicBezTo>
                      <a:cubicBezTo>
                        <a:pt x="95" y="266"/>
                        <a:pt x="95" y="266"/>
                        <a:pt x="95" y="266"/>
                      </a:cubicBezTo>
                      <a:cubicBezTo>
                        <a:pt x="96" y="265"/>
                        <a:pt x="96" y="265"/>
                        <a:pt x="96" y="265"/>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1"/>
                        <a:pt x="96" y="261"/>
                        <a:pt x="96" y="261"/>
                      </a:cubicBezTo>
                      <a:cubicBezTo>
                        <a:pt x="96" y="261"/>
                        <a:pt x="96" y="261"/>
                        <a:pt x="96" y="261"/>
                      </a:cubicBezTo>
                      <a:cubicBezTo>
                        <a:pt x="96" y="260"/>
                        <a:pt x="96" y="260"/>
                        <a:pt x="95" y="260"/>
                      </a:cubicBezTo>
                      <a:cubicBezTo>
                        <a:pt x="95" y="260"/>
                        <a:pt x="95" y="260"/>
                        <a:pt x="95" y="260"/>
                      </a:cubicBezTo>
                      <a:cubicBezTo>
                        <a:pt x="90" y="260"/>
                        <a:pt x="90" y="260"/>
                        <a:pt x="90" y="260"/>
                      </a:cubicBezTo>
                      <a:cubicBezTo>
                        <a:pt x="88" y="260"/>
                        <a:pt x="88" y="260"/>
                        <a:pt x="88" y="260"/>
                      </a:cubicBezTo>
                      <a:cubicBezTo>
                        <a:pt x="88" y="258"/>
                        <a:pt x="88" y="258"/>
                        <a:pt x="88" y="258"/>
                      </a:cubicBezTo>
                      <a:cubicBezTo>
                        <a:pt x="88" y="255"/>
                        <a:pt x="87" y="252"/>
                        <a:pt x="86" y="248"/>
                      </a:cubicBezTo>
                      <a:cubicBezTo>
                        <a:pt x="86" y="248"/>
                        <a:pt x="86" y="248"/>
                        <a:pt x="86" y="248"/>
                      </a:cubicBezTo>
                      <a:cubicBezTo>
                        <a:pt x="86" y="248"/>
                        <a:pt x="86" y="248"/>
                        <a:pt x="86" y="248"/>
                      </a:cubicBezTo>
                      <a:cubicBezTo>
                        <a:pt x="86" y="248"/>
                        <a:pt x="86" y="248"/>
                        <a:pt x="86" y="248"/>
                      </a:cubicBezTo>
                      <a:cubicBezTo>
                        <a:pt x="86" y="247"/>
                        <a:pt x="86" y="247"/>
                        <a:pt x="86" y="247"/>
                      </a:cubicBezTo>
                      <a:cubicBezTo>
                        <a:pt x="86" y="245"/>
                        <a:pt x="86" y="243"/>
                        <a:pt x="85" y="241"/>
                      </a:cubicBezTo>
                      <a:cubicBezTo>
                        <a:pt x="85" y="239"/>
                        <a:pt x="85" y="238"/>
                        <a:pt x="85" y="237"/>
                      </a:cubicBezTo>
                      <a:cubicBezTo>
                        <a:pt x="84" y="235"/>
                        <a:pt x="84" y="233"/>
                        <a:pt x="84" y="232"/>
                      </a:cubicBezTo>
                      <a:cubicBezTo>
                        <a:pt x="84" y="232"/>
                        <a:pt x="84" y="232"/>
                        <a:pt x="84" y="232"/>
                      </a:cubicBezTo>
                      <a:cubicBezTo>
                        <a:pt x="84" y="232"/>
                        <a:pt x="84" y="232"/>
                        <a:pt x="84" y="232"/>
                      </a:cubicBezTo>
                      <a:cubicBezTo>
                        <a:pt x="84" y="232"/>
                        <a:pt x="84" y="232"/>
                        <a:pt x="84" y="232"/>
                      </a:cubicBezTo>
                      <a:cubicBezTo>
                        <a:pt x="84" y="232"/>
                        <a:pt x="84" y="232"/>
                        <a:pt x="84" y="232"/>
                      </a:cubicBezTo>
                      <a:cubicBezTo>
                        <a:pt x="84" y="232"/>
                        <a:pt x="84" y="232"/>
                        <a:pt x="84" y="232"/>
                      </a:cubicBezTo>
                      <a:cubicBezTo>
                        <a:pt x="84" y="231"/>
                        <a:pt x="84" y="231"/>
                        <a:pt x="84" y="231"/>
                      </a:cubicBezTo>
                      <a:cubicBezTo>
                        <a:pt x="84" y="231"/>
                        <a:pt x="84" y="231"/>
                        <a:pt x="84" y="231"/>
                      </a:cubicBezTo>
                      <a:cubicBezTo>
                        <a:pt x="83" y="229"/>
                        <a:pt x="83" y="227"/>
                        <a:pt x="83" y="224"/>
                      </a:cubicBezTo>
                      <a:cubicBezTo>
                        <a:pt x="83" y="223"/>
                        <a:pt x="83" y="222"/>
                        <a:pt x="82" y="221"/>
                      </a:cubicBezTo>
                      <a:cubicBezTo>
                        <a:pt x="82" y="220"/>
                        <a:pt x="82" y="219"/>
                        <a:pt x="82" y="218"/>
                      </a:cubicBezTo>
                      <a:cubicBezTo>
                        <a:pt x="82" y="216"/>
                        <a:pt x="82" y="216"/>
                        <a:pt x="82" y="216"/>
                      </a:cubicBezTo>
                      <a:cubicBezTo>
                        <a:pt x="82" y="216"/>
                        <a:pt x="82" y="216"/>
                        <a:pt x="82" y="216"/>
                      </a:cubicBezTo>
                      <a:cubicBezTo>
                        <a:pt x="82" y="216"/>
                        <a:pt x="82" y="216"/>
                        <a:pt x="82" y="216"/>
                      </a:cubicBezTo>
                      <a:cubicBezTo>
                        <a:pt x="82" y="216"/>
                        <a:pt x="82" y="216"/>
                        <a:pt x="82" y="216"/>
                      </a:cubicBezTo>
                      <a:cubicBezTo>
                        <a:pt x="82" y="215"/>
                        <a:pt x="81" y="213"/>
                        <a:pt x="81" y="211"/>
                      </a:cubicBezTo>
                      <a:cubicBezTo>
                        <a:pt x="81" y="210"/>
                        <a:pt x="81" y="208"/>
                        <a:pt x="81" y="207"/>
                      </a:cubicBezTo>
                      <a:cubicBezTo>
                        <a:pt x="80" y="204"/>
                        <a:pt x="80" y="204"/>
                        <a:pt x="80" y="204"/>
                      </a:cubicBezTo>
                      <a:cubicBezTo>
                        <a:pt x="80" y="202"/>
                        <a:pt x="80" y="202"/>
                        <a:pt x="80" y="202"/>
                      </a:cubicBezTo>
                      <a:cubicBezTo>
                        <a:pt x="80" y="202"/>
                        <a:pt x="80" y="202"/>
                        <a:pt x="80" y="202"/>
                      </a:cubicBezTo>
                      <a:cubicBezTo>
                        <a:pt x="80" y="202"/>
                        <a:pt x="80" y="202"/>
                        <a:pt x="80" y="202"/>
                      </a:cubicBezTo>
                      <a:cubicBezTo>
                        <a:pt x="80" y="199"/>
                        <a:pt x="80" y="199"/>
                        <a:pt x="80" y="199"/>
                      </a:cubicBezTo>
                      <a:cubicBezTo>
                        <a:pt x="80" y="197"/>
                        <a:pt x="80" y="197"/>
                        <a:pt x="80" y="197"/>
                      </a:cubicBezTo>
                      <a:cubicBezTo>
                        <a:pt x="79" y="194"/>
                        <a:pt x="79" y="194"/>
                        <a:pt x="79" y="194"/>
                      </a:cubicBezTo>
                      <a:cubicBezTo>
                        <a:pt x="79" y="192"/>
                        <a:pt x="79" y="192"/>
                        <a:pt x="79" y="192"/>
                      </a:cubicBezTo>
                      <a:cubicBezTo>
                        <a:pt x="79" y="191"/>
                        <a:pt x="79" y="191"/>
                        <a:pt x="79" y="191"/>
                      </a:cubicBezTo>
                      <a:cubicBezTo>
                        <a:pt x="79" y="191"/>
                        <a:pt x="79" y="191"/>
                        <a:pt x="79" y="191"/>
                      </a:cubicBezTo>
                      <a:cubicBezTo>
                        <a:pt x="79" y="191"/>
                        <a:pt x="79" y="190"/>
                        <a:pt x="79" y="190"/>
                      </a:cubicBezTo>
                      <a:cubicBezTo>
                        <a:pt x="79" y="187"/>
                        <a:pt x="79" y="187"/>
                        <a:pt x="79" y="187"/>
                      </a:cubicBezTo>
                      <a:cubicBezTo>
                        <a:pt x="78" y="184"/>
                        <a:pt x="78" y="184"/>
                        <a:pt x="78" y="184"/>
                      </a:cubicBezTo>
                      <a:cubicBezTo>
                        <a:pt x="78" y="182"/>
                        <a:pt x="78" y="182"/>
                        <a:pt x="78" y="182"/>
                      </a:cubicBezTo>
                      <a:cubicBezTo>
                        <a:pt x="78" y="181"/>
                        <a:pt x="78" y="181"/>
                        <a:pt x="78" y="181"/>
                      </a:cubicBezTo>
                      <a:cubicBezTo>
                        <a:pt x="78" y="181"/>
                        <a:pt x="78" y="181"/>
                        <a:pt x="78" y="181"/>
                      </a:cubicBezTo>
                      <a:cubicBezTo>
                        <a:pt x="78" y="180"/>
                        <a:pt x="78" y="180"/>
                        <a:pt x="78" y="180"/>
                      </a:cubicBezTo>
                      <a:cubicBezTo>
                        <a:pt x="78" y="180"/>
                        <a:pt x="78" y="180"/>
                        <a:pt x="78" y="180"/>
                      </a:cubicBezTo>
                      <a:cubicBezTo>
                        <a:pt x="78" y="179"/>
                        <a:pt x="78" y="179"/>
                        <a:pt x="78" y="179"/>
                      </a:cubicBezTo>
                      <a:cubicBezTo>
                        <a:pt x="77" y="175"/>
                        <a:pt x="77" y="175"/>
                        <a:pt x="77" y="175"/>
                      </a:cubicBezTo>
                      <a:cubicBezTo>
                        <a:pt x="77" y="171"/>
                        <a:pt x="77" y="171"/>
                        <a:pt x="77" y="171"/>
                      </a:cubicBezTo>
                      <a:cubicBezTo>
                        <a:pt x="77" y="169"/>
                        <a:pt x="77" y="169"/>
                        <a:pt x="77" y="169"/>
                      </a:cubicBezTo>
                      <a:cubicBezTo>
                        <a:pt x="77" y="169"/>
                        <a:pt x="77" y="169"/>
                        <a:pt x="77" y="169"/>
                      </a:cubicBezTo>
                      <a:cubicBezTo>
                        <a:pt x="77" y="169"/>
                        <a:pt x="77" y="169"/>
                        <a:pt x="77" y="169"/>
                      </a:cubicBezTo>
                      <a:cubicBezTo>
                        <a:pt x="76" y="165"/>
                        <a:pt x="76" y="165"/>
                        <a:pt x="76" y="165"/>
                      </a:cubicBezTo>
                      <a:cubicBezTo>
                        <a:pt x="76" y="163"/>
                        <a:pt x="76" y="163"/>
                        <a:pt x="76" y="163"/>
                      </a:cubicBezTo>
                      <a:cubicBezTo>
                        <a:pt x="76" y="162"/>
                        <a:pt x="76" y="162"/>
                        <a:pt x="76" y="162"/>
                      </a:cubicBezTo>
                      <a:cubicBezTo>
                        <a:pt x="76" y="161"/>
                        <a:pt x="76" y="161"/>
                        <a:pt x="76" y="161"/>
                      </a:cubicBezTo>
                      <a:cubicBezTo>
                        <a:pt x="76" y="159"/>
                        <a:pt x="76" y="159"/>
                        <a:pt x="76" y="159"/>
                      </a:cubicBezTo>
                      <a:cubicBezTo>
                        <a:pt x="76" y="157"/>
                        <a:pt x="76" y="157"/>
                        <a:pt x="76" y="157"/>
                      </a:cubicBezTo>
                      <a:cubicBezTo>
                        <a:pt x="76" y="157"/>
                        <a:pt x="76" y="157"/>
                        <a:pt x="76" y="157"/>
                      </a:cubicBezTo>
                      <a:cubicBezTo>
                        <a:pt x="76" y="157"/>
                        <a:pt x="76" y="157"/>
                        <a:pt x="76" y="157"/>
                      </a:cubicBezTo>
                      <a:cubicBezTo>
                        <a:pt x="76" y="157"/>
                        <a:pt x="76" y="157"/>
                        <a:pt x="76" y="157"/>
                      </a:cubicBezTo>
                      <a:cubicBezTo>
                        <a:pt x="76" y="157"/>
                        <a:pt x="76" y="157"/>
                        <a:pt x="76" y="157"/>
                      </a:cubicBezTo>
                      <a:cubicBezTo>
                        <a:pt x="76" y="155"/>
                        <a:pt x="76" y="155"/>
                        <a:pt x="76" y="155"/>
                      </a:cubicBezTo>
                      <a:cubicBezTo>
                        <a:pt x="75" y="153"/>
                        <a:pt x="75" y="153"/>
                        <a:pt x="75" y="153"/>
                      </a:cubicBezTo>
                      <a:cubicBezTo>
                        <a:pt x="75" y="151"/>
                        <a:pt x="75" y="151"/>
                        <a:pt x="75" y="151"/>
                      </a:cubicBezTo>
                      <a:cubicBezTo>
                        <a:pt x="75" y="149"/>
                        <a:pt x="75" y="149"/>
                        <a:pt x="75" y="149"/>
                      </a:cubicBezTo>
                      <a:cubicBezTo>
                        <a:pt x="75" y="149"/>
                        <a:pt x="75" y="149"/>
                        <a:pt x="75" y="149"/>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6"/>
                        <a:pt x="75" y="146"/>
                        <a:pt x="75" y="146"/>
                      </a:cubicBezTo>
                      <a:cubicBezTo>
                        <a:pt x="75" y="144"/>
                        <a:pt x="75" y="144"/>
                        <a:pt x="75" y="144"/>
                      </a:cubicBezTo>
                      <a:cubicBezTo>
                        <a:pt x="75" y="142"/>
                        <a:pt x="75" y="142"/>
                        <a:pt x="75" y="142"/>
                      </a:cubicBezTo>
                      <a:cubicBezTo>
                        <a:pt x="74" y="140"/>
                        <a:pt x="74" y="140"/>
                        <a:pt x="74" y="140"/>
                      </a:cubicBezTo>
                      <a:cubicBezTo>
                        <a:pt x="74" y="140"/>
                        <a:pt x="74" y="140"/>
                        <a:pt x="74" y="140"/>
                      </a:cubicBezTo>
                      <a:cubicBezTo>
                        <a:pt x="74" y="140"/>
                        <a:pt x="74" y="140"/>
                        <a:pt x="74" y="140"/>
                      </a:cubicBezTo>
                      <a:cubicBezTo>
                        <a:pt x="74" y="140"/>
                        <a:pt x="74" y="140"/>
                        <a:pt x="74" y="140"/>
                      </a:cubicBezTo>
                      <a:cubicBezTo>
                        <a:pt x="74" y="136"/>
                        <a:pt x="74" y="136"/>
                        <a:pt x="74" y="136"/>
                      </a:cubicBezTo>
                      <a:cubicBezTo>
                        <a:pt x="74" y="134"/>
                        <a:pt x="74" y="134"/>
                        <a:pt x="74" y="134"/>
                      </a:cubicBezTo>
                      <a:cubicBezTo>
                        <a:pt x="74" y="132"/>
                        <a:pt x="74" y="132"/>
                        <a:pt x="74" y="132"/>
                      </a:cubicBezTo>
                      <a:cubicBezTo>
                        <a:pt x="74" y="132"/>
                        <a:pt x="74" y="132"/>
                        <a:pt x="74" y="132"/>
                      </a:cubicBezTo>
                      <a:cubicBezTo>
                        <a:pt x="74" y="132"/>
                        <a:pt x="74" y="132"/>
                        <a:pt x="74" y="132"/>
                      </a:cubicBezTo>
                      <a:cubicBezTo>
                        <a:pt x="74" y="132"/>
                        <a:pt x="74" y="131"/>
                        <a:pt x="74" y="131"/>
                      </a:cubicBezTo>
                      <a:cubicBezTo>
                        <a:pt x="74" y="131"/>
                        <a:pt x="74" y="131"/>
                        <a:pt x="74" y="131"/>
                      </a:cubicBezTo>
                      <a:cubicBezTo>
                        <a:pt x="74" y="130"/>
                        <a:pt x="74" y="130"/>
                        <a:pt x="74" y="130"/>
                      </a:cubicBezTo>
                      <a:cubicBezTo>
                        <a:pt x="73" y="129"/>
                        <a:pt x="73" y="129"/>
                        <a:pt x="73" y="129"/>
                      </a:cubicBezTo>
                      <a:cubicBezTo>
                        <a:pt x="73" y="128"/>
                        <a:pt x="73" y="128"/>
                        <a:pt x="73" y="128"/>
                      </a:cubicBezTo>
                      <a:cubicBezTo>
                        <a:pt x="73" y="125"/>
                        <a:pt x="73" y="125"/>
                        <a:pt x="73" y="125"/>
                      </a:cubicBezTo>
                      <a:cubicBezTo>
                        <a:pt x="73" y="123"/>
                        <a:pt x="73" y="123"/>
                        <a:pt x="73" y="123"/>
                      </a:cubicBezTo>
                      <a:cubicBezTo>
                        <a:pt x="73" y="121"/>
                        <a:pt x="73" y="121"/>
                        <a:pt x="73" y="121"/>
                      </a:cubicBezTo>
                      <a:cubicBezTo>
                        <a:pt x="73" y="121"/>
                        <a:pt x="73" y="121"/>
                        <a:pt x="73" y="121"/>
                      </a:cubicBezTo>
                      <a:cubicBezTo>
                        <a:pt x="73" y="121"/>
                        <a:pt x="73" y="121"/>
                        <a:pt x="73" y="121"/>
                      </a:cubicBezTo>
                      <a:cubicBezTo>
                        <a:pt x="73" y="121"/>
                        <a:pt x="73" y="121"/>
                        <a:pt x="73" y="120"/>
                      </a:cubicBezTo>
                      <a:cubicBezTo>
                        <a:pt x="73" y="120"/>
                        <a:pt x="73" y="120"/>
                        <a:pt x="73" y="120"/>
                      </a:cubicBezTo>
                      <a:cubicBezTo>
                        <a:pt x="73" y="119"/>
                        <a:pt x="73" y="119"/>
                        <a:pt x="73" y="119"/>
                      </a:cubicBezTo>
                      <a:cubicBezTo>
                        <a:pt x="73" y="118"/>
                        <a:pt x="73" y="118"/>
                        <a:pt x="73" y="118"/>
                      </a:cubicBezTo>
                      <a:cubicBezTo>
                        <a:pt x="73" y="117"/>
                        <a:pt x="73" y="117"/>
                        <a:pt x="73" y="117"/>
                      </a:cubicBezTo>
                      <a:cubicBezTo>
                        <a:pt x="72" y="114"/>
                        <a:pt x="72" y="114"/>
                        <a:pt x="72" y="114"/>
                      </a:cubicBezTo>
                      <a:cubicBezTo>
                        <a:pt x="72" y="112"/>
                        <a:pt x="72" y="112"/>
                        <a:pt x="72" y="112"/>
                      </a:cubicBezTo>
                      <a:cubicBezTo>
                        <a:pt x="72" y="111"/>
                        <a:pt x="72" y="111"/>
                        <a:pt x="72" y="111"/>
                      </a:cubicBezTo>
                      <a:cubicBezTo>
                        <a:pt x="72" y="110"/>
                        <a:pt x="72" y="110"/>
                        <a:pt x="72" y="110"/>
                      </a:cubicBezTo>
                      <a:cubicBezTo>
                        <a:pt x="72" y="110"/>
                        <a:pt x="72" y="110"/>
                        <a:pt x="72" y="110"/>
                      </a:cubicBezTo>
                      <a:cubicBezTo>
                        <a:pt x="72" y="110"/>
                        <a:pt x="72" y="110"/>
                        <a:pt x="72" y="110"/>
                      </a:cubicBezTo>
                      <a:cubicBezTo>
                        <a:pt x="72" y="110"/>
                        <a:pt x="72" y="110"/>
                        <a:pt x="72" y="110"/>
                      </a:cubicBezTo>
                      <a:cubicBezTo>
                        <a:pt x="72" y="109"/>
                        <a:pt x="72" y="109"/>
                        <a:pt x="72" y="109"/>
                      </a:cubicBezTo>
                      <a:cubicBezTo>
                        <a:pt x="72" y="108"/>
                        <a:pt x="72" y="108"/>
                        <a:pt x="72" y="108"/>
                      </a:cubicBezTo>
                      <a:cubicBezTo>
                        <a:pt x="72" y="107"/>
                        <a:pt x="72" y="107"/>
                        <a:pt x="72" y="107"/>
                      </a:cubicBezTo>
                      <a:cubicBezTo>
                        <a:pt x="72" y="106"/>
                        <a:pt x="72" y="106"/>
                        <a:pt x="72" y="106"/>
                      </a:cubicBezTo>
                      <a:cubicBezTo>
                        <a:pt x="72" y="105"/>
                        <a:pt x="72" y="105"/>
                        <a:pt x="72" y="105"/>
                      </a:cubicBezTo>
                      <a:cubicBezTo>
                        <a:pt x="72" y="104"/>
                        <a:pt x="72" y="104"/>
                        <a:pt x="72" y="104"/>
                      </a:cubicBezTo>
                      <a:cubicBezTo>
                        <a:pt x="72" y="103"/>
                        <a:pt x="72" y="103"/>
                        <a:pt x="72" y="103"/>
                      </a:cubicBezTo>
                      <a:cubicBezTo>
                        <a:pt x="71" y="100"/>
                        <a:pt x="71" y="100"/>
                        <a:pt x="71" y="100"/>
                      </a:cubicBezTo>
                      <a:cubicBezTo>
                        <a:pt x="71" y="100"/>
                        <a:pt x="71" y="100"/>
                        <a:pt x="71" y="100"/>
                      </a:cubicBezTo>
                      <a:cubicBezTo>
                        <a:pt x="71" y="99"/>
                        <a:pt x="71" y="99"/>
                        <a:pt x="71" y="99"/>
                      </a:cubicBezTo>
                      <a:cubicBezTo>
                        <a:pt x="71" y="97"/>
                        <a:pt x="71" y="97"/>
                        <a:pt x="71" y="97"/>
                      </a:cubicBezTo>
                      <a:cubicBezTo>
                        <a:pt x="71" y="95"/>
                        <a:pt x="71" y="95"/>
                        <a:pt x="71" y="95"/>
                      </a:cubicBezTo>
                      <a:cubicBezTo>
                        <a:pt x="71" y="95"/>
                        <a:pt x="71" y="95"/>
                        <a:pt x="71" y="95"/>
                      </a:cubicBezTo>
                      <a:cubicBezTo>
                        <a:pt x="71" y="94"/>
                        <a:pt x="71" y="94"/>
                        <a:pt x="71" y="94"/>
                      </a:cubicBezTo>
                      <a:cubicBezTo>
                        <a:pt x="71" y="93"/>
                        <a:pt x="71" y="93"/>
                        <a:pt x="71" y="93"/>
                      </a:cubicBezTo>
                      <a:cubicBezTo>
                        <a:pt x="71" y="92"/>
                        <a:pt x="71" y="92"/>
                        <a:pt x="71" y="92"/>
                      </a:cubicBezTo>
                      <a:cubicBezTo>
                        <a:pt x="71" y="91"/>
                        <a:pt x="71" y="91"/>
                        <a:pt x="71" y="91"/>
                      </a:cubicBezTo>
                      <a:cubicBezTo>
                        <a:pt x="71" y="91"/>
                        <a:pt x="71" y="91"/>
                        <a:pt x="71" y="91"/>
                      </a:cubicBezTo>
                      <a:cubicBezTo>
                        <a:pt x="71" y="91"/>
                        <a:pt x="71" y="91"/>
                        <a:pt x="71" y="91"/>
                      </a:cubicBezTo>
                      <a:cubicBezTo>
                        <a:pt x="70" y="88"/>
                        <a:pt x="70" y="88"/>
                        <a:pt x="70" y="88"/>
                      </a:cubicBezTo>
                      <a:cubicBezTo>
                        <a:pt x="70" y="87"/>
                        <a:pt x="70" y="87"/>
                        <a:pt x="70" y="87"/>
                      </a:cubicBezTo>
                      <a:cubicBezTo>
                        <a:pt x="70" y="86"/>
                        <a:pt x="70" y="86"/>
                        <a:pt x="70" y="86"/>
                      </a:cubicBezTo>
                      <a:cubicBezTo>
                        <a:pt x="70" y="85"/>
                        <a:pt x="70" y="85"/>
                        <a:pt x="70" y="85"/>
                      </a:cubicBezTo>
                      <a:cubicBezTo>
                        <a:pt x="70" y="85"/>
                        <a:pt x="70" y="85"/>
                        <a:pt x="70" y="85"/>
                      </a:cubicBezTo>
                      <a:cubicBezTo>
                        <a:pt x="70" y="84"/>
                        <a:pt x="70" y="84"/>
                        <a:pt x="70" y="84"/>
                      </a:cubicBezTo>
                      <a:cubicBezTo>
                        <a:pt x="70" y="83"/>
                        <a:pt x="70" y="83"/>
                        <a:pt x="70" y="83"/>
                      </a:cubicBezTo>
                      <a:cubicBezTo>
                        <a:pt x="70" y="83"/>
                        <a:pt x="70" y="83"/>
                        <a:pt x="70" y="83"/>
                      </a:cubicBezTo>
                      <a:cubicBezTo>
                        <a:pt x="70" y="81"/>
                        <a:pt x="70" y="81"/>
                        <a:pt x="70" y="81"/>
                      </a:cubicBezTo>
                      <a:cubicBezTo>
                        <a:pt x="70" y="81"/>
                        <a:pt x="70" y="81"/>
                        <a:pt x="70" y="81"/>
                      </a:cubicBezTo>
                      <a:cubicBezTo>
                        <a:pt x="70" y="81"/>
                        <a:pt x="70" y="81"/>
                        <a:pt x="70" y="81"/>
                      </a:cubicBezTo>
                      <a:cubicBezTo>
                        <a:pt x="70" y="81"/>
                        <a:pt x="70" y="81"/>
                        <a:pt x="70" y="81"/>
                      </a:cubicBezTo>
                      <a:cubicBezTo>
                        <a:pt x="70" y="79"/>
                        <a:pt x="70" y="79"/>
                        <a:pt x="70" y="79"/>
                      </a:cubicBezTo>
                      <a:cubicBezTo>
                        <a:pt x="70" y="78"/>
                        <a:pt x="70" y="78"/>
                        <a:pt x="70" y="78"/>
                      </a:cubicBezTo>
                      <a:cubicBezTo>
                        <a:pt x="70" y="77"/>
                        <a:pt x="70" y="77"/>
                        <a:pt x="70" y="77"/>
                      </a:cubicBezTo>
                      <a:cubicBezTo>
                        <a:pt x="70" y="75"/>
                        <a:pt x="70" y="75"/>
                        <a:pt x="70" y="75"/>
                      </a:cubicBezTo>
                      <a:cubicBezTo>
                        <a:pt x="70" y="75"/>
                        <a:pt x="70" y="75"/>
                        <a:pt x="70" y="75"/>
                      </a:cubicBezTo>
                      <a:cubicBezTo>
                        <a:pt x="70" y="74"/>
                        <a:pt x="70" y="74"/>
                        <a:pt x="70" y="74"/>
                      </a:cubicBezTo>
                      <a:cubicBezTo>
                        <a:pt x="69" y="71"/>
                        <a:pt x="69" y="71"/>
                        <a:pt x="69" y="71"/>
                      </a:cubicBezTo>
                      <a:cubicBezTo>
                        <a:pt x="69" y="71"/>
                        <a:pt x="69" y="71"/>
                        <a:pt x="69" y="71"/>
                      </a:cubicBezTo>
                      <a:cubicBezTo>
                        <a:pt x="69" y="71"/>
                        <a:pt x="69" y="71"/>
                        <a:pt x="69" y="71"/>
                      </a:cubicBezTo>
                      <a:cubicBezTo>
                        <a:pt x="69" y="71"/>
                        <a:pt x="69" y="71"/>
                        <a:pt x="69" y="71"/>
                      </a:cubicBezTo>
                      <a:cubicBezTo>
                        <a:pt x="69" y="71"/>
                        <a:pt x="69" y="71"/>
                        <a:pt x="69" y="71"/>
                      </a:cubicBezTo>
                      <a:cubicBezTo>
                        <a:pt x="69" y="71"/>
                        <a:pt x="69" y="71"/>
                        <a:pt x="69" y="71"/>
                      </a:cubicBezTo>
                      <a:cubicBezTo>
                        <a:pt x="69" y="71"/>
                        <a:pt x="69" y="71"/>
                        <a:pt x="69" y="71"/>
                      </a:cubicBezTo>
                      <a:cubicBezTo>
                        <a:pt x="69" y="69"/>
                        <a:pt x="69" y="69"/>
                        <a:pt x="69" y="69"/>
                      </a:cubicBezTo>
                      <a:cubicBezTo>
                        <a:pt x="69" y="68"/>
                        <a:pt x="69" y="68"/>
                        <a:pt x="69" y="68"/>
                      </a:cubicBezTo>
                      <a:cubicBezTo>
                        <a:pt x="69" y="68"/>
                        <a:pt x="69" y="68"/>
                        <a:pt x="69" y="68"/>
                      </a:cubicBezTo>
                      <a:cubicBezTo>
                        <a:pt x="69" y="66"/>
                        <a:pt x="69" y="66"/>
                        <a:pt x="69" y="66"/>
                      </a:cubicBezTo>
                      <a:cubicBezTo>
                        <a:pt x="69" y="64"/>
                        <a:pt x="69" y="64"/>
                        <a:pt x="69" y="64"/>
                      </a:cubicBezTo>
                      <a:cubicBezTo>
                        <a:pt x="69" y="64"/>
                        <a:pt x="69" y="64"/>
                        <a:pt x="69" y="64"/>
                      </a:cubicBezTo>
                      <a:cubicBezTo>
                        <a:pt x="69" y="64"/>
                        <a:pt x="69" y="64"/>
                        <a:pt x="69" y="64"/>
                      </a:cubicBezTo>
                      <a:cubicBezTo>
                        <a:pt x="69" y="64"/>
                        <a:pt x="69" y="64"/>
                        <a:pt x="69" y="64"/>
                      </a:cubicBezTo>
                      <a:cubicBezTo>
                        <a:pt x="69" y="64"/>
                        <a:pt x="69" y="64"/>
                        <a:pt x="69" y="64"/>
                      </a:cubicBezTo>
                      <a:cubicBezTo>
                        <a:pt x="69" y="61"/>
                        <a:pt x="69" y="61"/>
                        <a:pt x="69" y="61"/>
                      </a:cubicBezTo>
                      <a:cubicBezTo>
                        <a:pt x="69" y="59"/>
                        <a:pt x="69" y="59"/>
                        <a:pt x="69" y="59"/>
                      </a:cubicBezTo>
                      <a:cubicBezTo>
                        <a:pt x="68" y="57"/>
                        <a:pt x="68" y="57"/>
                        <a:pt x="68" y="57"/>
                      </a:cubicBezTo>
                      <a:cubicBezTo>
                        <a:pt x="68" y="55"/>
                        <a:pt x="68" y="55"/>
                        <a:pt x="68" y="55"/>
                      </a:cubicBezTo>
                      <a:cubicBezTo>
                        <a:pt x="68" y="54"/>
                        <a:pt x="68" y="54"/>
                        <a:pt x="68" y="54"/>
                      </a:cubicBezTo>
                      <a:cubicBezTo>
                        <a:pt x="69" y="53"/>
                        <a:pt x="69" y="53"/>
                        <a:pt x="69" y="53"/>
                      </a:cubicBezTo>
                      <a:cubicBezTo>
                        <a:pt x="69" y="53"/>
                        <a:pt x="69" y="53"/>
                        <a:pt x="69" y="53"/>
                      </a:cubicBezTo>
                      <a:cubicBezTo>
                        <a:pt x="69" y="52"/>
                        <a:pt x="70" y="52"/>
                        <a:pt x="70" y="52"/>
                      </a:cubicBezTo>
                      <a:cubicBezTo>
                        <a:pt x="70" y="51"/>
                        <a:pt x="71" y="51"/>
                        <a:pt x="71" y="51"/>
                      </a:cubicBezTo>
                      <a:cubicBezTo>
                        <a:pt x="71" y="50"/>
                        <a:pt x="72" y="50"/>
                        <a:pt x="72" y="49"/>
                      </a:cubicBezTo>
                      <a:cubicBezTo>
                        <a:pt x="73" y="48"/>
                        <a:pt x="73" y="46"/>
                        <a:pt x="73" y="44"/>
                      </a:cubicBezTo>
                      <a:cubicBezTo>
                        <a:pt x="73" y="44"/>
                        <a:pt x="73" y="44"/>
                        <a:pt x="73" y="44"/>
                      </a:cubicBezTo>
                      <a:cubicBezTo>
                        <a:pt x="73" y="42"/>
                        <a:pt x="73" y="42"/>
                        <a:pt x="73" y="42"/>
                      </a:cubicBezTo>
                      <a:cubicBezTo>
                        <a:pt x="73" y="41"/>
                        <a:pt x="73" y="41"/>
                        <a:pt x="73" y="41"/>
                      </a:cubicBezTo>
                      <a:cubicBezTo>
                        <a:pt x="73" y="41"/>
                        <a:pt x="73" y="41"/>
                        <a:pt x="73" y="41"/>
                      </a:cubicBezTo>
                      <a:cubicBezTo>
                        <a:pt x="73" y="41"/>
                        <a:pt x="73" y="41"/>
                        <a:pt x="73" y="41"/>
                      </a:cubicBezTo>
                      <a:cubicBezTo>
                        <a:pt x="73" y="40"/>
                        <a:pt x="73" y="40"/>
                        <a:pt x="73" y="40"/>
                      </a:cubicBezTo>
                      <a:cubicBezTo>
                        <a:pt x="73" y="39"/>
                        <a:pt x="72" y="38"/>
                        <a:pt x="70" y="37"/>
                      </a:cubicBezTo>
                      <a:cubicBezTo>
                        <a:pt x="70" y="31"/>
                        <a:pt x="70" y="31"/>
                        <a:pt x="70" y="31"/>
                      </a:cubicBezTo>
                      <a:cubicBezTo>
                        <a:pt x="73" y="31"/>
                        <a:pt x="73" y="31"/>
                        <a:pt x="73" y="31"/>
                      </a:cubicBezTo>
                      <a:cubicBezTo>
                        <a:pt x="73" y="31"/>
                        <a:pt x="74" y="31"/>
                        <a:pt x="74" y="30"/>
                      </a:cubicBezTo>
                      <a:cubicBezTo>
                        <a:pt x="74" y="30"/>
                        <a:pt x="74" y="30"/>
                        <a:pt x="74" y="30"/>
                      </a:cubicBezTo>
                      <a:cubicBezTo>
                        <a:pt x="74" y="26"/>
                        <a:pt x="74" y="26"/>
                        <a:pt x="74" y="26"/>
                      </a:cubicBezTo>
                      <a:cubicBezTo>
                        <a:pt x="74" y="26"/>
                        <a:pt x="74" y="26"/>
                        <a:pt x="74" y="26"/>
                      </a:cubicBezTo>
                      <a:cubicBezTo>
                        <a:pt x="74" y="25"/>
                        <a:pt x="73" y="25"/>
                        <a:pt x="73" y="25"/>
                      </a:cubicBezTo>
                      <a:cubicBezTo>
                        <a:pt x="70" y="25"/>
                        <a:pt x="67" y="24"/>
                        <a:pt x="65" y="20"/>
                      </a:cubicBezTo>
                      <a:cubicBezTo>
                        <a:pt x="63" y="17"/>
                        <a:pt x="62" y="12"/>
                        <a:pt x="62" y="5"/>
                      </a:cubicBezTo>
                      <a:cubicBezTo>
                        <a:pt x="62" y="5"/>
                        <a:pt x="62" y="5"/>
                        <a:pt x="62" y="5"/>
                      </a:cubicBezTo>
                      <a:cubicBezTo>
                        <a:pt x="62" y="4"/>
                        <a:pt x="62" y="3"/>
                        <a:pt x="62" y="2"/>
                      </a:cubicBezTo>
                      <a:cubicBezTo>
                        <a:pt x="61" y="1"/>
                        <a:pt x="60" y="0"/>
                        <a:pt x="60" y="0"/>
                      </a:cubicBezTo>
                      <a:cubicBezTo>
                        <a:pt x="59" y="0"/>
                        <a:pt x="58" y="1"/>
                        <a:pt x="58" y="2"/>
                      </a:cubicBezTo>
                      <a:cubicBezTo>
                        <a:pt x="57" y="3"/>
                        <a:pt x="57" y="4"/>
                        <a:pt x="57" y="5"/>
                      </a:cubicBezTo>
                      <a:cubicBezTo>
                        <a:pt x="57" y="5"/>
                        <a:pt x="57" y="5"/>
                        <a:pt x="57" y="5"/>
                      </a:cubicBezTo>
                      <a:cubicBezTo>
                        <a:pt x="57" y="12"/>
                        <a:pt x="56" y="17"/>
                        <a:pt x="54" y="20"/>
                      </a:cubicBezTo>
                      <a:cubicBezTo>
                        <a:pt x="54" y="21"/>
                        <a:pt x="53" y="22"/>
                        <a:pt x="52" y="23"/>
                      </a:cubicBezTo>
                      <a:cubicBezTo>
                        <a:pt x="52" y="23"/>
                        <a:pt x="52" y="23"/>
                        <a:pt x="51" y="24"/>
                      </a:cubicBezTo>
                      <a:cubicBezTo>
                        <a:pt x="50" y="25"/>
                        <a:pt x="48" y="25"/>
                        <a:pt x="47" y="25"/>
                      </a:cubicBezTo>
                      <a:cubicBezTo>
                        <a:pt x="47" y="25"/>
                        <a:pt x="47" y="25"/>
                        <a:pt x="46" y="26"/>
                      </a:cubicBezTo>
                      <a:cubicBezTo>
                        <a:pt x="46" y="26"/>
                        <a:pt x="46" y="26"/>
                        <a:pt x="46" y="26"/>
                      </a:cubicBezTo>
                      <a:cubicBezTo>
                        <a:pt x="46" y="26"/>
                        <a:pt x="46" y="26"/>
                        <a:pt x="46" y="26"/>
                      </a:cubicBezTo>
                      <a:cubicBezTo>
                        <a:pt x="46" y="28"/>
                        <a:pt x="46" y="28"/>
                        <a:pt x="46" y="28"/>
                      </a:cubicBezTo>
                      <a:cubicBezTo>
                        <a:pt x="46" y="30"/>
                        <a:pt x="46" y="30"/>
                        <a:pt x="46" y="30"/>
                      </a:cubicBezTo>
                      <a:cubicBezTo>
                        <a:pt x="46" y="31"/>
                        <a:pt x="46" y="31"/>
                        <a:pt x="46" y="31"/>
                      </a:cubicBezTo>
                      <a:cubicBezTo>
                        <a:pt x="46" y="31"/>
                        <a:pt x="47" y="32"/>
                        <a:pt x="47" y="32"/>
                      </a:cubicBezTo>
                      <a:cubicBezTo>
                        <a:pt x="47" y="32"/>
                        <a:pt x="47" y="32"/>
                        <a:pt x="47" y="32"/>
                      </a:cubicBezTo>
                      <a:cubicBezTo>
                        <a:pt x="48" y="32"/>
                        <a:pt x="48" y="32"/>
                        <a:pt x="48" y="32"/>
                      </a:cubicBezTo>
                      <a:cubicBezTo>
                        <a:pt x="50" y="32"/>
                        <a:pt x="50" y="32"/>
                        <a:pt x="50" y="32"/>
                      </a:cubicBezTo>
                      <a:cubicBezTo>
                        <a:pt x="50" y="33"/>
                        <a:pt x="50" y="33"/>
                        <a:pt x="50" y="33"/>
                      </a:cubicBezTo>
                      <a:cubicBezTo>
                        <a:pt x="50" y="35"/>
                        <a:pt x="50" y="35"/>
                        <a:pt x="50" y="35"/>
                      </a:cubicBezTo>
                      <a:cubicBezTo>
                        <a:pt x="50" y="38"/>
                        <a:pt x="50" y="38"/>
                        <a:pt x="50" y="38"/>
                      </a:cubicBezTo>
                      <a:cubicBezTo>
                        <a:pt x="50" y="38"/>
                        <a:pt x="50" y="38"/>
                        <a:pt x="50" y="38"/>
                      </a:cubicBezTo>
                      <a:cubicBezTo>
                        <a:pt x="49" y="38"/>
                        <a:pt x="49" y="38"/>
                        <a:pt x="49" y="38"/>
                      </a:cubicBezTo>
                      <a:cubicBezTo>
                        <a:pt x="48" y="39"/>
                        <a:pt x="48" y="39"/>
                        <a:pt x="47" y="39"/>
                      </a:cubicBezTo>
                      <a:cubicBezTo>
                        <a:pt x="47" y="40"/>
                        <a:pt x="47" y="40"/>
                        <a:pt x="47" y="40"/>
                      </a:cubicBezTo>
                      <a:cubicBezTo>
                        <a:pt x="47" y="41"/>
                        <a:pt x="47" y="41"/>
                        <a:pt x="47" y="41"/>
                      </a:cubicBezTo>
                      <a:cubicBezTo>
                        <a:pt x="47" y="41"/>
                        <a:pt x="47" y="41"/>
                        <a:pt x="47" y="41"/>
                      </a:cubicBezTo>
                      <a:cubicBezTo>
                        <a:pt x="47" y="41"/>
                        <a:pt x="47" y="41"/>
                        <a:pt x="47" y="41"/>
                      </a:cubicBezTo>
                      <a:cubicBezTo>
                        <a:pt x="47" y="41"/>
                        <a:pt x="47" y="41"/>
                        <a:pt x="47" y="41"/>
                      </a:cubicBezTo>
                      <a:cubicBezTo>
                        <a:pt x="47" y="44"/>
                        <a:pt x="47" y="44"/>
                        <a:pt x="47" y="44"/>
                      </a:cubicBezTo>
                      <a:cubicBezTo>
                        <a:pt x="47" y="44"/>
                        <a:pt x="47" y="44"/>
                        <a:pt x="47" y="44"/>
                      </a:cubicBezTo>
                      <a:cubicBezTo>
                        <a:pt x="47" y="45"/>
                        <a:pt x="47" y="45"/>
                        <a:pt x="47" y="46"/>
                      </a:cubicBezTo>
                      <a:cubicBezTo>
                        <a:pt x="47" y="47"/>
                        <a:pt x="48" y="48"/>
                        <a:pt x="48" y="48"/>
                      </a:cubicBezTo>
                      <a:cubicBezTo>
                        <a:pt x="48" y="48"/>
                        <a:pt x="48" y="48"/>
                        <a:pt x="48" y="49"/>
                      </a:cubicBezTo>
                      <a:cubicBezTo>
                        <a:pt x="49" y="51"/>
                        <a:pt x="50" y="52"/>
                        <a:pt x="52" y="53"/>
                      </a:cubicBezTo>
                      <a:cubicBezTo>
                        <a:pt x="52" y="54"/>
                        <a:pt x="52" y="54"/>
                        <a:pt x="52" y="54"/>
                      </a:cubicBezTo>
                      <a:cubicBezTo>
                        <a:pt x="52" y="55"/>
                        <a:pt x="52" y="55"/>
                        <a:pt x="52" y="55"/>
                      </a:cubicBezTo>
                      <a:cubicBezTo>
                        <a:pt x="52" y="55"/>
                        <a:pt x="52" y="55"/>
                        <a:pt x="52" y="55"/>
                      </a:cubicBezTo>
                      <a:cubicBezTo>
                        <a:pt x="52" y="58"/>
                        <a:pt x="52" y="58"/>
                        <a:pt x="52" y="58"/>
                      </a:cubicBezTo>
                      <a:cubicBezTo>
                        <a:pt x="52" y="59"/>
                        <a:pt x="52" y="59"/>
                        <a:pt x="52" y="59"/>
                      </a:cubicBezTo>
                      <a:cubicBezTo>
                        <a:pt x="52" y="59"/>
                        <a:pt x="52" y="59"/>
                        <a:pt x="52" y="59"/>
                      </a:cubicBezTo>
                      <a:cubicBezTo>
                        <a:pt x="52" y="61"/>
                        <a:pt x="52" y="61"/>
                        <a:pt x="52" y="61"/>
                      </a:cubicBezTo>
                      <a:cubicBezTo>
                        <a:pt x="52" y="61"/>
                        <a:pt x="52" y="61"/>
                        <a:pt x="52" y="61"/>
                      </a:cubicBezTo>
                      <a:cubicBezTo>
                        <a:pt x="52" y="63"/>
                        <a:pt x="52" y="63"/>
                        <a:pt x="52" y="63"/>
                      </a:cubicBezTo>
                      <a:cubicBezTo>
                        <a:pt x="52" y="65"/>
                        <a:pt x="52" y="65"/>
                        <a:pt x="52" y="65"/>
                      </a:cubicBezTo>
                      <a:cubicBezTo>
                        <a:pt x="52" y="66"/>
                        <a:pt x="52" y="66"/>
                        <a:pt x="52" y="66"/>
                      </a:cubicBezTo>
                      <a:cubicBezTo>
                        <a:pt x="52" y="66"/>
                        <a:pt x="52" y="66"/>
                        <a:pt x="52" y="66"/>
                      </a:cubicBezTo>
                      <a:cubicBezTo>
                        <a:pt x="52" y="67"/>
                        <a:pt x="52" y="67"/>
                        <a:pt x="52" y="67"/>
                      </a:cubicBezTo>
                      <a:cubicBezTo>
                        <a:pt x="52" y="68"/>
                        <a:pt x="52" y="68"/>
                        <a:pt x="52" y="68"/>
                      </a:cubicBezTo>
                      <a:cubicBezTo>
                        <a:pt x="52" y="68"/>
                        <a:pt x="52" y="68"/>
                        <a:pt x="52" y="68"/>
                      </a:cubicBezTo>
                      <a:cubicBezTo>
                        <a:pt x="52" y="69"/>
                        <a:pt x="52" y="69"/>
                        <a:pt x="52" y="69"/>
                      </a:cubicBezTo>
                      <a:cubicBezTo>
                        <a:pt x="52" y="69"/>
                        <a:pt x="52" y="69"/>
                        <a:pt x="52" y="69"/>
                      </a:cubicBezTo>
                      <a:cubicBezTo>
                        <a:pt x="52" y="70"/>
                        <a:pt x="52" y="70"/>
                        <a:pt x="52" y="70"/>
                      </a:cubicBezTo>
                      <a:cubicBezTo>
                        <a:pt x="52" y="71"/>
                        <a:pt x="52" y="71"/>
                        <a:pt x="52" y="71"/>
                      </a:cubicBezTo>
                      <a:cubicBezTo>
                        <a:pt x="52" y="71"/>
                        <a:pt x="52" y="71"/>
                        <a:pt x="52" y="71"/>
                      </a:cubicBezTo>
                      <a:cubicBezTo>
                        <a:pt x="52" y="72"/>
                        <a:pt x="52" y="72"/>
                        <a:pt x="52" y="72"/>
                      </a:cubicBezTo>
                      <a:cubicBezTo>
                        <a:pt x="52" y="74"/>
                        <a:pt x="52" y="74"/>
                        <a:pt x="52" y="74"/>
                      </a:cubicBezTo>
                      <a:cubicBezTo>
                        <a:pt x="52" y="76"/>
                        <a:pt x="52" y="76"/>
                        <a:pt x="52" y="76"/>
                      </a:cubicBezTo>
                      <a:cubicBezTo>
                        <a:pt x="52" y="76"/>
                        <a:pt x="52" y="76"/>
                        <a:pt x="52" y="76"/>
                      </a:cubicBezTo>
                      <a:cubicBezTo>
                        <a:pt x="52" y="77"/>
                        <a:pt x="52" y="77"/>
                        <a:pt x="52" y="77"/>
                      </a:cubicBezTo>
                      <a:cubicBezTo>
                        <a:pt x="52" y="77"/>
                        <a:pt x="52" y="77"/>
                        <a:pt x="52" y="77"/>
                      </a:cubicBezTo>
                      <a:cubicBezTo>
                        <a:pt x="52" y="79"/>
                        <a:pt x="52" y="79"/>
                        <a:pt x="52" y="79"/>
                      </a:cubicBezTo>
                      <a:cubicBezTo>
                        <a:pt x="52" y="81"/>
                        <a:pt x="52" y="81"/>
                        <a:pt x="52" y="81"/>
                      </a:cubicBezTo>
                      <a:cubicBezTo>
                        <a:pt x="51" y="84"/>
                        <a:pt x="51" y="84"/>
                        <a:pt x="51" y="84"/>
                      </a:cubicBezTo>
                      <a:cubicBezTo>
                        <a:pt x="51" y="85"/>
                        <a:pt x="51" y="85"/>
                        <a:pt x="51" y="85"/>
                      </a:cubicBezTo>
                      <a:cubicBezTo>
                        <a:pt x="51" y="86"/>
                        <a:pt x="51" y="86"/>
                        <a:pt x="51" y="86"/>
                      </a:cubicBezTo>
                      <a:cubicBezTo>
                        <a:pt x="51" y="87"/>
                        <a:pt x="51" y="87"/>
                        <a:pt x="51" y="87"/>
                      </a:cubicBezTo>
                      <a:cubicBezTo>
                        <a:pt x="51" y="88"/>
                        <a:pt x="51" y="88"/>
                        <a:pt x="51" y="88"/>
                      </a:cubicBezTo>
                      <a:cubicBezTo>
                        <a:pt x="51" y="88"/>
                        <a:pt x="51" y="88"/>
                        <a:pt x="51" y="88"/>
                      </a:cubicBezTo>
                      <a:cubicBezTo>
                        <a:pt x="51" y="90"/>
                        <a:pt x="51" y="90"/>
                        <a:pt x="51" y="90"/>
                      </a:cubicBezTo>
                      <a:cubicBezTo>
                        <a:pt x="51" y="91"/>
                        <a:pt x="51" y="91"/>
                        <a:pt x="51" y="91"/>
                      </a:cubicBezTo>
                      <a:cubicBezTo>
                        <a:pt x="51" y="93"/>
                        <a:pt x="51" y="93"/>
                        <a:pt x="51" y="93"/>
                      </a:cubicBezTo>
                      <a:cubicBezTo>
                        <a:pt x="51" y="94"/>
                        <a:pt x="51" y="94"/>
                        <a:pt x="51" y="94"/>
                      </a:cubicBezTo>
                      <a:cubicBezTo>
                        <a:pt x="51" y="97"/>
                        <a:pt x="51" y="97"/>
                        <a:pt x="51" y="97"/>
                      </a:cubicBezTo>
                      <a:cubicBezTo>
                        <a:pt x="51" y="98"/>
                        <a:pt x="51" y="98"/>
                        <a:pt x="51" y="98"/>
                      </a:cubicBezTo>
                      <a:cubicBezTo>
                        <a:pt x="51" y="99"/>
                        <a:pt x="51" y="99"/>
                        <a:pt x="51" y="99"/>
                      </a:cubicBezTo>
                      <a:cubicBezTo>
                        <a:pt x="51" y="100"/>
                        <a:pt x="51" y="100"/>
                        <a:pt x="51" y="100"/>
                      </a:cubicBezTo>
                      <a:cubicBezTo>
                        <a:pt x="51" y="101"/>
                        <a:pt x="51" y="101"/>
                        <a:pt x="51" y="101"/>
                      </a:cubicBezTo>
                      <a:cubicBezTo>
                        <a:pt x="51" y="101"/>
                        <a:pt x="51" y="101"/>
                        <a:pt x="51" y="101"/>
                      </a:cubicBezTo>
                      <a:cubicBezTo>
                        <a:pt x="51" y="101"/>
                        <a:pt x="51" y="101"/>
                        <a:pt x="51" y="101"/>
                      </a:cubicBezTo>
                      <a:cubicBezTo>
                        <a:pt x="51" y="102"/>
                        <a:pt x="51" y="102"/>
                        <a:pt x="51" y="102"/>
                      </a:cubicBezTo>
                      <a:cubicBezTo>
                        <a:pt x="51" y="104"/>
                        <a:pt x="51" y="104"/>
                        <a:pt x="51" y="104"/>
                      </a:cubicBezTo>
                      <a:cubicBezTo>
                        <a:pt x="51" y="107"/>
                        <a:pt x="51" y="107"/>
                        <a:pt x="51" y="107"/>
                      </a:cubicBezTo>
                      <a:cubicBezTo>
                        <a:pt x="50" y="108"/>
                        <a:pt x="50" y="108"/>
                        <a:pt x="50" y="108"/>
                      </a:cubicBezTo>
                      <a:cubicBezTo>
                        <a:pt x="50" y="109"/>
                        <a:pt x="50" y="109"/>
                        <a:pt x="50" y="109"/>
                      </a:cubicBezTo>
                      <a:cubicBezTo>
                        <a:pt x="50" y="111"/>
                        <a:pt x="50" y="111"/>
                        <a:pt x="50" y="111"/>
                      </a:cubicBezTo>
                      <a:cubicBezTo>
                        <a:pt x="50" y="112"/>
                        <a:pt x="50" y="112"/>
                        <a:pt x="50" y="112"/>
                      </a:cubicBezTo>
                      <a:cubicBezTo>
                        <a:pt x="50" y="114"/>
                        <a:pt x="50" y="114"/>
                        <a:pt x="50" y="114"/>
                      </a:cubicBezTo>
                      <a:cubicBezTo>
                        <a:pt x="50" y="117"/>
                        <a:pt x="50" y="117"/>
                        <a:pt x="50" y="117"/>
                      </a:cubicBezTo>
                      <a:cubicBezTo>
                        <a:pt x="50" y="119"/>
                        <a:pt x="50" y="119"/>
                        <a:pt x="50" y="119"/>
                      </a:cubicBezTo>
                      <a:cubicBezTo>
                        <a:pt x="50" y="121"/>
                        <a:pt x="50" y="121"/>
                        <a:pt x="50" y="121"/>
                      </a:cubicBezTo>
                      <a:cubicBezTo>
                        <a:pt x="50" y="123"/>
                        <a:pt x="50" y="123"/>
                        <a:pt x="50" y="123"/>
                      </a:cubicBezTo>
                      <a:cubicBezTo>
                        <a:pt x="50" y="125"/>
                        <a:pt x="50" y="125"/>
                        <a:pt x="50" y="125"/>
                      </a:cubicBezTo>
                      <a:cubicBezTo>
                        <a:pt x="50" y="127"/>
                        <a:pt x="50" y="127"/>
                        <a:pt x="50" y="127"/>
                      </a:cubicBezTo>
                      <a:cubicBezTo>
                        <a:pt x="50" y="129"/>
                        <a:pt x="50" y="129"/>
                        <a:pt x="50" y="129"/>
                      </a:cubicBezTo>
                      <a:cubicBezTo>
                        <a:pt x="49" y="130"/>
                        <a:pt x="49" y="130"/>
                        <a:pt x="49" y="130"/>
                      </a:cubicBezTo>
                      <a:cubicBezTo>
                        <a:pt x="49" y="134"/>
                        <a:pt x="49" y="134"/>
                        <a:pt x="49" y="134"/>
                      </a:cubicBezTo>
                      <a:cubicBezTo>
                        <a:pt x="49" y="136"/>
                        <a:pt x="49" y="136"/>
                        <a:pt x="49" y="136"/>
                      </a:cubicBezTo>
                      <a:cubicBezTo>
                        <a:pt x="49" y="137"/>
                        <a:pt x="49" y="137"/>
                        <a:pt x="49" y="137"/>
                      </a:cubicBezTo>
                      <a:cubicBezTo>
                        <a:pt x="49" y="138"/>
                        <a:pt x="49" y="138"/>
                        <a:pt x="49" y="138"/>
                      </a:cubicBezTo>
                      <a:cubicBezTo>
                        <a:pt x="49" y="139"/>
                        <a:pt x="49" y="139"/>
                        <a:pt x="49" y="139"/>
                      </a:cubicBezTo>
                      <a:cubicBezTo>
                        <a:pt x="49" y="143"/>
                        <a:pt x="49" y="143"/>
                        <a:pt x="49" y="143"/>
                      </a:cubicBezTo>
                      <a:cubicBezTo>
                        <a:pt x="49" y="145"/>
                        <a:pt x="49" y="145"/>
                        <a:pt x="49" y="145"/>
                      </a:cubicBezTo>
                      <a:cubicBezTo>
                        <a:pt x="49" y="148"/>
                        <a:pt x="49" y="148"/>
                        <a:pt x="49" y="148"/>
                      </a:cubicBezTo>
                      <a:cubicBezTo>
                        <a:pt x="48" y="151"/>
                        <a:pt x="48" y="151"/>
                        <a:pt x="48" y="151"/>
                      </a:cubicBezTo>
                      <a:cubicBezTo>
                        <a:pt x="48" y="155"/>
                        <a:pt x="48" y="155"/>
                        <a:pt x="48" y="155"/>
                      </a:cubicBezTo>
                      <a:cubicBezTo>
                        <a:pt x="48" y="156"/>
                        <a:pt x="48" y="156"/>
                        <a:pt x="48" y="156"/>
                      </a:cubicBezTo>
                      <a:cubicBezTo>
                        <a:pt x="48" y="159"/>
                        <a:pt x="48" y="159"/>
                        <a:pt x="48" y="159"/>
                      </a:cubicBezTo>
                      <a:cubicBezTo>
                        <a:pt x="48" y="162"/>
                        <a:pt x="48" y="162"/>
                        <a:pt x="48" y="162"/>
                      </a:cubicBezTo>
                      <a:cubicBezTo>
                        <a:pt x="48" y="165"/>
                        <a:pt x="48" y="165"/>
                        <a:pt x="48" y="165"/>
                      </a:cubicBezTo>
                      <a:cubicBezTo>
                        <a:pt x="48" y="167"/>
                        <a:pt x="48" y="167"/>
                        <a:pt x="48" y="167"/>
                      </a:cubicBezTo>
                      <a:cubicBezTo>
                        <a:pt x="47" y="168"/>
                        <a:pt x="47" y="168"/>
                        <a:pt x="47" y="168"/>
                      </a:cubicBezTo>
                      <a:cubicBezTo>
                        <a:pt x="47" y="170"/>
                        <a:pt x="47" y="172"/>
                        <a:pt x="47" y="173"/>
                      </a:cubicBezTo>
                      <a:cubicBezTo>
                        <a:pt x="47" y="176"/>
                        <a:pt x="47" y="176"/>
                        <a:pt x="47" y="176"/>
                      </a:cubicBezTo>
                      <a:cubicBezTo>
                        <a:pt x="47" y="179"/>
                        <a:pt x="47" y="179"/>
                        <a:pt x="47" y="179"/>
                      </a:cubicBezTo>
                      <a:cubicBezTo>
                        <a:pt x="47" y="181"/>
                        <a:pt x="47" y="183"/>
                        <a:pt x="46" y="185"/>
                      </a:cubicBezTo>
                      <a:cubicBezTo>
                        <a:pt x="46" y="187"/>
                        <a:pt x="46" y="187"/>
                        <a:pt x="46" y="187"/>
                      </a:cubicBezTo>
                      <a:cubicBezTo>
                        <a:pt x="46" y="190"/>
                        <a:pt x="46" y="190"/>
                        <a:pt x="46" y="190"/>
                      </a:cubicBezTo>
                      <a:cubicBezTo>
                        <a:pt x="46" y="191"/>
                        <a:pt x="46" y="191"/>
                        <a:pt x="46" y="191"/>
                      </a:cubicBezTo>
                      <a:cubicBezTo>
                        <a:pt x="46" y="191"/>
                        <a:pt x="46" y="191"/>
                        <a:pt x="46" y="192"/>
                      </a:cubicBezTo>
                      <a:cubicBezTo>
                        <a:pt x="46" y="192"/>
                        <a:pt x="46" y="192"/>
                        <a:pt x="46" y="192"/>
                      </a:cubicBezTo>
                      <a:cubicBezTo>
                        <a:pt x="46" y="195"/>
                        <a:pt x="46" y="195"/>
                        <a:pt x="46" y="195"/>
                      </a:cubicBezTo>
                      <a:cubicBezTo>
                        <a:pt x="45" y="197"/>
                        <a:pt x="45" y="199"/>
                        <a:pt x="45" y="200"/>
                      </a:cubicBezTo>
                      <a:cubicBezTo>
                        <a:pt x="45" y="203"/>
                        <a:pt x="45" y="203"/>
                        <a:pt x="45" y="203"/>
                      </a:cubicBezTo>
                      <a:cubicBezTo>
                        <a:pt x="45" y="205"/>
                        <a:pt x="45" y="206"/>
                        <a:pt x="45" y="208"/>
                      </a:cubicBezTo>
                      <a:cubicBezTo>
                        <a:pt x="44" y="211"/>
                        <a:pt x="44" y="214"/>
                        <a:pt x="44" y="217"/>
                      </a:cubicBezTo>
                      <a:cubicBezTo>
                        <a:pt x="44" y="218"/>
                        <a:pt x="44" y="218"/>
                        <a:pt x="44" y="218"/>
                      </a:cubicBezTo>
                      <a:cubicBezTo>
                        <a:pt x="44" y="220"/>
                        <a:pt x="43" y="221"/>
                        <a:pt x="43" y="223"/>
                      </a:cubicBezTo>
                      <a:cubicBezTo>
                        <a:pt x="43" y="225"/>
                        <a:pt x="43" y="227"/>
                        <a:pt x="43" y="229"/>
                      </a:cubicBezTo>
                      <a:cubicBezTo>
                        <a:pt x="42" y="231"/>
                        <a:pt x="42" y="231"/>
                        <a:pt x="42" y="231"/>
                      </a:cubicBezTo>
                      <a:cubicBezTo>
                        <a:pt x="42" y="234"/>
                        <a:pt x="42" y="236"/>
                        <a:pt x="42" y="239"/>
                      </a:cubicBezTo>
                      <a:cubicBezTo>
                        <a:pt x="41" y="241"/>
                        <a:pt x="41" y="243"/>
                        <a:pt x="41" y="245"/>
                      </a:cubicBezTo>
                      <a:cubicBezTo>
                        <a:pt x="41" y="247"/>
                        <a:pt x="40" y="248"/>
                        <a:pt x="40" y="250"/>
                      </a:cubicBezTo>
                      <a:cubicBezTo>
                        <a:pt x="40" y="251"/>
                        <a:pt x="40" y="251"/>
                        <a:pt x="40" y="251"/>
                      </a:cubicBezTo>
                      <a:cubicBezTo>
                        <a:pt x="40" y="252"/>
                        <a:pt x="40" y="252"/>
                        <a:pt x="40" y="252"/>
                      </a:cubicBezTo>
                      <a:cubicBezTo>
                        <a:pt x="40" y="253"/>
                        <a:pt x="40" y="253"/>
                        <a:pt x="40" y="253"/>
                      </a:cubicBezTo>
                      <a:cubicBezTo>
                        <a:pt x="40" y="253"/>
                        <a:pt x="40" y="253"/>
                        <a:pt x="40" y="253"/>
                      </a:cubicBezTo>
                      <a:cubicBezTo>
                        <a:pt x="40" y="254"/>
                        <a:pt x="40" y="254"/>
                        <a:pt x="40" y="254"/>
                      </a:cubicBezTo>
                      <a:cubicBezTo>
                        <a:pt x="39" y="256"/>
                        <a:pt x="39" y="256"/>
                        <a:pt x="39" y="256"/>
                      </a:cubicBezTo>
                      <a:cubicBezTo>
                        <a:pt x="39" y="257"/>
                        <a:pt x="39" y="258"/>
                        <a:pt x="39" y="259"/>
                      </a:cubicBezTo>
                      <a:cubicBezTo>
                        <a:pt x="39" y="261"/>
                        <a:pt x="39" y="261"/>
                        <a:pt x="39" y="261"/>
                      </a:cubicBezTo>
                      <a:cubicBezTo>
                        <a:pt x="39" y="261"/>
                        <a:pt x="39" y="261"/>
                        <a:pt x="39" y="261"/>
                      </a:cubicBezTo>
                      <a:cubicBezTo>
                        <a:pt x="36" y="261"/>
                        <a:pt x="36" y="261"/>
                        <a:pt x="36" y="261"/>
                      </a:cubicBezTo>
                      <a:cubicBezTo>
                        <a:pt x="34" y="261"/>
                        <a:pt x="34" y="261"/>
                        <a:pt x="34" y="261"/>
                      </a:cubicBezTo>
                      <a:cubicBezTo>
                        <a:pt x="33" y="261"/>
                        <a:pt x="33" y="261"/>
                        <a:pt x="33" y="261"/>
                      </a:cubicBezTo>
                      <a:cubicBezTo>
                        <a:pt x="32" y="261"/>
                        <a:pt x="32" y="261"/>
                        <a:pt x="32" y="261"/>
                      </a:cubicBezTo>
                      <a:cubicBezTo>
                        <a:pt x="32" y="261"/>
                        <a:pt x="32" y="261"/>
                        <a:pt x="32" y="261"/>
                      </a:cubicBezTo>
                      <a:cubicBezTo>
                        <a:pt x="31" y="261"/>
                        <a:pt x="31" y="261"/>
                        <a:pt x="31" y="262"/>
                      </a:cubicBezTo>
                      <a:cubicBezTo>
                        <a:pt x="31" y="262"/>
                        <a:pt x="31" y="262"/>
                        <a:pt x="31" y="262"/>
                      </a:cubicBezTo>
                      <a:cubicBezTo>
                        <a:pt x="31" y="262"/>
                        <a:pt x="31" y="262"/>
                        <a:pt x="31" y="262"/>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2" y="268"/>
                        <a:pt x="32" y="268"/>
                        <a:pt x="32" y="268"/>
                      </a:cubicBezTo>
                      <a:cubicBezTo>
                        <a:pt x="33" y="270"/>
                        <a:pt x="33" y="270"/>
                        <a:pt x="33" y="270"/>
                      </a:cubicBezTo>
                      <a:cubicBezTo>
                        <a:pt x="33" y="271"/>
                        <a:pt x="33" y="271"/>
                        <a:pt x="33" y="271"/>
                      </a:cubicBezTo>
                      <a:cubicBezTo>
                        <a:pt x="33" y="273"/>
                        <a:pt x="33" y="273"/>
                        <a:pt x="33" y="273"/>
                      </a:cubicBezTo>
                      <a:cubicBezTo>
                        <a:pt x="34" y="276"/>
                        <a:pt x="34" y="276"/>
                        <a:pt x="34" y="276"/>
                      </a:cubicBezTo>
                      <a:cubicBezTo>
                        <a:pt x="35" y="277"/>
                        <a:pt x="35" y="277"/>
                        <a:pt x="35" y="277"/>
                      </a:cubicBezTo>
                      <a:cubicBezTo>
                        <a:pt x="35" y="279"/>
                        <a:pt x="35" y="279"/>
                        <a:pt x="35" y="279"/>
                      </a:cubicBezTo>
                      <a:cubicBezTo>
                        <a:pt x="35" y="280"/>
                        <a:pt x="35" y="280"/>
                        <a:pt x="35" y="280"/>
                      </a:cubicBezTo>
                      <a:cubicBezTo>
                        <a:pt x="35" y="281"/>
                        <a:pt x="35" y="281"/>
                        <a:pt x="35" y="281"/>
                      </a:cubicBezTo>
                      <a:cubicBezTo>
                        <a:pt x="35" y="283"/>
                        <a:pt x="35" y="283"/>
                        <a:pt x="35" y="283"/>
                      </a:cubicBezTo>
                      <a:cubicBezTo>
                        <a:pt x="34" y="283"/>
                        <a:pt x="34" y="284"/>
                        <a:pt x="34" y="284"/>
                      </a:cubicBezTo>
                      <a:cubicBezTo>
                        <a:pt x="34" y="286"/>
                        <a:pt x="34" y="286"/>
                        <a:pt x="34" y="286"/>
                      </a:cubicBezTo>
                      <a:cubicBezTo>
                        <a:pt x="34" y="287"/>
                        <a:pt x="34" y="287"/>
                        <a:pt x="34" y="287"/>
                      </a:cubicBezTo>
                      <a:cubicBezTo>
                        <a:pt x="34" y="287"/>
                        <a:pt x="34" y="287"/>
                        <a:pt x="34" y="287"/>
                      </a:cubicBezTo>
                      <a:cubicBezTo>
                        <a:pt x="34" y="287"/>
                        <a:pt x="34" y="287"/>
                        <a:pt x="34" y="287"/>
                      </a:cubicBezTo>
                      <a:cubicBezTo>
                        <a:pt x="33" y="288"/>
                        <a:pt x="33" y="288"/>
                        <a:pt x="33" y="288"/>
                      </a:cubicBezTo>
                      <a:cubicBezTo>
                        <a:pt x="33" y="289"/>
                        <a:pt x="33" y="289"/>
                        <a:pt x="33" y="289"/>
                      </a:cubicBezTo>
                      <a:cubicBezTo>
                        <a:pt x="33" y="290"/>
                        <a:pt x="33" y="290"/>
                        <a:pt x="33" y="290"/>
                      </a:cubicBezTo>
                      <a:cubicBezTo>
                        <a:pt x="33" y="291"/>
                        <a:pt x="33" y="291"/>
                        <a:pt x="33" y="291"/>
                      </a:cubicBezTo>
                      <a:cubicBezTo>
                        <a:pt x="33" y="291"/>
                        <a:pt x="33" y="291"/>
                        <a:pt x="33" y="291"/>
                      </a:cubicBezTo>
                      <a:cubicBezTo>
                        <a:pt x="32" y="292"/>
                        <a:pt x="32" y="292"/>
                        <a:pt x="32" y="292"/>
                      </a:cubicBezTo>
                      <a:cubicBezTo>
                        <a:pt x="32" y="293"/>
                        <a:pt x="32" y="293"/>
                        <a:pt x="32" y="293"/>
                      </a:cubicBezTo>
                      <a:cubicBezTo>
                        <a:pt x="32" y="293"/>
                        <a:pt x="32" y="294"/>
                        <a:pt x="32" y="294"/>
                      </a:cubicBezTo>
                      <a:cubicBezTo>
                        <a:pt x="32" y="295"/>
                        <a:pt x="32" y="295"/>
                        <a:pt x="31" y="296"/>
                      </a:cubicBezTo>
                      <a:cubicBezTo>
                        <a:pt x="31" y="296"/>
                        <a:pt x="31" y="296"/>
                        <a:pt x="31" y="296"/>
                      </a:cubicBezTo>
                      <a:cubicBezTo>
                        <a:pt x="31" y="297"/>
                        <a:pt x="31" y="297"/>
                        <a:pt x="31" y="297"/>
                      </a:cubicBezTo>
                      <a:cubicBezTo>
                        <a:pt x="31" y="298"/>
                        <a:pt x="31" y="298"/>
                        <a:pt x="31" y="298"/>
                      </a:cubicBezTo>
                      <a:cubicBezTo>
                        <a:pt x="31" y="299"/>
                        <a:pt x="31" y="299"/>
                        <a:pt x="31" y="299"/>
                      </a:cubicBezTo>
                      <a:cubicBezTo>
                        <a:pt x="30" y="300"/>
                        <a:pt x="30" y="300"/>
                        <a:pt x="30" y="300"/>
                      </a:cubicBezTo>
                      <a:cubicBezTo>
                        <a:pt x="30" y="301"/>
                        <a:pt x="30" y="301"/>
                        <a:pt x="30" y="301"/>
                      </a:cubicBezTo>
                      <a:cubicBezTo>
                        <a:pt x="30" y="302"/>
                        <a:pt x="30" y="302"/>
                        <a:pt x="30" y="302"/>
                      </a:cubicBezTo>
                      <a:cubicBezTo>
                        <a:pt x="30" y="302"/>
                        <a:pt x="30" y="302"/>
                        <a:pt x="30" y="302"/>
                      </a:cubicBezTo>
                      <a:cubicBezTo>
                        <a:pt x="30" y="303"/>
                        <a:pt x="30" y="303"/>
                        <a:pt x="30" y="303"/>
                      </a:cubicBezTo>
                      <a:cubicBezTo>
                        <a:pt x="29" y="304"/>
                        <a:pt x="29" y="304"/>
                        <a:pt x="29" y="304"/>
                      </a:cubicBezTo>
                      <a:cubicBezTo>
                        <a:pt x="29" y="304"/>
                        <a:pt x="29" y="305"/>
                        <a:pt x="29" y="305"/>
                      </a:cubicBezTo>
                      <a:cubicBezTo>
                        <a:pt x="28" y="307"/>
                        <a:pt x="28" y="307"/>
                        <a:pt x="28" y="307"/>
                      </a:cubicBezTo>
                      <a:cubicBezTo>
                        <a:pt x="28" y="308"/>
                        <a:pt x="28" y="308"/>
                        <a:pt x="28" y="308"/>
                      </a:cubicBezTo>
                      <a:cubicBezTo>
                        <a:pt x="28" y="308"/>
                        <a:pt x="28" y="308"/>
                        <a:pt x="28" y="308"/>
                      </a:cubicBezTo>
                      <a:cubicBezTo>
                        <a:pt x="27" y="310"/>
                        <a:pt x="27" y="310"/>
                        <a:pt x="27" y="310"/>
                      </a:cubicBezTo>
                      <a:cubicBezTo>
                        <a:pt x="27" y="311"/>
                        <a:pt x="27" y="311"/>
                        <a:pt x="27" y="311"/>
                      </a:cubicBezTo>
                      <a:cubicBezTo>
                        <a:pt x="27" y="311"/>
                        <a:pt x="27" y="312"/>
                        <a:pt x="26" y="312"/>
                      </a:cubicBezTo>
                      <a:cubicBezTo>
                        <a:pt x="26" y="313"/>
                        <a:pt x="26" y="313"/>
                        <a:pt x="26" y="313"/>
                      </a:cubicBezTo>
                      <a:cubicBezTo>
                        <a:pt x="26" y="314"/>
                        <a:pt x="26" y="314"/>
                        <a:pt x="26" y="314"/>
                      </a:cubicBezTo>
                      <a:cubicBezTo>
                        <a:pt x="26" y="315"/>
                        <a:pt x="25" y="316"/>
                        <a:pt x="25" y="316"/>
                      </a:cubicBezTo>
                      <a:cubicBezTo>
                        <a:pt x="25" y="317"/>
                        <a:pt x="25" y="317"/>
                        <a:pt x="25" y="317"/>
                      </a:cubicBezTo>
                      <a:cubicBezTo>
                        <a:pt x="24" y="318"/>
                        <a:pt x="24" y="318"/>
                        <a:pt x="24" y="318"/>
                      </a:cubicBezTo>
                      <a:cubicBezTo>
                        <a:pt x="24" y="319"/>
                        <a:pt x="24" y="319"/>
                        <a:pt x="24" y="319"/>
                      </a:cubicBezTo>
                      <a:cubicBezTo>
                        <a:pt x="24" y="319"/>
                        <a:pt x="24" y="319"/>
                        <a:pt x="24" y="319"/>
                      </a:cubicBezTo>
                      <a:cubicBezTo>
                        <a:pt x="23" y="321"/>
                        <a:pt x="23" y="321"/>
                        <a:pt x="23" y="321"/>
                      </a:cubicBezTo>
                      <a:cubicBezTo>
                        <a:pt x="23" y="321"/>
                        <a:pt x="23" y="321"/>
                        <a:pt x="23" y="321"/>
                      </a:cubicBezTo>
                      <a:cubicBezTo>
                        <a:pt x="23" y="321"/>
                        <a:pt x="23" y="321"/>
                        <a:pt x="23" y="321"/>
                      </a:cubicBezTo>
                      <a:cubicBezTo>
                        <a:pt x="23" y="322"/>
                        <a:pt x="23" y="322"/>
                        <a:pt x="23" y="322"/>
                      </a:cubicBezTo>
                      <a:cubicBezTo>
                        <a:pt x="22" y="323"/>
                        <a:pt x="22" y="323"/>
                        <a:pt x="22" y="323"/>
                      </a:cubicBezTo>
                      <a:cubicBezTo>
                        <a:pt x="22" y="324"/>
                        <a:pt x="22" y="324"/>
                        <a:pt x="22" y="324"/>
                      </a:cubicBezTo>
                      <a:cubicBezTo>
                        <a:pt x="22" y="325"/>
                        <a:pt x="22" y="325"/>
                        <a:pt x="22" y="325"/>
                      </a:cubicBezTo>
                      <a:cubicBezTo>
                        <a:pt x="21" y="326"/>
                        <a:pt x="21" y="326"/>
                        <a:pt x="21" y="326"/>
                      </a:cubicBezTo>
                      <a:cubicBezTo>
                        <a:pt x="21" y="328"/>
                        <a:pt x="21" y="328"/>
                        <a:pt x="21" y="328"/>
                      </a:cubicBezTo>
                      <a:cubicBezTo>
                        <a:pt x="20" y="328"/>
                        <a:pt x="20" y="328"/>
                        <a:pt x="20" y="328"/>
                      </a:cubicBezTo>
                      <a:cubicBezTo>
                        <a:pt x="20" y="329"/>
                        <a:pt x="20" y="329"/>
                        <a:pt x="20" y="329"/>
                      </a:cubicBezTo>
                      <a:cubicBezTo>
                        <a:pt x="20" y="330"/>
                        <a:pt x="20" y="330"/>
                        <a:pt x="20" y="330"/>
                      </a:cubicBezTo>
                      <a:cubicBezTo>
                        <a:pt x="19" y="330"/>
                        <a:pt x="19" y="330"/>
                        <a:pt x="19" y="330"/>
                      </a:cubicBezTo>
                      <a:cubicBezTo>
                        <a:pt x="19" y="331"/>
                        <a:pt x="19" y="332"/>
                        <a:pt x="18" y="333"/>
                      </a:cubicBezTo>
                      <a:cubicBezTo>
                        <a:pt x="18" y="334"/>
                        <a:pt x="18" y="334"/>
                        <a:pt x="18" y="334"/>
                      </a:cubicBezTo>
                      <a:cubicBezTo>
                        <a:pt x="18" y="334"/>
                        <a:pt x="18" y="334"/>
                        <a:pt x="18" y="334"/>
                      </a:cubicBezTo>
                      <a:cubicBezTo>
                        <a:pt x="17" y="335"/>
                        <a:pt x="17" y="335"/>
                        <a:pt x="17" y="335"/>
                      </a:cubicBezTo>
                      <a:cubicBezTo>
                        <a:pt x="17" y="335"/>
                        <a:pt x="17" y="335"/>
                        <a:pt x="17" y="335"/>
                      </a:cubicBezTo>
                      <a:cubicBezTo>
                        <a:pt x="17" y="335"/>
                        <a:pt x="17" y="335"/>
                        <a:pt x="17" y="335"/>
                      </a:cubicBezTo>
                      <a:cubicBezTo>
                        <a:pt x="17" y="335"/>
                        <a:pt x="17" y="335"/>
                        <a:pt x="17" y="335"/>
                      </a:cubicBezTo>
                      <a:cubicBezTo>
                        <a:pt x="17" y="336"/>
                        <a:pt x="17" y="336"/>
                        <a:pt x="17" y="336"/>
                      </a:cubicBezTo>
                      <a:cubicBezTo>
                        <a:pt x="16" y="337"/>
                        <a:pt x="16" y="337"/>
                        <a:pt x="16" y="337"/>
                      </a:cubicBezTo>
                      <a:cubicBezTo>
                        <a:pt x="16" y="337"/>
                        <a:pt x="16" y="337"/>
                        <a:pt x="16" y="337"/>
                      </a:cubicBezTo>
                      <a:cubicBezTo>
                        <a:pt x="16" y="338"/>
                        <a:pt x="16" y="338"/>
                        <a:pt x="16" y="338"/>
                      </a:cubicBezTo>
                      <a:cubicBezTo>
                        <a:pt x="15" y="339"/>
                        <a:pt x="15" y="339"/>
                        <a:pt x="15" y="339"/>
                      </a:cubicBezTo>
                      <a:cubicBezTo>
                        <a:pt x="15" y="340"/>
                        <a:pt x="15" y="340"/>
                        <a:pt x="15" y="340"/>
                      </a:cubicBezTo>
                      <a:cubicBezTo>
                        <a:pt x="15" y="340"/>
                        <a:pt x="15" y="340"/>
                        <a:pt x="15" y="340"/>
                      </a:cubicBezTo>
                      <a:cubicBezTo>
                        <a:pt x="14" y="341"/>
                        <a:pt x="14" y="341"/>
                        <a:pt x="14" y="341"/>
                      </a:cubicBezTo>
                      <a:cubicBezTo>
                        <a:pt x="14" y="341"/>
                        <a:pt x="14" y="341"/>
                        <a:pt x="14" y="341"/>
                      </a:cubicBezTo>
                      <a:cubicBezTo>
                        <a:pt x="14" y="343"/>
                        <a:pt x="14" y="343"/>
                        <a:pt x="14" y="343"/>
                      </a:cubicBezTo>
                      <a:cubicBezTo>
                        <a:pt x="13" y="343"/>
                        <a:pt x="13" y="343"/>
                        <a:pt x="13" y="343"/>
                      </a:cubicBezTo>
                      <a:cubicBezTo>
                        <a:pt x="12" y="343"/>
                        <a:pt x="12" y="343"/>
                        <a:pt x="12" y="343"/>
                      </a:cubicBezTo>
                      <a:cubicBezTo>
                        <a:pt x="11" y="343"/>
                        <a:pt x="11" y="343"/>
                        <a:pt x="11" y="343"/>
                      </a:cubicBezTo>
                      <a:cubicBezTo>
                        <a:pt x="11" y="343"/>
                        <a:pt x="11" y="343"/>
                        <a:pt x="11" y="343"/>
                      </a:cubicBezTo>
                      <a:cubicBezTo>
                        <a:pt x="9" y="343"/>
                        <a:pt x="9" y="343"/>
                        <a:pt x="9" y="343"/>
                      </a:cubicBezTo>
                      <a:cubicBezTo>
                        <a:pt x="9" y="343"/>
                        <a:pt x="9" y="343"/>
                        <a:pt x="9" y="343"/>
                      </a:cubicBezTo>
                      <a:cubicBezTo>
                        <a:pt x="9" y="343"/>
                        <a:pt x="9" y="343"/>
                        <a:pt x="9" y="343"/>
                      </a:cubicBezTo>
                      <a:cubicBezTo>
                        <a:pt x="9" y="343"/>
                        <a:pt x="8" y="343"/>
                        <a:pt x="8" y="343"/>
                      </a:cubicBezTo>
                      <a:cubicBezTo>
                        <a:pt x="8" y="343"/>
                        <a:pt x="8" y="343"/>
                        <a:pt x="8" y="343"/>
                      </a:cubicBezTo>
                      <a:cubicBezTo>
                        <a:pt x="8" y="343"/>
                        <a:pt x="8" y="343"/>
                        <a:pt x="8" y="344"/>
                      </a:cubicBezTo>
                      <a:cubicBezTo>
                        <a:pt x="8" y="344"/>
                        <a:pt x="8" y="344"/>
                        <a:pt x="8" y="344"/>
                      </a:cubicBezTo>
                      <a:cubicBezTo>
                        <a:pt x="8" y="344"/>
                        <a:pt x="8" y="344"/>
                        <a:pt x="8" y="344"/>
                      </a:cubicBezTo>
                      <a:cubicBezTo>
                        <a:pt x="8" y="344"/>
                        <a:pt x="8" y="344"/>
                        <a:pt x="8" y="344"/>
                      </a:cubicBezTo>
                      <a:cubicBezTo>
                        <a:pt x="8" y="346"/>
                        <a:pt x="8" y="346"/>
                        <a:pt x="8" y="346"/>
                      </a:cubicBezTo>
                      <a:cubicBezTo>
                        <a:pt x="8" y="347"/>
                        <a:pt x="8" y="347"/>
                        <a:pt x="8" y="347"/>
                      </a:cubicBezTo>
                      <a:cubicBezTo>
                        <a:pt x="8" y="352"/>
                        <a:pt x="8" y="352"/>
                        <a:pt x="8" y="352"/>
                      </a:cubicBezTo>
                      <a:cubicBezTo>
                        <a:pt x="8" y="353"/>
                        <a:pt x="8" y="353"/>
                        <a:pt x="8" y="353"/>
                      </a:cubicBezTo>
                      <a:cubicBezTo>
                        <a:pt x="8" y="354"/>
                        <a:pt x="8" y="354"/>
                        <a:pt x="8" y="354"/>
                      </a:cubicBezTo>
                      <a:cubicBezTo>
                        <a:pt x="8" y="354"/>
                        <a:pt x="8" y="354"/>
                        <a:pt x="8" y="354"/>
                      </a:cubicBezTo>
                      <a:cubicBezTo>
                        <a:pt x="8" y="354"/>
                        <a:pt x="8" y="354"/>
                        <a:pt x="8" y="354"/>
                      </a:cubicBezTo>
                      <a:cubicBezTo>
                        <a:pt x="8" y="354"/>
                        <a:pt x="8" y="354"/>
                        <a:pt x="8" y="354"/>
                      </a:cubicBezTo>
                      <a:cubicBezTo>
                        <a:pt x="8" y="354"/>
                        <a:pt x="8" y="354"/>
                        <a:pt x="8" y="354"/>
                      </a:cubicBezTo>
                      <a:cubicBezTo>
                        <a:pt x="8" y="356"/>
                        <a:pt x="8" y="356"/>
                        <a:pt x="8" y="356"/>
                      </a:cubicBezTo>
                      <a:cubicBezTo>
                        <a:pt x="8" y="358"/>
                        <a:pt x="8" y="358"/>
                        <a:pt x="8" y="358"/>
                      </a:cubicBezTo>
                      <a:cubicBezTo>
                        <a:pt x="8" y="361"/>
                        <a:pt x="8" y="361"/>
                        <a:pt x="8" y="361"/>
                      </a:cubicBezTo>
                      <a:cubicBezTo>
                        <a:pt x="8" y="363"/>
                        <a:pt x="8" y="363"/>
                        <a:pt x="8" y="363"/>
                      </a:cubicBezTo>
                      <a:cubicBezTo>
                        <a:pt x="8" y="365"/>
                        <a:pt x="8" y="365"/>
                        <a:pt x="8" y="365"/>
                      </a:cubicBezTo>
                      <a:cubicBezTo>
                        <a:pt x="7" y="366"/>
                        <a:pt x="7" y="366"/>
                        <a:pt x="7" y="366"/>
                      </a:cubicBezTo>
                      <a:cubicBezTo>
                        <a:pt x="7" y="367"/>
                        <a:pt x="7" y="367"/>
                        <a:pt x="7" y="367"/>
                      </a:cubicBezTo>
                      <a:cubicBezTo>
                        <a:pt x="6" y="368"/>
                        <a:pt x="6" y="368"/>
                        <a:pt x="6" y="368"/>
                      </a:cubicBezTo>
                      <a:cubicBezTo>
                        <a:pt x="5" y="370"/>
                        <a:pt x="5" y="370"/>
                        <a:pt x="5" y="370"/>
                      </a:cubicBezTo>
                      <a:cubicBezTo>
                        <a:pt x="4" y="371"/>
                        <a:pt x="4" y="371"/>
                        <a:pt x="4" y="371"/>
                      </a:cubicBezTo>
                      <a:cubicBezTo>
                        <a:pt x="4" y="371"/>
                        <a:pt x="4" y="371"/>
                        <a:pt x="4" y="371"/>
                      </a:cubicBezTo>
                      <a:cubicBezTo>
                        <a:pt x="3" y="373"/>
                        <a:pt x="3" y="373"/>
                        <a:pt x="3" y="373"/>
                      </a:cubicBezTo>
                      <a:cubicBezTo>
                        <a:pt x="2" y="375"/>
                        <a:pt x="2" y="375"/>
                        <a:pt x="2" y="375"/>
                      </a:cubicBezTo>
                      <a:cubicBezTo>
                        <a:pt x="2" y="375"/>
                        <a:pt x="2" y="375"/>
                        <a:pt x="2" y="375"/>
                      </a:cubicBezTo>
                      <a:cubicBezTo>
                        <a:pt x="1" y="376"/>
                        <a:pt x="1" y="376"/>
                        <a:pt x="1" y="376"/>
                      </a:cubicBezTo>
                      <a:cubicBezTo>
                        <a:pt x="0" y="378"/>
                        <a:pt x="0" y="378"/>
                        <a:pt x="0" y="378"/>
                      </a:cubicBezTo>
                      <a:cubicBezTo>
                        <a:pt x="7" y="378"/>
                        <a:pt x="14" y="378"/>
                        <a:pt x="22" y="378"/>
                      </a:cubicBezTo>
                      <a:cubicBezTo>
                        <a:pt x="23" y="378"/>
                        <a:pt x="24" y="378"/>
                        <a:pt x="26" y="378"/>
                      </a:cubicBezTo>
                      <a:close/>
                      <a:moveTo>
                        <a:pt x="23" y="374"/>
                      </a:moveTo>
                      <a:cubicBezTo>
                        <a:pt x="21" y="374"/>
                        <a:pt x="21" y="374"/>
                        <a:pt x="21" y="374"/>
                      </a:cubicBezTo>
                      <a:cubicBezTo>
                        <a:pt x="22" y="374"/>
                        <a:pt x="22" y="374"/>
                        <a:pt x="22" y="374"/>
                      </a:cubicBezTo>
                      <a:cubicBezTo>
                        <a:pt x="24" y="372"/>
                        <a:pt x="24" y="372"/>
                        <a:pt x="24" y="372"/>
                      </a:cubicBezTo>
                      <a:cubicBezTo>
                        <a:pt x="24" y="372"/>
                        <a:pt x="24" y="372"/>
                        <a:pt x="24" y="372"/>
                      </a:cubicBezTo>
                      <a:cubicBezTo>
                        <a:pt x="25" y="373"/>
                        <a:pt x="25" y="373"/>
                        <a:pt x="25" y="373"/>
                      </a:cubicBezTo>
                      <a:cubicBezTo>
                        <a:pt x="25" y="374"/>
                        <a:pt x="25" y="374"/>
                        <a:pt x="25" y="374"/>
                      </a:cubicBezTo>
                      <a:lnTo>
                        <a:pt x="23" y="374"/>
                      </a:lnTo>
                      <a:close/>
                      <a:moveTo>
                        <a:pt x="20" y="355"/>
                      </a:moveTo>
                      <a:cubicBezTo>
                        <a:pt x="21" y="355"/>
                        <a:pt x="21" y="355"/>
                        <a:pt x="21" y="355"/>
                      </a:cubicBezTo>
                      <a:cubicBezTo>
                        <a:pt x="22" y="355"/>
                        <a:pt x="22" y="355"/>
                        <a:pt x="22" y="355"/>
                      </a:cubicBezTo>
                      <a:cubicBezTo>
                        <a:pt x="22" y="355"/>
                        <a:pt x="22" y="355"/>
                        <a:pt x="22" y="355"/>
                      </a:cubicBezTo>
                      <a:cubicBezTo>
                        <a:pt x="22" y="355"/>
                        <a:pt x="22" y="355"/>
                        <a:pt x="22" y="355"/>
                      </a:cubicBezTo>
                      <a:cubicBezTo>
                        <a:pt x="22" y="355"/>
                        <a:pt x="22" y="355"/>
                        <a:pt x="22" y="355"/>
                      </a:cubicBezTo>
                      <a:cubicBezTo>
                        <a:pt x="21" y="356"/>
                        <a:pt x="21" y="356"/>
                        <a:pt x="21" y="356"/>
                      </a:cubicBezTo>
                      <a:cubicBezTo>
                        <a:pt x="20" y="358"/>
                        <a:pt x="20" y="358"/>
                        <a:pt x="20" y="358"/>
                      </a:cubicBezTo>
                      <a:cubicBezTo>
                        <a:pt x="20" y="358"/>
                        <a:pt x="20" y="358"/>
                        <a:pt x="20" y="358"/>
                      </a:cubicBezTo>
                      <a:cubicBezTo>
                        <a:pt x="20" y="357"/>
                        <a:pt x="20" y="357"/>
                        <a:pt x="20" y="357"/>
                      </a:cubicBezTo>
                      <a:cubicBezTo>
                        <a:pt x="18" y="355"/>
                        <a:pt x="18" y="355"/>
                        <a:pt x="18" y="355"/>
                      </a:cubicBezTo>
                      <a:lnTo>
                        <a:pt x="20" y="355"/>
                      </a:lnTo>
                      <a:close/>
                      <a:moveTo>
                        <a:pt x="18" y="349"/>
                      </a:moveTo>
                      <a:cubicBezTo>
                        <a:pt x="18" y="349"/>
                        <a:pt x="18" y="349"/>
                        <a:pt x="18" y="349"/>
                      </a:cubicBezTo>
                      <a:cubicBezTo>
                        <a:pt x="17" y="349"/>
                        <a:pt x="17" y="349"/>
                        <a:pt x="17" y="349"/>
                      </a:cubicBezTo>
                      <a:cubicBezTo>
                        <a:pt x="17" y="349"/>
                        <a:pt x="17" y="349"/>
                        <a:pt x="17" y="349"/>
                      </a:cubicBezTo>
                      <a:cubicBezTo>
                        <a:pt x="17" y="348"/>
                        <a:pt x="17" y="348"/>
                        <a:pt x="17" y="348"/>
                      </a:cubicBezTo>
                      <a:cubicBezTo>
                        <a:pt x="17" y="348"/>
                        <a:pt x="17" y="348"/>
                        <a:pt x="17" y="348"/>
                      </a:cubicBezTo>
                      <a:cubicBezTo>
                        <a:pt x="17" y="346"/>
                        <a:pt x="17" y="346"/>
                        <a:pt x="17" y="346"/>
                      </a:cubicBezTo>
                      <a:cubicBezTo>
                        <a:pt x="19" y="348"/>
                        <a:pt x="19" y="348"/>
                        <a:pt x="19" y="348"/>
                      </a:cubicBezTo>
                      <a:cubicBezTo>
                        <a:pt x="18" y="348"/>
                        <a:pt x="18" y="348"/>
                        <a:pt x="18" y="348"/>
                      </a:cubicBezTo>
                      <a:lnTo>
                        <a:pt x="18" y="349"/>
                      </a:lnTo>
                      <a:close/>
                      <a:moveTo>
                        <a:pt x="21" y="349"/>
                      </a:moveTo>
                      <a:cubicBezTo>
                        <a:pt x="22" y="349"/>
                        <a:pt x="22" y="349"/>
                        <a:pt x="22" y="349"/>
                      </a:cubicBezTo>
                      <a:cubicBezTo>
                        <a:pt x="23" y="348"/>
                        <a:pt x="23" y="348"/>
                        <a:pt x="23" y="348"/>
                      </a:cubicBezTo>
                      <a:cubicBezTo>
                        <a:pt x="23" y="348"/>
                        <a:pt x="23" y="348"/>
                        <a:pt x="23" y="348"/>
                      </a:cubicBezTo>
                      <a:cubicBezTo>
                        <a:pt x="23" y="349"/>
                        <a:pt x="23" y="349"/>
                        <a:pt x="23" y="349"/>
                      </a:cubicBezTo>
                      <a:cubicBezTo>
                        <a:pt x="23" y="349"/>
                        <a:pt x="23" y="349"/>
                        <a:pt x="23" y="349"/>
                      </a:cubicBezTo>
                      <a:cubicBezTo>
                        <a:pt x="23" y="351"/>
                        <a:pt x="23" y="351"/>
                        <a:pt x="23" y="351"/>
                      </a:cubicBezTo>
                      <a:lnTo>
                        <a:pt x="21" y="349"/>
                      </a:lnTo>
                      <a:close/>
                      <a:moveTo>
                        <a:pt x="23" y="368"/>
                      </a:moveTo>
                      <a:cubicBezTo>
                        <a:pt x="24" y="367"/>
                        <a:pt x="24" y="367"/>
                        <a:pt x="24" y="367"/>
                      </a:cubicBezTo>
                      <a:cubicBezTo>
                        <a:pt x="24" y="368"/>
                        <a:pt x="24" y="368"/>
                        <a:pt x="24" y="368"/>
                      </a:cubicBezTo>
                      <a:cubicBezTo>
                        <a:pt x="24" y="370"/>
                        <a:pt x="24" y="370"/>
                        <a:pt x="24" y="370"/>
                      </a:cubicBezTo>
                      <a:cubicBezTo>
                        <a:pt x="23" y="370"/>
                        <a:pt x="23" y="370"/>
                        <a:pt x="23" y="370"/>
                      </a:cubicBezTo>
                      <a:cubicBezTo>
                        <a:pt x="22" y="371"/>
                        <a:pt x="22" y="371"/>
                        <a:pt x="22" y="371"/>
                      </a:cubicBezTo>
                      <a:cubicBezTo>
                        <a:pt x="21" y="372"/>
                        <a:pt x="21" y="372"/>
                        <a:pt x="21" y="372"/>
                      </a:cubicBezTo>
                      <a:cubicBezTo>
                        <a:pt x="22" y="371"/>
                        <a:pt x="22" y="371"/>
                        <a:pt x="22" y="371"/>
                      </a:cubicBezTo>
                      <a:cubicBezTo>
                        <a:pt x="22" y="370"/>
                        <a:pt x="22" y="370"/>
                        <a:pt x="22" y="370"/>
                      </a:cubicBezTo>
                      <a:lnTo>
                        <a:pt x="23" y="368"/>
                      </a:lnTo>
                      <a:close/>
                      <a:moveTo>
                        <a:pt x="25" y="357"/>
                      </a:moveTo>
                      <a:cubicBezTo>
                        <a:pt x="26" y="358"/>
                        <a:pt x="26" y="358"/>
                        <a:pt x="26" y="358"/>
                      </a:cubicBezTo>
                      <a:cubicBezTo>
                        <a:pt x="27" y="359"/>
                        <a:pt x="27" y="359"/>
                        <a:pt x="27" y="359"/>
                      </a:cubicBezTo>
                      <a:cubicBezTo>
                        <a:pt x="26" y="359"/>
                        <a:pt x="26" y="359"/>
                        <a:pt x="26" y="359"/>
                      </a:cubicBezTo>
                      <a:cubicBezTo>
                        <a:pt x="26" y="360"/>
                        <a:pt x="26" y="360"/>
                        <a:pt x="26" y="360"/>
                      </a:cubicBezTo>
                      <a:cubicBezTo>
                        <a:pt x="26" y="361"/>
                        <a:pt x="26" y="361"/>
                        <a:pt x="26" y="361"/>
                      </a:cubicBezTo>
                      <a:cubicBezTo>
                        <a:pt x="25" y="362"/>
                        <a:pt x="25" y="362"/>
                        <a:pt x="25" y="362"/>
                      </a:cubicBezTo>
                      <a:cubicBezTo>
                        <a:pt x="25" y="360"/>
                        <a:pt x="25" y="360"/>
                        <a:pt x="25" y="360"/>
                      </a:cubicBezTo>
                      <a:cubicBezTo>
                        <a:pt x="25" y="358"/>
                        <a:pt x="25" y="358"/>
                        <a:pt x="25" y="358"/>
                      </a:cubicBezTo>
                      <a:cubicBezTo>
                        <a:pt x="25" y="358"/>
                        <a:pt x="25" y="358"/>
                        <a:pt x="25" y="358"/>
                      </a:cubicBezTo>
                      <a:cubicBezTo>
                        <a:pt x="25" y="357"/>
                        <a:pt x="25" y="357"/>
                        <a:pt x="25" y="357"/>
                      </a:cubicBezTo>
                      <a:close/>
                      <a:moveTo>
                        <a:pt x="26" y="368"/>
                      </a:moveTo>
                      <a:cubicBezTo>
                        <a:pt x="25" y="366"/>
                        <a:pt x="25" y="366"/>
                        <a:pt x="25" y="366"/>
                      </a:cubicBezTo>
                      <a:cubicBezTo>
                        <a:pt x="28" y="365"/>
                        <a:pt x="28" y="365"/>
                        <a:pt x="28" y="365"/>
                      </a:cubicBezTo>
                      <a:cubicBezTo>
                        <a:pt x="29" y="365"/>
                        <a:pt x="29" y="365"/>
                        <a:pt x="29" y="365"/>
                      </a:cubicBezTo>
                      <a:cubicBezTo>
                        <a:pt x="29" y="365"/>
                        <a:pt x="29" y="365"/>
                        <a:pt x="29" y="365"/>
                      </a:cubicBezTo>
                      <a:cubicBezTo>
                        <a:pt x="29" y="365"/>
                        <a:pt x="29" y="365"/>
                        <a:pt x="29" y="365"/>
                      </a:cubicBezTo>
                      <a:cubicBezTo>
                        <a:pt x="28" y="366"/>
                        <a:pt x="28" y="366"/>
                        <a:pt x="28" y="366"/>
                      </a:cubicBezTo>
                      <a:lnTo>
                        <a:pt x="26" y="368"/>
                      </a:lnTo>
                      <a:close/>
                      <a:moveTo>
                        <a:pt x="29" y="359"/>
                      </a:moveTo>
                      <a:cubicBezTo>
                        <a:pt x="29" y="359"/>
                        <a:pt x="29" y="359"/>
                        <a:pt x="29" y="359"/>
                      </a:cubicBezTo>
                      <a:cubicBezTo>
                        <a:pt x="29" y="359"/>
                        <a:pt x="29" y="359"/>
                        <a:pt x="29" y="359"/>
                      </a:cubicBezTo>
                      <a:cubicBezTo>
                        <a:pt x="30" y="358"/>
                        <a:pt x="30" y="358"/>
                        <a:pt x="30" y="358"/>
                      </a:cubicBezTo>
                      <a:cubicBezTo>
                        <a:pt x="30" y="357"/>
                        <a:pt x="30" y="357"/>
                        <a:pt x="30" y="357"/>
                      </a:cubicBezTo>
                      <a:cubicBezTo>
                        <a:pt x="31" y="359"/>
                        <a:pt x="31" y="359"/>
                        <a:pt x="31" y="359"/>
                      </a:cubicBezTo>
                      <a:cubicBezTo>
                        <a:pt x="31" y="360"/>
                        <a:pt x="31" y="360"/>
                        <a:pt x="31" y="360"/>
                      </a:cubicBezTo>
                      <a:cubicBezTo>
                        <a:pt x="31" y="360"/>
                        <a:pt x="31" y="360"/>
                        <a:pt x="31" y="360"/>
                      </a:cubicBezTo>
                      <a:cubicBezTo>
                        <a:pt x="31" y="361"/>
                        <a:pt x="31" y="361"/>
                        <a:pt x="31" y="361"/>
                      </a:cubicBezTo>
                      <a:cubicBezTo>
                        <a:pt x="31" y="362"/>
                        <a:pt x="31" y="362"/>
                        <a:pt x="31" y="362"/>
                      </a:cubicBezTo>
                      <a:cubicBezTo>
                        <a:pt x="29" y="360"/>
                        <a:pt x="29" y="360"/>
                        <a:pt x="29" y="360"/>
                      </a:cubicBezTo>
                      <a:lnTo>
                        <a:pt x="29" y="359"/>
                      </a:lnTo>
                      <a:close/>
                      <a:moveTo>
                        <a:pt x="28" y="370"/>
                      </a:moveTo>
                      <a:cubicBezTo>
                        <a:pt x="27" y="371"/>
                        <a:pt x="27" y="371"/>
                        <a:pt x="27" y="371"/>
                      </a:cubicBezTo>
                      <a:cubicBezTo>
                        <a:pt x="27" y="372"/>
                        <a:pt x="27" y="372"/>
                        <a:pt x="27" y="372"/>
                      </a:cubicBezTo>
                      <a:cubicBezTo>
                        <a:pt x="26" y="370"/>
                        <a:pt x="26" y="370"/>
                        <a:pt x="26" y="370"/>
                      </a:cubicBezTo>
                      <a:cubicBezTo>
                        <a:pt x="26" y="370"/>
                        <a:pt x="26" y="370"/>
                        <a:pt x="26" y="370"/>
                      </a:cubicBezTo>
                      <a:cubicBezTo>
                        <a:pt x="27" y="370"/>
                        <a:pt x="27" y="370"/>
                        <a:pt x="27" y="370"/>
                      </a:cubicBezTo>
                      <a:cubicBezTo>
                        <a:pt x="29" y="368"/>
                        <a:pt x="29" y="368"/>
                        <a:pt x="29" y="368"/>
                      </a:cubicBezTo>
                      <a:lnTo>
                        <a:pt x="28" y="370"/>
                      </a:lnTo>
                      <a:close/>
                      <a:moveTo>
                        <a:pt x="32" y="374"/>
                      </a:moveTo>
                      <a:cubicBezTo>
                        <a:pt x="30" y="374"/>
                        <a:pt x="30" y="374"/>
                        <a:pt x="30" y="374"/>
                      </a:cubicBezTo>
                      <a:cubicBezTo>
                        <a:pt x="29" y="374"/>
                        <a:pt x="29" y="374"/>
                        <a:pt x="29" y="374"/>
                      </a:cubicBezTo>
                      <a:cubicBezTo>
                        <a:pt x="30" y="374"/>
                        <a:pt x="30" y="374"/>
                        <a:pt x="30" y="374"/>
                      </a:cubicBezTo>
                      <a:cubicBezTo>
                        <a:pt x="31" y="373"/>
                        <a:pt x="31" y="373"/>
                        <a:pt x="31" y="373"/>
                      </a:cubicBezTo>
                      <a:cubicBezTo>
                        <a:pt x="32" y="371"/>
                        <a:pt x="32" y="371"/>
                        <a:pt x="32" y="371"/>
                      </a:cubicBezTo>
                      <a:cubicBezTo>
                        <a:pt x="33" y="374"/>
                        <a:pt x="33" y="374"/>
                        <a:pt x="33" y="374"/>
                      </a:cubicBezTo>
                      <a:lnTo>
                        <a:pt x="32" y="374"/>
                      </a:lnTo>
                      <a:close/>
                      <a:moveTo>
                        <a:pt x="36" y="353"/>
                      </a:moveTo>
                      <a:cubicBezTo>
                        <a:pt x="34" y="353"/>
                        <a:pt x="34" y="353"/>
                        <a:pt x="34" y="353"/>
                      </a:cubicBezTo>
                      <a:cubicBezTo>
                        <a:pt x="33" y="353"/>
                        <a:pt x="33" y="353"/>
                        <a:pt x="33" y="353"/>
                      </a:cubicBezTo>
                      <a:cubicBezTo>
                        <a:pt x="33" y="353"/>
                        <a:pt x="33" y="353"/>
                        <a:pt x="33" y="353"/>
                      </a:cubicBezTo>
                      <a:cubicBezTo>
                        <a:pt x="33" y="353"/>
                        <a:pt x="33" y="353"/>
                        <a:pt x="33" y="353"/>
                      </a:cubicBezTo>
                      <a:cubicBezTo>
                        <a:pt x="34" y="352"/>
                        <a:pt x="34" y="352"/>
                        <a:pt x="34" y="352"/>
                      </a:cubicBezTo>
                      <a:cubicBezTo>
                        <a:pt x="34" y="351"/>
                        <a:pt x="34" y="351"/>
                        <a:pt x="34" y="351"/>
                      </a:cubicBezTo>
                      <a:cubicBezTo>
                        <a:pt x="35" y="350"/>
                        <a:pt x="35" y="350"/>
                        <a:pt x="35" y="350"/>
                      </a:cubicBezTo>
                      <a:cubicBezTo>
                        <a:pt x="35" y="350"/>
                        <a:pt x="35" y="350"/>
                        <a:pt x="35" y="350"/>
                      </a:cubicBezTo>
                      <a:cubicBezTo>
                        <a:pt x="36" y="351"/>
                        <a:pt x="36" y="351"/>
                        <a:pt x="36" y="351"/>
                      </a:cubicBezTo>
                      <a:cubicBezTo>
                        <a:pt x="37" y="353"/>
                        <a:pt x="37" y="353"/>
                        <a:pt x="37" y="353"/>
                      </a:cubicBezTo>
                      <a:lnTo>
                        <a:pt x="36" y="353"/>
                      </a:lnTo>
                      <a:close/>
                      <a:moveTo>
                        <a:pt x="37" y="355"/>
                      </a:moveTo>
                      <a:cubicBezTo>
                        <a:pt x="37" y="355"/>
                        <a:pt x="37" y="355"/>
                        <a:pt x="37" y="355"/>
                      </a:cubicBezTo>
                      <a:cubicBezTo>
                        <a:pt x="36" y="356"/>
                        <a:pt x="36" y="356"/>
                        <a:pt x="36" y="356"/>
                      </a:cubicBezTo>
                      <a:cubicBezTo>
                        <a:pt x="36" y="356"/>
                        <a:pt x="36" y="356"/>
                        <a:pt x="36" y="356"/>
                      </a:cubicBezTo>
                      <a:cubicBezTo>
                        <a:pt x="36" y="357"/>
                        <a:pt x="36" y="357"/>
                        <a:pt x="36" y="357"/>
                      </a:cubicBezTo>
                      <a:cubicBezTo>
                        <a:pt x="35" y="357"/>
                        <a:pt x="35" y="357"/>
                        <a:pt x="35" y="357"/>
                      </a:cubicBezTo>
                      <a:cubicBezTo>
                        <a:pt x="33" y="355"/>
                        <a:pt x="33" y="355"/>
                        <a:pt x="33" y="355"/>
                      </a:cubicBezTo>
                      <a:cubicBezTo>
                        <a:pt x="34" y="355"/>
                        <a:pt x="34" y="355"/>
                        <a:pt x="34" y="355"/>
                      </a:cubicBezTo>
                      <a:cubicBezTo>
                        <a:pt x="35" y="355"/>
                        <a:pt x="35" y="355"/>
                        <a:pt x="35" y="355"/>
                      </a:cubicBezTo>
                      <a:cubicBezTo>
                        <a:pt x="35" y="355"/>
                        <a:pt x="35" y="355"/>
                        <a:pt x="35" y="355"/>
                      </a:cubicBezTo>
                      <a:cubicBezTo>
                        <a:pt x="36" y="355"/>
                        <a:pt x="36" y="355"/>
                        <a:pt x="36" y="355"/>
                      </a:cubicBezTo>
                      <a:lnTo>
                        <a:pt x="37" y="355"/>
                      </a:lnTo>
                      <a:close/>
                      <a:moveTo>
                        <a:pt x="36" y="345"/>
                      </a:moveTo>
                      <a:cubicBezTo>
                        <a:pt x="36" y="345"/>
                        <a:pt x="36" y="345"/>
                        <a:pt x="36" y="345"/>
                      </a:cubicBezTo>
                      <a:cubicBezTo>
                        <a:pt x="35" y="347"/>
                        <a:pt x="35" y="347"/>
                        <a:pt x="35" y="347"/>
                      </a:cubicBezTo>
                      <a:cubicBezTo>
                        <a:pt x="35" y="347"/>
                        <a:pt x="35" y="347"/>
                        <a:pt x="35" y="347"/>
                      </a:cubicBezTo>
                      <a:cubicBezTo>
                        <a:pt x="33" y="344"/>
                        <a:pt x="33" y="344"/>
                        <a:pt x="33" y="344"/>
                      </a:cubicBezTo>
                      <a:cubicBezTo>
                        <a:pt x="34" y="344"/>
                        <a:pt x="34" y="344"/>
                        <a:pt x="34" y="344"/>
                      </a:cubicBezTo>
                      <a:cubicBezTo>
                        <a:pt x="35" y="344"/>
                        <a:pt x="35" y="344"/>
                        <a:pt x="35" y="344"/>
                      </a:cubicBezTo>
                      <a:cubicBezTo>
                        <a:pt x="36" y="344"/>
                        <a:pt x="36" y="344"/>
                        <a:pt x="36" y="344"/>
                      </a:cubicBezTo>
                      <a:cubicBezTo>
                        <a:pt x="37" y="344"/>
                        <a:pt x="37" y="344"/>
                        <a:pt x="37" y="344"/>
                      </a:cubicBezTo>
                      <a:cubicBezTo>
                        <a:pt x="37" y="345"/>
                        <a:pt x="37" y="345"/>
                        <a:pt x="37" y="345"/>
                      </a:cubicBezTo>
                      <a:lnTo>
                        <a:pt x="36" y="345"/>
                      </a:lnTo>
                      <a:close/>
                      <a:moveTo>
                        <a:pt x="36" y="363"/>
                      </a:moveTo>
                      <a:cubicBezTo>
                        <a:pt x="34" y="364"/>
                        <a:pt x="34" y="364"/>
                        <a:pt x="34" y="364"/>
                      </a:cubicBezTo>
                      <a:cubicBezTo>
                        <a:pt x="34" y="364"/>
                        <a:pt x="34" y="364"/>
                        <a:pt x="34" y="364"/>
                      </a:cubicBezTo>
                      <a:cubicBezTo>
                        <a:pt x="33" y="364"/>
                        <a:pt x="33" y="364"/>
                        <a:pt x="33" y="364"/>
                      </a:cubicBezTo>
                      <a:cubicBezTo>
                        <a:pt x="33" y="364"/>
                        <a:pt x="33" y="364"/>
                        <a:pt x="33" y="364"/>
                      </a:cubicBezTo>
                      <a:cubicBezTo>
                        <a:pt x="33" y="363"/>
                        <a:pt x="33" y="363"/>
                        <a:pt x="33" y="363"/>
                      </a:cubicBezTo>
                      <a:cubicBezTo>
                        <a:pt x="34" y="363"/>
                        <a:pt x="34" y="363"/>
                        <a:pt x="34" y="363"/>
                      </a:cubicBezTo>
                      <a:cubicBezTo>
                        <a:pt x="34" y="363"/>
                        <a:pt x="34" y="363"/>
                        <a:pt x="34" y="363"/>
                      </a:cubicBezTo>
                      <a:cubicBezTo>
                        <a:pt x="34" y="362"/>
                        <a:pt x="34" y="362"/>
                        <a:pt x="34" y="362"/>
                      </a:cubicBezTo>
                      <a:cubicBezTo>
                        <a:pt x="35" y="361"/>
                        <a:pt x="35" y="361"/>
                        <a:pt x="35" y="361"/>
                      </a:cubicBezTo>
                      <a:cubicBezTo>
                        <a:pt x="35" y="361"/>
                        <a:pt x="35" y="361"/>
                        <a:pt x="35" y="361"/>
                      </a:cubicBezTo>
                      <a:cubicBezTo>
                        <a:pt x="36" y="361"/>
                        <a:pt x="36" y="361"/>
                        <a:pt x="36" y="361"/>
                      </a:cubicBezTo>
                      <a:cubicBezTo>
                        <a:pt x="37" y="363"/>
                        <a:pt x="37" y="363"/>
                        <a:pt x="37" y="363"/>
                      </a:cubicBezTo>
                      <a:lnTo>
                        <a:pt x="36" y="363"/>
                      </a:lnTo>
                      <a:close/>
                      <a:moveTo>
                        <a:pt x="37" y="348"/>
                      </a:moveTo>
                      <a:cubicBezTo>
                        <a:pt x="37" y="347"/>
                        <a:pt x="37" y="347"/>
                        <a:pt x="37" y="347"/>
                      </a:cubicBezTo>
                      <a:cubicBezTo>
                        <a:pt x="38" y="346"/>
                        <a:pt x="38" y="346"/>
                        <a:pt x="38" y="346"/>
                      </a:cubicBezTo>
                      <a:cubicBezTo>
                        <a:pt x="38" y="346"/>
                        <a:pt x="38" y="346"/>
                        <a:pt x="38" y="346"/>
                      </a:cubicBezTo>
                      <a:cubicBezTo>
                        <a:pt x="38" y="346"/>
                        <a:pt x="38" y="346"/>
                        <a:pt x="38" y="346"/>
                      </a:cubicBezTo>
                      <a:cubicBezTo>
                        <a:pt x="38" y="347"/>
                        <a:pt x="38" y="347"/>
                        <a:pt x="38" y="347"/>
                      </a:cubicBezTo>
                      <a:cubicBezTo>
                        <a:pt x="38" y="349"/>
                        <a:pt x="38" y="349"/>
                        <a:pt x="38" y="349"/>
                      </a:cubicBezTo>
                      <a:lnTo>
                        <a:pt x="37" y="348"/>
                      </a:lnTo>
                      <a:close/>
                      <a:moveTo>
                        <a:pt x="39" y="338"/>
                      </a:moveTo>
                      <a:cubicBezTo>
                        <a:pt x="38" y="339"/>
                        <a:pt x="38" y="339"/>
                        <a:pt x="38" y="339"/>
                      </a:cubicBezTo>
                      <a:cubicBezTo>
                        <a:pt x="37" y="339"/>
                        <a:pt x="37" y="339"/>
                        <a:pt x="37" y="339"/>
                      </a:cubicBezTo>
                      <a:cubicBezTo>
                        <a:pt x="36" y="340"/>
                        <a:pt x="36" y="340"/>
                        <a:pt x="36" y="340"/>
                      </a:cubicBezTo>
                      <a:cubicBezTo>
                        <a:pt x="35" y="341"/>
                        <a:pt x="35" y="341"/>
                        <a:pt x="35" y="341"/>
                      </a:cubicBezTo>
                      <a:cubicBezTo>
                        <a:pt x="34" y="341"/>
                        <a:pt x="34" y="341"/>
                        <a:pt x="34" y="341"/>
                      </a:cubicBezTo>
                      <a:cubicBezTo>
                        <a:pt x="33" y="341"/>
                        <a:pt x="33" y="341"/>
                        <a:pt x="33" y="341"/>
                      </a:cubicBezTo>
                      <a:cubicBezTo>
                        <a:pt x="32" y="342"/>
                        <a:pt x="32" y="342"/>
                        <a:pt x="32" y="342"/>
                      </a:cubicBezTo>
                      <a:cubicBezTo>
                        <a:pt x="32" y="342"/>
                        <a:pt x="32" y="342"/>
                        <a:pt x="32" y="342"/>
                      </a:cubicBezTo>
                      <a:cubicBezTo>
                        <a:pt x="31" y="342"/>
                        <a:pt x="31" y="342"/>
                        <a:pt x="31" y="342"/>
                      </a:cubicBezTo>
                      <a:cubicBezTo>
                        <a:pt x="29" y="342"/>
                        <a:pt x="29" y="342"/>
                        <a:pt x="29" y="342"/>
                      </a:cubicBezTo>
                      <a:cubicBezTo>
                        <a:pt x="26" y="340"/>
                        <a:pt x="26" y="340"/>
                        <a:pt x="26" y="340"/>
                      </a:cubicBezTo>
                      <a:cubicBezTo>
                        <a:pt x="22" y="337"/>
                        <a:pt x="22" y="337"/>
                        <a:pt x="22" y="337"/>
                      </a:cubicBezTo>
                      <a:cubicBezTo>
                        <a:pt x="21" y="337"/>
                        <a:pt x="21" y="337"/>
                        <a:pt x="21" y="337"/>
                      </a:cubicBezTo>
                      <a:cubicBezTo>
                        <a:pt x="21" y="337"/>
                        <a:pt x="21" y="337"/>
                        <a:pt x="21" y="337"/>
                      </a:cubicBezTo>
                      <a:cubicBezTo>
                        <a:pt x="22" y="337"/>
                        <a:pt x="22" y="337"/>
                        <a:pt x="22" y="337"/>
                      </a:cubicBezTo>
                      <a:cubicBezTo>
                        <a:pt x="26" y="337"/>
                        <a:pt x="26" y="337"/>
                        <a:pt x="26" y="337"/>
                      </a:cubicBezTo>
                      <a:cubicBezTo>
                        <a:pt x="27" y="337"/>
                        <a:pt x="27" y="337"/>
                        <a:pt x="27" y="337"/>
                      </a:cubicBezTo>
                      <a:cubicBezTo>
                        <a:pt x="28" y="337"/>
                        <a:pt x="28" y="337"/>
                        <a:pt x="28" y="337"/>
                      </a:cubicBezTo>
                      <a:cubicBezTo>
                        <a:pt x="29" y="336"/>
                        <a:pt x="29" y="336"/>
                        <a:pt x="29" y="336"/>
                      </a:cubicBezTo>
                      <a:cubicBezTo>
                        <a:pt x="30" y="336"/>
                        <a:pt x="30" y="336"/>
                        <a:pt x="30" y="336"/>
                      </a:cubicBezTo>
                      <a:cubicBezTo>
                        <a:pt x="32" y="336"/>
                        <a:pt x="32" y="336"/>
                        <a:pt x="32" y="336"/>
                      </a:cubicBezTo>
                      <a:cubicBezTo>
                        <a:pt x="34" y="336"/>
                        <a:pt x="34" y="336"/>
                        <a:pt x="34" y="336"/>
                      </a:cubicBezTo>
                      <a:cubicBezTo>
                        <a:pt x="35" y="336"/>
                        <a:pt x="35" y="336"/>
                        <a:pt x="35" y="336"/>
                      </a:cubicBezTo>
                      <a:cubicBezTo>
                        <a:pt x="37" y="336"/>
                        <a:pt x="37" y="336"/>
                        <a:pt x="37" y="336"/>
                      </a:cubicBezTo>
                      <a:cubicBezTo>
                        <a:pt x="38" y="336"/>
                        <a:pt x="38" y="336"/>
                        <a:pt x="38" y="336"/>
                      </a:cubicBezTo>
                      <a:cubicBezTo>
                        <a:pt x="39" y="336"/>
                        <a:pt x="39" y="336"/>
                        <a:pt x="39" y="336"/>
                      </a:cubicBezTo>
                      <a:cubicBezTo>
                        <a:pt x="40" y="336"/>
                        <a:pt x="40" y="336"/>
                        <a:pt x="40" y="336"/>
                      </a:cubicBezTo>
                      <a:cubicBezTo>
                        <a:pt x="40" y="336"/>
                        <a:pt x="40" y="336"/>
                        <a:pt x="40" y="336"/>
                      </a:cubicBezTo>
                      <a:cubicBezTo>
                        <a:pt x="42" y="336"/>
                        <a:pt x="42" y="336"/>
                        <a:pt x="42" y="336"/>
                      </a:cubicBezTo>
                      <a:cubicBezTo>
                        <a:pt x="43" y="336"/>
                        <a:pt x="43" y="336"/>
                        <a:pt x="43" y="336"/>
                      </a:cubicBezTo>
                      <a:cubicBezTo>
                        <a:pt x="43" y="336"/>
                        <a:pt x="43" y="336"/>
                        <a:pt x="43" y="336"/>
                      </a:cubicBezTo>
                      <a:cubicBezTo>
                        <a:pt x="43" y="336"/>
                        <a:pt x="43" y="336"/>
                        <a:pt x="43" y="336"/>
                      </a:cubicBezTo>
                      <a:cubicBezTo>
                        <a:pt x="42" y="337"/>
                        <a:pt x="42" y="337"/>
                        <a:pt x="42" y="337"/>
                      </a:cubicBezTo>
                      <a:cubicBezTo>
                        <a:pt x="41" y="337"/>
                        <a:pt x="41" y="337"/>
                        <a:pt x="41" y="337"/>
                      </a:cubicBezTo>
                      <a:cubicBezTo>
                        <a:pt x="41" y="337"/>
                        <a:pt x="41" y="337"/>
                        <a:pt x="41" y="337"/>
                      </a:cubicBezTo>
                      <a:cubicBezTo>
                        <a:pt x="40" y="338"/>
                        <a:pt x="40" y="338"/>
                        <a:pt x="40" y="338"/>
                      </a:cubicBezTo>
                      <a:cubicBezTo>
                        <a:pt x="40" y="338"/>
                        <a:pt x="40" y="338"/>
                        <a:pt x="40" y="338"/>
                      </a:cubicBezTo>
                      <a:lnTo>
                        <a:pt x="39" y="338"/>
                      </a:lnTo>
                      <a:close/>
                      <a:moveTo>
                        <a:pt x="50" y="274"/>
                      </a:moveTo>
                      <a:cubicBezTo>
                        <a:pt x="48" y="270"/>
                        <a:pt x="48" y="270"/>
                        <a:pt x="48" y="270"/>
                      </a:cubicBezTo>
                      <a:cubicBezTo>
                        <a:pt x="49" y="270"/>
                        <a:pt x="49" y="270"/>
                        <a:pt x="49" y="270"/>
                      </a:cubicBezTo>
                      <a:cubicBezTo>
                        <a:pt x="51" y="270"/>
                        <a:pt x="51" y="270"/>
                        <a:pt x="51" y="270"/>
                      </a:cubicBezTo>
                      <a:cubicBezTo>
                        <a:pt x="54" y="270"/>
                        <a:pt x="54" y="270"/>
                        <a:pt x="54" y="270"/>
                      </a:cubicBezTo>
                      <a:cubicBezTo>
                        <a:pt x="52" y="272"/>
                        <a:pt x="52" y="272"/>
                        <a:pt x="52" y="272"/>
                      </a:cubicBezTo>
                      <a:cubicBezTo>
                        <a:pt x="51" y="273"/>
                        <a:pt x="51" y="273"/>
                        <a:pt x="51" y="273"/>
                      </a:cubicBezTo>
                      <a:lnTo>
                        <a:pt x="50" y="274"/>
                      </a:lnTo>
                      <a:close/>
                      <a:moveTo>
                        <a:pt x="53" y="281"/>
                      </a:moveTo>
                      <a:cubicBezTo>
                        <a:pt x="51" y="281"/>
                        <a:pt x="51" y="281"/>
                        <a:pt x="51" y="281"/>
                      </a:cubicBezTo>
                      <a:cubicBezTo>
                        <a:pt x="49" y="281"/>
                        <a:pt x="49" y="281"/>
                        <a:pt x="49" y="281"/>
                      </a:cubicBezTo>
                      <a:cubicBezTo>
                        <a:pt x="47" y="281"/>
                        <a:pt x="47" y="281"/>
                        <a:pt x="47" y="281"/>
                      </a:cubicBezTo>
                      <a:cubicBezTo>
                        <a:pt x="48" y="280"/>
                        <a:pt x="48" y="280"/>
                        <a:pt x="48" y="280"/>
                      </a:cubicBezTo>
                      <a:cubicBezTo>
                        <a:pt x="49" y="279"/>
                        <a:pt x="49" y="279"/>
                        <a:pt x="49" y="279"/>
                      </a:cubicBezTo>
                      <a:cubicBezTo>
                        <a:pt x="50" y="277"/>
                        <a:pt x="50" y="277"/>
                        <a:pt x="50" y="277"/>
                      </a:cubicBezTo>
                      <a:lnTo>
                        <a:pt x="53" y="281"/>
                      </a:lnTo>
                      <a:close/>
                      <a:moveTo>
                        <a:pt x="48" y="274"/>
                      </a:moveTo>
                      <a:cubicBezTo>
                        <a:pt x="49" y="275"/>
                        <a:pt x="49" y="275"/>
                        <a:pt x="49" y="275"/>
                      </a:cubicBezTo>
                      <a:cubicBezTo>
                        <a:pt x="49" y="275"/>
                        <a:pt x="49" y="275"/>
                        <a:pt x="49" y="275"/>
                      </a:cubicBezTo>
                      <a:cubicBezTo>
                        <a:pt x="47" y="277"/>
                        <a:pt x="47" y="277"/>
                        <a:pt x="47" y="277"/>
                      </a:cubicBezTo>
                      <a:cubicBezTo>
                        <a:pt x="46" y="278"/>
                        <a:pt x="46" y="278"/>
                        <a:pt x="46" y="278"/>
                      </a:cubicBezTo>
                      <a:cubicBezTo>
                        <a:pt x="45" y="280"/>
                        <a:pt x="45" y="280"/>
                        <a:pt x="45" y="280"/>
                      </a:cubicBezTo>
                      <a:cubicBezTo>
                        <a:pt x="45" y="280"/>
                        <a:pt x="45" y="280"/>
                        <a:pt x="45" y="280"/>
                      </a:cubicBezTo>
                      <a:cubicBezTo>
                        <a:pt x="45" y="280"/>
                        <a:pt x="45" y="280"/>
                        <a:pt x="45" y="280"/>
                      </a:cubicBezTo>
                      <a:cubicBezTo>
                        <a:pt x="42" y="276"/>
                        <a:pt x="42" y="276"/>
                        <a:pt x="42" y="276"/>
                      </a:cubicBezTo>
                      <a:cubicBezTo>
                        <a:pt x="43" y="275"/>
                        <a:pt x="43" y="275"/>
                        <a:pt x="43" y="275"/>
                      </a:cubicBezTo>
                      <a:cubicBezTo>
                        <a:pt x="44" y="274"/>
                        <a:pt x="44" y="274"/>
                        <a:pt x="44" y="274"/>
                      </a:cubicBezTo>
                      <a:cubicBezTo>
                        <a:pt x="45" y="272"/>
                        <a:pt x="45" y="272"/>
                        <a:pt x="45" y="272"/>
                      </a:cubicBezTo>
                      <a:cubicBezTo>
                        <a:pt x="46" y="271"/>
                        <a:pt x="46" y="271"/>
                        <a:pt x="46" y="271"/>
                      </a:cubicBezTo>
                      <a:cubicBezTo>
                        <a:pt x="46" y="271"/>
                        <a:pt x="46" y="271"/>
                        <a:pt x="46" y="271"/>
                      </a:cubicBezTo>
                      <a:lnTo>
                        <a:pt x="48" y="274"/>
                      </a:lnTo>
                      <a:close/>
                      <a:moveTo>
                        <a:pt x="44" y="271"/>
                      </a:moveTo>
                      <a:cubicBezTo>
                        <a:pt x="42" y="273"/>
                        <a:pt x="42" y="273"/>
                        <a:pt x="42" y="273"/>
                      </a:cubicBezTo>
                      <a:cubicBezTo>
                        <a:pt x="41" y="274"/>
                        <a:pt x="41" y="274"/>
                        <a:pt x="41" y="274"/>
                      </a:cubicBezTo>
                      <a:cubicBezTo>
                        <a:pt x="40" y="270"/>
                        <a:pt x="40" y="270"/>
                        <a:pt x="40" y="270"/>
                      </a:cubicBezTo>
                      <a:cubicBezTo>
                        <a:pt x="40" y="270"/>
                        <a:pt x="40" y="270"/>
                        <a:pt x="40" y="270"/>
                      </a:cubicBezTo>
                      <a:cubicBezTo>
                        <a:pt x="44" y="270"/>
                        <a:pt x="44" y="270"/>
                        <a:pt x="44" y="270"/>
                      </a:cubicBezTo>
                      <a:cubicBezTo>
                        <a:pt x="44" y="270"/>
                        <a:pt x="44" y="270"/>
                        <a:pt x="44" y="270"/>
                      </a:cubicBezTo>
                      <a:lnTo>
                        <a:pt x="44" y="271"/>
                      </a:lnTo>
                      <a:close/>
                      <a:moveTo>
                        <a:pt x="42" y="288"/>
                      </a:moveTo>
                      <a:cubicBezTo>
                        <a:pt x="44" y="288"/>
                        <a:pt x="44" y="288"/>
                        <a:pt x="44" y="288"/>
                      </a:cubicBezTo>
                      <a:cubicBezTo>
                        <a:pt x="46" y="288"/>
                        <a:pt x="46" y="288"/>
                        <a:pt x="46" y="288"/>
                      </a:cubicBezTo>
                      <a:cubicBezTo>
                        <a:pt x="47" y="288"/>
                        <a:pt x="47" y="288"/>
                        <a:pt x="47" y="288"/>
                      </a:cubicBezTo>
                      <a:cubicBezTo>
                        <a:pt x="50" y="288"/>
                        <a:pt x="50" y="288"/>
                        <a:pt x="50" y="288"/>
                      </a:cubicBezTo>
                      <a:cubicBezTo>
                        <a:pt x="51" y="288"/>
                        <a:pt x="51" y="288"/>
                        <a:pt x="51" y="288"/>
                      </a:cubicBezTo>
                      <a:cubicBezTo>
                        <a:pt x="51" y="288"/>
                        <a:pt x="51" y="288"/>
                        <a:pt x="51" y="288"/>
                      </a:cubicBezTo>
                      <a:cubicBezTo>
                        <a:pt x="51" y="288"/>
                        <a:pt x="51" y="288"/>
                        <a:pt x="51" y="288"/>
                      </a:cubicBezTo>
                      <a:cubicBezTo>
                        <a:pt x="50" y="288"/>
                        <a:pt x="50" y="288"/>
                        <a:pt x="50" y="288"/>
                      </a:cubicBezTo>
                      <a:cubicBezTo>
                        <a:pt x="49" y="289"/>
                        <a:pt x="49" y="289"/>
                        <a:pt x="49" y="289"/>
                      </a:cubicBezTo>
                      <a:cubicBezTo>
                        <a:pt x="48" y="290"/>
                        <a:pt x="48" y="290"/>
                        <a:pt x="48" y="290"/>
                      </a:cubicBezTo>
                      <a:cubicBezTo>
                        <a:pt x="47" y="290"/>
                        <a:pt x="47" y="290"/>
                        <a:pt x="47" y="290"/>
                      </a:cubicBezTo>
                      <a:cubicBezTo>
                        <a:pt x="46" y="291"/>
                        <a:pt x="46" y="291"/>
                        <a:pt x="46" y="291"/>
                      </a:cubicBezTo>
                      <a:cubicBezTo>
                        <a:pt x="44" y="292"/>
                        <a:pt x="44" y="292"/>
                        <a:pt x="44" y="292"/>
                      </a:cubicBezTo>
                      <a:cubicBezTo>
                        <a:pt x="43" y="293"/>
                        <a:pt x="43" y="293"/>
                        <a:pt x="43" y="293"/>
                      </a:cubicBezTo>
                      <a:cubicBezTo>
                        <a:pt x="42" y="291"/>
                        <a:pt x="42" y="291"/>
                        <a:pt x="42" y="291"/>
                      </a:cubicBezTo>
                      <a:cubicBezTo>
                        <a:pt x="37" y="288"/>
                        <a:pt x="37" y="288"/>
                        <a:pt x="37" y="288"/>
                      </a:cubicBezTo>
                      <a:cubicBezTo>
                        <a:pt x="38" y="288"/>
                        <a:pt x="38" y="288"/>
                        <a:pt x="38" y="288"/>
                      </a:cubicBezTo>
                      <a:cubicBezTo>
                        <a:pt x="40" y="288"/>
                        <a:pt x="40" y="288"/>
                        <a:pt x="40" y="288"/>
                      </a:cubicBezTo>
                      <a:lnTo>
                        <a:pt x="42" y="288"/>
                      </a:lnTo>
                      <a:close/>
                      <a:moveTo>
                        <a:pt x="43" y="303"/>
                      </a:moveTo>
                      <a:cubicBezTo>
                        <a:pt x="44" y="303"/>
                        <a:pt x="44" y="303"/>
                        <a:pt x="44" y="303"/>
                      </a:cubicBezTo>
                      <a:cubicBezTo>
                        <a:pt x="45" y="303"/>
                        <a:pt x="45" y="303"/>
                        <a:pt x="45" y="303"/>
                      </a:cubicBezTo>
                      <a:cubicBezTo>
                        <a:pt x="46" y="303"/>
                        <a:pt x="46" y="303"/>
                        <a:pt x="46" y="303"/>
                      </a:cubicBezTo>
                      <a:cubicBezTo>
                        <a:pt x="46" y="303"/>
                        <a:pt x="46" y="303"/>
                        <a:pt x="46" y="303"/>
                      </a:cubicBezTo>
                      <a:cubicBezTo>
                        <a:pt x="48" y="303"/>
                        <a:pt x="48" y="303"/>
                        <a:pt x="48" y="303"/>
                      </a:cubicBezTo>
                      <a:cubicBezTo>
                        <a:pt x="49" y="303"/>
                        <a:pt x="49" y="303"/>
                        <a:pt x="49" y="303"/>
                      </a:cubicBezTo>
                      <a:cubicBezTo>
                        <a:pt x="50" y="303"/>
                        <a:pt x="50" y="303"/>
                        <a:pt x="50" y="303"/>
                      </a:cubicBezTo>
                      <a:cubicBezTo>
                        <a:pt x="49" y="303"/>
                        <a:pt x="49" y="303"/>
                        <a:pt x="49" y="303"/>
                      </a:cubicBezTo>
                      <a:cubicBezTo>
                        <a:pt x="49" y="303"/>
                        <a:pt x="49" y="303"/>
                        <a:pt x="49" y="303"/>
                      </a:cubicBezTo>
                      <a:cubicBezTo>
                        <a:pt x="47" y="304"/>
                        <a:pt x="47" y="304"/>
                        <a:pt x="47" y="304"/>
                      </a:cubicBezTo>
                      <a:cubicBezTo>
                        <a:pt x="47" y="304"/>
                        <a:pt x="47" y="304"/>
                        <a:pt x="47" y="304"/>
                      </a:cubicBezTo>
                      <a:cubicBezTo>
                        <a:pt x="47" y="304"/>
                        <a:pt x="47" y="304"/>
                        <a:pt x="47" y="304"/>
                      </a:cubicBezTo>
                      <a:cubicBezTo>
                        <a:pt x="46" y="305"/>
                        <a:pt x="46" y="305"/>
                        <a:pt x="46" y="305"/>
                      </a:cubicBezTo>
                      <a:cubicBezTo>
                        <a:pt x="46" y="305"/>
                        <a:pt x="46" y="305"/>
                        <a:pt x="46" y="305"/>
                      </a:cubicBezTo>
                      <a:cubicBezTo>
                        <a:pt x="44" y="306"/>
                        <a:pt x="44" y="306"/>
                        <a:pt x="44" y="306"/>
                      </a:cubicBezTo>
                      <a:cubicBezTo>
                        <a:pt x="43" y="307"/>
                        <a:pt x="43" y="307"/>
                        <a:pt x="43" y="307"/>
                      </a:cubicBezTo>
                      <a:cubicBezTo>
                        <a:pt x="43" y="307"/>
                        <a:pt x="43" y="307"/>
                        <a:pt x="43" y="307"/>
                      </a:cubicBezTo>
                      <a:cubicBezTo>
                        <a:pt x="42" y="307"/>
                        <a:pt x="42" y="307"/>
                        <a:pt x="42" y="307"/>
                      </a:cubicBezTo>
                      <a:cubicBezTo>
                        <a:pt x="41" y="308"/>
                        <a:pt x="41" y="308"/>
                        <a:pt x="41" y="308"/>
                      </a:cubicBezTo>
                      <a:cubicBezTo>
                        <a:pt x="40" y="308"/>
                        <a:pt x="40" y="308"/>
                        <a:pt x="40" y="308"/>
                      </a:cubicBezTo>
                      <a:cubicBezTo>
                        <a:pt x="40" y="309"/>
                        <a:pt x="40" y="309"/>
                        <a:pt x="40" y="309"/>
                      </a:cubicBezTo>
                      <a:cubicBezTo>
                        <a:pt x="35" y="304"/>
                        <a:pt x="35" y="304"/>
                        <a:pt x="35" y="304"/>
                      </a:cubicBezTo>
                      <a:cubicBezTo>
                        <a:pt x="33" y="303"/>
                        <a:pt x="33" y="303"/>
                        <a:pt x="33" y="303"/>
                      </a:cubicBezTo>
                      <a:cubicBezTo>
                        <a:pt x="33" y="303"/>
                        <a:pt x="33" y="303"/>
                        <a:pt x="33" y="303"/>
                      </a:cubicBezTo>
                      <a:cubicBezTo>
                        <a:pt x="34" y="303"/>
                        <a:pt x="34" y="303"/>
                        <a:pt x="34" y="303"/>
                      </a:cubicBezTo>
                      <a:cubicBezTo>
                        <a:pt x="36" y="303"/>
                        <a:pt x="36" y="303"/>
                        <a:pt x="36" y="303"/>
                      </a:cubicBezTo>
                      <a:cubicBezTo>
                        <a:pt x="37" y="303"/>
                        <a:pt x="37" y="303"/>
                        <a:pt x="37" y="303"/>
                      </a:cubicBezTo>
                      <a:cubicBezTo>
                        <a:pt x="38" y="303"/>
                        <a:pt x="38" y="303"/>
                        <a:pt x="38" y="303"/>
                      </a:cubicBezTo>
                      <a:cubicBezTo>
                        <a:pt x="39" y="303"/>
                        <a:pt x="39" y="303"/>
                        <a:pt x="39" y="303"/>
                      </a:cubicBezTo>
                      <a:cubicBezTo>
                        <a:pt x="41" y="303"/>
                        <a:pt x="41" y="303"/>
                        <a:pt x="41" y="303"/>
                      </a:cubicBezTo>
                      <a:lnTo>
                        <a:pt x="43" y="303"/>
                      </a:lnTo>
                      <a:close/>
                      <a:moveTo>
                        <a:pt x="47" y="360"/>
                      </a:moveTo>
                      <a:cubicBezTo>
                        <a:pt x="47" y="357"/>
                        <a:pt x="47" y="357"/>
                        <a:pt x="47" y="357"/>
                      </a:cubicBezTo>
                      <a:cubicBezTo>
                        <a:pt x="49" y="359"/>
                        <a:pt x="49" y="359"/>
                        <a:pt x="49" y="359"/>
                      </a:cubicBezTo>
                      <a:cubicBezTo>
                        <a:pt x="48" y="361"/>
                        <a:pt x="48" y="361"/>
                        <a:pt x="48" y="361"/>
                      </a:cubicBezTo>
                      <a:cubicBezTo>
                        <a:pt x="47" y="361"/>
                        <a:pt x="47" y="361"/>
                        <a:pt x="47" y="361"/>
                      </a:cubicBezTo>
                      <a:cubicBezTo>
                        <a:pt x="47" y="361"/>
                        <a:pt x="47" y="361"/>
                        <a:pt x="47" y="361"/>
                      </a:cubicBezTo>
                      <a:cubicBezTo>
                        <a:pt x="47" y="361"/>
                        <a:pt x="47" y="361"/>
                        <a:pt x="47" y="361"/>
                      </a:cubicBezTo>
                      <a:lnTo>
                        <a:pt x="47" y="360"/>
                      </a:lnTo>
                      <a:close/>
                      <a:moveTo>
                        <a:pt x="47" y="349"/>
                      </a:moveTo>
                      <a:cubicBezTo>
                        <a:pt x="47" y="347"/>
                        <a:pt x="47" y="347"/>
                        <a:pt x="47" y="347"/>
                      </a:cubicBezTo>
                      <a:cubicBezTo>
                        <a:pt x="47" y="346"/>
                        <a:pt x="47" y="346"/>
                        <a:pt x="47" y="346"/>
                      </a:cubicBezTo>
                      <a:cubicBezTo>
                        <a:pt x="49" y="348"/>
                        <a:pt x="49" y="348"/>
                        <a:pt x="49" y="348"/>
                      </a:cubicBezTo>
                      <a:cubicBezTo>
                        <a:pt x="49" y="349"/>
                        <a:pt x="49" y="349"/>
                        <a:pt x="49" y="349"/>
                      </a:cubicBezTo>
                      <a:cubicBezTo>
                        <a:pt x="48" y="349"/>
                        <a:pt x="48" y="349"/>
                        <a:pt x="48" y="349"/>
                      </a:cubicBezTo>
                      <a:cubicBezTo>
                        <a:pt x="47" y="351"/>
                        <a:pt x="47" y="351"/>
                        <a:pt x="47" y="351"/>
                      </a:cubicBezTo>
                      <a:cubicBezTo>
                        <a:pt x="47" y="351"/>
                        <a:pt x="47" y="351"/>
                        <a:pt x="47" y="351"/>
                      </a:cubicBezTo>
                      <a:cubicBezTo>
                        <a:pt x="47" y="351"/>
                        <a:pt x="47" y="351"/>
                        <a:pt x="47" y="351"/>
                      </a:cubicBezTo>
                      <a:lnTo>
                        <a:pt x="47" y="349"/>
                      </a:lnTo>
                      <a:close/>
                      <a:moveTo>
                        <a:pt x="49" y="324"/>
                      </a:moveTo>
                      <a:cubicBezTo>
                        <a:pt x="48" y="326"/>
                        <a:pt x="48" y="326"/>
                        <a:pt x="48" y="326"/>
                      </a:cubicBezTo>
                      <a:cubicBezTo>
                        <a:pt x="48" y="327"/>
                        <a:pt x="48" y="327"/>
                        <a:pt x="48" y="327"/>
                      </a:cubicBezTo>
                      <a:cubicBezTo>
                        <a:pt x="48" y="327"/>
                        <a:pt x="48" y="327"/>
                        <a:pt x="48" y="327"/>
                      </a:cubicBezTo>
                      <a:cubicBezTo>
                        <a:pt x="48" y="329"/>
                        <a:pt x="48" y="329"/>
                        <a:pt x="48" y="329"/>
                      </a:cubicBezTo>
                      <a:cubicBezTo>
                        <a:pt x="48" y="330"/>
                        <a:pt x="48" y="330"/>
                        <a:pt x="48" y="330"/>
                      </a:cubicBezTo>
                      <a:cubicBezTo>
                        <a:pt x="47" y="332"/>
                        <a:pt x="47" y="332"/>
                        <a:pt x="47" y="332"/>
                      </a:cubicBezTo>
                      <a:cubicBezTo>
                        <a:pt x="47" y="333"/>
                        <a:pt x="47" y="333"/>
                        <a:pt x="47" y="333"/>
                      </a:cubicBezTo>
                      <a:cubicBezTo>
                        <a:pt x="47" y="334"/>
                        <a:pt x="47" y="334"/>
                        <a:pt x="47" y="334"/>
                      </a:cubicBezTo>
                      <a:cubicBezTo>
                        <a:pt x="46" y="333"/>
                        <a:pt x="46" y="333"/>
                        <a:pt x="46" y="333"/>
                      </a:cubicBezTo>
                      <a:cubicBezTo>
                        <a:pt x="37" y="327"/>
                        <a:pt x="37" y="327"/>
                        <a:pt x="37" y="327"/>
                      </a:cubicBezTo>
                      <a:cubicBezTo>
                        <a:pt x="38" y="326"/>
                        <a:pt x="38" y="326"/>
                        <a:pt x="38" y="326"/>
                      </a:cubicBezTo>
                      <a:cubicBezTo>
                        <a:pt x="39" y="326"/>
                        <a:pt x="39" y="326"/>
                        <a:pt x="39" y="326"/>
                      </a:cubicBezTo>
                      <a:cubicBezTo>
                        <a:pt x="40" y="325"/>
                        <a:pt x="40" y="325"/>
                        <a:pt x="40" y="325"/>
                      </a:cubicBezTo>
                      <a:cubicBezTo>
                        <a:pt x="42" y="324"/>
                        <a:pt x="42" y="324"/>
                        <a:pt x="42" y="324"/>
                      </a:cubicBezTo>
                      <a:cubicBezTo>
                        <a:pt x="43" y="324"/>
                        <a:pt x="43" y="324"/>
                        <a:pt x="43" y="324"/>
                      </a:cubicBezTo>
                      <a:cubicBezTo>
                        <a:pt x="44" y="323"/>
                        <a:pt x="44" y="323"/>
                        <a:pt x="44" y="323"/>
                      </a:cubicBezTo>
                      <a:cubicBezTo>
                        <a:pt x="44" y="323"/>
                        <a:pt x="44" y="323"/>
                        <a:pt x="44" y="323"/>
                      </a:cubicBezTo>
                      <a:cubicBezTo>
                        <a:pt x="45" y="323"/>
                        <a:pt x="45" y="323"/>
                        <a:pt x="45" y="323"/>
                      </a:cubicBezTo>
                      <a:cubicBezTo>
                        <a:pt x="48" y="321"/>
                        <a:pt x="48" y="321"/>
                        <a:pt x="48" y="321"/>
                      </a:cubicBezTo>
                      <a:cubicBezTo>
                        <a:pt x="49" y="321"/>
                        <a:pt x="49" y="321"/>
                        <a:pt x="49" y="321"/>
                      </a:cubicBezTo>
                      <a:cubicBezTo>
                        <a:pt x="49" y="320"/>
                        <a:pt x="49" y="320"/>
                        <a:pt x="49" y="320"/>
                      </a:cubicBezTo>
                      <a:cubicBezTo>
                        <a:pt x="49" y="321"/>
                        <a:pt x="49" y="321"/>
                        <a:pt x="49" y="321"/>
                      </a:cubicBezTo>
                      <a:cubicBezTo>
                        <a:pt x="49" y="322"/>
                        <a:pt x="49" y="322"/>
                        <a:pt x="49" y="322"/>
                      </a:cubicBezTo>
                      <a:lnTo>
                        <a:pt x="49" y="324"/>
                      </a:lnTo>
                      <a:close/>
                      <a:moveTo>
                        <a:pt x="47" y="315"/>
                      </a:moveTo>
                      <a:cubicBezTo>
                        <a:pt x="42" y="310"/>
                        <a:pt x="42" y="310"/>
                        <a:pt x="42" y="310"/>
                      </a:cubicBezTo>
                      <a:cubicBezTo>
                        <a:pt x="42" y="310"/>
                        <a:pt x="42" y="310"/>
                        <a:pt x="42" y="310"/>
                      </a:cubicBezTo>
                      <a:cubicBezTo>
                        <a:pt x="42" y="309"/>
                        <a:pt x="42" y="309"/>
                        <a:pt x="42" y="309"/>
                      </a:cubicBezTo>
                      <a:cubicBezTo>
                        <a:pt x="43" y="309"/>
                        <a:pt x="43" y="309"/>
                        <a:pt x="43" y="309"/>
                      </a:cubicBezTo>
                      <a:cubicBezTo>
                        <a:pt x="44" y="308"/>
                        <a:pt x="44" y="308"/>
                        <a:pt x="44" y="308"/>
                      </a:cubicBezTo>
                      <a:cubicBezTo>
                        <a:pt x="44" y="308"/>
                        <a:pt x="44" y="308"/>
                        <a:pt x="44" y="308"/>
                      </a:cubicBezTo>
                      <a:cubicBezTo>
                        <a:pt x="46" y="307"/>
                        <a:pt x="46" y="307"/>
                        <a:pt x="46" y="307"/>
                      </a:cubicBezTo>
                      <a:cubicBezTo>
                        <a:pt x="47" y="306"/>
                        <a:pt x="47" y="306"/>
                        <a:pt x="47" y="306"/>
                      </a:cubicBezTo>
                      <a:cubicBezTo>
                        <a:pt x="47" y="306"/>
                        <a:pt x="47" y="306"/>
                        <a:pt x="47" y="306"/>
                      </a:cubicBezTo>
                      <a:cubicBezTo>
                        <a:pt x="48" y="306"/>
                        <a:pt x="48" y="306"/>
                        <a:pt x="48" y="306"/>
                      </a:cubicBezTo>
                      <a:cubicBezTo>
                        <a:pt x="49" y="305"/>
                        <a:pt x="49" y="305"/>
                        <a:pt x="49" y="305"/>
                      </a:cubicBezTo>
                      <a:cubicBezTo>
                        <a:pt x="49" y="305"/>
                        <a:pt x="49" y="305"/>
                        <a:pt x="49" y="305"/>
                      </a:cubicBezTo>
                      <a:cubicBezTo>
                        <a:pt x="50" y="304"/>
                        <a:pt x="50" y="304"/>
                        <a:pt x="50" y="304"/>
                      </a:cubicBezTo>
                      <a:cubicBezTo>
                        <a:pt x="51" y="304"/>
                        <a:pt x="51" y="304"/>
                        <a:pt x="51" y="304"/>
                      </a:cubicBezTo>
                      <a:cubicBezTo>
                        <a:pt x="52" y="303"/>
                        <a:pt x="52" y="303"/>
                        <a:pt x="52" y="303"/>
                      </a:cubicBezTo>
                      <a:cubicBezTo>
                        <a:pt x="52" y="303"/>
                        <a:pt x="52" y="303"/>
                        <a:pt x="52" y="303"/>
                      </a:cubicBezTo>
                      <a:cubicBezTo>
                        <a:pt x="52" y="304"/>
                        <a:pt x="52" y="304"/>
                        <a:pt x="52" y="304"/>
                      </a:cubicBezTo>
                      <a:cubicBezTo>
                        <a:pt x="52" y="305"/>
                        <a:pt x="52" y="305"/>
                        <a:pt x="52" y="305"/>
                      </a:cubicBezTo>
                      <a:cubicBezTo>
                        <a:pt x="52" y="306"/>
                        <a:pt x="52" y="306"/>
                        <a:pt x="52" y="306"/>
                      </a:cubicBezTo>
                      <a:cubicBezTo>
                        <a:pt x="51" y="307"/>
                        <a:pt x="51" y="307"/>
                        <a:pt x="51" y="307"/>
                      </a:cubicBezTo>
                      <a:cubicBezTo>
                        <a:pt x="51" y="308"/>
                        <a:pt x="51" y="308"/>
                        <a:pt x="51" y="308"/>
                      </a:cubicBezTo>
                      <a:cubicBezTo>
                        <a:pt x="51" y="309"/>
                        <a:pt x="51" y="309"/>
                        <a:pt x="51" y="309"/>
                      </a:cubicBezTo>
                      <a:cubicBezTo>
                        <a:pt x="51" y="309"/>
                        <a:pt x="51" y="309"/>
                        <a:pt x="51" y="309"/>
                      </a:cubicBezTo>
                      <a:cubicBezTo>
                        <a:pt x="51" y="310"/>
                        <a:pt x="51" y="310"/>
                        <a:pt x="51" y="310"/>
                      </a:cubicBezTo>
                      <a:cubicBezTo>
                        <a:pt x="51" y="311"/>
                        <a:pt x="51" y="311"/>
                        <a:pt x="51" y="312"/>
                      </a:cubicBezTo>
                      <a:cubicBezTo>
                        <a:pt x="50" y="314"/>
                        <a:pt x="50" y="314"/>
                        <a:pt x="50" y="314"/>
                      </a:cubicBezTo>
                      <a:cubicBezTo>
                        <a:pt x="50" y="314"/>
                        <a:pt x="50" y="314"/>
                        <a:pt x="50" y="314"/>
                      </a:cubicBezTo>
                      <a:cubicBezTo>
                        <a:pt x="50" y="315"/>
                        <a:pt x="50" y="315"/>
                        <a:pt x="50" y="315"/>
                      </a:cubicBezTo>
                      <a:cubicBezTo>
                        <a:pt x="50" y="316"/>
                        <a:pt x="50" y="316"/>
                        <a:pt x="50" y="316"/>
                      </a:cubicBezTo>
                      <a:cubicBezTo>
                        <a:pt x="50" y="317"/>
                        <a:pt x="50" y="317"/>
                        <a:pt x="50" y="317"/>
                      </a:cubicBezTo>
                      <a:lnTo>
                        <a:pt x="47" y="315"/>
                      </a:lnTo>
                      <a:close/>
                      <a:moveTo>
                        <a:pt x="40" y="311"/>
                      </a:moveTo>
                      <a:cubicBezTo>
                        <a:pt x="40" y="311"/>
                        <a:pt x="40" y="311"/>
                        <a:pt x="40" y="311"/>
                      </a:cubicBezTo>
                      <a:cubicBezTo>
                        <a:pt x="40" y="311"/>
                        <a:pt x="40" y="311"/>
                        <a:pt x="40" y="311"/>
                      </a:cubicBezTo>
                      <a:cubicBezTo>
                        <a:pt x="48" y="318"/>
                        <a:pt x="48" y="318"/>
                        <a:pt x="48" y="318"/>
                      </a:cubicBezTo>
                      <a:cubicBezTo>
                        <a:pt x="47" y="318"/>
                        <a:pt x="47" y="318"/>
                        <a:pt x="47" y="318"/>
                      </a:cubicBezTo>
                      <a:cubicBezTo>
                        <a:pt x="47" y="318"/>
                        <a:pt x="47" y="318"/>
                        <a:pt x="47" y="318"/>
                      </a:cubicBezTo>
                      <a:cubicBezTo>
                        <a:pt x="46" y="318"/>
                        <a:pt x="46" y="318"/>
                        <a:pt x="46" y="318"/>
                      </a:cubicBezTo>
                      <a:cubicBezTo>
                        <a:pt x="44" y="318"/>
                        <a:pt x="44" y="318"/>
                        <a:pt x="44" y="318"/>
                      </a:cubicBezTo>
                      <a:cubicBezTo>
                        <a:pt x="42" y="318"/>
                        <a:pt x="42" y="318"/>
                        <a:pt x="42" y="318"/>
                      </a:cubicBezTo>
                      <a:cubicBezTo>
                        <a:pt x="40" y="318"/>
                        <a:pt x="40" y="318"/>
                        <a:pt x="40" y="318"/>
                      </a:cubicBezTo>
                      <a:cubicBezTo>
                        <a:pt x="39" y="318"/>
                        <a:pt x="39" y="318"/>
                        <a:pt x="39" y="318"/>
                      </a:cubicBezTo>
                      <a:cubicBezTo>
                        <a:pt x="38" y="318"/>
                        <a:pt x="38" y="318"/>
                        <a:pt x="38" y="318"/>
                      </a:cubicBezTo>
                      <a:cubicBezTo>
                        <a:pt x="36" y="318"/>
                        <a:pt x="36" y="318"/>
                        <a:pt x="36" y="318"/>
                      </a:cubicBezTo>
                      <a:cubicBezTo>
                        <a:pt x="35" y="318"/>
                        <a:pt x="35" y="318"/>
                        <a:pt x="35" y="318"/>
                      </a:cubicBezTo>
                      <a:cubicBezTo>
                        <a:pt x="32" y="318"/>
                        <a:pt x="32" y="318"/>
                        <a:pt x="32" y="318"/>
                      </a:cubicBezTo>
                      <a:cubicBezTo>
                        <a:pt x="31" y="318"/>
                        <a:pt x="31" y="318"/>
                        <a:pt x="31" y="318"/>
                      </a:cubicBezTo>
                      <a:cubicBezTo>
                        <a:pt x="30" y="318"/>
                        <a:pt x="30" y="318"/>
                        <a:pt x="30" y="318"/>
                      </a:cubicBezTo>
                      <a:cubicBezTo>
                        <a:pt x="28" y="318"/>
                        <a:pt x="28" y="318"/>
                        <a:pt x="28" y="318"/>
                      </a:cubicBezTo>
                      <a:cubicBezTo>
                        <a:pt x="29" y="317"/>
                        <a:pt x="29" y="317"/>
                        <a:pt x="29" y="317"/>
                      </a:cubicBezTo>
                      <a:cubicBezTo>
                        <a:pt x="30" y="317"/>
                        <a:pt x="30" y="317"/>
                        <a:pt x="30" y="317"/>
                      </a:cubicBezTo>
                      <a:cubicBezTo>
                        <a:pt x="31" y="317"/>
                        <a:pt x="31" y="317"/>
                        <a:pt x="31" y="317"/>
                      </a:cubicBezTo>
                      <a:cubicBezTo>
                        <a:pt x="32" y="316"/>
                        <a:pt x="32" y="316"/>
                        <a:pt x="32" y="316"/>
                      </a:cubicBezTo>
                      <a:cubicBezTo>
                        <a:pt x="33" y="315"/>
                        <a:pt x="33" y="315"/>
                        <a:pt x="33" y="315"/>
                      </a:cubicBezTo>
                      <a:cubicBezTo>
                        <a:pt x="34" y="314"/>
                        <a:pt x="34" y="314"/>
                        <a:pt x="34" y="314"/>
                      </a:cubicBezTo>
                      <a:cubicBezTo>
                        <a:pt x="35" y="314"/>
                        <a:pt x="35" y="314"/>
                        <a:pt x="35" y="314"/>
                      </a:cubicBezTo>
                      <a:cubicBezTo>
                        <a:pt x="35" y="314"/>
                        <a:pt x="35" y="314"/>
                        <a:pt x="35" y="314"/>
                      </a:cubicBezTo>
                      <a:cubicBezTo>
                        <a:pt x="37" y="313"/>
                        <a:pt x="37" y="313"/>
                        <a:pt x="37" y="313"/>
                      </a:cubicBezTo>
                      <a:cubicBezTo>
                        <a:pt x="38" y="312"/>
                        <a:pt x="38" y="312"/>
                        <a:pt x="38" y="312"/>
                      </a:cubicBezTo>
                      <a:cubicBezTo>
                        <a:pt x="39" y="311"/>
                        <a:pt x="39" y="311"/>
                        <a:pt x="39" y="311"/>
                      </a:cubicBezTo>
                      <a:lnTo>
                        <a:pt x="40" y="311"/>
                      </a:lnTo>
                      <a:close/>
                      <a:moveTo>
                        <a:pt x="28" y="320"/>
                      </a:moveTo>
                      <a:cubicBezTo>
                        <a:pt x="29" y="320"/>
                        <a:pt x="29" y="320"/>
                        <a:pt x="29" y="320"/>
                      </a:cubicBezTo>
                      <a:cubicBezTo>
                        <a:pt x="32" y="320"/>
                        <a:pt x="32" y="320"/>
                        <a:pt x="32" y="320"/>
                      </a:cubicBezTo>
                      <a:cubicBezTo>
                        <a:pt x="33" y="320"/>
                        <a:pt x="33" y="320"/>
                        <a:pt x="33" y="320"/>
                      </a:cubicBezTo>
                      <a:cubicBezTo>
                        <a:pt x="34" y="320"/>
                        <a:pt x="34" y="320"/>
                        <a:pt x="34" y="320"/>
                      </a:cubicBezTo>
                      <a:cubicBezTo>
                        <a:pt x="37" y="320"/>
                        <a:pt x="37" y="320"/>
                        <a:pt x="37" y="320"/>
                      </a:cubicBezTo>
                      <a:cubicBezTo>
                        <a:pt x="38" y="320"/>
                        <a:pt x="38" y="320"/>
                        <a:pt x="38" y="320"/>
                      </a:cubicBezTo>
                      <a:cubicBezTo>
                        <a:pt x="40" y="320"/>
                        <a:pt x="40" y="320"/>
                        <a:pt x="40" y="320"/>
                      </a:cubicBezTo>
                      <a:cubicBezTo>
                        <a:pt x="41" y="320"/>
                        <a:pt x="41" y="320"/>
                        <a:pt x="41" y="320"/>
                      </a:cubicBezTo>
                      <a:cubicBezTo>
                        <a:pt x="42" y="320"/>
                        <a:pt x="42" y="320"/>
                        <a:pt x="42" y="320"/>
                      </a:cubicBezTo>
                      <a:cubicBezTo>
                        <a:pt x="44" y="320"/>
                        <a:pt x="44" y="320"/>
                        <a:pt x="44" y="320"/>
                      </a:cubicBezTo>
                      <a:cubicBezTo>
                        <a:pt x="46" y="320"/>
                        <a:pt x="46" y="320"/>
                        <a:pt x="46" y="320"/>
                      </a:cubicBezTo>
                      <a:cubicBezTo>
                        <a:pt x="47" y="320"/>
                        <a:pt x="47" y="320"/>
                        <a:pt x="47" y="320"/>
                      </a:cubicBezTo>
                      <a:cubicBezTo>
                        <a:pt x="46" y="320"/>
                        <a:pt x="46" y="320"/>
                        <a:pt x="46" y="320"/>
                      </a:cubicBezTo>
                      <a:cubicBezTo>
                        <a:pt x="45" y="321"/>
                        <a:pt x="45" y="321"/>
                        <a:pt x="45" y="321"/>
                      </a:cubicBezTo>
                      <a:cubicBezTo>
                        <a:pt x="44" y="321"/>
                        <a:pt x="44" y="321"/>
                        <a:pt x="44" y="321"/>
                      </a:cubicBezTo>
                      <a:cubicBezTo>
                        <a:pt x="43" y="322"/>
                        <a:pt x="43" y="322"/>
                        <a:pt x="43" y="322"/>
                      </a:cubicBezTo>
                      <a:cubicBezTo>
                        <a:pt x="42" y="322"/>
                        <a:pt x="42" y="322"/>
                        <a:pt x="42" y="322"/>
                      </a:cubicBezTo>
                      <a:cubicBezTo>
                        <a:pt x="41" y="323"/>
                        <a:pt x="41" y="323"/>
                        <a:pt x="41" y="323"/>
                      </a:cubicBezTo>
                      <a:cubicBezTo>
                        <a:pt x="40" y="323"/>
                        <a:pt x="40" y="323"/>
                        <a:pt x="40" y="323"/>
                      </a:cubicBezTo>
                      <a:cubicBezTo>
                        <a:pt x="39" y="324"/>
                        <a:pt x="39" y="324"/>
                        <a:pt x="39" y="324"/>
                      </a:cubicBezTo>
                      <a:cubicBezTo>
                        <a:pt x="38" y="324"/>
                        <a:pt x="38" y="324"/>
                        <a:pt x="38" y="324"/>
                      </a:cubicBezTo>
                      <a:cubicBezTo>
                        <a:pt x="37" y="325"/>
                        <a:pt x="37" y="325"/>
                        <a:pt x="37" y="325"/>
                      </a:cubicBezTo>
                      <a:cubicBezTo>
                        <a:pt x="35" y="326"/>
                        <a:pt x="35" y="326"/>
                        <a:pt x="35" y="326"/>
                      </a:cubicBezTo>
                      <a:cubicBezTo>
                        <a:pt x="34" y="324"/>
                        <a:pt x="34" y="324"/>
                        <a:pt x="34" y="324"/>
                      </a:cubicBezTo>
                      <a:cubicBezTo>
                        <a:pt x="30" y="322"/>
                        <a:pt x="30" y="322"/>
                        <a:pt x="30" y="322"/>
                      </a:cubicBezTo>
                      <a:cubicBezTo>
                        <a:pt x="28" y="320"/>
                        <a:pt x="28" y="320"/>
                        <a:pt x="28" y="320"/>
                      </a:cubicBezTo>
                      <a:close/>
                      <a:moveTo>
                        <a:pt x="34" y="328"/>
                      </a:moveTo>
                      <a:cubicBezTo>
                        <a:pt x="35" y="328"/>
                        <a:pt x="35" y="328"/>
                        <a:pt x="35" y="328"/>
                      </a:cubicBezTo>
                      <a:cubicBezTo>
                        <a:pt x="35" y="328"/>
                        <a:pt x="35" y="328"/>
                        <a:pt x="35" y="328"/>
                      </a:cubicBezTo>
                      <a:cubicBezTo>
                        <a:pt x="41" y="332"/>
                        <a:pt x="41" y="332"/>
                        <a:pt x="41" y="332"/>
                      </a:cubicBezTo>
                      <a:cubicBezTo>
                        <a:pt x="44" y="334"/>
                        <a:pt x="44" y="334"/>
                        <a:pt x="44" y="334"/>
                      </a:cubicBezTo>
                      <a:cubicBezTo>
                        <a:pt x="45" y="334"/>
                        <a:pt x="45" y="334"/>
                        <a:pt x="45" y="334"/>
                      </a:cubicBezTo>
                      <a:cubicBezTo>
                        <a:pt x="45" y="334"/>
                        <a:pt x="45" y="334"/>
                        <a:pt x="45" y="334"/>
                      </a:cubicBezTo>
                      <a:cubicBezTo>
                        <a:pt x="44" y="334"/>
                        <a:pt x="44" y="334"/>
                        <a:pt x="44" y="334"/>
                      </a:cubicBezTo>
                      <a:cubicBezTo>
                        <a:pt x="42" y="334"/>
                        <a:pt x="42" y="334"/>
                        <a:pt x="42" y="334"/>
                      </a:cubicBezTo>
                      <a:cubicBezTo>
                        <a:pt x="41" y="334"/>
                        <a:pt x="41" y="334"/>
                        <a:pt x="41" y="334"/>
                      </a:cubicBezTo>
                      <a:cubicBezTo>
                        <a:pt x="40" y="334"/>
                        <a:pt x="40" y="334"/>
                        <a:pt x="40" y="334"/>
                      </a:cubicBezTo>
                      <a:cubicBezTo>
                        <a:pt x="38" y="334"/>
                        <a:pt x="38" y="334"/>
                        <a:pt x="38" y="334"/>
                      </a:cubicBezTo>
                      <a:cubicBezTo>
                        <a:pt x="38" y="334"/>
                        <a:pt x="38" y="334"/>
                        <a:pt x="38" y="334"/>
                      </a:cubicBezTo>
                      <a:cubicBezTo>
                        <a:pt x="37" y="334"/>
                        <a:pt x="37" y="334"/>
                        <a:pt x="37" y="334"/>
                      </a:cubicBezTo>
                      <a:cubicBezTo>
                        <a:pt x="36" y="335"/>
                        <a:pt x="36" y="335"/>
                        <a:pt x="36" y="335"/>
                      </a:cubicBezTo>
                      <a:cubicBezTo>
                        <a:pt x="35" y="335"/>
                        <a:pt x="35" y="335"/>
                        <a:pt x="35" y="335"/>
                      </a:cubicBezTo>
                      <a:cubicBezTo>
                        <a:pt x="33" y="335"/>
                        <a:pt x="33" y="335"/>
                        <a:pt x="33" y="335"/>
                      </a:cubicBezTo>
                      <a:cubicBezTo>
                        <a:pt x="32" y="335"/>
                        <a:pt x="32" y="335"/>
                        <a:pt x="32" y="335"/>
                      </a:cubicBezTo>
                      <a:cubicBezTo>
                        <a:pt x="30" y="335"/>
                        <a:pt x="30" y="335"/>
                        <a:pt x="30" y="335"/>
                      </a:cubicBezTo>
                      <a:cubicBezTo>
                        <a:pt x="28" y="335"/>
                        <a:pt x="28" y="335"/>
                        <a:pt x="28" y="335"/>
                      </a:cubicBezTo>
                      <a:cubicBezTo>
                        <a:pt x="27" y="335"/>
                        <a:pt x="27" y="335"/>
                        <a:pt x="27" y="335"/>
                      </a:cubicBezTo>
                      <a:cubicBezTo>
                        <a:pt x="26" y="335"/>
                        <a:pt x="26" y="335"/>
                        <a:pt x="26" y="335"/>
                      </a:cubicBezTo>
                      <a:cubicBezTo>
                        <a:pt x="25" y="335"/>
                        <a:pt x="25" y="335"/>
                        <a:pt x="25" y="335"/>
                      </a:cubicBezTo>
                      <a:cubicBezTo>
                        <a:pt x="24" y="335"/>
                        <a:pt x="24" y="335"/>
                        <a:pt x="24" y="335"/>
                      </a:cubicBezTo>
                      <a:cubicBezTo>
                        <a:pt x="22" y="335"/>
                        <a:pt x="22" y="335"/>
                        <a:pt x="22" y="335"/>
                      </a:cubicBezTo>
                      <a:cubicBezTo>
                        <a:pt x="23" y="334"/>
                        <a:pt x="23" y="334"/>
                        <a:pt x="23" y="334"/>
                      </a:cubicBezTo>
                      <a:cubicBezTo>
                        <a:pt x="24" y="334"/>
                        <a:pt x="24" y="334"/>
                        <a:pt x="24" y="334"/>
                      </a:cubicBezTo>
                      <a:cubicBezTo>
                        <a:pt x="24" y="333"/>
                        <a:pt x="24" y="333"/>
                        <a:pt x="24" y="333"/>
                      </a:cubicBezTo>
                      <a:cubicBezTo>
                        <a:pt x="25" y="333"/>
                        <a:pt x="25" y="333"/>
                        <a:pt x="25" y="333"/>
                      </a:cubicBezTo>
                      <a:cubicBezTo>
                        <a:pt x="26" y="333"/>
                        <a:pt x="26" y="333"/>
                        <a:pt x="26" y="333"/>
                      </a:cubicBezTo>
                      <a:cubicBezTo>
                        <a:pt x="27" y="332"/>
                        <a:pt x="27" y="332"/>
                        <a:pt x="27" y="332"/>
                      </a:cubicBezTo>
                      <a:cubicBezTo>
                        <a:pt x="29" y="331"/>
                        <a:pt x="29" y="331"/>
                        <a:pt x="29" y="331"/>
                      </a:cubicBezTo>
                      <a:cubicBezTo>
                        <a:pt x="29" y="331"/>
                        <a:pt x="29" y="331"/>
                        <a:pt x="29" y="331"/>
                      </a:cubicBezTo>
                      <a:cubicBezTo>
                        <a:pt x="30" y="330"/>
                        <a:pt x="30" y="330"/>
                        <a:pt x="30" y="330"/>
                      </a:cubicBezTo>
                      <a:cubicBezTo>
                        <a:pt x="31" y="330"/>
                        <a:pt x="31" y="330"/>
                        <a:pt x="31" y="330"/>
                      </a:cubicBezTo>
                      <a:cubicBezTo>
                        <a:pt x="32" y="330"/>
                        <a:pt x="32" y="330"/>
                        <a:pt x="32" y="330"/>
                      </a:cubicBezTo>
                      <a:cubicBezTo>
                        <a:pt x="32" y="329"/>
                        <a:pt x="32" y="329"/>
                        <a:pt x="32" y="329"/>
                      </a:cubicBezTo>
                      <a:cubicBezTo>
                        <a:pt x="34" y="329"/>
                        <a:pt x="34" y="329"/>
                        <a:pt x="34" y="329"/>
                      </a:cubicBezTo>
                      <a:lnTo>
                        <a:pt x="34" y="328"/>
                      </a:lnTo>
                      <a:close/>
                      <a:moveTo>
                        <a:pt x="41" y="359"/>
                      </a:moveTo>
                      <a:cubicBezTo>
                        <a:pt x="41" y="360"/>
                        <a:pt x="41" y="360"/>
                        <a:pt x="41" y="360"/>
                      </a:cubicBezTo>
                      <a:cubicBezTo>
                        <a:pt x="41" y="360"/>
                        <a:pt x="41" y="360"/>
                        <a:pt x="41" y="360"/>
                      </a:cubicBezTo>
                      <a:cubicBezTo>
                        <a:pt x="40" y="361"/>
                        <a:pt x="40" y="361"/>
                        <a:pt x="40" y="361"/>
                      </a:cubicBezTo>
                      <a:cubicBezTo>
                        <a:pt x="40" y="361"/>
                        <a:pt x="40" y="361"/>
                        <a:pt x="40" y="361"/>
                      </a:cubicBezTo>
                      <a:cubicBezTo>
                        <a:pt x="40" y="360"/>
                        <a:pt x="40" y="360"/>
                        <a:pt x="40" y="360"/>
                      </a:cubicBezTo>
                      <a:cubicBezTo>
                        <a:pt x="40" y="359"/>
                        <a:pt x="40" y="359"/>
                        <a:pt x="40" y="359"/>
                      </a:cubicBezTo>
                      <a:cubicBezTo>
                        <a:pt x="40" y="359"/>
                        <a:pt x="40" y="359"/>
                        <a:pt x="40" y="359"/>
                      </a:cubicBezTo>
                      <a:cubicBezTo>
                        <a:pt x="40" y="358"/>
                        <a:pt x="40" y="358"/>
                        <a:pt x="40" y="358"/>
                      </a:cubicBezTo>
                      <a:cubicBezTo>
                        <a:pt x="40" y="357"/>
                        <a:pt x="40" y="357"/>
                        <a:pt x="40" y="357"/>
                      </a:cubicBezTo>
                      <a:cubicBezTo>
                        <a:pt x="41" y="359"/>
                        <a:pt x="41" y="359"/>
                        <a:pt x="41" y="359"/>
                      </a:cubicBezTo>
                      <a:close/>
                      <a:moveTo>
                        <a:pt x="43" y="357"/>
                      </a:moveTo>
                      <a:cubicBezTo>
                        <a:pt x="43" y="357"/>
                        <a:pt x="43" y="357"/>
                        <a:pt x="43" y="357"/>
                      </a:cubicBezTo>
                      <a:cubicBezTo>
                        <a:pt x="41" y="355"/>
                        <a:pt x="41" y="355"/>
                        <a:pt x="41" y="355"/>
                      </a:cubicBezTo>
                      <a:cubicBezTo>
                        <a:pt x="41" y="355"/>
                        <a:pt x="41" y="355"/>
                        <a:pt x="41" y="355"/>
                      </a:cubicBezTo>
                      <a:cubicBezTo>
                        <a:pt x="41" y="355"/>
                        <a:pt x="41" y="355"/>
                        <a:pt x="41" y="355"/>
                      </a:cubicBezTo>
                      <a:cubicBezTo>
                        <a:pt x="43" y="355"/>
                        <a:pt x="43" y="355"/>
                        <a:pt x="43" y="355"/>
                      </a:cubicBezTo>
                      <a:cubicBezTo>
                        <a:pt x="43" y="355"/>
                        <a:pt x="43" y="355"/>
                        <a:pt x="43" y="355"/>
                      </a:cubicBezTo>
                      <a:cubicBezTo>
                        <a:pt x="44" y="355"/>
                        <a:pt x="44" y="355"/>
                        <a:pt x="44" y="355"/>
                      </a:cubicBezTo>
                      <a:cubicBezTo>
                        <a:pt x="43" y="356"/>
                        <a:pt x="43" y="356"/>
                        <a:pt x="43" y="356"/>
                      </a:cubicBezTo>
                      <a:lnTo>
                        <a:pt x="43" y="357"/>
                      </a:lnTo>
                      <a:close/>
                      <a:moveTo>
                        <a:pt x="44" y="359"/>
                      </a:moveTo>
                      <a:cubicBezTo>
                        <a:pt x="44" y="358"/>
                        <a:pt x="44" y="358"/>
                        <a:pt x="44" y="358"/>
                      </a:cubicBezTo>
                      <a:cubicBezTo>
                        <a:pt x="45" y="358"/>
                        <a:pt x="45" y="358"/>
                        <a:pt x="45" y="358"/>
                      </a:cubicBezTo>
                      <a:cubicBezTo>
                        <a:pt x="45" y="357"/>
                        <a:pt x="45" y="357"/>
                        <a:pt x="45" y="357"/>
                      </a:cubicBezTo>
                      <a:cubicBezTo>
                        <a:pt x="45" y="358"/>
                        <a:pt x="45" y="358"/>
                        <a:pt x="45" y="358"/>
                      </a:cubicBezTo>
                      <a:cubicBezTo>
                        <a:pt x="45" y="359"/>
                        <a:pt x="45" y="359"/>
                        <a:pt x="45" y="359"/>
                      </a:cubicBezTo>
                      <a:cubicBezTo>
                        <a:pt x="45" y="360"/>
                        <a:pt x="45" y="360"/>
                        <a:pt x="45" y="360"/>
                      </a:cubicBezTo>
                      <a:cubicBezTo>
                        <a:pt x="45" y="361"/>
                        <a:pt x="45" y="361"/>
                        <a:pt x="45" y="361"/>
                      </a:cubicBezTo>
                      <a:cubicBezTo>
                        <a:pt x="44" y="359"/>
                        <a:pt x="44" y="359"/>
                        <a:pt x="44" y="359"/>
                      </a:cubicBezTo>
                      <a:close/>
                      <a:moveTo>
                        <a:pt x="48" y="369"/>
                      </a:moveTo>
                      <a:cubicBezTo>
                        <a:pt x="47" y="370"/>
                        <a:pt x="47" y="370"/>
                        <a:pt x="47" y="370"/>
                      </a:cubicBezTo>
                      <a:cubicBezTo>
                        <a:pt x="47" y="370"/>
                        <a:pt x="47" y="370"/>
                        <a:pt x="47" y="370"/>
                      </a:cubicBezTo>
                      <a:cubicBezTo>
                        <a:pt x="46" y="371"/>
                        <a:pt x="46" y="371"/>
                        <a:pt x="46" y="371"/>
                      </a:cubicBezTo>
                      <a:cubicBezTo>
                        <a:pt x="46" y="371"/>
                        <a:pt x="46" y="371"/>
                        <a:pt x="46" y="371"/>
                      </a:cubicBezTo>
                      <a:cubicBezTo>
                        <a:pt x="45" y="372"/>
                        <a:pt x="45" y="372"/>
                        <a:pt x="45" y="372"/>
                      </a:cubicBezTo>
                      <a:cubicBezTo>
                        <a:pt x="46" y="371"/>
                        <a:pt x="46" y="371"/>
                        <a:pt x="46" y="371"/>
                      </a:cubicBezTo>
                      <a:cubicBezTo>
                        <a:pt x="46" y="370"/>
                        <a:pt x="46" y="370"/>
                        <a:pt x="46" y="370"/>
                      </a:cubicBezTo>
                      <a:cubicBezTo>
                        <a:pt x="46" y="369"/>
                        <a:pt x="46" y="369"/>
                        <a:pt x="46" y="369"/>
                      </a:cubicBezTo>
                      <a:cubicBezTo>
                        <a:pt x="46" y="369"/>
                        <a:pt x="46" y="369"/>
                        <a:pt x="46" y="369"/>
                      </a:cubicBezTo>
                      <a:cubicBezTo>
                        <a:pt x="46" y="368"/>
                        <a:pt x="46" y="368"/>
                        <a:pt x="46" y="368"/>
                      </a:cubicBezTo>
                      <a:cubicBezTo>
                        <a:pt x="47" y="367"/>
                        <a:pt x="47" y="367"/>
                        <a:pt x="47" y="367"/>
                      </a:cubicBezTo>
                      <a:cubicBezTo>
                        <a:pt x="48" y="369"/>
                        <a:pt x="48" y="369"/>
                        <a:pt x="48" y="369"/>
                      </a:cubicBezTo>
                      <a:close/>
                      <a:moveTo>
                        <a:pt x="51" y="365"/>
                      </a:moveTo>
                      <a:cubicBezTo>
                        <a:pt x="50" y="366"/>
                        <a:pt x="50" y="366"/>
                        <a:pt x="50" y="366"/>
                      </a:cubicBezTo>
                      <a:cubicBezTo>
                        <a:pt x="50" y="367"/>
                        <a:pt x="50" y="367"/>
                        <a:pt x="50" y="367"/>
                      </a:cubicBezTo>
                      <a:cubicBezTo>
                        <a:pt x="49" y="368"/>
                        <a:pt x="49" y="368"/>
                        <a:pt x="49" y="368"/>
                      </a:cubicBezTo>
                      <a:cubicBezTo>
                        <a:pt x="49" y="366"/>
                        <a:pt x="49" y="366"/>
                        <a:pt x="49" y="366"/>
                      </a:cubicBezTo>
                      <a:cubicBezTo>
                        <a:pt x="48" y="365"/>
                        <a:pt x="48" y="365"/>
                        <a:pt x="48" y="365"/>
                      </a:cubicBezTo>
                      <a:cubicBezTo>
                        <a:pt x="49" y="365"/>
                        <a:pt x="49" y="365"/>
                        <a:pt x="49" y="365"/>
                      </a:cubicBezTo>
                      <a:cubicBezTo>
                        <a:pt x="51" y="365"/>
                        <a:pt x="51" y="365"/>
                        <a:pt x="51" y="365"/>
                      </a:cubicBezTo>
                      <a:cubicBezTo>
                        <a:pt x="52" y="365"/>
                        <a:pt x="52" y="365"/>
                        <a:pt x="52" y="365"/>
                      </a:cubicBezTo>
                      <a:lnTo>
                        <a:pt x="51" y="365"/>
                      </a:lnTo>
                      <a:close/>
                      <a:moveTo>
                        <a:pt x="51" y="363"/>
                      </a:moveTo>
                      <a:cubicBezTo>
                        <a:pt x="50" y="363"/>
                        <a:pt x="50" y="363"/>
                        <a:pt x="50" y="363"/>
                      </a:cubicBezTo>
                      <a:cubicBezTo>
                        <a:pt x="49" y="363"/>
                        <a:pt x="49" y="363"/>
                        <a:pt x="49" y="363"/>
                      </a:cubicBezTo>
                      <a:cubicBezTo>
                        <a:pt x="48" y="363"/>
                        <a:pt x="48" y="363"/>
                        <a:pt x="48" y="363"/>
                      </a:cubicBezTo>
                      <a:cubicBezTo>
                        <a:pt x="49" y="363"/>
                        <a:pt x="49" y="363"/>
                        <a:pt x="49" y="363"/>
                      </a:cubicBezTo>
                      <a:cubicBezTo>
                        <a:pt x="49" y="362"/>
                        <a:pt x="49" y="362"/>
                        <a:pt x="49" y="362"/>
                      </a:cubicBezTo>
                      <a:cubicBezTo>
                        <a:pt x="49" y="362"/>
                        <a:pt x="49" y="362"/>
                        <a:pt x="49" y="362"/>
                      </a:cubicBezTo>
                      <a:cubicBezTo>
                        <a:pt x="50" y="361"/>
                        <a:pt x="50" y="361"/>
                        <a:pt x="50" y="361"/>
                      </a:cubicBezTo>
                      <a:cubicBezTo>
                        <a:pt x="52" y="363"/>
                        <a:pt x="52" y="363"/>
                        <a:pt x="52" y="363"/>
                      </a:cubicBezTo>
                      <a:lnTo>
                        <a:pt x="51" y="363"/>
                      </a:lnTo>
                      <a:close/>
                      <a:moveTo>
                        <a:pt x="53" y="289"/>
                      </a:moveTo>
                      <a:cubicBezTo>
                        <a:pt x="53" y="290"/>
                        <a:pt x="53" y="290"/>
                        <a:pt x="53" y="290"/>
                      </a:cubicBezTo>
                      <a:cubicBezTo>
                        <a:pt x="53" y="291"/>
                        <a:pt x="53" y="291"/>
                        <a:pt x="53" y="291"/>
                      </a:cubicBezTo>
                      <a:cubicBezTo>
                        <a:pt x="53" y="293"/>
                        <a:pt x="53" y="293"/>
                        <a:pt x="53" y="293"/>
                      </a:cubicBezTo>
                      <a:cubicBezTo>
                        <a:pt x="53" y="293"/>
                        <a:pt x="53" y="293"/>
                        <a:pt x="53" y="293"/>
                      </a:cubicBezTo>
                      <a:cubicBezTo>
                        <a:pt x="53" y="293"/>
                        <a:pt x="53" y="293"/>
                        <a:pt x="53" y="293"/>
                      </a:cubicBezTo>
                      <a:cubicBezTo>
                        <a:pt x="53" y="293"/>
                        <a:pt x="53" y="293"/>
                        <a:pt x="53" y="293"/>
                      </a:cubicBezTo>
                      <a:cubicBezTo>
                        <a:pt x="53" y="294"/>
                        <a:pt x="53" y="294"/>
                        <a:pt x="53" y="294"/>
                      </a:cubicBezTo>
                      <a:cubicBezTo>
                        <a:pt x="53" y="296"/>
                        <a:pt x="53" y="296"/>
                        <a:pt x="53" y="296"/>
                      </a:cubicBezTo>
                      <a:cubicBezTo>
                        <a:pt x="53" y="297"/>
                        <a:pt x="53" y="297"/>
                        <a:pt x="53" y="297"/>
                      </a:cubicBezTo>
                      <a:cubicBezTo>
                        <a:pt x="53" y="297"/>
                        <a:pt x="53" y="297"/>
                        <a:pt x="53" y="297"/>
                      </a:cubicBezTo>
                      <a:cubicBezTo>
                        <a:pt x="52" y="297"/>
                        <a:pt x="52" y="297"/>
                        <a:pt x="52" y="297"/>
                      </a:cubicBezTo>
                      <a:cubicBezTo>
                        <a:pt x="52" y="299"/>
                        <a:pt x="52" y="299"/>
                        <a:pt x="52" y="299"/>
                      </a:cubicBezTo>
                      <a:cubicBezTo>
                        <a:pt x="52" y="300"/>
                        <a:pt x="52" y="300"/>
                        <a:pt x="52" y="300"/>
                      </a:cubicBezTo>
                      <a:cubicBezTo>
                        <a:pt x="45" y="294"/>
                        <a:pt x="45" y="294"/>
                        <a:pt x="45" y="294"/>
                      </a:cubicBezTo>
                      <a:cubicBezTo>
                        <a:pt x="46" y="293"/>
                        <a:pt x="46" y="293"/>
                        <a:pt x="46" y="293"/>
                      </a:cubicBezTo>
                      <a:cubicBezTo>
                        <a:pt x="47" y="292"/>
                        <a:pt x="47" y="292"/>
                        <a:pt x="47" y="292"/>
                      </a:cubicBezTo>
                      <a:cubicBezTo>
                        <a:pt x="48" y="292"/>
                        <a:pt x="48" y="292"/>
                        <a:pt x="48" y="292"/>
                      </a:cubicBezTo>
                      <a:cubicBezTo>
                        <a:pt x="49" y="291"/>
                        <a:pt x="49" y="291"/>
                        <a:pt x="49" y="291"/>
                      </a:cubicBezTo>
                      <a:cubicBezTo>
                        <a:pt x="50" y="290"/>
                        <a:pt x="50" y="290"/>
                        <a:pt x="50" y="290"/>
                      </a:cubicBezTo>
                      <a:cubicBezTo>
                        <a:pt x="52" y="289"/>
                        <a:pt x="52" y="289"/>
                        <a:pt x="52" y="289"/>
                      </a:cubicBezTo>
                      <a:cubicBezTo>
                        <a:pt x="52" y="289"/>
                        <a:pt x="52" y="289"/>
                        <a:pt x="52" y="289"/>
                      </a:cubicBezTo>
                      <a:cubicBezTo>
                        <a:pt x="53" y="289"/>
                        <a:pt x="53" y="289"/>
                        <a:pt x="53" y="289"/>
                      </a:cubicBezTo>
                      <a:cubicBezTo>
                        <a:pt x="53" y="288"/>
                        <a:pt x="53" y="288"/>
                        <a:pt x="53" y="288"/>
                      </a:cubicBezTo>
                      <a:lnTo>
                        <a:pt x="53" y="289"/>
                      </a:lnTo>
                      <a:close/>
                      <a:moveTo>
                        <a:pt x="54" y="275"/>
                      </a:moveTo>
                      <a:cubicBezTo>
                        <a:pt x="54" y="277"/>
                        <a:pt x="54" y="277"/>
                        <a:pt x="54" y="277"/>
                      </a:cubicBezTo>
                      <a:cubicBezTo>
                        <a:pt x="54" y="279"/>
                        <a:pt x="54" y="279"/>
                        <a:pt x="54" y="279"/>
                      </a:cubicBezTo>
                      <a:cubicBezTo>
                        <a:pt x="52" y="275"/>
                        <a:pt x="52" y="275"/>
                        <a:pt x="52" y="275"/>
                      </a:cubicBezTo>
                      <a:cubicBezTo>
                        <a:pt x="52" y="275"/>
                        <a:pt x="52" y="275"/>
                        <a:pt x="52" y="275"/>
                      </a:cubicBezTo>
                      <a:cubicBezTo>
                        <a:pt x="53" y="274"/>
                        <a:pt x="53" y="274"/>
                        <a:pt x="53" y="274"/>
                      </a:cubicBezTo>
                      <a:cubicBezTo>
                        <a:pt x="54" y="273"/>
                        <a:pt x="54" y="273"/>
                        <a:pt x="54" y="273"/>
                      </a:cubicBezTo>
                      <a:cubicBezTo>
                        <a:pt x="55" y="272"/>
                        <a:pt x="55" y="272"/>
                        <a:pt x="55" y="272"/>
                      </a:cubicBezTo>
                      <a:cubicBezTo>
                        <a:pt x="54" y="274"/>
                        <a:pt x="54" y="274"/>
                        <a:pt x="54" y="274"/>
                      </a:cubicBezTo>
                      <a:lnTo>
                        <a:pt x="54" y="275"/>
                      </a:lnTo>
                      <a:close/>
                      <a:moveTo>
                        <a:pt x="55" y="361"/>
                      </a:moveTo>
                      <a:cubicBezTo>
                        <a:pt x="55" y="361"/>
                        <a:pt x="55" y="361"/>
                        <a:pt x="55" y="361"/>
                      </a:cubicBezTo>
                      <a:cubicBezTo>
                        <a:pt x="55" y="360"/>
                        <a:pt x="55" y="360"/>
                        <a:pt x="55" y="360"/>
                      </a:cubicBezTo>
                      <a:cubicBezTo>
                        <a:pt x="55" y="359"/>
                        <a:pt x="55" y="359"/>
                        <a:pt x="55" y="359"/>
                      </a:cubicBezTo>
                      <a:cubicBezTo>
                        <a:pt x="55" y="358"/>
                        <a:pt x="55" y="358"/>
                        <a:pt x="55" y="358"/>
                      </a:cubicBezTo>
                      <a:cubicBezTo>
                        <a:pt x="55" y="356"/>
                        <a:pt x="55" y="356"/>
                        <a:pt x="55" y="356"/>
                      </a:cubicBezTo>
                      <a:cubicBezTo>
                        <a:pt x="56" y="359"/>
                        <a:pt x="56" y="359"/>
                        <a:pt x="56" y="359"/>
                      </a:cubicBezTo>
                      <a:cubicBezTo>
                        <a:pt x="56" y="359"/>
                        <a:pt x="56" y="359"/>
                        <a:pt x="56" y="359"/>
                      </a:cubicBezTo>
                      <a:cubicBezTo>
                        <a:pt x="56" y="360"/>
                        <a:pt x="56" y="360"/>
                        <a:pt x="56" y="360"/>
                      </a:cubicBezTo>
                      <a:lnTo>
                        <a:pt x="55" y="361"/>
                      </a:lnTo>
                      <a:close/>
                      <a:moveTo>
                        <a:pt x="59" y="355"/>
                      </a:moveTo>
                      <a:cubicBezTo>
                        <a:pt x="59" y="356"/>
                        <a:pt x="59" y="356"/>
                        <a:pt x="59" y="356"/>
                      </a:cubicBezTo>
                      <a:cubicBezTo>
                        <a:pt x="58" y="356"/>
                        <a:pt x="58" y="356"/>
                        <a:pt x="58" y="356"/>
                      </a:cubicBezTo>
                      <a:cubicBezTo>
                        <a:pt x="58" y="357"/>
                        <a:pt x="58" y="357"/>
                        <a:pt x="58" y="357"/>
                      </a:cubicBezTo>
                      <a:cubicBezTo>
                        <a:pt x="58" y="357"/>
                        <a:pt x="58" y="357"/>
                        <a:pt x="58" y="357"/>
                      </a:cubicBezTo>
                      <a:cubicBezTo>
                        <a:pt x="57" y="357"/>
                        <a:pt x="57" y="357"/>
                        <a:pt x="57" y="357"/>
                      </a:cubicBezTo>
                      <a:cubicBezTo>
                        <a:pt x="56" y="354"/>
                        <a:pt x="56" y="354"/>
                        <a:pt x="56" y="354"/>
                      </a:cubicBezTo>
                      <a:cubicBezTo>
                        <a:pt x="56" y="354"/>
                        <a:pt x="56" y="354"/>
                        <a:pt x="56" y="354"/>
                      </a:cubicBezTo>
                      <a:cubicBezTo>
                        <a:pt x="57" y="354"/>
                        <a:pt x="57" y="354"/>
                        <a:pt x="57" y="354"/>
                      </a:cubicBezTo>
                      <a:cubicBezTo>
                        <a:pt x="58" y="354"/>
                        <a:pt x="58" y="354"/>
                        <a:pt x="58" y="354"/>
                      </a:cubicBezTo>
                      <a:cubicBezTo>
                        <a:pt x="59" y="354"/>
                        <a:pt x="59" y="354"/>
                        <a:pt x="59" y="354"/>
                      </a:cubicBezTo>
                      <a:lnTo>
                        <a:pt x="59" y="355"/>
                      </a:lnTo>
                      <a:close/>
                      <a:moveTo>
                        <a:pt x="60" y="363"/>
                      </a:moveTo>
                      <a:cubicBezTo>
                        <a:pt x="58" y="363"/>
                        <a:pt x="58" y="363"/>
                        <a:pt x="58" y="363"/>
                      </a:cubicBezTo>
                      <a:cubicBezTo>
                        <a:pt x="56" y="363"/>
                        <a:pt x="56" y="363"/>
                        <a:pt x="56" y="363"/>
                      </a:cubicBezTo>
                      <a:cubicBezTo>
                        <a:pt x="56" y="363"/>
                        <a:pt x="56" y="363"/>
                        <a:pt x="56" y="363"/>
                      </a:cubicBezTo>
                      <a:cubicBezTo>
                        <a:pt x="56" y="363"/>
                        <a:pt x="56" y="363"/>
                        <a:pt x="56" y="363"/>
                      </a:cubicBezTo>
                      <a:cubicBezTo>
                        <a:pt x="56" y="363"/>
                        <a:pt x="56" y="363"/>
                        <a:pt x="56" y="363"/>
                      </a:cubicBezTo>
                      <a:cubicBezTo>
                        <a:pt x="57" y="362"/>
                        <a:pt x="57" y="362"/>
                        <a:pt x="57" y="362"/>
                      </a:cubicBezTo>
                      <a:cubicBezTo>
                        <a:pt x="57" y="361"/>
                        <a:pt x="57" y="361"/>
                        <a:pt x="57" y="361"/>
                      </a:cubicBezTo>
                      <a:cubicBezTo>
                        <a:pt x="58" y="360"/>
                        <a:pt x="58" y="360"/>
                        <a:pt x="58" y="360"/>
                      </a:cubicBezTo>
                      <a:lnTo>
                        <a:pt x="60" y="363"/>
                      </a:lnTo>
                      <a:close/>
                      <a:moveTo>
                        <a:pt x="59" y="352"/>
                      </a:moveTo>
                      <a:cubicBezTo>
                        <a:pt x="58" y="353"/>
                        <a:pt x="58" y="353"/>
                        <a:pt x="58" y="353"/>
                      </a:cubicBezTo>
                      <a:cubicBezTo>
                        <a:pt x="58" y="353"/>
                        <a:pt x="58" y="353"/>
                        <a:pt x="58" y="353"/>
                      </a:cubicBezTo>
                      <a:cubicBezTo>
                        <a:pt x="56" y="353"/>
                        <a:pt x="56" y="353"/>
                        <a:pt x="56" y="353"/>
                      </a:cubicBezTo>
                      <a:cubicBezTo>
                        <a:pt x="56" y="353"/>
                        <a:pt x="56" y="353"/>
                        <a:pt x="56" y="353"/>
                      </a:cubicBezTo>
                      <a:cubicBezTo>
                        <a:pt x="56" y="352"/>
                        <a:pt x="56" y="352"/>
                        <a:pt x="56" y="352"/>
                      </a:cubicBezTo>
                      <a:cubicBezTo>
                        <a:pt x="56" y="351"/>
                        <a:pt x="56" y="351"/>
                        <a:pt x="56" y="351"/>
                      </a:cubicBezTo>
                      <a:cubicBezTo>
                        <a:pt x="56" y="351"/>
                        <a:pt x="56" y="351"/>
                        <a:pt x="56" y="351"/>
                      </a:cubicBezTo>
                      <a:cubicBezTo>
                        <a:pt x="57" y="350"/>
                        <a:pt x="57" y="350"/>
                        <a:pt x="57" y="350"/>
                      </a:cubicBezTo>
                      <a:cubicBezTo>
                        <a:pt x="57" y="350"/>
                        <a:pt x="57" y="350"/>
                        <a:pt x="57" y="350"/>
                      </a:cubicBezTo>
                      <a:cubicBezTo>
                        <a:pt x="59" y="352"/>
                        <a:pt x="59" y="352"/>
                        <a:pt x="59" y="352"/>
                      </a:cubicBezTo>
                      <a:close/>
                      <a:moveTo>
                        <a:pt x="57" y="367"/>
                      </a:moveTo>
                      <a:cubicBezTo>
                        <a:pt x="56" y="365"/>
                        <a:pt x="56" y="365"/>
                        <a:pt x="56" y="365"/>
                      </a:cubicBezTo>
                      <a:cubicBezTo>
                        <a:pt x="57" y="365"/>
                        <a:pt x="57" y="365"/>
                        <a:pt x="57" y="365"/>
                      </a:cubicBezTo>
                      <a:cubicBezTo>
                        <a:pt x="58" y="365"/>
                        <a:pt x="58" y="365"/>
                        <a:pt x="58" y="365"/>
                      </a:cubicBezTo>
                      <a:cubicBezTo>
                        <a:pt x="58" y="365"/>
                        <a:pt x="58" y="365"/>
                        <a:pt x="58" y="365"/>
                      </a:cubicBezTo>
                      <a:cubicBezTo>
                        <a:pt x="59" y="365"/>
                        <a:pt x="59" y="365"/>
                        <a:pt x="59" y="365"/>
                      </a:cubicBezTo>
                      <a:cubicBezTo>
                        <a:pt x="59" y="365"/>
                        <a:pt x="59" y="365"/>
                        <a:pt x="59" y="365"/>
                      </a:cubicBezTo>
                      <a:cubicBezTo>
                        <a:pt x="59" y="366"/>
                        <a:pt x="59" y="366"/>
                        <a:pt x="59" y="366"/>
                      </a:cubicBezTo>
                      <a:cubicBezTo>
                        <a:pt x="58" y="366"/>
                        <a:pt x="58" y="366"/>
                        <a:pt x="58" y="366"/>
                      </a:cubicBezTo>
                      <a:lnTo>
                        <a:pt x="57" y="367"/>
                      </a:lnTo>
                      <a:close/>
                      <a:moveTo>
                        <a:pt x="60" y="367"/>
                      </a:moveTo>
                      <a:cubicBezTo>
                        <a:pt x="60" y="368"/>
                        <a:pt x="60" y="368"/>
                        <a:pt x="60" y="368"/>
                      </a:cubicBezTo>
                      <a:cubicBezTo>
                        <a:pt x="60" y="372"/>
                        <a:pt x="60" y="372"/>
                        <a:pt x="60" y="372"/>
                      </a:cubicBezTo>
                      <a:cubicBezTo>
                        <a:pt x="58" y="369"/>
                        <a:pt x="58" y="369"/>
                        <a:pt x="58" y="369"/>
                      </a:cubicBezTo>
                      <a:cubicBezTo>
                        <a:pt x="60" y="368"/>
                        <a:pt x="60" y="368"/>
                        <a:pt x="60" y="368"/>
                      </a:cubicBezTo>
                      <a:cubicBezTo>
                        <a:pt x="60" y="367"/>
                        <a:pt x="60" y="367"/>
                        <a:pt x="60" y="367"/>
                      </a:cubicBezTo>
                      <a:cubicBezTo>
                        <a:pt x="60" y="367"/>
                        <a:pt x="60" y="367"/>
                        <a:pt x="60" y="367"/>
                      </a:cubicBezTo>
                      <a:close/>
                      <a:moveTo>
                        <a:pt x="60" y="296"/>
                      </a:moveTo>
                      <a:cubicBezTo>
                        <a:pt x="60" y="296"/>
                        <a:pt x="60" y="296"/>
                        <a:pt x="60" y="296"/>
                      </a:cubicBezTo>
                      <a:cubicBezTo>
                        <a:pt x="58" y="296"/>
                        <a:pt x="58" y="296"/>
                        <a:pt x="58" y="296"/>
                      </a:cubicBezTo>
                      <a:cubicBezTo>
                        <a:pt x="56" y="296"/>
                        <a:pt x="56" y="296"/>
                        <a:pt x="56" y="296"/>
                      </a:cubicBezTo>
                      <a:cubicBezTo>
                        <a:pt x="55" y="296"/>
                        <a:pt x="55" y="296"/>
                        <a:pt x="55" y="296"/>
                      </a:cubicBezTo>
                      <a:cubicBezTo>
                        <a:pt x="55" y="296"/>
                        <a:pt x="55" y="296"/>
                        <a:pt x="55" y="296"/>
                      </a:cubicBezTo>
                      <a:cubicBezTo>
                        <a:pt x="55" y="296"/>
                        <a:pt x="55" y="296"/>
                        <a:pt x="55" y="296"/>
                      </a:cubicBezTo>
                      <a:cubicBezTo>
                        <a:pt x="55" y="294"/>
                        <a:pt x="55" y="294"/>
                        <a:pt x="55" y="294"/>
                      </a:cubicBezTo>
                      <a:cubicBezTo>
                        <a:pt x="55" y="294"/>
                        <a:pt x="55" y="294"/>
                        <a:pt x="55" y="294"/>
                      </a:cubicBezTo>
                      <a:cubicBezTo>
                        <a:pt x="56" y="294"/>
                        <a:pt x="56" y="294"/>
                        <a:pt x="56" y="294"/>
                      </a:cubicBezTo>
                      <a:cubicBezTo>
                        <a:pt x="57" y="294"/>
                        <a:pt x="57" y="294"/>
                        <a:pt x="57" y="294"/>
                      </a:cubicBezTo>
                      <a:cubicBezTo>
                        <a:pt x="58" y="294"/>
                        <a:pt x="58" y="294"/>
                        <a:pt x="58" y="294"/>
                      </a:cubicBezTo>
                      <a:cubicBezTo>
                        <a:pt x="59" y="294"/>
                        <a:pt x="59" y="294"/>
                        <a:pt x="59" y="294"/>
                      </a:cubicBezTo>
                      <a:cubicBezTo>
                        <a:pt x="62" y="293"/>
                        <a:pt x="62" y="293"/>
                        <a:pt x="62" y="293"/>
                      </a:cubicBezTo>
                      <a:cubicBezTo>
                        <a:pt x="65" y="293"/>
                        <a:pt x="65" y="293"/>
                        <a:pt x="65" y="293"/>
                      </a:cubicBezTo>
                      <a:cubicBezTo>
                        <a:pt x="68" y="293"/>
                        <a:pt x="68" y="293"/>
                        <a:pt x="68" y="293"/>
                      </a:cubicBezTo>
                      <a:cubicBezTo>
                        <a:pt x="69" y="293"/>
                        <a:pt x="69" y="293"/>
                        <a:pt x="69" y="293"/>
                      </a:cubicBezTo>
                      <a:cubicBezTo>
                        <a:pt x="71" y="293"/>
                        <a:pt x="71" y="293"/>
                        <a:pt x="71" y="293"/>
                      </a:cubicBezTo>
                      <a:cubicBezTo>
                        <a:pt x="73" y="293"/>
                        <a:pt x="73" y="293"/>
                        <a:pt x="73" y="293"/>
                      </a:cubicBezTo>
                      <a:cubicBezTo>
                        <a:pt x="74" y="295"/>
                        <a:pt x="74" y="295"/>
                        <a:pt x="74" y="295"/>
                      </a:cubicBezTo>
                      <a:cubicBezTo>
                        <a:pt x="74" y="296"/>
                        <a:pt x="74" y="296"/>
                        <a:pt x="74" y="296"/>
                      </a:cubicBezTo>
                      <a:cubicBezTo>
                        <a:pt x="72" y="296"/>
                        <a:pt x="72" y="296"/>
                        <a:pt x="72" y="296"/>
                      </a:cubicBezTo>
                      <a:cubicBezTo>
                        <a:pt x="71" y="296"/>
                        <a:pt x="71" y="296"/>
                        <a:pt x="71" y="296"/>
                      </a:cubicBezTo>
                      <a:cubicBezTo>
                        <a:pt x="67" y="296"/>
                        <a:pt x="67" y="296"/>
                        <a:pt x="67" y="296"/>
                      </a:cubicBezTo>
                      <a:cubicBezTo>
                        <a:pt x="65" y="296"/>
                        <a:pt x="65" y="296"/>
                        <a:pt x="65" y="296"/>
                      </a:cubicBezTo>
                      <a:cubicBezTo>
                        <a:pt x="62" y="296"/>
                        <a:pt x="62" y="296"/>
                        <a:pt x="62" y="296"/>
                      </a:cubicBezTo>
                      <a:lnTo>
                        <a:pt x="60" y="296"/>
                      </a:lnTo>
                      <a:close/>
                      <a:moveTo>
                        <a:pt x="57" y="47"/>
                      </a:moveTo>
                      <a:cubicBezTo>
                        <a:pt x="57" y="49"/>
                        <a:pt x="57" y="49"/>
                        <a:pt x="57" y="49"/>
                      </a:cubicBezTo>
                      <a:cubicBezTo>
                        <a:pt x="57" y="50"/>
                        <a:pt x="57" y="50"/>
                        <a:pt x="57" y="50"/>
                      </a:cubicBezTo>
                      <a:cubicBezTo>
                        <a:pt x="58" y="53"/>
                        <a:pt x="58" y="53"/>
                        <a:pt x="58" y="53"/>
                      </a:cubicBezTo>
                      <a:cubicBezTo>
                        <a:pt x="57" y="53"/>
                        <a:pt x="57" y="53"/>
                        <a:pt x="57" y="53"/>
                      </a:cubicBezTo>
                      <a:cubicBezTo>
                        <a:pt x="56" y="53"/>
                        <a:pt x="56" y="53"/>
                        <a:pt x="56" y="53"/>
                      </a:cubicBezTo>
                      <a:cubicBezTo>
                        <a:pt x="55" y="53"/>
                        <a:pt x="55" y="52"/>
                        <a:pt x="54" y="52"/>
                      </a:cubicBezTo>
                      <a:cubicBezTo>
                        <a:pt x="54" y="51"/>
                        <a:pt x="54" y="51"/>
                        <a:pt x="54" y="51"/>
                      </a:cubicBezTo>
                      <a:cubicBezTo>
                        <a:pt x="55" y="47"/>
                        <a:pt x="55" y="47"/>
                        <a:pt x="55" y="47"/>
                      </a:cubicBezTo>
                      <a:cubicBezTo>
                        <a:pt x="55" y="46"/>
                        <a:pt x="55" y="46"/>
                        <a:pt x="55" y="46"/>
                      </a:cubicBezTo>
                      <a:cubicBezTo>
                        <a:pt x="55" y="45"/>
                        <a:pt x="55" y="45"/>
                        <a:pt x="55" y="45"/>
                      </a:cubicBezTo>
                      <a:cubicBezTo>
                        <a:pt x="56" y="45"/>
                        <a:pt x="56" y="45"/>
                        <a:pt x="56" y="45"/>
                      </a:cubicBezTo>
                      <a:cubicBezTo>
                        <a:pt x="57" y="45"/>
                        <a:pt x="57" y="45"/>
                        <a:pt x="57" y="45"/>
                      </a:cubicBezTo>
                      <a:cubicBezTo>
                        <a:pt x="57" y="45"/>
                        <a:pt x="57" y="45"/>
                        <a:pt x="57" y="45"/>
                      </a:cubicBezTo>
                      <a:cubicBezTo>
                        <a:pt x="57" y="45"/>
                        <a:pt x="57" y="45"/>
                        <a:pt x="57" y="45"/>
                      </a:cubicBezTo>
                      <a:lnTo>
                        <a:pt x="57" y="47"/>
                      </a:lnTo>
                      <a:close/>
                      <a:moveTo>
                        <a:pt x="67" y="80"/>
                      </a:moveTo>
                      <a:cubicBezTo>
                        <a:pt x="67" y="80"/>
                        <a:pt x="67" y="80"/>
                        <a:pt x="67" y="80"/>
                      </a:cubicBezTo>
                      <a:cubicBezTo>
                        <a:pt x="67" y="80"/>
                        <a:pt x="67" y="80"/>
                        <a:pt x="67" y="80"/>
                      </a:cubicBezTo>
                      <a:cubicBezTo>
                        <a:pt x="66" y="80"/>
                        <a:pt x="66" y="80"/>
                        <a:pt x="66" y="80"/>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5" y="79"/>
                        <a:pt x="65" y="79"/>
                        <a:pt x="65" y="79"/>
                      </a:cubicBezTo>
                      <a:cubicBezTo>
                        <a:pt x="65" y="79"/>
                        <a:pt x="65" y="79"/>
                        <a:pt x="65" y="79"/>
                      </a:cubicBezTo>
                      <a:cubicBezTo>
                        <a:pt x="65" y="79"/>
                        <a:pt x="65" y="79"/>
                        <a:pt x="65" y="79"/>
                      </a:cubicBezTo>
                      <a:cubicBezTo>
                        <a:pt x="66" y="78"/>
                        <a:pt x="66" y="78"/>
                        <a:pt x="66" y="78"/>
                      </a:cubicBezTo>
                      <a:lnTo>
                        <a:pt x="67" y="80"/>
                      </a:lnTo>
                      <a:close/>
                      <a:moveTo>
                        <a:pt x="67" y="76"/>
                      </a:moveTo>
                      <a:cubicBezTo>
                        <a:pt x="67" y="75"/>
                        <a:pt x="67" y="75"/>
                        <a:pt x="67" y="75"/>
                      </a:cubicBezTo>
                      <a:cubicBezTo>
                        <a:pt x="67" y="75"/>
                        <a:pt x="67" y="75"/>
                        <a:pt x="67" y="75"/>
                      </a:cubicBezTo>
                      <a:cubicBezTo>
                        <a:pt x="68" y="74"/>
                        <a:pt x="68" y="74"/>
                        <a:pt x="68" y="74"/>
                      </a:cubicBezTo>
                      <a:cubicBezTo>
                        <a:pt x="68" y="76"/>
                        <a:pt x="68" y="76"/>
                        <a:pt x="68" y="76"/>
                      </a:cubicBezTo>
                      <a:cubicBezTo>
                        <a:pt x="68" y="76"/>
                        <a:pt x="68" y="76"/>
                        <a:pt x="68" y="76"/>
                      </a:cubicBezTo>
                      <a:cubicBezTo>
                        <a:pt x="68" y="77"/>
                        <a:pt x="68" y="77"/>
                        <a:pt x="68" y="77"/>
                      </a:cubicBezTo>
                      <a:lnTo>
                        <a:pt x="67" y="76"/>
                      </a:lnTo>
                      <a:close/>
                      <a:moveTo>
                        <a:pt x="55" y="97"/>
                      </a:moveTo>
                      <a:cubicBezTo>
                        <a:pt x="56" y="99"/>
                        <a:pt x="56" y="99"/>
                        <a:pt x="56" y="99"/>
                      </a:cubicBezTo>
                      <a:cubicBezTo>
                        <a:pt x="57" y="100"/>
                        <a:pt x="57" y="100"/>
                        <a:pt x="57" y="100"/>
                      </a:cubicBezTo>
                      <a:cubicBezTo>
                        <a:pt x="54" y="100"/>
                        <a:pt x="54" y="100"/>
                        <a:pt x="54" y="100"/>
                      </a:cubicBezTo>
                      <a:cubicBezTo>
                        <a:pt x="54" y="100"/>
                        <a:pt x="54" y="100"/>
                        <a:pt x="54" y="100"/>
                      </a:cubicBezTo>
                      <a:cubicBezTo>
                        <a:pt x="54" y="99"/>
                        <a:pt x="54" y="99"/>
                        <a:pt x="54" y="99"/>
                      </a:cubicBezTo>
                      <a:cubicBezTo>
                        <a:pt x="55" y="98"/>
                        <a:pt x="55" y="98"/>
                        <a:pt x="55" y="98"/>
                      </a:cubicBezTo>
                      <a:lnTo>
                        <a:pt x="55" y="97"/>
                      </a:lnTo>
                      <a:close/>
                      <a:moveTo>
                        <a:pt x="54" y="82"/>
                      </a:moveTo>
                      <a:cubicBezTo>
                        <a:pt x="55" y="82"/>
                        <a:pt x="55" y="82"/>
                        <a:pt x="55" y="82"/>
                      </a:cubicBezTo>
                      <a:cubicBezTo>
                        <a:pt x="56" y="82"/>
                        <a:pt x="56" y="82"/>
                        <a:pt x="56" y="82"/>
                      </a:cubicBezTo>
                      <a:cubicBezTo>
                        <a:pt x="57" y="82"/>
                        <a:pt x="57" y="82"/>
                        <a:pt x="57" y="82"/>
                      </a:cubicBezTo>
                      <a:cubicBezTo>
                        <a:pt x="57" y="82"/>
                        <a:pt x="57" y="82"/>
                        <a:pt x="57" y="82"/>
                      </a:cubicBezTo>
                      <a:cubicBezTo>
                        <a:pt x="56" y="83"/>
                        <a:pt x="56" y="83"/>
                        <a:pt x="56" y="83"/>
                      </a:cubicBezTo>
                      <a:cubicBezTo>
                        <a:pt x="55" y="84"/>
                        <a:pt x="55" y="84"/>
                        <a:pt x="55" y="84"/>
                      </a:cubicBezTo>
                      <a:lnTo>
                        <a:pt x="54" y="82"/>
                      </a:lnTo>
                      <a:close/>
                      <a:moveTo>
                        <a:pt x="57" y="151"/>
                      </a:moveTo>
                      <a:cubicBezTo>
                        <a:pt x="57" y="151"/>
                        <a:pt x="57" y="151"/>
                        <a:pt x="57" y="151"/>
                      </a:cubicBezTo>
                      <a:cubicBezTo>
                        <a:pt x="57" y="151"/>
                        <a:pt x="57" y="151"/>
                        <a:pt x="57" y="151"/>
                      </a:cubicBezTo>
                      <a:cubicBezTo>
                        <a:pt x="57" y="153"/>
                        <a:pt x="57" y="153"/>
                        <a:pt x="57" y="153"/>
                      </a:cubicBezTo>
                      <a:cubicBezTo>
                        <a:pt x="57" y="155"/>
                        <a:pt x="57" y="155"/>
                        <a:pt x="57" y="155"/>
                      </a:cubicBezTo>
                      <a:cubicBezTo>
                        <a:pt x="55" y="153"/>
                        <a:pt x="55" y="153"/>
                        <a:pt x="55" y="153"/>
                      </a:cubicBezTo>
                      <a:cubicBezTo>
                        <a:pt x="56" y="152"/>
                        <a:pt x="56" y="152"/>
                        <a:pt x="56" y="152"/>
                      </a:cubicBezTo>
                      <a:lnTo>
                        <a:pt x="57" y="151"/>
                      </a:lnTo>
                      <a:close/>
                      <a:moveTo>
                        <a:pt x="55" y="145"/>
                      </a:moveTo>
                      <a:cubicBezTo>
                        <a:pt x="56" y="144"/>
                        <a:pt x="56" y="144"/>
                        <a:pt x="56" y="144"/>
                      </a:cubicBezTo>
                      <a:cubicBezTo>
                        <a:pt x="56" y="144"/>
                        <a:pt x="56" y="144"/>
                        <a:pt x="56" y="144"/>
                      </a:cubicBezTo>
                      <a:cubicBezTo>
                        <a:pt x="57" y="143"/>
                        <a:pt x="57" y="143"/>
                        <a:pt x="57" y="143"/>
                      </a:cubicBezTo>
                      <a:cubicBezTo>
                        <a:pt x="57" y="143"/>
                        <a:pt x="57" y="143"/>
                        <a:pt x="57" y="143"/>
                      </a:cubicBezTo>
                      <a:cubicBezTo>
                        <a:pt x="57" y="143"/>
                        <a:pt x="57" y="143"/>
                        <a:pt x="57" y="143"/>
                      </a:cubicBezTo>
                      <a:cubicBezTo>
                        <a:pt x="57" y="145"/>
                        <a:pt x="57" y="145"/>
                        <a:pt x="57" y="145"/>
                      </a:cubicBezTo>
                      <a:cubicBezTo>
                        <a:pt x="57" y="146"/>
                        <a:pt x="57" y="146"/>
                        <a:pt x="57" y="146"/>
                      </a:cubicBezTo>
                      <a:cubicBezTo>
                        <a:pt x="57" y="147"/>
                        <a:pt x="57" y="147"/>
                        <a:pt x="57" y="147"/>
                      </a:cubicBezTo>
                      <a:lnTo>
                        <a:pt x="55" y="145"/>
                      </a:lnTo>
                      <a:close/>
                      <a:moveTo>
                        <a:pt x="64" y="137"/>
                      </a:moveTo>
                      <a:cubicBezTo>
                        <a:pt x="63" y="136"/>
                        <a:pt x="63" y="136"/>
                        <a:pt x="63" y="136"/>
                      </a:cubicBezTo>
                      <a:cubicBezTo>
                        <a:pt x="63" y="135"/>
                        <a:pt x="63" y="135"/>
                        <a:pt x="63" y="135"/>
                      </a:cubicBezTo>
                      <a:cubicBezTo>
                        <a:pt x="64" y="134"/>
                        <a:pt x="64" y="134"/>
                        <a:pt x="64" y="134"/>
                      </a:cubicBezTo>
                      <a:cubicBezTo>
                        <a:pt x="64" y="136"/>
                        <a:pt x="64" y="136"/>
                        <a:pt x="64" y="136"/>
                      </a:cubicBezTo>
                      <a:lnTo>
                        <a:pt x="64" y="137"/>
                      </a:lnTo>
                      <a:close/>
                      <a:moveTo>
                        <a:pt x="64" y="55"/>
                      </a:moveTo>
                      <a:cubicBezTo>
                        <a:pt x="64" y="55"/>
                        <a:pt x="64" y="55"/>
                        <a:pt x="64" y="55"/>
                      </a:cubicBezTo>
                      <a:cubicBezTo>
                        <a:pt x="66" y="55"/>
                        <a:pt x="66" y="55"/>
                        <a:pt x="66" y="55"/>
                      </a:cubicBezTo>
                      <a:cubicBezTo>
                        <a:pt x="65" y="56"/>
                        <a:pt x="65" y="56"/>
                        <a:pt x="65" y="56"/>
                      </a:cubicBezTo>
                      <a:cubicBezTo>
                        <a:pt x="65" y="57"/>
                        <a:pt x="65" y="57"/>
                        <a:pt x="65" y="57"/>
                      </a:cubicBezTo>
                      <a:lnTo>
                        <a:pt x="64" y="55"/>
                      </a:lnTo>
                      <a:close/>
                      <a:moveTo>
                        <a:pt x="71" y="186"/>
                      </a:moveTo>
                      <a:cubicBezTo>
                        <a:pt x="71" y="186"/>
                        <a:pt x="71" y="186"/>
                        <a:pt x="71" y="186"/>
                      </a:cubicBezTo>
                      <a:cubicBezTo>
                        <a:pt x="69" y="187"/>
                        <a:pt x="69" y="187"/>
                        <a:pt x="69" y="187"/>
                      </a:cubicBezTo>
                      <a:cubicBezTo>
                        <a:pt x="69" y="188"/>
                        <a:pt x="69" y="188"/>
                        <a:pt x="69" y="188"/>
                      </a:cubicBezTo>
                      <a:cubicBezTo>
                        <a:pt x="68" y="189"/>
                        <a:pt x="68" y="189"/>
                        <a:pt x="68" y="189"/>
                      </a:cubicBezTo>
                      <a:cubicBezTo>
                        <a:pt x="68" y="187"/>
                        <a:pt x="68" y="187"/>
                        <a:pt x="68" y="187"/>
                      </a:cubicBezTo>
                      <a:cubicBezTo>
                        <a:pt x="68" y="186"/>
                        <a:pt x="68" y="186"/>
                        <a:pt x="68" y="186"/>
                      </a:cubicBezTo>
                      <a:cubicBezTo>
                        <a:pt x="67" y="183"/>
                        <a:pt x="67" y="183"/>
                        <a:pt x="67" y="183"/>
                      </a:cubicBezTo>
                      <a:cubicBezTo>
                        <a:pt x="67" y="183"/>
                        <a:pt x="67" y="183"/>
                        <a:pt x="67" y="183"/>
                      </a:cubicBezTo>
                      <a:lnTo>
                        <a:pt x="71" y="186"/>
                      </a:lnTo>
                      <a:close/>
                      <a:moveTo>
                        <a:pt x="69" y="182"/>
                      </a:moveTo>
                      <a:cubicBezTo>
                        <a:pt x="69" y="182"/>
                        <a:pt x="69" y="182"/>
                        <a:pt x="69" y="182"/>
                      </a:cubicBezTo>
                      <a:cubicBezTo>
                        <a:pt x="73" y="182"/>
                        <a:pt x="73" y="182"/>
                        <a:pt x="73" y="182"/>
                      </a:cubicBezTo>
                      <a:cubicBezTo>
                        <a:pt x="75" y="182"/>
                        <a:pt x="75" y="182"/>
                        <a:pt x="75" y="182"/>
                      </a:cubicBezTo>
                      <a:cubicBezTo>
                        <a:pt x="74" y="183"/>
                        <a:pt x="74" y="183"/>
                        <a:pt x="74" y="183"/>
                      </a:cubicBezTo>
                      <a:cubicBezTo>
                        <a:pt x="72" y="184"/>
                        <a:pt x="72" y="184"/>
                        <a:pt x="72" y="184"/>
                      </a:cubicBezTo>
                      <a:cubicBezTo>
                        <a:pt x="72" y="184"/>
                        <a:pt x="72" y="184"/>
                        <a:pt x="72" y="184"/>
                      </a:cubicBezTo>
                      <a:lnTo>
                        <a:pt x="69" y="182"/>
                      </a:lnTo>
                      <a:close/>
                      <a:moveTo>
                        <a:pt x="58" y="279"/>
                      </a:moveTo>
                      <a:cubicBezTo>
                        <a:pt x="59" y="278"/>
                        <a:pt x="59" y="278"/>
                        <a:pt x="59" y="278"/>
                      </a:cubicBezTo>
                      <a:cubicBezTo>
                        <a:pt x="59" y="277"/>
                        <a:pt x="59" y="277"/>
                        <a:pt x="59" y="277"/>
                      </a:cubicBezTo>
                      <a:cubicBezTo>
                        <a:pt x="62" y="281"/>
                        <a:pt x="62" y="281"/>
                        <a:pt x="62" y="281"/>
                      </a:cubicBezTo>
                      <a:cubicBezTo>
                        <a:pt x="62" y="281"/>
                        <a:pt x="62" y="281"/>
                        <a:pt x="62" y="281"/>
                      </a:cubicBezTo>
                      <a:cubicBezTo>
                        <a:pt x="60" y="281"/>
                        <a:pt x="60" y="281"/>
                        <a:pt x="60" y="281"/>
                      </a:cubicBezTo>
                      <a:cubicBezTo>
                        <a:pt x="58" y="281"/>
                        <a:pt x="58" y="281"/>
                        <a:pt x="58" y="281"/>
                      </a:cubicBezTo>
                      <a:cubicBezTo>
                        <a:pt x="57" y="281"/>
                        <a:pt x="57" y="281"/>
                        <a:pt x="57" y="281"/>
                      </a:cubicBezTo>
                      <a:cubicBezTo>
                        <a:pt x="57" y="280"/>
                        <a:pt x="57" y="280"/>
                        <a:pt x="57" y="280"/>
                      </a:cubicBezTo>
                      <a:lnTo>
                        <a:pt x="58" y="279"/>
                      </a:lnTo>
                      <a:close/>
                      <a:moveTo>
                        <a:pt x="57" y="270"/>
                      </a:moveTo>
                      <a:cubicBezTo>
                        <a:pt x="58" y="270"/>
                        <a:pt x="58" y="270"/>
                        <a:pt x="58" y="270"/>
                      </a:cubicBezTo>
                      <a:cubicBezTo>
                        <a:pt x="58" y="270"/>
                        <a:pt x="58" y="270"/>
                        <a:pt x="58" y="270"/>
                      </a:cubicBezTo>
                      <a:cubicBezTo>
                        <a:pt x="59" y="270"/>
                        <a:pt x="59" y="270"/>
                        <a:pt x="59" y="270"/>
                      </a:cubicBezTo>
                      <a:cubicBezTo>
                        <a:pt x="60" y="270"/>
                        <a:pt x="60" y="270"/>
                        <a:pt x="60" y="270"/>
                      </a:cubicBezTo>
                      <a:cubicBezTo>
                        <a:pt x="62" y="270"/>
                        <a:pt x="62" y="270"/>
                        <a:pt x="62" y="270"/>
                      </a:cubicBezTo>
                      <a:cubicBezTo>
                        <a:pt x="61" y="271"/>
                        <a:pt x="61" y="271"/>
                        <a:pt x="61" y="271"/>
                      </a:cubicBezTo>
                      <a:cubicBezTo>
                        <a:pt x="61" y="272"/>
                        <a:pt x="61" y="272"/>
                        <a:pt x="61" y="272"/>
                      </a:cubicBezTo>
                      <a:cubicBezTo>
                        <a:pt x="60" y="272"/>
                        <a:pt x="60" y="272"/>
                        <a:pt x="60" y="272"/>
                      </a:cubicBezTo>
                      <a:cubicBezTo>
                        <a:pt x="60" y="272"/>
                        <a:pt x="60" y="272"/>
                        <a:pt x="60" y="272"/>
                      </a:cubicBezTo>
                      <a:cubicBezTo>
                        <a:pt x="60" y="273"/>
                        <a:pt x="60" y="273"/>
                        <a:pt x="60" y="273"/>
                      </a:cubicBezTo>
                      <a:cubicBezTo>
                        <a:pt x="60" y="273"/>
                        <a:pt x="60" y="273"/>
                        <a:pt x="60" y="273"/>
                      </a:cubicBezTo>
                      <a:cubicBezTo>
                        <a:pt x="59" y="272"/>
                        <a:pt x="59" y="272"/>
                        <a:pt x="59" y="272"/>
                      </a:cubicBezTo>
                      <a:lnTo>
                        <a:pt x="57" y="270"/>
                      </a:lnTo>
                      <a:close/>
                      <a:moveTo>
                        <a:pt x="61" y="275"/>
                      </a:moveTo>
                      <a:cubicBezTo>
                        <a:pt x="61" y="274"/>
                        <a:pt x="61" y="274"/>
                        <a:pt x="61" y="274"/>
                      </a:cubicBezTo>
                      <a:cubicBezTo>
                        <a:pt x="62" y="273"/>
                        <a:pt x="62" y="273"/>
                        <a:pt x="62" y="273"/>
                      </a:cubicBezTo>
                      <a:cubicBezTo>
                        <a:pt x="62" y="273"/>
                        <a:pt x="62" y="273"/>
                        <a:pt x="62" y="273"/>
                      </a:cubicBezTo>
                      <a:cubicBezTo>
                        <a:pt x="62" y="273"/>
                        <a:pt x="62" y="273"/>
                        <a:pt x="62" y="273"/>
                      </a:cubicBezTo>
                      <a:cubicBezTo>
                        <a:pt x="62" y="272"/>
                        <a:pt x="62" y="272"/>
                        <a:pt x="62" y="272"/>
                      </a:cubicBezTo>
                      <a:cubicBezTo>
                        <a:pt x="63" y="271"/>
                        <a:pt x="63" y="271"/>
                        <a:pt x="63" y="271"/>
                      </a:cubicBezTo>
                      <a:cubicBezTo>
                        <a:pt x="64" y="271"/>
                        <a:pt x="64" y="271"/>
                        <a:pt x="64" y="271"/>
                      </a:cubicBezTo>
                      <a:cubicBezTo>
                        <a:pt x="66" y="274"/>
                        <a:pt x="66" y="274"/>
                        <a:pt x="66" y="274"/>
                      </a:cubicBezTo>
                      <a:cubicBezTo>
                        <a:pt x="67" y="275"/>
                        <a:pt x="67" y="275"/>
                        <a:pt x="67" y="275"/>
                      </a:cubicBezTo>
                      <a:cubicBezTo>
                        <a:pt x="66" y="276"/>
                        <a:pt x="66" y="276"/>
                        <a:pt x="66" y="276"/>
                      </a:cubicBezTo>
                      <a:cubicBezTo>
                        <a:pt x="66" y="277"/>
                        <a:pt x="66" y="277"/>
                        <a:pt x="66" y="277"/>
                      </a:cubicBezTo>
                      <a:cubicBezTo>
                        <a:pt x="66" y="277"/>
                        <a:pt x="66" y="277"/>
                        <a:pt x="66" y="277"/>
                      </a:cubicBezTo>
                      <a:cubicBezTo>
                        <a:pt x="65" y="277"/>
                        <a:pt x="65" y="277"/>
                        <a:pt x="65" y="277"/>
                      </a:cubicBezTo>
                      <a:cubicBezTo>
                        <a:pt x="65" y="278"/>
                        <a:pt x="65" y="278"/>
                        <a:pt x="65" y="278"/>
                      </a:cubicBezTo>
                      <a:cubicBezTo>
                        <a:pt x="64" y="280"/>
                        <a:pt x="64" y="280"/>
                        <a:pt x="64" y="280"/>
                      </a:cubicBezTo>
                      <a:cubicBezTo>
                        <a:pt x="64" y="280"/>
                        <a:pt x="64" y="280"/>
                        <a:pt x="64" y="280"/>
                      </a:cubicBezTo>
                      <a:cubicBezTo>
                        <a:pt x="63" y="279"/>
                        <a:pt x="63" y="279"/>
                        <a:pt x="63" y="279"/>
                      </a:cubicBezTo>
                      <a:lnTo>
                        <a:pt x="61" y="275"/>
                      </a:lnTo>
                      <a:close/>
                      <a:moveTo>
                        <a:pt x="66" y="270"/>
                      </a:moveTo>
                      <a:cubicBezTo>
                        <a:pt x="68" y="270"/>
                        <a:pt x="68" y="270"/>
                        <a:pt x="68" y="270"/>
                      </a:cubicBezTo>
                      <a:cubicBezTo>
                        <a:pt x="70" y="270"/>
                        <a:pt x="70" y="270"/>
                        <a:pt x="70" y="270"/>
                      </a:cubicBezTo>
                      <a:cubicBezTo>
                        <a:pt x="69" y="271"/>
                        <a:pt x="69" y="271"/>
                        <a:pt x="69" y="271"/>
                      </a:cubicBezTo>
                      <a:cubicBezTo>
                        <a:pt x="68" y="273"/>
                        <a:pt x="68" y="273"/>
                        <a:pt x="68" y="273"/>
                      </a:cubicBezTo>
                      <a:lnTo>
                        <a:pt x="66" y="270"/>
                      </a:lnTo>
                      <a:close/>
                      <a:moveTo>
                        <a:pt x="66" y="279"/>
                      </a:moveTo>
                      <a:cubicBezTo>
                        <a:pt x="67" y="278"/>
                        <a:pt x="67" y="278"/>
                        <a:pt x="67" y="278"/>
                      </a:cubicBezTo>
                      <a:cubicBezTo>
                        <a:pt x="67" y="278"/>
                        <a:pt x="67" y="278"/>
                        <a:pt x="67" y="278"/>
                      </a:cubicBezTo>
                      <a:cubicBezTo>
                        <a:pt x="67" y="278"/>
                        <a:pt x="67" y="278"/>
                        <a:pt x="67" y="278"/>
                      </a:cubicBezTo>
                      <a:cubicBezTo>
                        <a:pt x="68" y="277"/>
                        <a:pt x="68" y="277"/>
                        <a:pt x="68" y="277"/>
                      </a:cubicBezTo>
                      <a:cubicBezTo>
                        <a:pt x="68" y="277"/>
                        <a:pt x="68" y="277"/>
                        <a:pt x="68" y="277"/>
                      </a:cubicBezTo>
                      <a:cubicBezTo>
                        <a:pt x="71" y="280"/>
                        <a:pt x="71" y="280"/>
                        <a:pt x="71" y="280"/>
                      </a:cubicBezTo>
                      <a:cubicBezTo>
                        <a:pt x="71" y="280"/>
                        <a:pt x="71" y="280"/>
                        <a:pt x="71" y="280"/>
                      </a:cubicBezTo>
                      <a:cubicBezTo>
                        <a:pt x="70" y="280"/>
                        <a:pt x="70" y="280"/>
                        <a:pt x="70" y="280"/>
                      </a:cubicBezTo>
                      <a:cubicBezTo>
                        <a:pt x="69" y="280"/>
                        <a:pt x="69" y="280"/>
                        <a:pt x="69" y="280"/>
                      </a:cubicBezTo>
                      <a:cubicBezTo>
                        <a:pt x="69" y="280"/>
                        <a:pt x="69" y="280"/>
                        <a:pt x="69" y="280"/>
                      </a:cubicBezTo>
                      <a:cubicBezTo>
                        <a:pt x="68" y="280"/>
                        <a:pt x="68" y="280"/>
                        <a:pt x="68" y="280"/>
                      </a:cubicBezTo>
                      <a:cubicBezTo>
                        <a:pt x="66" y="280"/>
                        <a:pt x="66" y="280"/>
                        <a:pt x="66" y="280"/>
                      </a:cubicBezTo>
                      <a:lnTo>
                        <a:pt x="66" y="279"/>
                      </a:lnTo>
                      <a:close/>
                      <a:moveTo>
                        <a:pt x="69" y="275"/>
                      </a:moveTo>
                      <a:cubicBezTo>
                        <a:pt x="70" y="273"/>
                        <a:pt x="70" y="273"/>
                        <a:pt x="70" y="273"/>
                      </a:cubicBezTo>
                      <a:cubicBezTo>
                        <a:pt x="71" y="272"/>
                        <a:pt x="71" y="272"/>
                        <a:pt x="71" y="272"/>
                      </a:cubicBezTo>
                      <a:cubicBezTo>
                        <a:pt x="71" y="273"/>
                        <a:pt x="71" y="273"/>
                        <a:pt x="71" y="273"/>
                      </a:cubicBezTo>
                      <a:cubicBezTo>
                        <a:pt x="71" y="275"/>
                        <a:pt x="71" y="276"/>
                        <a:pt x="72" y="278"/>
                      </a:cubicBezTo>
                      <a:lnTo>
                        <a:pt x="69" y="275"/>
                      </a:lnTo>
                      <a:close/>
                      <a:moveTo>
                        <a:pt x="71" y="246"/>
                      </a:moveTo>
                      <a:cubicBezTo>
                        <a:pt x="71" y="243"/>
                        <a:pt x="71" y="243"/>
                        <a:pt x="71" y="243"/>
                      </a:cubicBezTo>
                      <a:cubicBezTo>
                        <a:pt x="70" y="242"/>
                        <a:pt x="70" y="242"/>
                        <a:pt x="70" y="242"/>
                      </a:cubicBezTo>
                      <a:cubicBezTo>
                        <a:pt x="70" y="239"/>
                        <a:pt x="70" y="237"/>
                        <a:pt x="70" y="234"/>
                      </a:cubicBezTo>
                      <a:cubicBezTo>
                        <a:pt x="76" y="240"/>
                        <a:pt x="76" y="240"/>
                        <a:pt x="76" y="240"/>
                      </a:cubicBezTo>
                      <a:cubicBezTo>
                        <a:pt x="73" y="244"/>
                        <a:pt x="73" y="244"/>
                        <a:pt x="73" y="244"/>
                      </a:cubicBezTo>
                      <a:cubicBezTo>
                        <a:pt x="72" y="245"/>
                        <a:pt x="72" y="245"/>
                        <a:pt x="72" y="245"/>
                      </a:cubicBezTo>
                      <a:lnTo>
                        <a:pt x="71" y="246"/>
                      </a:lnTo>
                      <a:close/>
                      <a:moveTo>
                        <a:pt x="70" y="229"/>
                      </a:moveTo>
                      <a:cubicBezTo>
                        <a:pt x="70" y="226"/>
                        <a:pt x="70" y="226"/>
                        <a:pt x="70" y="226"/>
                      </a:cubicBezTo>
                      <a:cubicBezTo>
                        <a:pt x="69" y="223"/>
                        <a:pt x="69" y="223"/>
                        <a:pt x="69" y="223"/>
                      </a:cubicBezTo>
                      <a:cubicBezTo>
                        <a:pt x="69" y="219"/>
                        <a:pt x="69" y="219"/>
                        <a:pt x="69" y="219"/>
                      </a:cubicBezTo>
                      <a:cubicBezTo>
                        <a:pt x="74" y="224"/>
                        <a:pt x="74" y="224"/>
                        <a:pt x="74" y="224"/>
                      </a:cubicBezTo>
                      <a:cubicBezTo>
                        <a:pt x="73" y="226"/>
                        <a:pt x="73" y="226"/>
                        <a:pt x="73" y="226"/>
                      </a:cubicBezTo>
                      <a:cubicBezTo>
                        <a:pt x="71" y="227"/>
                        <a:pt x="71" y="227"/>
                        <a:pt x="71" y="227"/>
                      </a:cubicBezTo>
                      <a:lnTo>
                        <a:pt x="70" y="229"/>
                      </a:lnTo>
                      <a:close/>
                      <a:moveTo>
                        <a:pt x="70" y="260"/>
                      </a:moveTo>
                      <a:cubicBezTo>
                        <a:pt x="70" y="260"/>
                        <a:pt x="70" y="260"/>
                        <a:pt x="70" y="260"/>
                      </a:cubicBezTo>
                      <a:cubicBezTo>
                        <a:pt x="65" y="255"/>
                        <a:pt x="65" y="255"/>
                        <a:pt x="65" y="255"/>
                      </a:cubicBezTo>
                      <a:cubicBezTo>
                        <a:pt x="67" y="253"/>
                        <a:pt x="67" y="253"/>
                        <a:pt x="67" y="253"/>
                      </a:cubicBezTo>
                      <a:cubicBezTo>
                        <a:pt x="68" y="252"/>
                        <a:pt x="68" y="252"/>
                        <a:pt x="68" y="252"/>
                      </a:cubicBezTo>
                      <a:cubicBezTo>
                        <a:pt x="69" y="251"/>
                        <a:pt x="69" y="251"/>
                        <a:pt x="69" y="251"/>
                      </a:cubicBezTo>
                      <a:cubicBezTo>
                        <a:pt x="69" y="254"/>
                        <a:pt x="69" y="254"/>
                        <a:pt x="69" y="254"/>
                      </a:cubicBezTo>
                      <a:cubicBezTo>
                        <a:pt x="70" y="256"/>
                        <a:pt x="70" y="256"/>
                        <a:pt x="70" y="256"/>
                      </a:cubicBezTo>
                      <a:cubicBezTo>
                        <a:pt x="70" y="258"/>
                        <a:pt x="70" y="259"/>
                        <a:pt x="70" y="260"/>
                      </a:cubicBezTo>
                      <a:close/>
                      <a:moveTo>
                        <a:pt x="69" y="214"/>
                      </a:moveTo>
                      <a:cubicBezTo>
                        <a:pt x="69" y="211"/>
                        <a:pt x="69" y="211"/>
                        <a:pt x="69" y="211"/>
                      </a:cubicBezTo>
                      <a:cubicBezTo>
                        <a:pt x="69" y="208"/>
                        <a:pt x="69" y="208"/>
                        <a:pt x="69" y="208"/>
                      </a:cubicBezTo>
                      <a:cubicBezTo>
                        <a:pt x="68" y="205"/>
                        <a:pt x="68" y="205"/>
                        <a:pt x="68" y="205"/>
                      </a:cubicBezTo>
                      <a:cubicBezTo>
                        <a:pt x="68" y="205"/>
                        <a:pt x="68" y="205"/>
                        <a:pt x="68" y="205"/>
                      </a:cubicBezTo>
                      <a:cubicBezTo>
                        <a:pt x="71" y="207"/>
                        <a:pt x="71" y="207"/>
                        <a:pt x="71" y="207"/>
                      </a:cubicBezTo>
                      <a:cubicBezTo>
                        <a:pt x="73" y="209"/>
                        <a:pt x="73" y="209"/>
                        <a:pt x="73" y="209"/>
                      </a:cubicBezTo>
                      <a:cubicBezTo>
                        <a:pt x="72" y="211"/>
                        <a:pt x="72" y="211"/>
                        <a:pt x="72" y="211"/>
                      </a:cubicBezTo>
                      <a:cubicBezTo>
                        <a:pt x="70" y="212"/>
                        <a:pt x="70" y="212"/>
                        <a:pt x="70" y="212"/>
                      </a:cubicBezTo>
                      <a:lnTo>
                        <a:pt x="69" y="214"/>
                      </a:lnTo>
                      <a:close/>
                      <a:moveTo>
                        <a:pt x="68" y="240"/>
                      </a:moveTo>
                      <a:cubicBezTo>
                        <a:pt x="69" y="242"/>
                        <a:pt x="69" y="242"/>
                        <a:pt x="69" y="242"/>
                      </a:cubicBezTo>
                      <a:cubicBezTo>
                        <a:pt x="69" y="245"/>
                        <a:pt x="69" y="245"/>
                        <a:pt x="69" y="245"/>
                      </a:cubicBezTo>
                      <a:cubicBezTo>
                        <a:pt x="64" y="240"/>
                        <a:pt x="64" y="240"/>
                        <a:pt x="64" y="240"/>
                      </a:cubicBezTo>
                      <a:cubicBezTo>
                        <a:pt x="65" y="238"/>
                        <a:pt x="65" y="238"/>
                        <a:pt x="65" y="238"/>
                      </a:cubicBezTo>
                      <a:cubicBezTo>
                        <a:pt x="66" y="237"/>
                        <a:pt x="66" y="237"/>
                        <a:pt x="66" y="237"/>
                      </a:cubicBezTo>
                      <a:cubicBezTo>
                        <a:pt x="68" y="235"/>
                        <a:pt x="68" y="235"/>
                        <a:pt x="68" y="235"/>
                      </a:cubicBezTo>
                      <a:cubicBezTo>
                        <a:pt x="68" y="236"/>
                        <a:pt x="68" y="238"/>
                        <a:pt x="68" y="240"/>
                      </a:cubicBezTo>
                      <a:close/>
                      <a:moveTo>
                        <a:pt x="66" y="183"/>
                      </a:moveTo>
                      <a:cubicBezTo>
                        <a:pt x="66" y="184"/>
                        <a:pt x="66" y="184"/>
                        <a:pt x="66" y="184"/>
                      </a:cubicBezTo>
                      <a:cubicBezTo>
                        <a:pt x="66" y="186"/>
                        <a:pt x="66" y="186"/>
                        <a:pt x="66" y="186"/>
                      </a:cubicBezTo>
                      <a:cubicBezTo>
                        <a:pt x="66" y="189"/>
                        <a:pt x="66" y="189"/>
                        <a:pt x="66" y="189"/>
                      </a:cubicBezTo>
                      <a:cubicBezTo>
                        <a:pt x="64" y="186"/>
                        <a:pt x="64" y="186"/>
                        <a:pt x="64" y="186"/>
                      </a:cubicBezTo>
                      <a:cubicBezTo>
                        <a:pt x="65" y="185"/>
                        <a:pt x="65" y="185"/>
                        <a:pt x="65" y="185"/>
                      </a:cubicBezTo>
                      <a:cubicBezTo>
                        <a:pt x="65" y="184"/>
                        <a:pt x="65" y="184"/>
                        <a:pt x="65" y="184"/>
                      </a:cubicBezTo>
                      <a:lnTo>
                        <a:pt x="66" y="183"/>
                      </a:lnTo>
                      <a:close/>
                      <a:moveTo>
                        <a:pt x="63" y="175"/>
                      </a:moveTo>
                      <a:cubicBezTo>
                        <a:pt x="64" y="174"/>
                        <a:pt x="64" y="174"/>
                        <a:pt x="64" y="174"/>
                      </a:cubicBezTo>
                      <a:cubicBezTo>
                        <a:pt x="65" y="172"/>
                        <a:pt x="65" y="172"/>
                        <a:pt x="65" y="172"/>
                      </a:cubicBezTo>
                      <a:cubicBezTo>
                        <a:pt x="65" y="175"/>
                        <a:pt x="65" y="175"/>
                        <a:pt x="65" y="175"/>
                      </a:cubicBezTo>
                      <a:cubicBezTo>
                        <a:pt x="65" y="178"/>
                        <a:pt x="65" y="178"/>
                        <a:pt x="65" y="178"/>
                      </a:cubicBezTo>
                      <a:lnTo>
                        <a:pt x="63" y="175"/>
                      </a:lnTo>
                      <a:close/>
                      <a:moveTo>
                        <a:pt x="67" y="205"/>
                      </a:moveTo>
                      <a:cubicBezTo>
                        <a:pt x="67" y="206"/>
                        <a:pt x="67" y="206"/>
                        <a:pt x="67" y="206"/>
                      </a:cubicBezTo>
                      <a:cubicBezTo>
                        <a:pt x="67" y="209"/>
                        <a:pt x="67" y="209"/>
                        <a:pt x="67" y="209"/>
                      </a:cubicBezTo>
                      <a:cubicBezTo>
                        <a:pt x="67" y="214"/>
                        <a:pt x="67" y="214"/>
                        <a:pt x="67" y="214"/>
                      </a:cubicBezTo>
                      <a:cubicBezTo>
                        <a:pt x="64" y="209"/>
                        <a:pt x="64" y="209"/>
                        <a:pt x="64" y="209"/>
                      </a:cubicBezTo>
                      <a:cubicBezTo>
                        <a:pt x="65" y="208"/>
                        <a:pt x="65" y="208"/>
                        <a:pt x="65" y="208"/>
                      </a:cubicBezTo>
                      <a:cubicBezTo>
                        <a:pt x="66" y="206"/>
                        <a:pt x="66" y="206"/>
                        <a:pt x="66" y="206"/>
                      </a:cubicBezTo>
                      <a:lnTo>
                        <a:pt x="67" y="205"/>
                      </a:lnTo>
                      <a:close/>
                      <a:moveTo>
                        <a:pt x="64" y="197"/>
                      </a:moveTo>
                      <a:cubicBezTo>
                        <a:pt x="65" y="196"/>
                        <a:pt x="65" y="196"/>
                        <a:pt x="65" y="196"/>
                      </a:cubicBezTo>
                      <a:cubicBezTo>
                        <a:pt x="66" y="194"/>
                        <a:pt x="66" y="194"/>
                        <a:pt x="66" y="194"/>
                      </a:cubicBezTo>
                      <a:cubicBezTo>
                        <a:pt x="66" y="197"/>
                        <a:pt x="66" y="197"/>
                        <a:pt x="66" y="197"/>
                      </a:cubicBezTo>
                      <a:cubicBezTo>
                        <a:pt x="66" y="200"/>
                        <a:pt x="66" y="200"/>
                        <a:pt x="66" y="200"/>
                      </a:cubicBezTo>
                      <a:lnTo>
                        <a:pt x="64" y="197"/>
                      </a:lnTo>
                      <a:close/>
                      <a:moveTo>
                        <a:pt x="67" y="219"/>
                      </a:moveTo>
                      <a:cubicBezTo>
                        <a:pt x="67" y="221"/>
                        <a:pt x="67" y="221"/>
                        <a:pt x="67" y="221"/>
                      </a:cubicBezTo>
                      <a:cubicBezTo>
                        <a:pt x="68" y="224"/>
                        <a:pt x="68" y="224"/>
                        <a:pt x="68" y="224"/>
                      </a:cubicBezTo>
                      <a:cubicBezTo>
                        <a:pt x="68" y="226"/>
                        <a:pt x="68" y="227"/>
                        <a:pt x="68" y="229"/>
                      </a:cubicBezTo>
                      <a:cubicBezTo>
                        <a:pt x="64" y="224"/>
                        <a:pt x="64" y="224"/>
                        <a:pt x="64" y="224"/>
                      </a:cubicBezTo>
                      <a:cubicBezTo>
                        <a:pt x="65" y="222"/>
                        <a:pt x="65" y="222"/>
                        <a:pt x="65" y="222"/>
                      </a:cubicBezTo>
                      <a:cubicBezTo>
                        <a:pt x="67" y="220"/>
                        <a:pt x="67" y="220"/>
                        <a:pt x="67" y="220"/>
                      </a:cubicBezTo>
                      <a:lnTo>
                        <a:pt x="67" y="219"/>
                      </a:lnTo>
                      <a:close/>
                      <a:moveTo>
                        <a:pt x="67" y="178"/>
                      </a:moveTo>
                      <a:cubicBezTo>
                        <a:pt x="67" y="177"/>
                        <a:pt x="67" y="177"/>
                        <a:pt x="67" y="177"/>
                      </a:cubicBezTo>
                      <a:cubicBezTo>
                        <a:pt x="67" y="174"/>
                        <a:pt x="67" y="174"/>
                        <a:pt x="67" y="174"/>
                      </a:cubicBezTo>
                      <a:cubicBezTo>
                        <a:pt x="67" y="172"/>
                        <a:pt x="67" y="172"/>
                        <a:pt x="67" y="172"/>
                      </a:cubicBezTo>
                      <a:cubicBezTo>
                        <a:pt x="67" y="171"/>
                        <a:pt x="67" y="171"/>
                        <a:pt x="67" y="171"/>
                      </a:cubicBezTo>
                      <a:cubicBezTo>
                        <a:pt x="70" y="175"/>
                        <a:pt x="70" y="175"/>
                        <a:pt x="70" y="175"/>
                      </a:cubicBezTo>
                      <a:cubicBezTo>
                        <a:pt x="70" y="175"/>
                        <a:pt x="70" y="175"/>
                        <a:pt x="70" y="175"/>
                      </a:cubicBezTo>
                      <a:cubicBezTo>
                        <a:pt x="69" y="176"/>
                        <a:pt x="69" y="176"/>
                        <a:pt x="69" y="176"/>
                      </a:cubicBezTo>
                      <a:cubicBezTo>
                        <a:pt x="68" y="177"/>
                        <a:pt x="68" y="177"/>
                        <a:pt x="68" y="177"/>
                      </a:cubicBezTo>
                      <a:lnTo>
                        <a:pt x="67" y="178"/>
                      </a:lnTo>
                      <a:close/>
                      <a:moveTo>
                        <a:pt x="67" y="166"/>
                      </a:moveTo>
                      <a:cubicBezTo>
                        <a:pt x="67" y="165"/>
                        <a:pt x="67" y="165"/>
                        <a:pt x="67" y="165"/>
                      </a:cubicBezTo>
                      <a:cubicBezTo>
                        <a:pt x="67" y="162"/>
                        <a:pt x="67" y="162"/>
                        <a:pt x="67" y="162"/>
                      </a:cubicBezTo>
                      <a:cubicBezTo>
                        <a:pt x="67" y="160"/>
                        <a:pt x="67" y="160"/>
                        <a:pt x="67" y="160"/>
                      </a:cubicBezTo>
                      <a:cubicBezTo>
                        <a:pt x="69" y="163"/>
                        <a:pt x="69" y="163"/>
                        <a:pt x="69" y="163"/>
                      </a:cubicBezTo>
                      <a:cubicBezTo>
                        <a:pt x="69" y="164"/>
                        <a:pt x="69" y="164"/>
                        <a:pt x="69" y="164"/>
                      </a:cubicBezTo>
                      <a:cubicBezTo>
                        <a:pt x="67" y="165"/>
                        <a:pt x="67" y="165"/>
                        <a:pt x="67" y="165"/>
                      </a:cubicBezTo>
                      <a:lnTo>
                        <a:pt x="67" y="166"/>
                      </a:lnTo>
                      <a:close/>
                      <a:moveTo>
                        <a:pt x="67" y="155"/>
                      </a:moveTo>
                      <a:cubicBezTo>
                        <a:pt x="66" y="155"/>
                        <a:pt x="66" y="155"/>
                        <a:pt x="66" y="155"/>
                      </a:cubicBezTo>
                      <a:cubicBezTo>
                        <a:pt x="66" y="154"/>
                        <a:pt x="66" y="154"/>
                        <a:pt x="66" y="154"/>
                      </a:cubicBezTo>
                      <a:cubicBezTo>
                        <a:pt x="66" y="153"/>
                        <a:pt x="66" y="153"/>
                        <a:pt x="66" y="153"/>
                      </a:cubicBezTo>
                      <a:cubicBezTo>
                        <a:pt x="66" y="152"/>
                        <a:pt x="66" y="152"/>
                        <a:pt x="66" y="152"/>
                      </a:cubicBezTo>
                      <a:cubicBezTo>
                        <a:pt x="66" y="151"/>
                        <a:pt x="66" y="151"/>
                        <a:pt x="66" y="151"/>
                      </a:cubicBezTo>
                      <a:cubicBezTo>
                        <a:pt x="69" y="153"/>
                        <a:pt x="69" y="153"/>
                        <a:pt x="69" y="153"/>
                      </a:cubicBezTo>
                      <a:cubicBezTo>
                        <a:pt x="68" y="153"/>
                        <a:pt x="68" y="153"/>
                        <a:pt x="68" y="153"/>
                      </a:cubicBezTo>
                      <a:cubicBezTo>
                        <a:pt x="67" y="154"/>
                        <a:pt x="67" y="154"/>
                        <a:pt x="67" y="154"/>
                      </a:cubicBezTo>
                      <a:lnTo>
                        <a:pt x="67" y="155"/>
                      </a:lnTo>
                      <a:close/>
                      <a:moveTo>
                        <a:pt x="66" y="146"/>
                      </a:moveTo>
                      <a:cubicBezTo>
                        <a:pt x="66" y="146"/>
                        <a:pt x="66" y="146"/>
                        <a:pt x="66" y="146"/>
                      </a:cubicBezTo>
                      <a:cubicBezTo>
                        <a:pt x="66" y="146"/>
                        <a:pt x="66" y="146"/>
                        <a:pt x="66" y="146"/>
                      </a:cubicBezTo>
                      <a:cubicBezTo>
                        <a:pt x="66" y="144"/>
                        <a:pt x="66" y="144"/>
                        <a:pt x="66" y="144"/>
                      </a:cubicBezTo>
                      <a:cubicBezTo>
                        <a:pt x="66" y="143"/>
                        <a:pt x="66" y="143"/>
                        <a:pt x="66" y="143"/>
                      </a:cubicBezTo>
                      <a:cubicBezTo>
                        <a:pt x="68" y="144"/>
                        <a:pt x="68" y="144"/>
                        <a:pt x="68" y="144"/>
                      </a:cubicBezTo>
                      <a:cubicBezTo>
                        <a:pt x="67" y="145"/>
                        <a:pt x="67" y="145"/>
                        <a:pt x="67" y="145"/>
                      </a:cubicBezTo>
                      <a:lnTo>
                        <a:pt x="66" y="146"/>
                      </a:lnTo>
                      <a:close/>
                      <a:moveTo>
                        <a:pt x="66" y="138"/>
                      </a:moveTo>
                      <a:cubicBezTo>
                        <a:pt x="66" y="138"/>
                        <a:pt x="66" y="138"/>
                        <a:pt x="66" y="138"/>
                      </a:cubicBezTo>
                      <a:cubicBezTo>
                        <a:pt x="66" y="138"/>
                        <a:pt x="66" y="138"/>
                        <a:pt x="66" y="138"/>
                      </a:cubicBezTo>
                      <a:cubicBezTo>
                        <a:pt x="66" y="136"/>
                        <a:pt x="66" y="136"/>
                        <a:pt x="66" y="136"/>
                      </a:cubicBezTo>
                      <a:cubicBezTo>
                        <a:pt x="66" y="134"/>
                        <a:pt x="66" y="134"/>
                        <a:pt x="66" y="134"/>
                      </a:cubicBezTo>
                      <a:cubicBezTo>
                        <a:pt x="68" y="136"/>
                        <a:pt x="68" y="136"/>
                        <a:pt x="68" y="136"/>
                      </a:cubicBezTo>
                      <a:cubicBezTo>
                        <a:pt x="67" y="137"/>
                        <a:pt x="67" y="137"/>
                        <a:pt x="67" y="137"/>
                      </a:cubicBezTo>
                      <a:lnTo>
                        <a:pt x="66" y="138"/>
                      </a:lnTo>
                      <a:close/>
                      <a:moveTo>
                        <a:pt x="65" y="129"/>
                      </a:moveTo>
                      <a:cubicBezTo>
                        <a:pt x="65" y="128"/>
                        <a:pt x="65" y="128"/>
                        <a:pt x="65" y="128"/>
                      </a:cubicBezTo>
                      <a:cubicBezTo>
                        <a:pt x="65" y="126"/>
                        <a:pt x="65" y="126"/>
                        <a:pt x="65" y="126"/>
                      </a:cubicBezTo>
                      <a:cubicBezTo>
                        <a:pt x="65" y="124"/>
                        <a:pt x="65" y="124"/>
                        <a:pt x="65" y="124"/>
                      </a:cubicBezTo>
                      <a:cubicBezTo>
                        <a:pt x="65" y="124"/>
                        <a:pt x="65" y="124"/>
                        <a:pt x="65" y="124"/>
                      </a:cubicBezTo>
                      <a:cubicBezTo>
                        <a:pt x="67" y="126"/>
                        <a:pt x="67" y="126"/>
                        <a:pt x="67" y="126"/>
                      </a:cubicBezTo>
                      <a:cubicBezTo>
                        <a:pt x="67" y="126"/>
                        <a:pt x="67" y="126"/>
                        <a:pt x="67" y="126"/>
                      </a:cubicBezTo>
                      <a:cubicBezTo>
                        <a:pt x="67" y="127"/>
                        <a:pt x="67" y="127"/>
                        <a:pt x="67" y="127"/>
                      </a:cubicBezTo>
                      <a:cubicBezTo>
                        <a:pt x="66" y="128"/>
                        <a:pt x="66" y="128"/>
                        <a:pt x="66" y="128"/>
                      </a:cubicBezTo>
                      <a:lnTo>
                        <a:pt x="65" y="129"/>
                      </a:lnTo>
                      <a:close/>
                      <a:moveTo>
                        <a:pt x="65" y="97"/>
                      </a:moveTo>
                      <a:cubicBezTo>
                        <a:pt x="64" y="97"/>
                        <a:pt x="64" y="97"/>
                        <a:pt x="64" y="97"/>
                      </a:cubicBezTo>
                      <a:cubicBezTo>
                        <a:pt x="64" y="97"/>
                        <a:pt x="64" y="97"/>
                        <a:pt x="64" y="97"/>
                      </a:cubicBezTo>
                      <a:cubicBezTo>
                        <a:pt x="64" y="97"/>
                        <a:pt x="64" y="97"/>
                        <a:pt x="64" y="97"/>
                      </a:cubicBezTo>
                      <a:cubicBezTo>
                        <a:pt x="64" y="96"/>
                        <a:pt x="64" y="96"/>
                        <a:pt x="64" y="96"/>
                      </a:cubicBezTo>
                      <a:cubicBezTo>
                        <a:pt x="64" y="94"/>
                        <a:pt x="64" y="94"/>
                        <a:pt x="64" y="94"/>
                      </a:cubicBezTo>
                      <a:cubicBezTo>
                        <a:pt x="66" y="96"/>
                        <a:pt x="66" y="96"/>
                        <a:pt x="66" y="96"/>
                      </a:cubicBezTo>
                      <a:lnTo>
                        <a:pt x="65" y="97"/>
                      </a:lnTo>
                      <a:close/>
                      <a:moveTo>
                        <a:pt x="65" y="166"/>
                      </a:moveTo>
                      <a:cubicBezTo>
                        <a:pt x="63" y="163"/>
                        <a:pt x="63" y="163"/>
                        <a:pt x="63" y="163"/>
                      </a:cubicBezTo>
                      <a:cubicBezTo>
                        <a:pt x="64" y="162"/>
                        <a:pt x="64" y="162"/>
                        <a:pt x="64" y="162"/>
                      </a:cubicBezTo>
                      <a:cubicBezTo>
                        <a:pt x="65" y="160"/>
                        <a:pt x="65" y="160"/>
                        <a:pt x="65" y="160"/>
                      </a:cubicBezTo>
                      <a:cubicBezTo>
                        <a:pt x="65" y="163"/>
                        <a:pt x="65" y="163"/>
                        <a:pt x="65" y="163"/>
                      </a:cubicBezTo>
                      <a:lnTo>
                        <a:pt x="65" y="166"/>
                      </a:lnTo>
                      <a:close/>
                      <a:moveTo>
                        <a:pt x="65" y="86"/>
                      </a:moveTo>
                      <a:cubicBezTo>
                        <a:pt x="64" y="87"/>
                        <a:pt x="64" y="87"/>
                        <a:pt x="64" y="87"/>
                      </a:cubicBezTo>
                      <a:cubicBezTo>
                        <a:pt x="64" y="87"/>
                        <a:pt x="64" y="87"/>
                        <a:pt x="64" y="87"/>
                      </a:cubicBezTo>
                      <a:cubicBezTo>
                        <a:pt x="64" y="87"/>
                        <a:pt x="64" y="87"/>
                        <a:pt x="64" y="87"/>
                      </a:cubicBezTo>
                      <a:cubicBezTo>
                        <a:pt x="64" y="86"/>
                        <a:pt x="64" y="86"/>
                        <a:pt x="64" y="86"/>
                      </a:cubicBezTo>
                      <a:cubicBezTo>
                        <a:pt x="64" y="84"/>
                        <a:pt x="64" y="84"/>
                        <a:pt x="64" y="84"/>
                      </a:cubicBezTo>
                      <a:cubicBezTo>
                        <a:pt x="65" y="86"/>
                        <a:pt x="65" y="86"/>
                        <a:pt x="65" y="86"/>
                      </a:cubicBezTo>
                      <a:close/>
                      <a:moveTo>
                        <a:pt x="64" y="143"/>
                      </a:moveTo>
                      <a:cubicBezTo>
                        <a:pt x="64" y="144"/>
                        <a:pt x="64" y="144"/>
                        <a:pt x="64" y="144"/>
                      </a:cubicBezTo>
                      <a:cubicBezTo>
                        <a:pt x="64" y="146"/>
                        <a:pt x="64" y="146"/>
                        <a:pt x="64" y="146"/>
                      </a:cubicBezTo>
                      <a:cubicBezTo>
                        <a:pt x="63" y="144"/>
                        <a:pt x="63" y="144"/>
                        <a:pt x="63" y="144"/>
                      </a:cubicBezTo>
                      <a:cubicBezTo>
                        <a:pt x="64" y="144"/>
                        <a:pt x="64" y="144"/>
                        <a:pt x="64" y="144"/>
                      </a:cubicBezTo>
                      <a:lnTo>
                        <a:pt x="64" y="143"/>
                      </a:lnTo>
                      <a:close/>
                      <a:moveTo>
                        <a:pt x="63" y="141"/>
                      </a:moveTo>
                      <a:cubicBezTo>
                        <a:pt x="63" y="141"/>
                        <a:pt x="63" y="141"/>
                        <a:pt x="63" y="141"/>
                      </a:cubicBezTo>
                      <a:cubicBezTo>
                        <a:pt x="62" y="142"/>
                        <a:pt x="62" y="142"/>
                        <a:pt x="62" y="142"/>
                      </a:cubicBezTo>
                      <a:cubicBezTo>
                        <a:pt x="62" y="143"/>
                        <a:pt x="62" y="143"/>
                        <a:pt x="62" y="143"/>
                      </a:cubicBezTo>
                      <a:cubicBezTo>
                        <a:pt x="60" y="141"/>
                        <a:pt x="60" y="141"/>
                        <a:pt x="60" y="141"/>
                      </a:cubicBezTo>
                      <a:cubicBezTo>
                        <a:pt x="61" y="141"/>
                        <a:pt x="61" y="141"/>
                        <a:pt x="61" y="141"/>
                      </a:cubicBezTo>
                      <a:cubicBezTo>
                        <a:pt x="63" y="141"/>
                        <a:pt x="63" y="141"/>
                        <a:pt x="63" y="141"/>
                      </a:cubicBezTo>
                      <a:close/>
                      <a:moveTo>
                        <a:pt x="63" y="158"/>
                      </a:moveTo>
                      <a:cubicBezTo>
                        <a:pt x="64" y="158"/>
                        <a:pt x="64" y="158"/>
                        <a:pt x="64" y="158"/>
                      </a:cubicBezTo>
                      <a:cubicBezTo>
                        <a:pt x="64" y="159"/>
                        <a:pt x="64" y="159"/>
                        <a:pt x="64" y="159"/>
                      </a:cubicBezTo>
                      <a:cubicBezTo>
                        <a:pt x="62" y="161"/>
                        <a:pt x="62" y="161"/>
                        <a:pt x="62" y="161"/>
                      </a:cubicBezTo>
                      <a:cubicBezTo>
                        <a:pt x="62" y="161"/>
                        <a:pt x="62" y="161"/>
                        <a:pt x="62" y="161"/>
                      </a:cubicBezTo>
                      <a:cubicBezTo>
                        <a:pt x="60" y="159"/>
                        <a:pt x="60" y="159"/>
                        <a:pt x="60" y="159"/>
                      </a:cubicBezTo>
                      <a:cubicBezTo>
                        <a:pt x="60" y="158"/>
                        <a:pt x="60" y="158"/>
                        <a:pt x="60" y="158"/>
                      </a:cubicBezTo>
                      <a:lnTo>
                        <a:pt x="63" y="158"/>
                      </a:lnTo>
                      <a:close/>
                      <a:moveTo>
                        <a:pt x="62" y="165"/>
                      </a:moveTo>
                      <a:cubicBezTo>
                        <a:pt x="64" y="168"/>
                        <a:pt x="64" y="168"/>
                        <a:pt x="64" y="168"/>
                      </a:cubicBezTo>
                      <a:cubicBezTo>
                        <a:pt x="63" y="168"/>
                        <a:pt x="63" y="168"/>
                        <a:pt x="63" y="168"/>
                      </a:cubicBezTo>
                      <a:cubicBezTo>
                        <a:pt x="61" y="168"/>
                        <a:pt x="61" y="168"/>
                        <a:pt x="61" y="168"/>
                      </a:cubicBezTo>
                      <a:cubicBezTo>
                        <a:pt x="60" y="168"/>
                        <a:pt x="60" y="168"/>
                        <a:pt x="60" y="168"/>
                      </a:cubicBezTo>
                      <a:cubicBezTo>
                        <a:pt x="60" y="167"/>
                        <a:pt x="60" y="167"/>
                        <a:pt x="60" y="167"/>
                      </a:cubicBezTo>
                      <a:cubicBezTo>
                        <a:pt x="61" y="166"/>
                        <a:pt x="61" y="166"/>
                        <a:pt x="61" y="166"/>
                      </a:cubicBezTo>
                      <a:lnTo>
                        <a:pt x="62" y="165"/>
                      </a:lnTo>
                      <a:close/>
                      <a:moveTo>
                        <a:pt x="60" y="170"/>
                      </a:moveTo>
                      <a:cubicBezTo>
                        <a:pt x="63" y="170"/>
                        <a:pt x="63" y="170"/>
                        <a:pt x="63" y="170"/>
                      </a:cubicBezTo>
                      <a:cubicBezTo>
                        <a:pt x="64" y="170"/>
                        <a:pt x="64" y="170"/>
                        <a:pt x="64" y="170"/>
                      </a:cubicBezTo>
                      <a:cubicBezTo>
                        <a:pt x="64" y="170"/>
                        <a:pt x="64" y="170"/>
                        <a:pt x="64" y="170"/>
                      </a:cubicBezTo>
                      <a:cubicBezTo>
                        <a:pt x="63" y="172"/>
                        <a:pt x="63" y="172"/>
                        <a:pt x="63" y="172"/>
                      </a:cubicBezTo>
                      <a:cubicBezTo>
                        <a:pt x="62" y="173"/>
                        <a:pt x="62" y="173"/>
                        <a:pt x="62" y="173"/>
                      </a:cubicBezTo>
                      <a:cubicBezTo>
                        <a:pt x="60" y="170"/>
                        <a:pt x="60" y="170"/>
                        <a:pt x="60" y="170"/>
                      </a:cubicBezTo>
                      <a:close/>
                      <a:moveTo>
                        <a:pt x="62" y="176"/>
                      </a:moveTo>
                      <a:cubicBezTo>
                        <a:pt x="65" y="180"/>
                        <a:pt x="65" y="180"/>
                        <a:pt x="65" y="180"/>
                      </a:cubicBezTo>
                      <a:cubicBezTo>
                        <a:pt x="64" y="180"/>
                        <a:pt x="64" y="180"/>
                        <a:pt x="64" y="180"/>
                      </a:cubicBezTo>
                      <a:cubicBezTo>
                        <a:pt x="61" y="180"/>
                        <a:pt x="61" y="180"/>
                        <a:pt x="61" y="180"/>
                      </a:cubicBezTo>
                      <a:cubicBezTo>
                        <a:pt x="60" y="180"/>
                        <a:pt x="60" y="180"/>
                        <a:pt x="60" y="180"/>
                      </a:cubicBezTo>
                      <a:cubicBezTo>
                        <a:pt x="60" y="179"/>
                        <a:pt x="60" y="179"/>
                        <a:pt x="60" y="179"/>
                      </a:cubicBezTo>
                      <a:cubicBezTo>
                        <a:pt x="61" y="178"/>
                        <a:pt x="61" y="178"/>
                        <a:pt x="61" y="178"/>
                      </a:cubicBezTo>
                      <a:lnTo>
                        <a:pt x="62" y="176"/>
                      </a:lnTo>
                      <a:close/>
                      <a:moveTo>
                        <a:pt x="62" y="182"/>
                      </a:moveTo>
                      <a:cubicBezTo>
                        <a:pt x="63" y="182"/>
                        <a:pt x="63" y="182"/>
                        <a:pt x="63" y="182"/>
                      </a:cubicBezTo>
                      <a:cubicBezTo>
                        <a:pt x="64" y="182"/>
                        <a:pt x="64" y="182"/>
                        <a:pt x="64" y="182"/>
                      </a:cubicBezTo>
                      <a:cubicBezTo>
                        <a:pt x="64" y="182"/>
                        <a:pt x="64" y="182"/>
                        <a:pt x="64" y="182"/>
                      </a:cubicBezTo>
                      <a:cubicBezTo>
                        <a:pt x="63" y="183"/>
                        <a:pt x="63" y="183"/>
                        <a:pt x="63" y="183"/>
                      </a:cubicBezTo>
                      <a:cubicBezTo>
                        <a:pt x="62" y="184"/>
                        <a:pt x="62" y="184"/>
                        <a:pt x="62" y="184"/>
                      </a:cubicBezTo>
                      <a:cubicBezTo>
                        <a:pt x="60" y="182"/>
                        <a:pt x="60" y="182"/>
                        <a:pt x="60" y="182"/>
                      </a:cubicBezTo>
                      <a:lnTo>
                        <a:pt x="62" y="182"/>
                      </a:lnTo>
                      <a:close/>
                      <a:moveTo>
                        <a:pt x="62" y="187"/>
                      </a:moveTo>
                      <a:cubicBezTo>
                        <a:pt x="62" y="187"/>
                        <a:pt x="62" y="187"/>
                        <a:pt x="62" y="187"/>
                      </a:cubicBezTo>
                      <a:cubicBezTo>
                        <a:pt x="63" y="188"/>
                        <a:pt x="63" y="188"/>
                        <a:pt x="63" y="188"/>
                      </a:cubicBezTo>
                      <a:cubicBezTo>
                        <a:pt x="65" y="190"/>
                        <a:pt x="65" y="190"/>
                        <a:pt x="65" y="190"/>
                      </a:cubicBezTo>
                      <a:cubicBezTo>
                        <a:pt x="63" y="190"/>
                        <a:pt x="63" y="190"/>
                        <a:pt x="63" y="190"/>
                      </a:cubicBezTo>
                      <a:cubicBezTo>
                        <a:pt x="60" y="190"/>
                        <a:pt x="60" y="190"/>
                        <a:pt x="60" y="190"/>
                      </a:cubicBezTo>
                      <a:cubicBezTo>
                        <a:pt x="61" y="189"/>
                        <a:pt x="61" y="189"/>
                        <a:pt x="61" y="189"/>
                      </a:cubicBezTo>
                      <a:lnTo>
                        <a:pt x="62" y="187"/>
                      </a:lnTo>
                      <a:close/>
                      <a:moveTo>
                        <a:pt x="61" y="192"/>
                      </a:moveTo>
                      <a:cubicBezTo>
                        <a:pt x="65" y="192"/>
                        <a:pt x="65" y="192"/>
                        <a:pt x="65" y="192"/>
                      </a:cubicBezTo>
                      <a:cubicBezTo>
                        <a:pt x="65" y="192"/>
                        <a:pt x="65" y="192"/>
                        <a:pt x="65" y="192"/>
                      </a:cubicBezTo>
                      <a:cubicBezTo>
                        <a:pt x="65" y="192"/>
                        <a:pt x="65" y="192"/>
                        <a:pt x="65" y="192"/>
                      </a:cubicBezTo>
                      <a:cubicBezTo>
                        <a:pt x="63" y="194"/>
                        <a:pt x="63" y="194"/>
                        <a:pt x="63" y="194"/>
                      </a:cubicBezTo>
                      <a:cubicBezTo>
                        <a:pt x="63" y="195"/>
                        <a:pt x="63" y="195"/>
                        <a:pt x="63" y="195"/>
                      </a:cubicBezTo>
                      <a:cubicBezTo>
                        <a:pt x="60" y="192"/>
                        <a:pt x="60" y="192"/>
                        <a:pt x="60" y="192"/>
                      </a:cubicBezTo>
                      <a:lnTo>
                        <a:pt x="61" y="192"/>
                      </a:lnTo>
                      <a:close/>
                      <a:moveTo>
                        <a:pt x="63" y="198"/>
                      </a:moveTo>
                      <a:cubicBezTo>
                        <a:pt x="65" y="201"/>
                        <a:pt x="65" y="201"/>
                        <a:pt x="65" y="201"/>
                      </a:cubicBezTo>
                      <a:cubicBezTo>
                        <a:pt x="65" y="201"/>
                        <a:pt x="65" y="201"/>
                        <a:pt x="65" y="201"/>
                      </a:cubicBezTo>
                      <a:cubicBezTo>
                        <a:pt x="62" y="201"/>
                        <a:pt x="62" y="201"/>
                        <a:pt x="62" y="201"/>
                      </a:cubicBezTo>
                      <a:cubicBezTo>
                        <a:pt x="60" y="202"/>
                        <a:pt x="60" y="202"/>
                        <a:pt x="60" y="202"/>
                      </a:cubicBezTo>
                      <a:cubicBezTo>
                        <a:pt x="61" y="201"/>
                        <a:pt x="61" y="201"/>
                        <a:pt x="61" y="201"/>
                      </a:cubicBezTo>
                      <a:cubicBezTo>
                        <a:pt x="62" y="199"/>
                        <a:pt x="62" y="199"/>
                        <a:pt x="62" y="199"/>
                      </a:cubicBezTo>
                      <a:lnTo>
                        <a:pt x="63" y="198"/>
                      </a:lnTo>
                      <a:close/>
                      <a:moveTo>
                        <a:pt x="60" y="203"/>
                      </a:moveTo>
                      <a:cubicBezTo>
                        <a:pt x="64" y="203"/>
                        <a:pt x="64" y="203"/>
                        <a:pt x="64" y="203"/>
                      </a:cubicBezTo>
                      <a:cubicBezTo>
                        <a:pt x="66" y="203"/>
                        <a:pt x="66" y="203"/>
                        <a:pt x="66" y="203"/>
                      </a:cubicBezTo>
                      <a:cubicBezTo>
                        <a:pt x="65" y="204"/>
                        <a:pt x="65" y="204"/>
                        <a:pt x="65" y="204"/>
                      </a:cubicBezTo>
                      <a:cubicBezTo>
                        <a:pt x="64" y="206"/>
                        <a:pt x="64" y="206"/>
                        <a:pt x="64" y="206"/>
                      </a:cubicBezTo>
                      <a:cubicBezTo>
                        <a:pt x="63" y="208"/>
                        <a:pt x="63" y="208"/>
                        <a:pt x="63" y="208"/>
                      </a:cubicBezTo>
                      <a:cubicBezTo>
                        <a:pt x="60" y="203"/>
                        <a:pt x="60" y="203"/>
                        <a:pt x="60" y="203"/>
                      </a:cubicBezTo>
                      <a:close/>
                      <a:moveTo>
                        <a:pt x="63" y="211"/>
                      </a:moveTo>
                      <a:cubicBezTo>
                        <a:pt x="64" y="212"/>
                        <a:pt x="64" y="212"/>
                        <a:pt x="64" y="212"/>
                      </a:cubicBezTo>
                      <a:cubicBezTo>
                        <a:pt x="66" y="216"/>
                        <a:pt x="66" y="216"/>
                        <a:pt x="66" y="216"/>
                      </a:cubicBezTo>
                      <a:cubicBezTo>
                        <a:pt x="62" y="216"/>
                        <a:pt x="62" y="216"/>
                        <a:pt x="62" y="216"/>
                      </a:cubicBezTo>
                      <a:cubicBezTo>
                        <a:pt x="59" y="216"/>
                        <a:pt x="59" y="216"/>
                        <a:pt x="59" y="216"/>
                      </a:cubicBezTo>
                      <a:cubicBezTo>
                        <a:pt x="60" y="214"/>
                        <a:pt x="60" y="214"/>
                        <a:pt x="60" y="214"/>
                      </a:cubicBezTo>
                      <a:cubicBezTo>
                        <a:pt x="63" y="211"/>
                        <a:pt x="63" y="211"/>
                        <a:pt x="63" y="211"/>
                      </a:cubicBezTo>
                      <a:close/>
                      <a:moveTo>
                        <a:pt x="61" y="218"/>
                      </a:moveTo>
                      <a:cubicBezTo>
                        <a:pt x="64" y="218"/>
                        <a:pt x="64" y="218"/>
                        <a:pt x="64" y="218"/>
                      </a:cubicBezTo>
                      <a:cubicBezTo>
                        <a:pt x="66" y="218"/>
                        <a:pt x="66" y="218"/>
                        <a:pt x="66" y="218"/>
                      </a:cubicBezTo>
                      <a:cubicBezTo>
                        <a:pt x="65" y="219"/>
                        <a:pt x="65" y="219"/>
                        <a:pt x="65" y="219"/>
                      </a:cubicBezTo>
                      <a:cubicBezTo>
                        <a:pt x="64" y="221"/>
                        <a:pt x="64" y="221"/>
                        <a:pt x="64" y="221"/>
                      </a:cubicBezTo>
                      <a:cubicBezTo>
                        <a:pt x="63" y="222"/>
                        <a:pt x="63" y="222"/>
                        <a:pt x="63" y="222"/>
                      </a:cubicBezTo>
                      <a:cubicBezTo>
                        <a:pt x="59" y="218"/>
                        <a:pt x="59" y="218"/>
                        <a:pt x="59" y="218"/>
                      </a:cubicBezTo>
                      <a:lnTo>
                        <a:pt x="61" y="218"/>
                      </a:lnTo>
                      <a:close/>
                      <a:moveTo>
                        <a:pt x="63" y="226"/>
                      </a:moveTo>
                      <a:cubicBezTo>
                        <a:pt x="67" y="231"/>
                        <a:pt x="67" y="231"/>
                        <a:pt x="67" y="231"/>
                      </a:cubicBezTo>
                      <a:cubicBezTo>
                        <a:pt x="59" y="231"/>
                        <a:pt x="59" y="231"/>
                        <a:pt x="59" y="231"/>
                      </a:cubicBezTo>
                      <a:cubicBezTo>
                        <a:pt x="59" y="231"/>
                        <a:pt x="59" y="231"/>
                        <a:pt x="59" y="231"/>
                      </a:cubicBezTo>
                      <a:cubicBezTo>
                        <a:pt x="59" y="231"/>
                        <a:pt x="59" y="231"/>
                        <a:pt x="59" y="231"/>
                      </a:cubicBezTo>
                      <a:lnTo>
                        <a:pt x="63" y="226"/>
                      </a:lnTo>
                      <a:close/>
                      <a:moveTo>
                        <a:pt x="59" y="233"/>
                      </a:moveTo>
                      <a:cubicBezTo>
                        <a:pt x="61" y="233"/>
                        <a:pt x="61" y="233"/>
                        <a:pt x="61" y="233"/>
                      </a:cubicBezTo>
                      <a:cubicBezTo>
                        <a:pt x="67" y="233"/>
                        <a:pt x="67" y="233"/>
                        <a:pt x="67" y="233"/>
                      </a:cubicBezTo>
                      <a:cubicBezTo>
                        <a:pt x="65" y="236"/>
                        <a:pt x="65" y="236"/>
                        <a:pt x="65" y="236"/>
                      </a:cubicBezTo>
                      <a:cubicBezTo>
                        <a:pt x="64" y="237"/>
                        <a:pt x="64" y="237"/>
                        <a:pt x="64" y="237"/>
                      </a:cubicBezTo>
                      <a:cubicBezTo>
                        <a:pt x="63" y="238"/>
                        <a:pt x="63" y="238"/>
                        <a:pt x="63" y="238"/>
                      </a:cubicBezTo>
                      <a:cubicBezTo>
                        <a:pt x="59" y="233"/>
                        <a:pt x="59" y="233"/>
                        <a:pt x="59" y="233"/>
                      </a:cubicBezTo>
                      <a:close/>
                      <a:moveTo>
                        <a:pt x="63" y="241"/>
                      </a:moveTo>
                      <a:cubicBezTo>
                        <a:pt x="64" y="242"/>
                        <a:pt x="64" y="242"/>
                        <a:pt x="64" y="242"/>
                      </a:cubicBezTo>
                      <a:cubicBezTo>
                        <a:pt x="68" y="248"/>
                        <a:pt x="68" y="248"/>
                        <a:pt x="68" y="248"/>
                      </a:cubicBezTo>
                      <a:cubicBezTo>
                        <a:pt x="63" y="248"/>
                        <a:pt x="63" y="248"/>
                        <a:pt x="63" y="248"/>
                      </a:cubicBezTo>
                      <a:cubicBezTo>
                        <a:pt x="61" y="248"/>
                        <a:pt x="61" y="248"/>
                        <a:pt x="61" y="248"/>
                      </a:cubicBezTo>
                      <a:cubicBezTo>
                        <a:pt x="59" y="248"/>
                        <a:pt x="59" y="248"/>
                        <a:pt x="59" y="248"/>
                      </a:cubicBezTo>
                      <a:cubicBezTo>
                        <a:pt x="59" y="247"/>
                        <a:pt x="59" y="247"/>
                        <a:pt x="59" y="247"/>
                      </a:cubicBezTo>
                      <a:cubicBezTo>
                        <a:pt x="60" y="245"/>
                        <a:pt x="60" y="245"/>
                        <a:pt x="60" y="245"/>
                      </a:cubicBezTo>
                      <a:cubicBezTo>
                        <a:pt x="63" y="241"/>
                        <a:pt x="63" y="241"/>
                        <a:pt x="63" y="241"/>
                      </a:cubicBezTo>
                      <a:close/>
                      <a:moveTo>
                        <a:pt x="63" y="250"/>
                      </a:moveTo>
                      <a:cubicBezTo>
                        <a:pt x="65" y="249"/>
                        <a:pt x="65" y="249"/>
                        <a:pt x="65" y="249"/>
                      </a:cubicBezTo>
                      <a:cubicBezTo>
                        <a:pt x="68" y="249"/>
                        <a:pt x="68" y="249"/>
                        <a:pt x="68" y="249"/>
                      </a:cubicBezTo>
                      <a:cubicBezTo>
                        <a:pt x="66" y="251"/>
                        <a:pt x="66" y="251"/>
                        <a:pt x="66" y="251"/>
                      </a:cubicBezTo>
                      <a:cubicBezTo>
                        <a:pt x="65" y="252"/>
                        <a:pt x="65" y="252"/>
                        <a:pt x="65" y="252"/>
                      </a:cubicBezTo>
                      <a:cubicBezTo>
                        <a:pt x="63" y="254"/>
                        <a:pt x="63" y="254"/>
                        <a:pt x="63" y="254"/>
                      </a:cubicBezTo>
                      <a:cubicBezTo>
                        <a:pt x="59" y="250"/>
                        <a:pt x="59" y="250"/>
                        <a:pt x="59" y="250"/>
                      </a:cubicBezTo>
                      <a:lnTo>
                        <a:pt x="63" y="250"/>
                      </a:lnTo>
                      <a:close/>
                      <a:moveTo>
                        <a:pt x="63" y="257"/>
                      </a:moveTo>
                      <a:cubicBezTo>
                        <a:pt x="67" y="260"/>
                        <a:pt x="67" y="260"/>
                        <a:pt x="67" y="260"/>
                      </a:cubicBezTo>
                      <a:cubicBezTo>
                        <a:pt x="65" y="260"/>
                        <a:pt x="65" y="260"/>
                        <a:pt x="65" y="260"/>
                      </a:cubicBezTo>
                      <a:cubicBezTo>
                        <a:pt x="60" y="260"/>
                        <a:pt x="60" y="260"/>
                        <a:pt x="60" y="260"/>
                      </a:cubicBezTo>
                      <a:cubicBezTo>
                        <a:pt x="62" y="258"/>
                        <a:pt x="62" y="258"/>
                        <a:pt x="62" y="258"/>
                      </a:cubicBezTo>
                      <a:lnTo>
                        <a:pt x="63" y="257"/>
                      </a:lnTo>
                      <a:close/>
                      <a:moveTo>
                        <a:pt x="62" y="264"/>
                      </a:moveTo>
                      <a:cubicBezTo>
                        <a:pt x="69" y="264"/>
                        <a:pt x="69" y="264"/>
                        <a:pt x="69" y="264"/>
                      </a:cubicBezTo>
                      <a:cubicBezTo>
                        <a:pt x="70" y="264"/>
                        <a:pt x="70" y="264"/>
                        <a:pt x="70" y="264"/>
                      </a:cubicBezTo>
                      <a:cubicBezTo>
                        <a:pt x="70" y="266"/>
                        <a:pt x="70" y="266"/>
                        <a:pt x="70" y="266"/>
                      </a:cubicBezTo>
                      <a:cubicBezTo>
                        <a:pt x="71" y="268"/>
                        <a:pt x="71" y="268"/>
                        <a:pt x="71" y="268"/>
                      </a:cubicBezTo>
                      <a:cubicBezTo>
                        <a:pt x="66" y="268"/>
                        <a:pt x="66" y="268"/>
                        <a:pt x="66" y="268"/>
                      </a:cubicBezTo>
                      <a:cubicBezTo>
                        <a:pt x="60" y="268"/>
                        <a:pt x="60" y="268"/>
                        <a:pt x="60" y="268"/>
                      </a:cubicBezTo>
                      <a:cubicBezTo>
                        <a:pt x="58" y="268"/>
                        <a:pt x="58" y="268"/>
                        <a:pt x="58" y="268"/>
                      </a:cubicBezTo>
                      <a:cubicBezTo>
                        <a:pt x="57" y="268"/>
                        <a:pt x="57" y="268"/>
                        <a:pt x="57" y="268"/>
                      </a:cubicBezTo>
                      <a:cubicBezTo>
                        <a:pt x="57" y="268"/>
                        <a:pt x="57" y="268"/>
                        <a:pt x="57" y="268"/>
                      </a:cubicBezTo>
                      <a:cubicBezTo>
                        <a:pt x="57" y="268"/>
                        <a:pt x="57" y="268"/>
                        <a:pt x="57" y="268"/>
                      </a:cubicBezTo>
                      <a:cubicBezTo>
                        <a:pt x="57" y="267"/>
                        <a:pt x="57" y="267"/>
                        <a:pt x="57" y="267"/>
                      </a:cubicBezTo>
                      <a:cubicBezTo>
                        <a:pt x="57" y="265"/>
                        <a:pt x="57" y="265"/>
                        <a:pt x="57" y="265"/>
                      </a:cubicBezTo>
                      <a:cubicBezTo>
                        <a:pt x="57" y="264"/>
                        <a:pt x="57" y="264"/>
                        <a:pt x="57" y="264"/>
                      </a:cubicBezTo>
                      <a:lnTo>
                        <a:pt x="62" y="264"/>
                      </a:lnTo>
                      <a:close/>
                      <a:moveTo>
                        <a:pt x="54" y="186"/>
                      </a:moveTo>
                      <a:cubicBezTo>
                        <a:pt x="54" y="186"/>
                        <a:pt x="54" y="186"/>
                        <a:pt x="54" y="186"/>
                      </a:cubicBezTo>
                      <a:cubicBezTo>
                        <a:pt x="56" y="184"/>
                        <a:pt x="56" y="184"/>
                        <a:pt x="56" y="184"/>
                      </a:cubicBezTo>
                      <a:cubicBezTo>
                        <a:pt x="57" y="183"/>
                        <a:pt x="57" y="183"/>
                        <a:pt x="57" y="183"/>
                      </a:cubicBezTo>
                      <a:cubicBezTo>
                        <a:pt x="57" y="185"/>
                        <a:pt x="57" y="185"/>
                        <a:pt x="57" y="185"/>
                      </a:cubicBezTo>
                      <a:cubicBezTo>
                        <a:pt x="57" y="189"/>
                        <a:pt x="57" y="189"/>
                        <a:pt x="57" y="189"/>
                      </a:cubicBezTo>
                      <a:cubicBezTo>
                        <a:pt x="57" y="189"/>
                        <a:pt x="57" y="189"/>
                        <a:pt x="57" y="189"/>
                      </a:cubicBezTo>
                      <a:lnTo>
                        <a:pt x="54" y="186"/>
                      </a:lnTo>
                      <a:close/>
                      <a:moveTo>
                        <a:pt x="57" y="219"/>
                      </a:moveTo>
                      <a:cubicBezTo>
                        <a:pt x="57" y="219"/>
                        <a:pt x="57" y="219"/>
                        <a:pt x="57" y="219"/>
                      </a:cubicBezTo>
                      <a:cubicBezTo>
                        <a:pt x="57" y="222"/>
                        <a:pt x="56" y="225"/>
                        <a:pt x="56" y="228"/>
                      </a:cubicBezTo>
                      <a:cubicBezTo>
                        <a:pt x="56" y="230"/>
                        <a:pt x="56" y="230"/>
                        <a:pt x="56" y="230"/>
                      </a:cubicBezTo>
                      <a:cubicBezTo>
                        <a:pt x="52" y="225"/>
                        <a:pt x="52" y="225"/>
                        <a:pt x="52" y="225"/>
                      </a:cubicBezTo>
                      <a:cubicBezTo>
                        <a:pt x="52" y="224"/>
                        <a:pt x="52" y="224"/>
                        <a:pt x="52" y="224"/>
                      </a:cubicBezTo>
                      <a:cubicBezTo>
                        <a:pt x="57" y="219"/>
                        <a:pt x="57" y="219"/>
                        <a:pt x="57" y="219"/>
                      </a:cubicBezTo>
                      <a:close/>
                      <a:moveTo>
                        <a:pt x="56" y="234"/>
                      </a:moveTo>
                      <a:cubicBezTo>
                        <a:pt x="56" y="235"/>
                        <a:pt x="56" y="235"/>
                        <a:pt x="56" y="235"/>
                      </a:cubicBezTo>
                      <a:cubicBezTo>
                        <a:pt x="56" y="237"/>
                        <a:pt x="56" y="239"/>
                        <a:pt x="56" y="241"/>
                      </a:cubicBezTo>
                      <a:cubicBezTo>
                        <a:pt x="56" y="243"/>
                        <a:pt x="56" y="243"/>
                        <a:pt x="56" y="243"/>
                      </a:cubicBezTo>
                      <a:cubicBezTo>
                        <a:pt x="56" y="246"/>
                        <a:pt x="56" y="246"/>
                        <a:pt x="56" y="246"/>
                      </a:cubicBezTo>
                      <a:cubicBezTo>
                        <a:pt x="51" y="240"/>
                        <a:pt x="51" y="240"/>
                        <a:pt x="51" y="240"/>
                      </a:cubicBezTo>
                      <a:cubicBezTo>
                        <a:pt x="52" y="239"/>
                        <a:pt x="52" y="239"/>
                        <a:pt x="52" y="239"/>
                      </a:cubicBezTo>
                      <a:cubicBezTo>
                        <a:pt x="53" y="238"/>
                        <a:pt x="53" y="238"/>
                        <a:pt x="53" y="238"/>
                      </a:cubicBezTo>
                      <a:cubicBezTo>
                        <a:pt x="56" y="235"/>
                        <a:pt x="56" y="235"/>
                        <a:pt x="56" y="235"/>
                      </a:cubicBezTo>
                      <a:lnTo>
                        <a:pt x="56" y="234"/>
                      </a:lnTo>
                      <a:close/>
                      <a:moveTo>
                        <a:pt x="57" y="282"/>
                      </a:moveTo>
                      <a:cubicBezTo>
                        <a:pt x="58" y="282"/>
                        <a:pt x="58" y="282"/>
                        <a:pt x="58" y="282"/>
                      </a:cubicBezTo>
                      <a:cubicBezTo>
                        <a:pt x="60" y="282"/>
                        <a:pt x="60" y="282"/>
                        <a:pt x="60" y="282"/>
                      </a:cubicBezTo>
                      <a:cubicBezTo>
                        <a:pt x="62" y="282"/>
                        <a:pt x="62" y="282"/>
                        <a:pt x="62" y="282"/>
                      </a:cubicBezTo>
                      <a:cubicBezTo>
                        <a:pt x="64" y="282"/>
                        <a:pt x="64" y="282"/>
                        <a:pt x="64" y="282"/>
                      </a:cubicBezTo>
                      <a:cubicBezTo>
                        <a:pt x="67" y="282"/>
                        <a:pt x="67" y="282"/>
                        <a:pt x="67" y="282"/>
                      </a:cubicBezTo>
                      <a:cubicBezTo>
                        <a:pt x="70" y="282"/>
                        <a:pt x="70" y="282"/>
                        <a:pt x="70" y="282"/>
                      </a:cubicBezTo>
                      <a:cubicBezTo>
                        <a:pt x="71" y="282"/>
                        <a:pt x="71" y="282"/>
                        <a:pt x="71" y="282"/>
                      </a:cubicBezTo>
                      <a:cubicBezTo>
                        <a:pt x="71" y="282"/>
                        <a:pt x="71" y="282"/>
                        <a:pt x="71" y="282"/>
                      </a:cubicBezTo>
                      <a:cubicBezTo>
                        <a:pt x="72" y="282"/>
                        <a:pt x="72" y="282"/>
                        <a:pt x="72" y="282"/>
                      </a:cubicBezTo>
                      <a:cubicBezTo>
                        <a:pt x="72" y="282"/>
                        <a:pt x="72" y="282"/>
                        <a:pt x="72" y="282"/>
                      </a:cubicBezTo>
                      <a:cubicBezTo>
                        <a:pt x="72" y="282"/>
                        <a:pt x="72" y="282"/>
                        <a:pt x="72" y="282"/>
                      </a:cubicBezTo>
                      <a:cubicBezTo>
                        <a:pt x="72" y="283"/>
                        <a:pt x="72" y="283"/>
                        <a:pt x="72" y="283"/>
                      </a:cubicBezTo>
                      <a:cubicBezTo>
                        <a:pt x="72" y="283"/>
                        <a:pt x="72" y="283"/>
                        <a:pt x="72" y="283"/>
                      </a:cubicBezTo>
                      <a:cubicBezTo>
                        <a:pt x="72" y="285"/>
                        <a:pt x="72" y="285"/>
                        <a:pt x="72" y="285"/>
                      </a:cubicBezTo>
                      <a:cubicBezTo>
                        <a:pt x="72" y="285"/>
                        <a:pt x="72" y="285"/>
                        <a:pt x="72" y="285"/>
                      </a:cubicBezTo>
                      <a:cubicBezTo>
                        <a:pt x="70" y="285"/>
                        <a:pt x="70" y="285"/>
                        <a:pt x="70" y="285"/>
                      </a:cubicBezTo>
                      <a:cubicBezTo>
                        <a:pt x="67" y="285"/>
                        <a:pt x="67" y="285"/>
                        <a:pt x="67" y="285"/>
                      </a:cubicBezTo>
                      <a:cubicBezTo>
                        <a:pt x="65" y="285"/>
                        <a:pt x="65" y="285"/>
                        <a:pt x="65" y="285"/>
                      </a:cubicBezTo>
                      <a:cubicBezTo>
                        <a:pt x="63" y="285"/>
                        <a:pt x="63" y="285"/>
                        <a:pt x="63" y="285"/>
                      </a:cubicBezTo>
                      <a:cubicBezTo>
                        <a:pt x="61" y="286"/>
                        <a:pt x="61" y="286"/>
                        <a:pt x="61" y="286"/>
                      </a:cubicBezTo>
                      <a:cubicBezTo>
                        <a:pt x="60" y="286"/>
                        <a:pt x="60" y="286"/>
                        <a:pt x="60" y="286"/>
                      </a:cubicBezTo>
                      <a:cubicBezTo>
                        <a:pt x="56" y="286"/>
                        <a:pt x="56" y="286"/>
                        <a:pt x="56" y="286"/>
                      </a:cubicBezTo>
                      <a:cubicBezTo>
                        <a:pt x="55" y="286"/>
                        <a:pt x="55" y="286"/>
                        <a:pt x="55" y="286"/>
                      </a:cubicBezTo>
                      <a:cubicBezTo>
                        <a:pt x="56" y="285"/>
                        <a:pt x="56" y="285"/>
                        <a:pt x="56" y="285"/>
                      </a:cubicBezTo>
                      <a:cubicBezTo>
                        <a:pt x="56" y="284"/>
                        <a:pt x="56" y="283"/>
                        <a:pt x="56" y="283"/>
                      </a:cubicBezTo>
                      <a:lnTo>
                        <a:pt x="57" y="282"/>
                      </a:lnTo>
                      <a:close/>
                      <a:moveTo>
                        <a:pt x="72" y="260"/>
                      </a:moveTo>
                      <a:cubicBezTo>
                        <a:pt x="72" y="258"/>
                        <a:pt x="72" y="258"/>
                        <a:pt x="72" y="258"/>
                      </a:cubicBezTo>
                      <a:cubicBezTo>
                        <a:pt x="71" y="255"/>
                        <a:pt x="71" y="255"/>
                        <a:pt x="71" y="255"/>
                      </a:cubicBezTo>
                      <a:cubicBezTo>
                        <a:pt x="71" y="254"/>
                        <a:pt x="71" y="252"/>
                        <a:pt x="71" y="251"/>
                      </a:cubicBezTo>
                      <a:cubicBezTo>
                        <a:pt x="77" y="255"/>
                        <a:pt x="77" y="255"/>
                        <a:pt x="77" y="255"/>
                      </a:cubicBezTo>
                      <a:cubicBezTo>
                        <a:pt x="74" y="258"/>
                        <a:pt x="74" y="258"/>
                        <a:pt x="74" y="258"/>
                      </a:cubicBezTo>
                      <a:cubicBezTo>
                        <a:pt x="73" y="260"/>
                        <a:pt x="73" y="260"/>
                        <a:pt x="73" y="260"/>
                      </a:cubicBezTo>
                      <a:cubicBezTo>
                        <a:pt x="73" y="260"/>
                        <a:pt x="73" y="260"/>
                        <a:pt x="73" y="260"/>
                      </a:cubicBezTo>
                      <a:lnTo>
                        <a:pt x="72" y="260"/>
                      </a:lnTo>
                      <a:close/>
                      <a:moveTo>
                        <a:pt x="76" y="260"/>
                      </a:moveTo>
                      <a:cubicBezTo>
                        <a:pt x="79" y="257"/>
                        <a:pt x="79" y="257"/>
                        <a:pt x="79" y="257"/>
                      </a:cubicBezTo>
                      <a:cubicBezTo>
                        <a:pt x="83" y="260"/>
                        <a:pt x="83" y="260"/>
                        <a:pt x="83" y="260"/>
                      </a:cubicBezTo>
                      <a:cubicBezTo>
                        <a:pt x="77" y="260"/>
                        <a:pt x="77" y="260"/>
                        <a:pt x="77" y="260"/>
                      </a:cubicBezTo>
                      <a:cubicBezTo>
                        <a:pt x="75" y="260"/>
                        <a:pt x="75" y="260"/>
                        <a:pt x="75" y="260"/>
                      </a:cubicBezTo>
                      <a:lnTo>
                        <a:pt x="76" y="260"/>
                      </a:lnTo>
                      <a:close/>
                      <a:moveTo>
                        <a:pt x="79" y="254"/>
                      </a:moveTo>
                      <a:cubicBezTo>
                        <a:pt x="73" y="249"/>
                        <a:pt x="73" y="249"/>
                        <a:pt x="73" y="249"/>
                      </a:cubicBezTo>
                      <a:cubicBezTo>
                        <a:pt x="77" y="249"/>
                        <a:pt x="77" y="249"/>
                        <a:pt x="77" y="249"/>
                      </a:cubicBezTo>
                      <a:cubicBezTo>
                        <a:pt x="79" y="249"/>
                        <a:pt x="79" y="249"/>
                        <a:pt x="79" y="249"/>
                      </a:cubicBezTo>
                      <a:cubicBezTo>
                        <a:pt x="83" y="249"/>
                        <a:pt x="83" y="249"/>
                        <a:pt x="83" y="249"/>
                      </a:cubicBezTo>
                      <a:cubicBezTo>
                        <a:pt x="81" y="251"/>
                        <a:pt x="81" y="251"/>
                        <a:pt x="81" y="251"/>
                      </a:cubicBezTo>
                      <a:cubicBezTo>
                        <a:pt x="80" y="252"/>
                        <a:pt x="80" y="252"/>
                        <a:pt x="80" y="252"/>
                      </a:cubicBezTo>
                      <a:lnTo>
                        <a:pt x="79" y="254"/>
                      </a:lnTo>
                      <a:close/>
                      <a:moveTo>
                        <a:pt x="77" y="247"/>
                      </a:moveTo>
                      <a:cubicBezTo>
                        <a:pt x="75" y="247"/>
                        <a:pt x="75" y="247"/>
                        <a:pt x="75" y="247"/>
                      </a:cubicBezTo>
                      <a:cubicBezTo>
                        <a:pt x="72" y="247"/>
                        <a:pt x="72" y="247"/>
                        <a:pt x="72" y="247"/>
                      </a:cubicBezTo>
                      <a:cubicBezTo>
                        <a:pt x="73" y="246"/>
                        <a:pt x="73" y="246"/>
                        <a:pt x="73" y="246"/>
                      </a:cubicBezTo>
                      <a:cubicBezTo>
                        <a:pt x="74" y="245"/>
                        <a:pt x="74" y="245"/>
                        <a:pt x="74" y="245"/>
                      </a:cubicBezTo>
                      <a:cubicBezTo>
                        <a:pt x="77" y="241"/>
                        <a:pt x="77" y="241"/>
                        <a:pt x="77" y="241"/>
                      </a:cubicBezTo>
                      <a:cubicBezTo>
                        <a:pt x="83" y="247"/>
                        <a:pt x="83" y="247"/>
                        <a:pt x="83" y="247"/>
                      </a:cubicBezTo>
                      <a:lnTo>
                        <a:pt x="77" y="247"/>
                      </a:lnTo>
                      <a:close/>
                      <a:moveTo>
                        <a:pt x="77" y="238"/>
                      </a:moveTo>
                      <a:cubicBezTo>
                        <a:pt x="77" y="238"/>
                        <a:pt x="77" y="238"/>
                        <a:pt x="77" y="238"/>
                      </a:cubicBezTo>
                      <a:cubicBezTo>
                        <a:pt x="72" y="233"/>
                        <a:pt x="72" y="233"/>
                        <a:pt x="72" y="233"/>
                      </a:cubicBezTo>
                      <a:cubicBezTo>
                        <a:pt x="71" y="233"/>
                        <a:pt x="71" y="233"/>
                        <a:pt x="71" y="233"/>
                      </a:cubicBezTo>
                      <a:cubicBezTo>
                        <a:pt x="77" y="233"/>
                        <a:pt x="77" y="233"/>
                        <a:pt x="77" y="233"/>
                      </a:cubicBezTo>
                      <a:cubicBezTo>
                        <a:pt x="80" y="233"/>
                        <a:pt x="80" y="233"/>
                        <a:pt x="80" y="233"/>
                      </a:cubicBezTo>
                      <a:cubicBezTo>
                        <a:pt x="81" y="233"/>
                        <a:pt x="81" y="233"/>
                        <a:pt x="81" y="233"/>
                      </a:cubicBezTo>
                      <a:cubicBezTo>
                        <a:pt x="81" y="233"/>
                        <a:pt x="81" y="233"/>
                        <a:pt x="81" y="233"/>
                      </a:cubicBezTo>
                      <a:cubicBezTo>
                        <a:pt x="79" y="235"/>
                        <a:pt x="79" y="235"/>
                        <a:pt x="79" y="235"/>
                      </a:cubicBezTo>
                      <a:lnTo>
                        <a:pt x="77" y="238"/>
                      </a:lnTo>
                      <a:close/>
                      <a:moveTo>
                        <a:pt x="78" y="231"/>
                      </a:moveTo>
                      <a:cubicBezTo>
                        <a:pt x="75" y="231"/>
                        <a:pt x="75" y="231"/>
                        <a:pt x="75" y="231"/>
                      </a:cubicBezTo>
                      <a:cubicBezTo>
                        <a:pt x="71" y="231"/>
                        <a:pt x="71" y="231"/>
                        <a:pt x="71" y="231"/>
                      </a:cubicBezTo>
                      <a:cubicBezTo>
                        <a:pt x="73" y="229"/>
                        <a:pt x="73" y="229"/>
                        <a:pt x="73" y="229"/>
                      </a:cubicBezTo>
                      <a:cubicBezTo>
                        <a:pt x="74" y="227"/>
                        <a:pt x="74" y="227"/>
                        <a:pt x="74" y="227"/>
                      </a:cubicBezTo>
                      <a:cubicBezTo>
                        <a:pt x="75" y="225"/>
                        <a:pt x="75" y="225"/>
                        <a:pt x="75" y="225"/>
                      </a:cubicBezTo>
                      <a:cubicBezTo>
                        <a:pt x="81" y="231"/>
                        <a:pt x="81" y="231"/>
                        <a:pt x="81" y="231"/>
                      </a:cubicBezTo>
                      <a:lnTo>
                        <a:pt x="78" y="231"/>
                      </a:lnTo>
                      <a:close/>
                      <a:moveTo>
                        <a:pt x="75" y="222"/>
                      </a:moveTo>
                      <a:cubicBezTo>
                        <a:pt x="70" y="218"/>
                        <a:pt x="70" y="218"/>
                        <a:pt x="70" y="218"/>
                      </a:cubicBezTo>
                      <a:cubicBezTo>
                        <a:pt x="75" y="217"/>
                        <a:pt x="75" y="217"/>
                        <a:pt x="75" y="217"/>
                      </a:cubicBezTo>
                      <a:cubicBezTo>
                        <a:pt x="79" y="217"/>
                        <a:pt x="79" y="217"/>
                        <a:pt x="79" y="217"/>
                      </a:cubicBezTo>
                      <a:cubicBezTo>
                        <a:pt x="79" y="217"/>
                        <a:pt x="79" y="217"/>
                        <a:pt x="79" y="217"/>
                      </a:cubicBezTo>
                      <a:cubicBezTo>
                        <a:pt x="79" y="218"/>
                        <a:pt x="79" y="218"/>
                        <a:pt x="79" y="218"/>
                      </a:cubicBezTo>
                      <a:cubicBezTo>
                        <a:pt x="77" y="219"/>
                        <a:pt x="77" y="219"/>
                        <a:pt x="77" y="219"/>
                      </a:cubicBezTo>
                      <a:lnTo>
                        <a:pt x="75" y="222"/>
                      </a:lnTo>
                      <a:close/>
                      <a:moveTo>
                        <a:pt x="77" y="216"/>
                      </a:moveTo>
                      <a:cubicBezTo>
                        <a:pt x="73" y="216"/>
                        <a:pt x="73" y="216"/>
                        <a:pt x="73" y="216"/>
                      </a:cubicBezTo>
                      <a:cubicBezTo>
                        <a:pt x="70" y="216"/>
                        <a:pt x="70" y="216"/>
                        <a:pt x="70" y="216"/>
                      </a:cubicBezTo>
                      <a:cubicBezTo>
                        <a:pt x="72" y="214"/>
                        <a:pt x="72" y="214"/>
                        <a:pt x="72" y="214"/>
                      </a:cubicBezTo>
                      <a:cubicBezTo>
                        <a:pt x="73" y="212"/>
                        <a:pt x="73" y="212"/>
                        <a:pt x="73" y="212"/>
                      </a:cubicBezTo>
                      <a:cubicBezTo>
                        <a:pt x="74" y="211"/>
                        <a:pt x="74" y="211"/>
                        <a:pt x="74" y="211"/>
                      </a:cubicBezTo>
                      <a:cubicBezTo>
                        <a:pt x="79" y="216"/>
                        <a:pt x="79" y="216"/>
                        <a:pt x="79" y="216"/>
                      </a:cubicBezTo>
                      <a:lnTo>
                        <a:pt x="77" y="216"/>
                      </a:lnTo>
                      <a:close/>
                      <a:moveTo>
                        <a:pt x="74" y="208"/>
                      </a:moveTo>
                      <a:cubicBezTo>
                        <a:pt x="70" y="203"/>
                        <a:pt x="70" y="203"/>
                        <a:pt x="70" y="203"/>
                      </a:cubicBezTo>
                      <a:cubicBezTo>
                        <a:pt x="73" y="203"/>
                        <a:pt x="73" y="203"/>
                        <a:pt x="73" y="203"/>
                      </a:cubicBezTo>
                      <a:cubicBezTo>
                        <a:pt x="77" y="203"/>
                        <a:pt x="77" y="203"/>
                        <a:pt x="77" y="203"/>
                      </a:cubicBezTo>
                      <a:cubicBezTo>
                        <a:pt x="77" y="203"/>
                        <a:pt x="77" y="203"/>
                        <a:pt x="77" y="203"/>
                      </a:cubicBezTo>
                      <a:cubicBezTo>
                        <a:pt x="77" y="204"/>
                        <a:pt x="77" y="204"/>
                        <a:pt x="77" y="204"/>
                      </a:cubicBezTo>
                      <a:cubicBezTo>
                        <a:pt x="75" y="206"/>
                        <a:pt x="75" y="206"/>
                        <a:pt x="75" y="206"/>
                      </a:cubicBezTo>
                      <a:lnTo>
                        <a:pt x="74" y="208"/>
                      </a:lnTo>
                      <a:close/>
                      <a:moveTo>
                        <a:pt x="75" y="201"/>
                      </a:moveTo>
                      <a:cubicBezTo>
                        <a:pt x="71" y="201"/>
                        <a:pt x="71" y="201"/>
                        <a:pt x="71" y="201"/>
                      </a:cubicBezTo>
                      <a:cubicBezTo>
                        <a:pt x="70" y="201"/>
                        <a:pt x="70" y="201"/>
                        <a:pt x="70" y="201"/>
                      </a:cubicBezTo>
                      <a:cubicBezTo>
                        <a:pt x="70" y="201"/>
                        <a:pt x="70" y="201"/>
                        <a:pt x="70" y="201"/>
                      </a:cubicBezTo>
                      <a:cubicBezTo>
                        <a:pt x="72" y="199"/>
                        <a:pt x="72" y="199"/>
                        <a:pt x="72" y="199"/>
                      </a:cubicBezTo>
                      <a:cubicBezTo>
                        <a:pt x="73" y="198"/>
                        <a:pt x="73" y="198"/>
                        <a:pt x="73" y="198"/>
                      </a:cubicBezTo>
                      <a:cubicBezTo>
                        <a:pt x="77" y="201"/>
                        <a:pt x="77" y="201"/>
                        <a:pt x="77" y="201"/>
                      </a:cubicBezTo>
                      <a:lnTo>
                        <a:pt x="75" y="201"/>
                      </a:lnTo>
                      <a:close/>
                      <a:moveTo>
                        <a:pt x="71" y="198"/>
                      </a:moveTo>
                      <a:cubicBezTo>
                        <a:pt x="69" y="200"/>
                        <a:pt x="69" y="200"/>
                        <a:pt x="69" y="200"/>
                      </a:cubicBezTo>
                      <a:cubicBezTo>
                        <a:pt x="68" y="200"/>
                        <a:pt x="68" y="200"/>
                        <a:pt x="68" y="200"/>
                      </a:cubicBezTo>
                      <a:cubicBezTo>
                        <a:pt x="68" y="199"/>
                        <a:pt x="68" y="199"/>
                        <a:pt x="68" y="199"/>
                      </a:cubicBezTo>
                      <a:cubicBezTo>
                        <a:pt x="68" y="195"/>
                        <a:pt x="68" y="195"/>
                        <a:pt x="68" y="195"/>
                      </a:cubicBezTo>
                      <a:cubicBezTo>
                        <a:pt x="68" y="193"/>
                        <a:pt x="68" y="193"/>
                        <a:pt x="68" y="193"/>
                      </a:cubicBezTo>
                      <a:cubicBezTo>
                        <a:pt x="72" y="197"/>
                        <a:pt x="72" y="197"/>
                        <a:pt x="72" y="197"/>
                      </a:cubicBezTo>
                      <a:lnTo>
                        <a:pt x="71" y="198"/>
                      </a:lnTo>
                      <a:close/>
                      <a:moveTo>
                        <a:pt x="70" y="189"/>
                      </a:moveTo>
                      <a:cubicBezTo>
                        <a:pt x="71" y="189"/>
                        <a:pt x="71" y="189"/>
                        <a:pt x="71" y="189"/>
                      </a:cubicBezTo>
                      <a:cubicBezTo>
                        <a:pt x="72" y="187"/>
                        <a:pt x="72" y="187"/>
                        <a:pt x="72" y="187"/>
                      </a:cubicBezTo>
                      <a:cubicBezTo>
                        <a:pt x="72" y="187"/>
                        <a:pt x="72" y="187"/>
                        <a:pt x="72" y="187"/>
                      </a:cubicBezTo>
                      <a:cubicBezTo>
                        <a:pt x="76" y="190"/>
                        <a:pt x="76" y="190"/>
                        <a:pt x="76" y="190"/>
                      </a:cubicBezTo>
                      <a:cubicBezTo>
                        <a:pt x="75" y="190"/>
                        <a:pt x="75" y="190"/>
                        <a:pt x="75" y="190"/>
                      </a:cubicBezTo>
                      <a:cubicBezTo>
                        <a:pt x="72" y="190"/>
                        <a:pt x="72" y="190"/>
                        <a:pt x="72" y="190"/>
                      </a:cubicBezTo>
                      <a:cubicBezTo>
                        <a:pt x="71" y="190"/>
                        <a:pt x="71" y="190"/>
                        <a:pt x="71" y="190"/>
                      </a:cubicBezTo>
                      <a:cubicBezTo>
                        <a:pt x="69" y="190"/>
                        <a:pt x="69" y="190"/>
                        <a:pt x="69" y="190"/>
                      </a:cubicBezTo>
                      <a:lnTo>
                        <a:pt x="70" y="189"/>
                      </a:lnTo>
                      <a:close/>
                      <a:moveTo>
                        <a:pt x="74" y="180"/>
                      </a:moveTo>
                      <a:cubicBezTo>
                        <a:pt x="71" y="180"/>
                        <a:pt x="71" y="180"/>
                        <a:pt x="71" y="180"/>
                      </a:cubicBezTo>
                      <a:cubicBezTo>
                        <a:pt x="68" y="180"/>
                        <a:pt x="68" y="180"/>
                        <a:pt x="68" y="180"/>
                      </a:cubicBezTo>
                      <a:cubicBezTo>
                        <a:pt x="69" y="179"/>
                        <a:pt x="69" y="179"/>
                        <a:pt x="69" y="179"/>
                      </a:cubicBezTo>
                      <a:cubicBezTo>
                        <a:pt x="71" y="177"/>
                        <a:pt x="71" y="177"/>
                        <a:pt x="71" y="177"/>
                      </a:cubicBezTo>
                      <a:cubicBezTo>
                        <a:pt x="71" y="176"/>
                        <a:pt x="71" y="176"/>
                        <a:pt x="71" y="176"/>
                      </a:cubicBezTo>
                      <a:cubicBezTo>
                        <a:pt x="71" y="176"/>
                        <a:pt x="71" y="176"/>
                        <a:pt x="71" y="176"/>
                      </a:cubicBezTo>
                      <a:cubicBezTo>
                        <a:pt x="73" y="178"/>
                        <a:pt x="73" y="178"/>
                        <a:pt x="73" y="178"/>
                      </a:cubicBezTo>
                      <a:cubicBezTo>
                        <a:pt x="75" y="180"/>
                        <a:pt x="75" y="180"/>
                        <a:pt x="75" y="180"/>
                      </a:cubicBezTo>
                      <a:lnTo>
                        <a:pt x="74" y="180"/>
                      </a:lnTo>
                      <a:close/>
                      <a:moveTo>
                        <a:pt x="71" y="173"/>
                      </a:moveTo>
                      <a:cubicBezTo>
                        <a:pt x="68" y="170"/>
                        <a:pt x="68" y="170"/>
                        <a:pt x="68" y="170"/>
                      </a:cubicBezTo>
                      <a:cubicBezTo>
                        <a:pt x="68" y="170"/>
                        <a:pt x="68" y="170"/>
                        <a:pt x="68" y="170"/>
                      </a:cubicBezTo>
                      <a:cubicBezTo>
                        <a:pt x="72" y="170"/>
                        <a:pt x="72" y="170"/>
                        <a:pt x="72" y="170"/>
                      </a:cubicBezTo>
                      <a:cubicBezTo>
                        <a:pt x="74" y="170"/>
                        <a:pt x="74" y="170"/>
                        <a:pt x="74" y="170"/>
                      </a:cubicBezTo>
                      <a:cubicBezTo>
                        <a:pt x="73" y="171"/>
                        <a:pt x="73" y="171"/>
                        <a:pt x="73" y="171"/>
                      </a:cubicBezTo>
                      <a:cubicBezTo>
                        <a:pt x="71" y="173"/>
                        <a:pt x="71" y="173"/>
                        <a:pt x="71" y="173"/>
                      </a:cubicBezTo>
                      <a:close/>
                      <a:moveTo>
                        <a:pt x="73" y="168"/>
                      </a:moveTo>
                      <a:cubicBezTo>
                        <a:pt x="70" y="168"/>
                        <a:pt x="70" y="168"/>
                        <a:pt x="70" y="168"/>
                      </a:cubicBezTo>
                      <a:cubicBezTo>
                        <a:pt x="68" y="168"/>
                        <a:pt x="68" y="168"/>
                        <a:pt x="68" y="168"/>
                      </a:cubicBezTo>
                      <a:cubicBezTo>
                        <a:pt x="69" y="167"/>
                        <a:pt x="69" y="167"/>
                        <a:pt x="69" y="167"/>
                      </a:cubicBezTo>
                      <a:cubicBezTo>
                        <a:pt x="70" y="165"/>
                        <a:pt x="70" y="165"/>
                        <a:pt x="70" y="165"/>
                      </a:cubicBezTo>
                      <a:cubicBezTo>
                        <a:pt x="71" y="164"/>
                        <a:pt x="71" y="164"/>
                        <a:pt x="71" y="164"/>
                      </a:cubicBezTo>
                      <a:cubicBezTo>
                        <a:pt x="74" y="168"/>
                        <a:pt x="74" y="168"/>
                        <a:pt x="74" y="168"/>
                      </a:cubicBezTo>
                      <a:lnTo>
                        <a:pt x="73" y="168"/>
                      </a:lnTo>
                      <a:close/>
                      <a:moveTo>
                        <a:pt x="70" y="161"/>
                      </a:moveTo>
                      <a:cubicBezTo>
                        <a:pt x="68" y="158"/>
                        <a:pt x="68" y="158"/>
                        <a:pt x="68" y="158"/>
                      </a:cubicBezTo>
                      <a:cubicBezTo>
                        <a:pt x="69" y="158"/>
                        <a:pt x="69" y="158"/>
                        <a:pt x="69" y="158"/>
                      </a:cubicBezTo>
                      <a:cubicBezTo>
                        <a:pt x="71" y="158"/>
                        <a:pt x="71" y="158"/>
                        <a:pt x="71" y="158"/>
                      </a:cubicBezTo>
                      <a:cubicBezTo>
                        <a:pt x="72" y="158"/>
                        <a:pt x="72" y="158"/>
                        <a:pt x="72" y="158"/>
                      </a:cubicBezTo>
                      <a:cubicBezTo>
                        <a:pt x="73" y="158"/>
                        <a:pt x="73" y="158"/>
                        <a:pt x="73" y="158"/>
                      </a:cubicBezTo>
                      <a:cubicBezTo>
                        <a:pt x="73" y="159"/>
                        <a:pt x="73" y="159"/>
                        <a:pt x="73" y="159"/>
                      </a:cubicBezTo>
                      <a:cubicBezTo>
                        <a:pt x="72" y="159"/>
                        <a:pt x="72" y="159"/>
                        <a:pt x="72" y="159"/>
                      </a:cubicBezTo>
                      <a:cubicBezTo>
                        <a:pt x="71" y="160"/>
                        <a:pt x="71" y="160"/>
                        <a:pt x="71" y="160"/>
                      </a:cubicBezTo>
                      <a:lnTo>
                        <a:pt x="70" y="161"/>
                      </a:lnTo>
                      <a:close/>
                      <a:moveTo>
                        <a:pt x="71" y="156"/>
                      </a:moveTo>
                      <a:cubicBezTo>
                        <a:pt x="70" y="156"/>
                        <a:pt x="70" y="156"/>
                        <a:pt x="70" y="156"/>
                      </a:cubicBezTo>
                      <a:cubicBezTo>
                        <a:pt x="69" y="156"/>
                        <a:pt x="69" y="156"/>
                        <a:pt x="69" y="156"/>
                      </a:cubicBezTo>
                      <a:cubicBezTo>
                        <a:pt x="68" y="156"/>
                        <a:pt x="68" y="156"/>
                        <a:pt x="68" y="156"/>
                      </a:cubicBezTo>
                      <a:cubicBezTo>
                        <a:pt x="68" y="156"/>
                        <a:pt x="68" y="156"/>
                        <a:pt x="68" y="156"/>
                      </a:cubicBezTo>
                      <a:cubicBezTo>
                        <a:pt x="69" y="155"/>
                        <a:pt x="69" y="155"/>
                        <a:pt x="69" y="155"/>
                      </a:cubicBezTo>
                      <a:cubicBezTo>
                        <a:pt x="69" y="155"/>
                        <a:pt x="69" y="155"/>
                        <a:pt x="69" y="155"/>
                      </a:cubicBezTo>
                      <a:cubicBezTo>
                        <a:pt x="70" y="154"/>
                        <a:pt x="70" y="154"/>
                        <a:pt x="70" y="154"/>
                      </a:cubicBezTo>
                      <a:cubicBezTo>
                        <a:pt x="72" y="156"/>
                        <a:pt x="72" y="156"/>
                        <a:pt x="72" y="156"/>
                      </a:cubicBezTo>
                      <a:lnTo>
                        <a:pt x="71" y="156"/>
                      </a:lnTo>
                      <a:close/>
                      <a:moveTo>
                        <a:pt x="70" y="151"/>
                      </a:moveTo>
                      <a:cubicBezTo>
                        <a:pt x="68" y="150"/>
                        <a:pt x="68" y="150"/>
                        <a:pt x="68" y="150"/>
                      </a:cubicBezTo>
                      <a:cubicBezTo>
                        <a:pt x="70" y="149"/>
                        <a:pt x="70" y="149"/>
                        <a:pt x="70" y="149"/>
                      </a:cubicBezTo>
                      <a:cubicBezTo>
                        <a:pt x="71" y="149"/>
                        <a:pt x="71" y="149"/>
                        <a:pt x="71" y="149"/>
                      </a:cubicBezTo>
                      <a:cubicBezTo>
                        <a:pt x="72" y="149"/>
                        <a:pt x="72" y="149"/>
                        <a:pt x="72" y="149"/>
                      </a:cubicBezTo>
                      <a:cubicBezTo>
                        <a:pt x="72" y="150"/>
                        <a:pt x="72" y="150"/>
                        <a:pt x="72" y="150"/>
                      </a:cubicBezTo>
                      <a:cubicBezTo>
                        <a:pt x="71" y="150"/>
                        <a:pt x="71" y="150"/>
                        <a:pt x="71" y="150"/>
                      </a:cubicBezTo>
                      <a:lnTo>
                        <a:pt x="70" y="151"/>
                      </a:lnTo>
                      <a:close/>
                      <a:moveTo>
                        <a:pt x="69" y="148"/>
                      </a:moveTo>
                      <a:cubicBezTo>
                        <a:pt x="68" y="148"/>
                        <a:pt x="68" y="148"/>
                        <a:pt x="68" y="148"/>
                      </a:cubicBezTo>
                      <a:cubicBezTo>
                        <a:pt x="67" y="148"/>
                        <a:pt x="67" y="148"/>
                        <a:pt x="67" y="148"/>
                      </a:cubicBezTo>
                      <a:cubicBezTo>
                        <a:pt x="68" y="147"/>
                        <a:pt x="68" y="147"/>
                        <a:pt x="68" y="147"/>
                      </a:cubicBezTo>
                      <a:cubicBezTo>
                        <a:pt x="68" y="147"/>
                        <a:pt x="68" y="147"/>
                        <a:pt x="68" y="147"/>
                      </a:cubicBezTo>
                      <a:cubicBezTo>
                        <a:pt x="69" y="146"/>
                        <a:pt x="69" y="146"/>
                        <a:pt x="69" y="146"/>
                      </a:cubicBezTo>
                      <a:cubicBezTo>
                        <a:pt x="71" y="148"/>
                        <a:pt x="71" y="148"/>
                        <a:pt x="71" y="148"/>
                      </a:cubicBezTo>
                      <a:lnTo>
                        <a:pt x="69" y="148"/>
                      </a:lnTo>
                      <a:close/>
                      <a:moveTo>
                        <a:pt x="70" y="142"/>
                      </a:moveTo>
                      <a:cubicBezTo>
                        <a:pt x="69" y="143"/>
                        <a:pt x="69" y="143"/>
                        <a:pt x="69" y="143"/>
                      </a:cubicBezTo>
                      <a:cubicBezTo>
                        <a:pt x="69" y="143"/>
                        <a:pt x="69" y="143"/>
                        <a:pt x="69" y="143"/>
                      </a:cubicBezTo>
                      <a:cubicBezTo>
                        <a:pt x="67" y="141"/>
                        <a:pt x="67" y="141"/>
                        <a:pt x="67" y="141"/>
                      </a:cubicBezTo>
                      <a:cubicBezTo>
                        <a:pt x="68" y="141"/>
                        <a:pt x="68" y="141"/>
                        <a:pt x="68" y="141"/>
                      </a:cubicBezTo>
                      <a:cubicBezTo>
                        <a:pt x="69" y="141"/>
                        <a:pt x="69" y="141"/>
                        <a:pt x="69" y="141"/>
                      </a:cubicBezTo>
                      <a:cubicBezTo>
                        <a:pt x="71" y="141"/>
                        <a:pt x="71" y="141"/>
                        <a:pt x="71" y="141"/>
                      </a:cubicBezTo>
                      <a:lnTo>
                        <a:pt x="70" y="142"/>
                      </a:lnTo>
                      <a:close/>
                      <a:moveTo>
                        <a:pt x="70" y="139"/>
                      </a:moveTo>
                      <a:cubicBezTo>
                        <a:pt x="67" y="139"/>
                        <a:pt x="67" y="139"/>
                        <a:pt x="67" y="139"/>
                      </a:cubicBezTo>
                      <a:cubicBezTo>
                        <a:pt x="67" y="139"/>
                        <a:pt x="67" y="139"/>
                        <a:pt x="67" y="139"/>
                      </a:cubicBezTo>
                      <a:cubicBezTo>
                        <a:pt x="67" y="139"/>
                        <a:pt x="67" y="139"/>
                        <a:pt x="67" y="139"/>
                      </a:cubicBezTo>
                      <a:cubicBezTo>
                        <a:pt x="68" y="138"/>
                        <a:pt x="68" y="138"/>
                        <a:pt x="68" y="138"/>
                      </a:cubicBezTo>
                      <a:cubicBezTo>
                        <a:pt x="69" y="137"/>
                        <a:pt x="69" y="137"/>
                        <a:pt x="69" y="137"/>
                      </a:cubicBezTo>
                      <a:cubicBezTo>
                        <a:pt x="71" y="139"/>
                        <a:pt x="71" y="139"/>
                        <a:pt x="71" y="139"/>
                      </a:cubicBezTo>
                      <a:lnTo>
                        <a:pt x="70" y="139"/>
                      </a:lnTo>
                      <a:close/>
                      <a:moveTo>
                        <a:pt x="69" y="134"/>
                      </a:moveTo>
                      <a:cubicBezTo>
                        <a:pt x="67" y="133"/>
                        <a:pt x="67" y="133"/>
                        <a:pt x="67" y="133"/>
                      </a:cubicBezTo>
                      <a:cubicBezTo>
                        <a:pt x="70" y="133"/>
                        <a:pt x="70" y="133"/>
                        <a:pt x="70" y="133"/>
                      </a:cubicBezTo>
                      <a:cubicBezTo>
                        <a:pt x="71" y="133"/>
                        <a:pt x="71" y="133"/>
                        <a:pt x="71" y="133"/>
                      </a:cubicBezTo>
                      <a:cubicBezTo>
                        <a:pt x="70" y="133"/>
                        <a:pt x="70" y="133"/>
                        <a:pt x="70" y="133"/>
                      </a:cubicBezTo>
                      <a:lnTo>
                        <a:pt x="69" y="134"/>
                      </a:lnTo>
                      <a:close/>
                      <a:moveTo>
                        <a:pt x="70" y="131"/>
                      </a:moveTo>
                      <a:cubicBezTo>
                        <a:pt x="68" y="131"/>
                        <a:pt x="68" y="131"/>
                        <a:pt x="68" y="131"/>
                      </a:cubicBezTo>
                      <a:cubicBezTo>
                        <a:pt x="66" y="131"/>
                        <a:pt x="66" y="131"/>
                        <a:pt x="66" y="131"/>
                      </a:cubicBezTo>
                      <a:cubicBezTo>
                        <a:pt x="67" y="130"/>
                        <a:pt x="67" y="130"/>
                        <a:pt x="67" y="130"/>
                      </a:cubicBezTo>
                      <a:cubicBezTo>
                        <a:pt x="68" y="128"/>
                        <a:pt x="68" y="128"/>
                        <a:pt x="68" y="128"/>
                      </a:cubicBezTo>
                      <a:cubicBezTo>
                        <a:pt x="68" y="128"/>
                        <a:pt x="68" y="128"/>
                        <a:pt x="68" y="128"/>
                      </a:cubicBezTo>
                      <a:cubicBezTo>
                        <a:pt x="71" y="131"/>
                        <a:pt x="71" y="131"/>
                        <a:pt x="71" y="131"/>
                      </a:cubicBezTo>
                      <a:lnTo>
                        <a:pt x="70" y="131"/>
                      </a:lnTo>
                      <a:close/>
                      <a:moveTo>
                        <a:pt x="68" y="120"/>
                      </a:moveTo>
                      <a:cubicBezTo>
                        <a:pt x="66" y="120"/>
                        <a:pt x="66" y="120"/>
                        <a:pt x="66" y="120"/>
                      </a:cubicBezTo>
                      <a:cubicBezTo>
                        <a:pt x="67" y="119"/>
                        <a:pt x="67" y="119"/>
                        <a:pt x="67" y="119"/>
                      </a:cubicBezTo>
                      <a:cubicBezTo>
                        <a:pt x="67" y="117"/>
                        <a:pt x="67" y="117"/>
                        <a:pt x="67" y="117"/>
                      </a:cubicBezTo>
                      <a:cubicBezTo>
                        <a:pt x="68" y="117"/>
                        <a:pt x="68" y="117"/>
                        <a:pt x="68" y="117"/>
                      </a:cubicBezTo>
                      <a:cubicBezTo>
                        <a:pt x="70" y="120"/>
                        <a:pt x="70" y="120"/>
                        <a:pt x="70" y="120"/>
                      </a:cubicBezTo>
                      <a:cubicBezTo>
                        <a:pt x="70" y="120"/>
                        <a:pt x="70" y="120"/>
                        <a:pt x="70" y="120"/>
                      </a:cubicBezTo>
                      <a:lnTo>
                        <a:pt x="68" y="120"/>
                      </a:lnTo>
                      <a:close/>
                      <a:moveTo>
                        <a:pt x="67" y="109"/>
                      </a:moveTo>
                      <a:cubicBezTo>
                        <a:pt x="66" y="109"/>
                        <a:pt x="66" y="109"/>
                        <a:pt x="66" y="109"/>
                      </a:cubicBezTo>
                      <a:cubicBezTo>
                        <a:pt x="66" y="108"/>
                        <a:pt x="66" y="108"/>
                        <a:pt x="66" y="108"/>
                      </a:cubicBezTo>
                      <a:cubicBezTo>
                        <a:pt x="67" y="107"/>
                        <a:pt x="67" y="107"/>
                        <a:pt x="67" y="107"/>
                      </a:cubicBezTo>
                      <a:cubicBezTo>
                        <a:pt x="67" y="107"/>
                        <a:pt x="67" y="107"/>
                        <a:pt x="67" y="107"/>
                      </a:cubicBezTo>
                      <a:cubicBezTo>
                        <a:pt x="69" y="109"/>
                        <a:pt x="69" y="109"/>
                        <a:pt x="69" y="109"/>
                      </a:cubicBezTo>
                      <a:cubicBezTo>
                        <a:pt x="69" y="109"/>
                        <a:pt x="69" y="109"/>
                        <a:pt x="69" y="109"/>
                      </a:cubicBezTo>
                      <a:lnTo>
                        <a:pt x="67" y="109"/>
                      </a:lnTo>
                      <a:close/>
                      <a:moveTo>
                        <a:pt x="67" y="99"/>
                      </a:moveTo>
                      <a:cubicBezTo>
                        <a:pt x="66" y="99"/>
                        <a:pt x="66" y="99"/>
                        <a:pt x="66" y="99"/>
                      </a:cubicBezTo>
                      <a:cubicBezTo>
                        <a:pt x="65" y="100"/>
                        <a:pt x="65" y="100"/>
                        <a:pt x="65" y="100"/>
                      </a:cubicBezTo>
                      <a:cubicBezTo>
                        <a:pt x="66" y="99"/>
                        <a:pt x="66" y="99"/>
                        <a:pt x="66" y="99"/>
                      </a:cubicBezTo>
                      <a:cubicBezTo>
                        <a:pt x="66" y="99"/>
                        <a:pt x="66" y="99"/>
                        <a:pt x="66" y="99"/>
                      </a:cubicBezTo>
                      <a:cubicBezTo>
                        <a:pt x="66" y="98"/>
                        <a:pt x="66" y="98"/>
                        <a:pt x="66" y="98"/>
                      </a:cubicBezTo>
                      <a:cubicBezTo>
                        <a:pt x="67" y="97"/>
                        <a:pt x="67" y="97"/>
                        <a:pt x="67" y="97"/>
                      </a:cubicBezTo>
                      <a:cubicBezTo>
                        <a:pt x="69" y="99"/>
                        <a:pt x="69" y="99"/>
                        <a:pt x="69" y="99"/>
                      </a:cubicBezTo>
                      <a:cubicBezTo>
                        <a:pt x="68" y="99"/>
                        <a:pt x="68" y="99"/>
                        <a:pt x="68" y="99"/>
                      </a:cubicBezTo>
                      <a:lnTo>
                        <a:pt x="67" y="99"/>
                      </a:lnTo>
                      <a:close/>
                      <a:moveTo>
                        <a:pt x="67" y="72"/>
                      </a:moveTo>
                      <a:cubicBezTo>
                        <a:pt x="67" y="72"/>
                        <a:pt x="67" y="72"/>
                        <a:pt x="67" y="72"/>
                      </a:cubicBezTo>
                      <a:cubicBezTo>
                        <a:pt x="66" y="74"/>
                        <a:pt x="66" y="74"/>
                        <a:pt x="66" y="74"/>
                      </a:cubicBezTo>
                      <a:cubicBezTo>
                        <a:pt x="66" y="74"/>
                        <a:pt x="66" y="74"/>
                        <a:pt x="66" y="74"/>
                      </a:cubicBezTo>
                      <a:cubicBezTo>
                        <a:pt x="66" y="74"/>
                        <a:pt x="66" y="74"/>
                        <a:pt x="66" y="74"/>
                      </a:cubicBezTo>
                      <a:cubicBezTo>
                        <a:pt x="66" y="74"/>
                        <a:pt x="66" y="74"/>
                        <a:pt x="66" y="74"/>
                      </a:cubicBezTo>
                      <a:cubicBezTo>
                        <a:pt x="65" y="73"/>
                        <a:pt x="65" y="73"/>
                        <a:pt x="65" y="73"/>
                      </a:cubicBezTo>
                      <a:cubicBezTo>
                        <a:pt x="64" y="72"/>
                        <a:pt x="64" y="72"/>
                        <a:pt x="64" y="72"/>
                      </a:cubicBezTo>
                      <a:cubicBezTo>
                        <a:pt x="66" y="72"/>
                        <a:pt x="66" y="72"/>
                        <a:pt x="66" y="72"/>
                      </a:cubicBezTo>
                      <a:cubicBezTo>
                        <a:pt x="67" y="72"/>
                        <a:pt x="67" y="72"/>
                        <a:pt x="67" y="72"/>
                      </a:cubicBezTo>
                      <a:cubicBezTo>
                        <a:pt x="67" y="72"/>
                        <a:pt x="67" y="72"/>
                        <a:pt x="67" y="72"/>
                      </a:cubicBezTo>
                      <a:close/>
                      <a:moveTo>
                        <a:pt x="66" y="63"/>
                      </a:moveTo>
                      <a:cubicBezTo>
                        <a:pt x="64" y="63"/>
                        <a:pt x="64" y="63"/>
                        <a:pt x="64" y="63"/>
                      </a:cubicBezTo>
                      <a:cubicBezTo>
                        <a:pt x="64" y="63"/>
                        <a:pt x="64" y="63"/>
                        <a:pt x="64" y="63"/>
                      </a:cubicBezTo>
                      <a:cubicBezTo>
                        <a:pt x="64" y="63"/>
                        <a:pt x="64" y="63"/>
                        <a:pt x="64" y="63"/>
                      </a:cubicBezTo>
                      <a:cubicBezTo>
                        <a:pt x="65" y="62"/>
                        <a:pt x="65" y="62"/>
                        <a:pt x="65" y="62"/>
                      </a:cubicBezTo>
                      <a:cubicBezTo>
                        <a:pt x="65" y="61"/>
                        <a:pt x="65" y="61"/>
                        <a:pt x="65" y="61"/>
                      </a:cubicBezTo>
                      <a:cubicBezTo>
                        <a:pt x="66" y="63"/>
                        <a:pt x="66" y="63"/>
                        <a:pt x="66" y="63"/>
                      </a:cubicBezTo>
                      <a:close/>
                      <a:moveTo>
                        <a:pt x="65" y="52"/>
                      </a:moveTo>
                      <a:cubicBezTo>
                        <a:pt x="65" y="53"/>
                        <a:pt x="65" y="53"/>
                        <a:pt x="65" y="53"/>
                      </a:cubicBezTo>
                      <a:cubicBezTo>
                        <a:pt x="65" y="53"/>
                        <a:pt x="64" y="53"/>
                        <a:pt x="64" y="53"/>
                      </a:cubicBezTo>
                      <a:cubicBezTo>
                        <a:pt x="64" y="53"/>
                        <a:pt x="64" y="53"/>
                        <a:pt x="63" y="53"/>
                      </a:cubicBezTo>
                      <a:cubicBezTo>
                        <a:pt x="63" y="52"/>
                        <a:pt x="63" y="52"/>
                        <a:pt x="63" y="52"/>
                      </a:cubicBezTo>
                      <a:cubicBezTo>
                        <a:pt x="63" y="50"/>
                        <a:pt x="63" y="50"/>
                        <a:pt x="63" y="50"/>
                      </a:cubicBezTo>
                      <a:cubicBezTo>
                        <a:pt x="63" y="47"/>
                        <a:pt x="63" y="47"/>
                        <a:pt x="63" y="47"/>
                      </a:cubicBezTo>
                      <a:cubicBezTo>
                        <a:pt x="63" y="45"/>
                        <a:pt x="63" y="45"/>
                        <a:pt x="63" y="45"/>
                      </a:cubicBezTo>
                      <a:cubicBezTo>
                        <a:pt x="63" y="45"/>
                        <a:pt x="63" y="45"/>
                        <a:pt x="63" y="45"/>
                      </a:cubicBezTo>
                      <a:cubicBezTo>
                        <a:pt x="65" y="45"/>
                        <a:pt x="65" y="45"/>
                        <a:pt x="65" y="45"/>
                      </a:cubicBezTo>
                      <a:cubicBezTo>
                        <a:pt x="66" y="45"/>
                        <a:pt x="66" y="45"/>
                        <a:pt x="66" y="45"/>
                      </a:cubicBezTo>
                      <a:cubicBezTo>
                        <a:pt x="66" y="46"/>
                        <a:pt x="66" y="46"/>
                        <a:pt x="66" y="46"/>
                      </a:cubicBezTo>
                      <a:cubicBezTo>
                        <a:pt x="66" y="48"/>
                        <a:pt x="66" y="48"/>
                        <a:pt x="66" y="48"/>
                      </a:cubicBezTo>
                      <a:cubicBezTo>
                        <a:pt x="66" y="50"/>
                        <a:pt x="66" y="50"/>
                        <a:pt x="66" y="50"/>
                      </a:cubicBezTo>
                      <a:cubicBezTo>
                        <a:pt x="66" y="52"/>
                        <a:pt x="66" y="52"/>
                        <a:pt x="66" y="52"/>
                      </a:cubicBezTo>
                      <a:cubicBezTo>
                        <a:pt x="66" y="52"/>
                        <a:pt x="66" y="52"/>
                        <a:pt x="65" y="52"/>
                      </a:cubicBezTo>
                      <a:close/>
                      <a:moveTo>
                        <a:pt x="63" y="124"/>
                      </a:moveTo>
                      <a:cubicBezTo>
                        <a:pt x="64" y="126"/>
                        <a:pt x="64" y="126"/>
                        <a:pt x="64" y="126"/>
                      </a:cubicBezTo>
                      <a:cubicBezTo>
                        <a:pt x="64" y="128"/>
                        <a:pt x="64" y="128"/>
                        <a:pt x="64" y="128"/>
                      </a:cubicBezTo>
                      <a:cubicBezTo>
                        <a:pt x="63" y="126"/>
                        <a:pt x="63" y="126"/>
                        <a:pt x="63" y="126"/>
                      </a:cubicBezTo>
                      <a:cubicBezTo>
                        <a:pt x="63" y="126"/>
                        <a:pt x="63" y="126"/>
                        <a:pt x="63" y="126"/>
                      </a:cubicBezTo>
                      <a:lnTo>
                        <a:pt x="63" y="124"/>
                      </a:lnTo>
                      <a:close/>
                      <a:moveTo>
                        <a:pt x="63" y="122"/>
                      </a:moveTo>
                      <a:cubicBezTo>
                        <a:pt x="62" y="123"/>
                        <a:pt x="62" y="123"/>
                        <a:pt x="62" y="123"/>
                      </a:cubicBezTo>
                      <a:cubicBezTo>
                        <a:pt x="61" y="124"/>
                        <a:pt x="61" y="124"/>
                        <a:pt x="61" y="124"/>
                      </a:cubicBezTo>
                      <a:cubicBezTo>
                        <a:pt x="60" y="122"/>
                        <a:pt x="60" y="122"/>
                        <a:pt x="60" y="122"/>
                      </a:cubicBezTo>
                      <a:cubicBezTo>
                        <a:pt x="61" y="122"/>
                        <a:pt x="61" y="122"/>
                        <a:pt x="61" y="122"/>
                      </a:cubicBezTo>
                      <a:cubicBezTo>
                        <a:pt x="62" y="122"/>
                        <a:pt x="62" y="122"/>
                        <a:pt x="62" y="122"/>
                      </a:cubicBezTo>
                      <a:cubicBezTo>
                        <a:pt x="63" y="122"/>
                        <a:pt x="63" y="122"/>
                        <a:pt x="63" y="122"/>
                      </a:cubicBezTo>
                      <a:close/>
                      <a:moveTo>
                        <a:pt x="60" y="126"/>
                      </a:moveTo>
                      <a:cubicBezTo>
                        <a:pt x="60" y="127"/>
                        <a:pt x="60" y="127"/>
                        <a:pt x="60" y="127"/>
                      </a:cubicBezTo>
                      <a:cubicBezTo>
                        <a:pt x="59" y="128"/>
                        <a:pt x="59" y="128"/>
                        <a:pt x="59" y="128"/>
                      </a:cubicBezTo>
                      <a:cubicBezTo>
                        <a:pt x="59" y="126"/>
                        <a:pt x="59" y="126"/>
                        <a:pt x="59" y="126"/>
                      </a:cubicBezTo>
                      <a:cubicBezTo>
                        <a:pt x="59" y="124"/>
                        <a:pt x="59" y="124"/>
                        <a:pt x="59" y="124"/>
                      </a:cubicBezTo>
                      <a:lnTo>
                        <a:pt x="60" y="126"/>
                      </a:lnTo>
                      <a:close/>
                      <a:moveTo>
                        <a:pt x="60" y="92"/>
                      </a:moveTo>
                      <a:cubicBezTo>
                        <a:pt x="62" y="92"/>
                        <a:pt x="62" y="92"/>
                        <a:pt x="62" y="92"/>
                      </a:cubicBezTo>
                      <a:cubicBezTo>
                        <a:pt x="61" y="93"/>
                        <a:pt x="61" y="93"/>
                        <a:pt x="61" y="93"/>
                      </a:cubicBezTo>
                      <a:cubicBezTo>
                        <a:pt x="61" y="94"/>
                        <a:pt x="61" y="94"/>
                        <a:pt x="61" y="94"/>
                      </a:cubicBezTo>
                      <a:cubicBezTo>
                        <a:pt x="61" y="93"/>
                        <a:pt x="61" y="93"/>
                        <a:pt x="61" y="93"/>
                      </a:cubicBezTo>
                      <a:lnTo>
                        <a:pt x="60" y="92"/>
                      </a:lnTo>
                      <a:close/>
                      <a:moveTo>
                        <a:pt x="62" y="111"/>
                      </a:moveTo>
                      <a:cubicBezTo>
                        <a:pt x="62" y="112"/>
                        <a:pt x="62" y="112"/>
                        <a:pt x="62" y="112"/>
                      </a:cubicBezTo>
                      <a:cubicBezTo>
                        <a:pt x="61" y="113"/>
                        <a:pt x="61" y="113"/>
                        <a:pt x="61" y="113"/>
                      </a:cubicBezTo>
                      <a:cubicBezTo>
                        <a:pt x="60" y="111"/>
                        <a:pt x="60" y="111"/>
                        <a:pt x="60" y="111"/>
                      </a:cubicBezTo>
                      <a:cubicBezTo>
                        <a:pt x="61" y="111"/>
                        <a:pt x="61" y="111"/>
                        <a:pt x="61" y="111"/>
                      </a:cubicBezTo>
                      <a:cubicBezTo>
                        <a:pt x="62" y="111"/>
                        <a:pt x="62" y="111"/>
                        <a:pt x="62" y="111"/>
                      </a:cubicBezTo>
                      <a:cubicBezTo>
                        <a:pt x="62" y="111"/>
                        <a:pt x="62" y="111"/>
                        <a:pt x="62" y="111"/>
                      </a:cubicBezTo>
                      <a:close/>
                      <a:moveTo>
                        <a:pt x="62" y="101"/>
                      </a:moveTo>
                      <a:cubicBezTo>
                        <a:pt x="62" y="102"/>
                        <a:pt x="62" y="102"/>
                        <a:pt x="62" y="102"/>
                      </a:cubicBezTo>
                      <a:cubicBezTo>
                        <a:pt x="61" y="103"/>
                        <a:pt x="61" y="103"/>
                        <a:pt x="61" y="103"/>
                      </a:cubicBezTo>
                      <a:cubicBezTo>
                        <a:pt x="60" y="101"/>
                        <a:pt x="60" y="101"/>
                        <a:pt x="60" y="101"/>
                      </a:cubicBezTo>
                      <a:cubicBezTo>
                        <a:pt x="61" y="101"/>
                        <a:pt x="61" y="101"/>
                        <a:pt x="61" y="101"/>
                      </a:cubicBezTo>
                      <a:cubicBezTo>
                        <a:pt x="62" y="101"/>
                        <a:pt x="62" y="101"/>
                        <a:pt x="62" y="101"/>
                      </a:cubicBezTo>
                      <a:cubicBezTo>
                        <a:pt x="62" y="101"/>
                        <a:pt x="62" y="101"/>
                        <a:pt x="62" y="101"/>
                      </a:cubicBezTo>
                      <a:close/>
                      <a:moveTo>
                        <a:pt x="61" y="90"/>
                      </a:moveTo>
                      <a:cubicBezTo>
                        <a:pt x="60" y="90"/>
                        <a:pt x="60" y="90"/>
                        <a:pt x="60" y="90"/>
                      </a:cubicBezTo>
                      <a:cubicBezTo>
                        <a:pt x="60" y="89"/>
                        <a:pt x="60" y="89"/>
                        <a:pt x="60" y="89"/>
                      </a:cubicBezTo>
                      <a:cubicBezTo>
                        <a:pt x="61" y="88"/>
                        <a:pt x="61" y="88"/>
                        <a:pt x="61" y="88"/>
                      </a:cubicBezTo>
                      <a:cubicBezTo>
                        <a:pt x="62" y="90"/>
                        <a:pt x="62" y="90"/>
                        <a:pt x="62" y="90"/>
                      </a:cubicBezTo>
                      <a:lnTo>
                        <a:pt x="61" y="90"/>
                      </a:lnTo>
                      <a:close/>
                      <a:moveTo>
                        <a:pt x="61" y="83"/>
                      </a:moveTo>
                      <a:cubicBezTo>
                        <a:pt x="61" y="84"/>
                        <a:pt x="61" y="84"/>
                        <a:pt x="61" y="84"/>
                      </a:cubicBezTo>
                      <a:cubicBezTo>
                        <a:pt x="60" y="82"/>
                        <a:pt x="60" y="82"/>
                        <a:pt x="60" y="82"/>
                      </a:cubicBezTo>
                      <a:cubicBezTo>
                        <a:pt x="60" y="82"/>
                        <a:pt x="60" y="82"/>
                        <a:pt x="60" y="82"/>
                      </a:cubicBezTo>
                      <a:cubicBezTo>
                        <a:pt x="62" y="82"/>
                        <a:pt x="62" y="82"/>
                        <a:pt x="62" y="82"/>
                      </a:cubicBezTo>
                      <a:lnTo>
                        <a:pt x="61" y="83"/>
                      </a:lnTo>
                      <a:close/>
                      <a:moveTo>
                        <a:pt x="60" y="80"/>
                      </a:moveTo>
                      <a:cubicBezTo>
                        <a:pt x="61" y="78"/>
                        <a:pt x="61" y="78"/>
                        <a:pt x="61" y="78"/>
                      </a:cubicBezTo>
                      <a:cubicBezTo>
                        <a:pt x="61" y="78"/>
                        <a:pt x="61" y="78"/>
                        <a:pt x="61" y="78"/>
                      </a:cubicBezTo>
                      <a:cubicBezTo>
                        <a:pt x="61" y="79"/>
                        <a:pt x="61" y="79"/>
                        <a:pt x="61" y="79"/>
                      </a:cubicBezTo>
                      <a:cubicBezTo>
                        <a:pt x="62" y="80"/>
                        <a:pt x="62" y="80"/>
                        <a:pt x="62" y="80"/>
                      </a:cubicBezTo>
                      <a:lnTo>
                        <a:pt x="60" y="80"/>
                      </a:lnTo>
                      <a:close/>
                      <a:moveTo>
                        <a:pt x="61" y="53"/>
                      </a:moveTo>
                      <a:cubicBezTo>
                        <a:pt x="59" y="53"/>
                        <a:pt x="59" y="53"/>
                        <a:pt x="59" y="53"/>
                      </a:cubicBezTo>
                      <a:cubicBezTo>
                        <a:pt x="59" y="52"/>
                        <a:pt x="59" y="52"/>
                        <a:pt x="59" y="52"/>
                      </a:cubicBezTo>
                      <a:cubicBezTo>
                        <a:pt x="59" y="51"/>
                        <a:pt x="59" y="51"/>
                        <a:pt x="59" y="51"/>
                      </a:cubicBezTo>
                      <a:cubicBezTo>
                        <a:pt x="59" y="48"/>
                        <a:pt x="59" y="48"/>
                        <a:pt x="59" y="48"/>
                      </a:cubicBezTo>
                      <a:cubicBezTo>
                        <a:pt x="59" y="47"/>
                        <a:pt x="59" y="47"/>
                        <a:pt x="59" y="47"/>
                      </a:cubicBezTo>
                      <a:cubicBezTo>
                        <a:pt x="59" y="45"/>
                        <a:pt x="59" y="45"/>
                        <a:pt x="59" y="45"/>
                      </a:cubicBezTo>
                      <a:cubicBezTo>
                        <a:pt x="61" y="45"/>
                        <a:pt x="61" y="45"/>
                        <a:pt x="61" y="45"/>
                      </a:cubicBezTo>
                      <a:cubicBezTo>
                        <a:pt x="61" y="45"/>
                        <a:pt x="61" y="45"/>
                        <a:pt x="61" y="45"/>
                      </a:cubicBezTo>
                      <a:cubicBezTo>
                        <a:pt x="61" y="45"/>
                        <a:pt x="61" y="45"/>
                        <a:pt x="61" y="45"/>
                      </a:cubicBezTo>
                      <a:cubicBezTo>
                        <a:pt x="61" y="49"/>
                        <a:pt x="61" y="49"/>
                        <a:pt x="61" y="49"/>
                      </a:cubicBezTo>
                      <a:cubicBezTo>
                        <a:pt x="61" y="50"/>
                        <a:pt x="61" y="50"/>
                        <a:pt x="61" y="50"/>
                      </a:cubicBezTo>
                      <a:cubicBezTo>
                        <a:pt x="61" y="52"/>
                        <a:pt x="61" y="52"/>
                        <a:pt x="61" y="52"/>
                      </a:cubicBezTo>
                      <a:cubicBezTo>
                        <a:pt x="61" y="53"/>
                        <a:pt x="61" y="53"/>
                        <a:pt x="61" y="53"/>
                      </a:cubicBezTo>
                      <a:close/>
                      <a:moveTo>
                        <a:pt x="59" y="136"/>
                      </a:moveTo>
                      <a:cubicBezTo>
                        <a:pt x="59" y="135"/>
                        <a:pt x="59" y="135"/>
                        <a:pt x="59" y="135"/>
                      </a:cubicBezTo>
                      <a:cubicBezTo>
                        <a:pt x="60" y="136"/>
                        <a:pt x="60" y="136"/>
                        <a:pt x="60" y="136"/>
                      </a:cubicBezTo>
                      <a:cubicBezTo>
                        <a:pt x="60" y="137"/>
                        <a:pt x="60" y="137"/>
                        <a:pt x="60" y="137"/>
                      </a:cubicBezTo>
                      <a:cubicBezTo>
                        <a:pt x="59" y="137"/>
                        <a:pt x="59" y="137"/>
                        <a:pt x="59" y="137"/>
                      </a:cubicBezTo>
                      <a:lnTo>
                        <a:pt x="59" y="136"/>
                      </a:lnTo>
                      <a:close/>
                      <a:moveTo>
                        <a:pt x="61" y="153"/>
                      </a:moveTo>
                      <a:cubicBezTo>
                        <a:pt x="60" y="153"/>
                        <a:pt x="60" y="153"/>
                        <a:pt x="60" y="153"/>
                      </a:cubicBezTo>
                      <a:cubicBezTo>
                        <a:pt x="59" y="155"/>
                        <a:pt x="59" y="155"/>
                        <a:pt x="59" y="155"/>
                      </a:cubicBezTo>
                      <a:cubicBezTo>
                        <a:pt x="59" y="153"/>
                        <a:pt x="59" y="153"/>
                        <a:pt x="59" y="153"/>
                      </a:cubicBezTo>
                      <a:cubicBezTo>
                        <a:pt x="59" y="151"/>
                        <a:pt x="59" y="151"/>
                        <a:pt x="59" y="151"/>
                      </a:cubicBezTo>
                      <a:lnTo>
                        <a:pt x="61" y="153"/>
                      </a:lnTo>
                      <a:close/>
                      <a:moveTo>
                        <a:pt x="61" y="163"/>
                      </a:moveTo>
                      <a:cubicBezTo>
                        <a:pt x="61" y="163"/>
                        <a:pt x="61" y="163"/>
                        <a:pt x="61" y="163"/>
                      </a:cubicBezTo>
                      <a:cubicBezTo>
                        <a:pt x="60" y="165"/>
                        <a:pt x="60" y="165"/>
                        <a:pt x="60" y="165"/>
                      </a:cubicBezTo>
                      <a:cubicBezTo>
                        <a:pt x="59" y="166"/>
                        <a:pt x="59" y="166"/>
                        <a:pt x="59" y="166"/>
                      </a:cubicBezTo>
                      <a:cubicBezTo>
                        <a:pt x="59" y="165"/>
                        <a:pt x="59" y="165"/>
                        <a:pt x="59" y="165"/>
                      </a:cubicBezTo>
                      <a:cubicBezTo>
                        <a:pt x="59" y="161"/>
                        <a:pt x="59" y="161"/>
                        <a:pt x="59" y="161"/>
                      </a:cubicBezTo>
                      <a:cubicBezTo>
                        <a:pt x="59" y="160"/>
                        <a:pt x="59" y="160"/>
                        <a:pt x="59" y="160"/>
                      </a:cubicBezTo>
                      <a:lnTo>
                        <a:pt x="61" y="163"/>
                      </a:lnTo>
                      <a:close/>
                      <a:moveTo>
                        <a:pt x="59" y="172"/>
                      </a:moveTo>
                      <a:cubicBezTo>
                        <a:pt x="61" y="175"/>
                        <a:pt x="61" y="175"/>
                        <a:pt x="61" y="175"/>
                      </a:cubicBezTo>
                      <a:cubicBezTo>
                        <a:pt x="60" y="176"/>
                        <a:pt x="60" y="176"/>
                        <a:pt x="60" y="176"/>
                      </a:cubicBezTo>
                      <a:cubicBezTo>
                        <a:pt x="59" y="178"/>
                        <a:pt x="59" y="178"/>
                        <a:pt x="59" y="178"/>
                      </a:cubicBezTo>
                      <a:cubicBezTo>
                        <a:pt x="59" y="175"/>
                        <a:pt x="59" y="175"/>
                        <a:pt x="59" y="175"/>
                      </a:cubicBezTo>
                      <a:cubicBezTo>
                        <a:pt x="59" y="172"/>
                        <a:pt x="59" y="172"/>
                        <a:pt x="59" y="172"/>
                      </a:cubicBezTo>
                      <a:cubicBezTo>
                        <a:pt x="59" y="172"/>
                        <a:pt x="59" y="172"/>
                        <a:pt x="59" y="172"/>
                      </a:cubicBezTo>
                      <a:close/>
                      <a:moveTo>
                        <a:pt x="61" y="186"/>
                      </a:moveTo>
                      <a:cubicBezTo>
                        <a:pt x="61" y="186"/>
                        <a:pt x="61" y="186"/>
                        <a:pt x="61" y="186"/>
                      </a:cubicBezTo>
                      <a:cubicBezTo>
                        <a:pt x="60" y="188"/>
                        <a:pt x="60" y="188"/>
                        <a:pt x="60" y="188"/>
                      </a:cubicBezTo>
                      <a:cubicBezTo>
                        <a:pt x="59" y="189"/>
                        <a:pt x="59" y="189"/>
                        <a:pt x="59" y="189"/>
                      </a:cubicBezTo>
                      <a:cubicBezTo>
                        <a:pt x="59" y="187"/>
                        <a:pt x="59" y="187"/>
                        <a:pt x="59" y="187"/>
                      </a:cubicBezTo>
                      <a:cubicBezTo>
                        <a:pt x="59" y="184"/>
                        <a:pt x="59" y="184"/>
                        <a:pt x="59" y="184"/>
                      </a:cubicBezTo>
                      <a:cubicBezTo>
                        <a:pt x="59" y="183"/>
                        <a:pt x="59" y="183"/>
                        <a:pt x="59" y="183"/>
                      </a:cubicBezTo>
                      <a:lnTo>
                        <a:pt x="61" y="186"/>
                      </a:lnTo>
                      <a:close/>
                      <a:moveTo>
                        <a:pt x="61" y="197"/>
                      </a:moveTo>
                      <a:cubicBezTo>
                        <a:pt x="61" y="198"/>
                        <a:pt x="61" y="198"/>
                        <a:pt x="61" y="198"/>
                      </a:cubicBezTo>
                      <a:cubicBezTo>
                        <a:pt x="59" y="199"/>
                        <a:pt x="59" y="199"/>
                        <a:pt x="59" y="199"/>
                      </a:cubicBezTo>
                      <a:cubicBezTo>
                        <a:pt x="59" y="200"/>
                        <a:pt x="59" y="200"/>
                        <a:pt x="59" y="200"/>
                      </a:cubicBezTo>
                      <a:cubicBezTo>
                        <a:pt x="59" y="199"/>
                        <a:pt x="59" y="199"/>
                        <a:pt x="59" y="199"/>
                      </a:cubicBezTo>
                      <a:cubicBezTo>
                        <a:pt x="59" y="196"/>
                        <a:pt x="59" y="196"/>
                        <a:pt x="59" y="196"/>
                      </a:cubicBezTo>
                      <a:cubicBezTo>
                        <a:pt x="59" y="194"/>
                        <a:pt x="59" y="194"/>
                        <a:pt x="59" y="194"/>
                      </a:cubicBezTo>
                      <a:lnTo>
                        <a:pt x="61" y="197"/>
                      </a:lnTo>
                      <a:close/>
                      <a:moveTo>
                        <a:pt x="62" y="209"/>
                      </a:moveTo>
                      <a:cubicBezTo>
                        <a:pt x="61" y="210"/>
                        <a:pt x="61" y="210"/>
                        <a:pt x="61" y="210"/>
                      </a:cubicBezTo>
                      <a:cubicBezTo>
                        <a:pt x="59" y="213"/>
                        <a:pt x="59" y="213"/>
                        <a:pt x="59" y="213"/>
                      </a:cubicBezTo>
                      <a:cubicBezTo>
                        <a:pt x="59" y="214"/>
                        <a:pt x="59" y="214"/>
                        <a:pt x="59" y="214"/>
                      </a:cubicBezTo>
                      <a:cubicBezTo>
                        <a:pt x="59" y="213"/>
                        <a:pt x="59" y="213"/>
                        <a:pt x="59" y="213"/>
                      </a:cubicBezTo>
                      <a:cubicBezTo>
                        <a:pt x="59" y="208"/>
                        <a:pt x="59" y="208"/>
                        <a:pt x="59" y="208"/>
                      </a:cubicBezTo>
                      <a:cubicBezTo>
                        <a:pt x="59" y="205"/>
                        <a:pt x="59" y="205"/>
                        <a:pt x="59" y="205"/>
                      </a:cubicBezTo>
                      <a:lnTo>
                        <a:pt x="62" y="209"/>
                      </a:lnTo>
                      <a:close/>
                      <a:moveTo>
                        <a:pt x="62" y="224"/>
                      </a:moveTo>
                      <a:cubicBezTo>
                        <a:pt x="62" y="224"/>
                        <a:pt x="62" y="224"/>
                        <a:pt x="62" y="224"/>
                      </a:cubicBezTo>
                      <a:cubicBezTo>
                        <a:pt x="58" y="229"/>
                        <a:pt x="58" y="229"/>
                        <a:pt x="58" y="229"/>
                      </a:cubicBezTo>
                      <a:cubicBezTo>
                        <a:pt x="58" y="226"/>
                        <a:pt x="58" y="224"/>
                        <a:pt x="58" y="221"/>
                      </a:cubicBezTo>
                      <a:cubicBezTo>
                        <a:pt x="58" y="220"/>
                        <a:pt x="58" y="220"/>
                        <a:pt x="58" y="220"/>
                      </a:cubicBezTo>
                      <a:lnTo>
                        <a:pt x="62" y="224"/>
                      </a:lnTo>
                      <a:close/>
                      <a:moveTo>
                        <a:pt x="62" y="240"/>
                      </a:moveTo>
                      <a:cubicBezTo>
                        <a:pt x="62" y="240"/>
                        <a:pt x="62" y="240"/>
                        <a:pt x="62" y="240"/>
                      </a:cubicBezTo>
                      <a:cubicBezTo>
                        <a:pt x="59" y="244"/>
                        <a:pt x="59" y="244"/>
                        <a:pt x="59" y="244"/>
                      </a:cubicBezTo>
                      <a:cubicBezTo>
                        <a:pt x="58" y="245"/>
                        <a:pt x="58" y="245"/>
                        <a:pt x="58" y="245"/>
                      </a:cubicBezTo>
                      <a:cubicBezTo>
                        <a:pt x="58" y="246"/>
                        <a:pt x="58" y="246"/>
                        <a:pt x="58" y="246"/>
                      </a:cubicBezTo>
                      <a:cubicBezTo>
                        <a:pt x="58" y="245"/>
                        <a:pt x="58" y="245"/>
                        <a:pt x="58" y="245"/>
                      </a:cubicBezTo>
                      <a:cubicBezTo>
                        <a:pt x="58" y="243"/>
                        <a:pt x="58" y="243"/>
                        <a:pt x="58" y="243"/>
                      </a:cubicBezTo>
                      <a:cubicBezTo>
                        <a:pt x="58" y="241"/>
                        <a:pt x="58" y="239"/>
                        <a:pt x="58" y="237"/>
                      </a:cubicBezTo>
                      <a:cubicBezTo>
                        <a:pt x="58" y="235"/>
                        <a:pt x="58" y="235"/>
                        <a:pt x="58" y="235"/>
                      </a:cubicBezTo>
                      <a:lnTo>
                        <a:pt x="62" y="240"/>
                      </a:lnTo>
                      <a:close/>
                      <a:moveTo>
                        <a:pt x="62" y="255"/>
                      </a:moveTo>
                      <a:cubicBezTo>
                        <a:pt x="61" y="257"/>
                        <a:pt x="61" y="257"/>
                        <a:pt x="61" y="257"/>
                      </a:cubicBezTo>
                      <a:cubicBezTo>
                        <a:pt x="57" y="260"/>
                        <a:pt x="57" y="260"/>
                        <a:pt x="57" y="260"/>
                      </a:cubicBezTo>
                      <a:cubicBezTo>
                        <a:pt x="57" y="261"/>
                        <a:pt x="57" y="261"/>
                        <a:pt x="57" y="261"/>
                      </a:cubicBezTo>
                      <a:cubicBezTo>
                        <a:pt x="57" y="261"/>
                        <a:pt x="57" y="261"/>
                        <a:pt x="57" y="261"/>
                      </a:cubicBezTo>
                      <a:cubicBezTo>
                        <a:pt x="57" y="260"/>
                        <a:pt x="57" y="260"/>
                        <a:pt x="57" y="260"/>
                      </a:cubicBezTo>
                      <a:cubicBezTo>
                        <a:pt x="57" y="258"/>
                        <a:pt x="57" y="256"/>
                        <a:pt x="57" y="254"/>
                      </a:cubicBezTo>
                      <a:cubicBezTo>
                        <a:pt x="58" y="251"/>
                        <a:pt x="58" y="251"/>
                        <a:pt x="58" y="251"/>
                      </a:cubicBezTo>
                      <a:lnTo>
                        <a:pt x="62" y="255"/>
                      </a:lnTo>
                      <a:close/>
                      <a:moveTo>
                        <a:pt x="55" y="175"/>
                      </a:moveTo>
                      <a:cubicBezTo>
                        <a:pt x="54" y="175"/>
                        <a:pt x="54" y="175"/>
                        <a:pt x="54" y="175"/>
                      </a:cubicBezTo>
                      <a:cubicBezTo>
                        <a:pt x="55" y="174"/>
                        <a:pt x="55" y="174"/>
                        <a:pt x="55" y="174"/>
                      </a:cubicBezTo>
                      <a:cubicBezTo>
                        <a:pt x="56" y="173"/>
                        <a:pt x="56" y="173"/>
                        <a:pt x="56" y="173"/>
                      </a:cubicBezTo>
                      <a:cubicBezTo>
                        <a:pt x="57" y="171"/>
                        <a:pt x="57" y="171"/>
                        <a:pt x="57" y="171"/>
                      </a:cubicBezTo>
                      <a:cubicBezTo>
                        <a:pt x="57" y="174"/>
                        <a:pt x="57" y="174"/>
                        <a:pt x="57" y="174"/>
                      </a:cubicBezTo>
                      <a:cubicBezTo>
                        <a:pt x="57" y="176"/>
                        <a:pt x="57" y="176"/>
                        <a:pt x="57" y="176"/>
                      </a:cubicBezTo>
                      <a:cubicBezTo>
                        <a:pt x="57" y="178"/>
                        <a:pt x="57" y="178"/>
                        <a:pt x="57" y="178"/>
                      </a:cubicBezTo>
                      <a:cubicBezTo>
                        <a:pt x="57" y="178"/>
                        <a:pt x="57" y="178"/>
                        <a:pt x="57" y="178"/>
                      </a:cubicBezTo>
                      <a:lnTo>
                        <a:pt x="55" y="175"/>
                      </a:lnTo>
                      <a:close/>
                      <a:moveTo>
                        <a:pt x="55" y="163"/>
                      </a:moveTo>
                      <a:cubicBezTo>
                        <a:pt x="55" y="162"/>
                        <a:pt x="55" y="162"/>
                        <a:pt x="55" y="162"/>
                      </a:cubicBezTo>
                      <a:cubicBezTo>
                        <a:pt x="56" y="162"/>
                        <a:pt x="56" y="162"/>
                        <a:pt x="56" y="162"/>
                      </a:cubicBezTo>
                      <a:cubicBezTo>
                        <a:pt x="57" y="160"/>
                        <a:pt x="57" y="160"/>
                        <a:pt x="57" y="160"/>
                      </a:cubicBezTo>
                      <a:cubicBezTo>
                        <a:pt x="57" y="163"/>
                        <a:pt x="57" y="163"/>
                        <a:pt x="57" y="163"/>
                      </a:cubicBezTo>
                      <a:cubicBezTo>
                        <a:pt x="57" y="164"/>
                        <a:pt x="57" y="164"/>
                        <a:pt x="57" y="164"/>
                      </a:cubicBezTo>
                      <a:cubicBezTo>
                        <a:pt x="57" y="166"/>
                        <a:pt x="57" y="166"/>
                        <a:pt x="57" y="166"/>
                      </a:cubicBezTo>
                      <a:lnTo>
                        <a:pt x="55" y="163"/>
                      </a:lnTo>
                      <a:close/>
                      <a:moveTo>
                        <a:pt x="58" y="86"/>
                      </a:moveTo>
                      <a:cubicBezTo>
                        <a:pt x="58" y="88"/>
                        <a:pt x="58" y="88"/>
                        <a:pt x="58" y="88"/>
                      </a:cubicBezTo>
                      <a:cubicBezTo>
                        <a:pt x="56" y="86"/>
                        <a:pt x="56" y="86"/>
                        <a:pt x="56" y="86"/>
                      </a:cubicBezTo>
                      <a:cubicBezTo>
                        <a:pt x="57" y="85"/>
                        <a:pt x="57" y="85"/>
                        <a:pt x="57" y="85"/>
                      </a:cubicBezTo>
                      <a:cubicBezTo>
                        <a:pt x="57" y="84"/>
                        <a:pt x="57" y="84"/>
                        <a:pt x="57" y="84"/>
                      </a:cubicBezTo>
                      <a:cubicBezTo>
                        <a:pt x="58" y="84"/>
                        <a:pt x="58" y="84"/>
                        <a:pt x="58" y="84"/>
                      </a:cubicBezTo>
                      <a:cubicBezTo>
                        <a:pt x="58" y="85"/>
                        <a:pt x="58" y="85"/>
                        <a:pt x="58" y="85"/>
                      </a:cubicBezTo>
                      <a:lnTo>
                        <a:pt x="58" y="86"/>
                      </a:lnTo>
                      <a:close/>
                      <a:moveTo>
                        <a:pt x="58" y="78"/>
                      </a:moveTo>
                      <a:cubicBezTo>
                        <a:pt x="57" y="76"/>
                        <a:pt x="57" y="76"/>
                        <a:pt x="57" y="76"/>
                      </a:cubicBezTo>
                      <a:cubicBezTo>
                        <a:pt x="57" y="75"/>
                        <a:pt x="57" y="75"/>
                        <a:pt x="57" y="75"/>
                      </a:cubicBezTo>
                      <a:cubicBezTo>
                        <a:pt x="58" y="75"/>
                        <a:pt x="58" y="75"/>
                        <a:pt x="58" y="75"/>
                      </a:cubicBezTo>
                      <a:cubicBezTo>
                        <a:pt x="58" y="75"/>
                        <a:pt x="58" y="75"/>
                        <a:pt x="58" y="75"/>
                      </a:cubicBezTo>
                      <a:cubicBezTo>
                        <a:pt x="58" y="75"/>
                        <a:pt x="58" y="75"/>
                        <a:pt x="58" y="75"/>
                      </a:cubicBezTo>
                      <a:lnTo>
                        <a:pt x="58" y="78"/>
                      </a:lnTo>
                      <a:close/>
                      <a:moveTo>
                        <a:pt x="54" y="76"/>
                      </a:moveTo>
                      <a:cubicBezTo>
                        <a:pt x="54" y="77"/>
                        <a:pt x="54" y="77"/>
                        <a:pt x="54" y="77"/>
                      </a:cubicBezTo>
                      <a:cubicBezTo>
                        <a:pt x="54" y="77"/>
                        <a:pt x="54" y="77"/>
                        <a:pt x="54" y="77"/>
                      </a:cubicBezTo>
                      <a:cubicBezTo>
                        <a:pt x="54" y="78"/>
                        <a:pt x="54" y="78"/>
                        <a:pt x="54" y="78"/>
                      </a:cubicBezTo>
                      <a:cubicBezTo>
                        <a:pt x="54" y="77"/>
                        <a:pt x="54" y="77"/>
                        <a:pt x="54" y="77"/>
                      </a:cubicBezTo>
                      <a:cubicBezTo>
                        <a:pt x="54" y="76"/>
                        <a:pt x="54" y="76"/>
                        <a:pt x="54" y="76"/>
                      </a:cubicBezTo>
                      <a:cubicBezTo>
                        <a:pt x="54" y="75"/>
                        <a:pt x="54" y="75"/>
                        <a:pt x="54" y="75"/>
                      </a:cubicBezTo>
                      <a:lnTo>
                        <a:pt x="54" y="76"/>
                      </a:lnTo>
                      <a:close/>
                      <a:moveTo>
                        <a:pt x="54" y="86"/>
                      </a:moveTo>
                      <a:cubicBezTo>
                        <a:pt x="54" y="86"/>
                        <a:pt x="54" y="86"/>
                        <a:pt x="54" y="86"/>
                      </a:cubicBezTo>
                      <a:cubicBezTo>
                        <a:pt x="53" y="87"/>
                        <a:pt x="53" y="87"/>
                        <a:pt x="53" y="87"/>
                      </a:cubicBezTo>
                      <a:cubicBezTo>
                        <a:pt x="53" y="88"/>
                        <a:pt x="53" y="88"/>
                        <a:pt x="53" y="88"/>
                      </a:cubicBezTo>
                      <a:cubicBezTo>
                        <a:pt x="53" y="88"/>
                        <a:pt x="53" y="88"/>
                        <a:pt x="53" y="88"/>
                      </a:cubicBezTo>
                      <a:cubicBezTo>
                        <a:pt x="53" y="88"/>
                        <a:pt x="53" y="88"/>
                        <a:pt x="53" y="88"/>
                      </a:cubicBezTo>
                      <a:cubicBezTo>
                        <a:pt x="53" y="87"/>
                        <a:pt x="53" y="87"/>
                        <a:pt x="53" y="87"/>
                      </a:cubicBezTo>
                      <a:cubicBezTo>
                        <a:pt x="53" y="86"/>
                        <a:pt x="53" y="86"/>
                        <a:pt x="53" y="86"/>
                      </a:cubicBezTo>
                      <a:cubicBezTo>
                        <a:pt x="53" y="84"/>
                        <a:pt x="53" y="84"/>
                        <a:pt x="53" y="84"/>
                      </a:cubicBezTo>
                      <a:lnTo>
                        <a:pt x="54" y="86"/>
                      </a:lnTo>
                      <a:close/>
                      <a:moveTo>
                        <a:pt x="54" y="96"/>
                      </a:moveTo>
                      <a:cubicBezTo>
                        <a:pt x="54" y="96"/>
                        <a:pt x="54" y="96"/>
                        <a:pt x="54" y="96"/>
                      </a:cubicBezTo>
                      <a:cubicBezTo>
                        <a:pt x="53" y="97"/>
                        <a:pt x="53" y="97"/>
                        <a:pt x="53" y="97"/>
                      </a:cubicBezTo>
                      <a:cubicBezTo>
                        <a:pt x="53" y="96"/>
                        <a:pt x="53" y="96"/>
                        <a:pt x="53" y="96"/>
                      </a:cubicBezTo>
                      <a:cubicBezTo>
                        <a:pt x="53" y="94"/>
                        <a:pt x="53" y="94"/>
                        <a:pt x="53" y="94"/>
                      </a:cubicBezTo>
                      <a:cubicBezTo>
                        <a:pt x="53" y="94"/>
                        <a:pt x="53" y="94"/>
                        <a:pt x="53" y="94"/>
                      </a:cubicBezTo>
                      <a:lnTo>
                        <a:pt x="54" y="96"/>
                      </a:lnTo>
                      <a:close/>
                      <a:moveTo>
                        <a:pt x="54" y="102"/>
                      </a:moveTo>
                      <a:cubicBezTo>
                        <a:pt x="55" y="102"/>
                        <a:pt x="55" y="102"/>
                        <a:pt x="55" y="102"/>
                      </a:cubicBezTo>
                      <a:cubicBezTo>
                        <a:pt x="56" y="102"/>
                        <a:pt x="56" y="102"/>
                        <a:pt x="56" y="102"/>
                      </a:cubicBezTo>
                      <a:cubicBezTo>
                        <a:pt x="57" y="102"/>
                        <a:pt x="57" y="102"/>
                        <a:pt x="57" y="102"/>
                      </a:cubicBezTo>
                      <a:cubicBezTo>
                        <a:pt x="56" y="102"/>
                        <a:pt x="56" y="102"/>
                        <a:pt x="56" y="102"/>
                      </a:cubicBezTo>
                      <a:cubicBezTo>
                        <a:pt x="56" y="102"/>
                        <a:pt x="56" y="102"/>
                        <a:pt x="56" y="102"/>
                      </a:cubicBezTo>
                      <a:cubicBezTo>
                        <a:pt x="55" y="103"/>
                        <a:pt x="55" y="103"/>
                        <a:pt x="55" y="103"/>
                      </a:cubicBezTo>
                      <a:cubicBezTo>
                        <a:pt x="55" y="104"/>
                        <a:pt x="55" y="104"/>
                        <a:pt x="55" y="104"/>
                      </a:cubicBezTo>
                      <a:cubicBezTo>
                        <a:pt x="53" y="102"/>
                        <a:pt x="53" y="102"/>
                        <a:pt x="53" y="102"/>
                      </a:cubicBezTo>
                      <a:lnTo>
                        <a:pt x="54" y="102"/>
                      </a:lnTo>
                      <a:close/>
                      <a:moveTo>
                        <a:pt x="55" y="111"/>
                      </a:moveTo>
                      <a:cubicBezTo>
                        <a:pt x="57" y="111"/>
                        <a:pt x="57" y="111"/>
                        <a:pt x="57" y="111"/>
                      </a:cubicBezTo>
                      <a:cubicBezTo>
                        <a:pt x="56" y="112"/>
                        <a:pt x="56" y="112"/>
                        <a:pt x="56" y="112"/>
                      </a:cubicBezTo>
                      <a:cubicBezTo>
                        <a:pt x="56" y="112"/>
                        <a:pt x="56" y="112"/>
                        <a:pt x="56" y="112"/>
                      </a:cubicBezTo>
                      <a:cubicBezTo>
                        <a:pt x="55" y="113"/>
                        <a:pt x="55" y="113"/>
                        <a:pt x="55" y="113"/>
                      </a:cubicBezTo>
                      <a:cubicBezTo>
                        <a:pt x="55" y="114"/>
                        <a:pt x="55" y="114"/>
                        <a:pt x="55" y="114"/>
                      </a:cubicBezTo>
                      <a:cubicBezTo>
                        <a:pt x="53" y="111"/>
                        <a:pt x="53" y="111"/>
                        <a:pt x="53" y="111"/>
                      </a:cubicBezTo>
                      <a:cubicBezTo>
                        <a:pt x="53" y="111"/>
                        <a:pt x="53" y="111"/>
                        <a:pt x="53" y="111"/>
                      </a:cubicBezTo>
                      <a:cubicBezTo>
                        <a:pt x="54" y="111"/>
                        <a:pt x="54" y="111"/>
                        <a:pt x="54" y="111"/>
                      </a:cubicBezTo>
                      <a:lnTo>
                        <a:pt x="55" y="111"/>
                      </a:lnTo>
                      <a:close/>
                      <a:moveTo>
                        <a:pt x="57" y="122"/>
                      </a:moveTo>
                      <a:cubicBezTo>
                        <a:pt x="56" y="123"/>
                        <a:pt x="56" y="123"/>
                        <a:pt x="56" y="123"/>
                      </a:cubicBezTo>
                      <a:cubicBezTo>
                        <a:pt x="55" y="124"/>
                        <a:pt x="55" y="124"/>
                        <a:pt x="55" y="124"/>
                      </a:cubicBezTo>
                      <a:cubicBezTo>
                        <a:pt x="55" y="125"/>
                        <a:pt x="55" y="125"/>
                        <a:pt x="55" y="125"/>
                      </a:cubicBezTo>
                      <a:cubicBezTo>
                        <a:pt x="53" y="122"/>
                        <a:pt x="53" y="122"/>
                        <a:pt x="53" y="122"/>
                      </a:cubicBezTo>
                      <a:cubicBezTo>
                        <a:pt x="53" y="122"/>
                        <a:pt x="53" y="122"/>
                        <a:pt x="53" y="122"/>
                      </a:cubicBezTo>
                      <a:cubicBezTo>
                        <a:pt x="55" y="122"/>
                        <a:pt x="55" y="122"/>
                        <a:pt x="55" y="122"/>
                      </a:cubicBezTo>
                      <a:lnTo>
                        <a:pt x="57" y="122"/>
                      </a:lnTo>
                      <a:close/>
                      <a:moveTo>
                        <a:pt x="55" y="128"/>
                      </a:moveTo>
                      <a:cubicBezTo>
                        <a:pt x="57" y="131"/>
                        <a:pt x="57" y="131"/>
                        <a:pt x="57" y="131"/>
                      </a:cubicBezTo>
                      <a:cubicBezTo>
                        <a:pt x="56" y="131"/>
                        <a:pt x="56" y="131"/>
                        <a:pt x="56" y="131"/>
                      </a:cubicBezTo>
                      <a:cubicBezTo>
                        <a:pt x="54" y="131"/>
                        <a:pt x="54" y="131"/>
                        <a:pt x="54" y="131"/>
                      </a:cubicBezTo>
                      <a:cubicBezTo>
                        <a:pt x="52" y="131"/>
                        <a:pt x="52" y="131"/>
                        <a:pt x="52" y="131"/>
                      </a:cubicBezTo>
                      <a:cubicBezTo>
                        <a:pt x="53" y="130"/>
                        <a:pt x="53" y="130"/>
                        <a:pt x="53" y="130"/>
                      </a:cubicBezTo>
                      <a:cubicBezTo>
                        <a:pt x="54" y="129"/>
                        <a:pt x="54" y="129"/>
                        <a:pt x="54" y="129"/>
                      </a:cubicBezTo>
                      <a:lnTo>
                        <a:pt x="55" y="128"/>
                      </a:lnTo>
                      <a:close/>
                      <a:moveTo>
                        <a:pt x="53" y="133"/>
                      </a:moveTo>
                      <a:cubicBezTo>
                        <a:pt x="56" y="133"/>
                        <a:pt x="56" y="133"/>
                        <a:pt x="56" y="133"/>
                      </a:cubicBezTo>
                      <a:cubicBezTo>
                        <a:pt x="56" y="133"/>
                        <a:pt x="56" y="133"/>
                        <a:pt x="56" y="133"/>
                      </a:cubicBezTo>
                      <a:cubicBezTo>
                        <a:pt x="56" y="133"/>
                        <a:pt x="56" y="133"/>
                        <a:pt x="56" y="133"/>
                      </a:cubicBezTo>
                      <a:cubicBezTo>
                        <a:pt x="55" y="134"/>
                        <a:pt x="55" y="134"/>
                        <a:pt x="55" y="134"/>
                      </a:cubicBezTo>
                      <a:cubicBezTo>
                        <a:pt x="54" y="135"/>
                        <a:pt x="54" y="135"/>
                        <a:pt x="54" y="135"/>
                      </a:cubicBezTo>
                      <a:cubicBezTo>
                        <a:pt x="52" y="133"/>
                        <a:pt x="52" y="133"/>
                        <a:pt x="52" y="133"/>
                      </a:cubicBezTo>
                      <a:lnTo>
                        <a:pt x="53" y="133"/>
                      </a:lnTo>
                      <a:close/>
                      <a:moveTo>
                        <a:pt x="54" y="137"/>
                      </a:moveTo>
                      <a:cubicBezTo>
                        <a:pt x="56" y="140"/>
                        <a:pt x="56" y="140"/>
                        <a:pt x="56" y="140"/>
                      </a:cubicBezTo>
                      <a:cubicBezTo>
                        <a:pt x="55" y="140"/>
                        <a:pt x="55" y="140"/>
                        <a:pt x="55" y="140"/>
                      </a:cubicBezTo>
                      <a:cubicBezTo>
                        <a:pt x="53" y="140"/>
                        <a:pt x="53" y="140"/>
                        <a:pt x="53" y="140"/>
                      </a:cubicBezTo>
                      <a:cubicBezTo>
                        <a:pt x="52" y="140"/>
                        <a:pt x="52" y="140"/>
                        <a:pt x="52" y="140"/>
                      </a:cubicBezTo>
                      <a:cubicBezTo>
                        <a:pt x="53" y="139"/>
                        <a:pt x="53" y="139"/>
                        <a:pt x="53" y="139"/>
                      </a:cubicBezTo>
                      <a:cubicBezTo>
                        <a:pt x="53" y="138"/>
                        <a:pt x="53" y="138"/>
                        <a:pt x="53" y="138"/>
                      </a:cubicBezTo>
                      <a:lnTo>
                        <a:pt x="54" y="137"/>
                      </a:lnTo>
                      <a:close/>
                      <a:moveTo>
                        <a:pt x="53" y="141"/>
                      </a:moveTo>
                      <a:cubicBezTo>
                        <a:pt x="54" y="141"/>
                        <a:pt x="54" y="141"/>
                        <a:pt x="54" y="141"/>
                      </a:cubicBezTo>
                      <a:cubicBezTo>
                        <a:pt x="55" y="141"/>
                        <a:pt x="55" y="141"/>
                        <a:pt x="55" y="141"/>
                      </a:cubicBezTo>
                      <a:cubicBezTo>
                        <a:pt x="56" y="141"/>
                        <a:pt x="56" y="141"/>
                        <a:pt x="56" y="141"/>
                      </a:cubicBezTo>
                      <a:cubicBezTo>
                        <a:pt x="56" y="142"/>
                        <a:pt x="56" y="142"/>
                        <a:pt x="56" y="142"/>
                      </a:cubicBezTo>
                      <a:cubicBezTo>
                        <a:pt x="55" y="142"/>
                        <a:pt x="55" y="142"/>
                        <a:pt x="55" y="142"/>
                      </a:cubicBezTo>
                      <a:cubicBezTo>
                        <a:pt x="54" y="143"/>
                        <a:pt x="54" y="143"/>
                        <a:pt x="54" y="143"/>
                      </a:cubicBezTo>
                      <a:cubicBezTo>
                        <a:pt x="54" y="143"/>
                        <a:pt x="54" y="143"/>
                        <a:pt x="54" y="143"/>
                      </a:cubicBezTo>
                      <a:cubicBezTo>
                        <a:pt x="52" y="141"/>
                        <a:pt x="52" y="141"/>
                        <a:pt x="52" y="141"/>
                      </a:cubicBezTo>
                      <a:lnTo>
                        <a:pt x="53" y="141"/>
                      </a:lnTo>
                      <a:close/>
                      <a:moveTo>
                        <a:pt x="54" y="146"/>
                      </a:moveTo>
                      <a:cubicBezTo>
                        <a:pt x="56" y="148"/>
                        <a:pt x="56" y="148"/>
                        <a:pt x="56" y="148"/>
                      </a:cubicBezTo>
                      <a:cubicBezTo>
                        <a:pt x="54" y="148"/>
                        <a:pt x="54" y="148"/>
                        <a:pt x="54" y="148"/>
                      </a:cubicBezTo>
                      <a:cubicBezTo>
                        <a:pt x="52" y="148"/>
                        <a:pt x="52" y="148"/>
                        <a:pt x="52" y="148"/>
                      </a:cubicBezTo>
                      <a:cubicBezTo>
                        <a:pt x="52" y="148"/>
                        <a:pt x="52" y="148"/>
                        <a:pt x="52" y="148"/>
                      </a:cubicBezTo>
                      <a:cubicBezTo>
                        <a:pt x="52" y="148"/>
                        <a:pt x="52" y="148"/>
                        <a:pt x="52" y="148"/>
                      </a:cubicBezTo>
                      <a:cubicBezTo>
                        <a:pt x="53" y="147"/>
                        <a:pt x="53" y="147"/>
                        <a:pt x="53" y="147"/>
                      </a:cubicBezTo>
                      <a:lnTo>
                        <a:pt x="54" y="146"/>
                      </a:lnTo>
                      <a:close/>
                      <a:moveTo>
                        <a:pt x="54" y="150"/>
                      </a:moveTo>
                      <a:cubicBezTo>
                        <a:pt x="56" y="150"/>
                        <a:pt x="56" y="150"/>
                        <a:pt x="56" y="150"/>
                      </a:cubicBezTo>
                      <a:cubicBezTo>
                        <a:pt x="55" y="151"/>
                        <a:pt x="55" y="151"/>
                        <a:pt x="55" y="151"/>
                      </a:cubicBezTo>
                      <a:cubicBezTo>
                        <a:pt x="54" y="152"/>
                        <a:pt x="54" y="152"/>
                        <a:pt x="54" y="152"/>
                      </a:cubicBezTo>
                      <a:cubicBezTo>
                        <a:pt x="52" y="150"/>
                        <a:pt x="52" y="150"/>
                        <a:pt x="52" y="150"/>
                      </a:cubicBezTo>
                      <a:lnTo>
                        <a:pt x="54" y="150"/>
                      </a:lnTo>
                      <a:close/>
                      <a:moveTo>
                        <a:pt x="54" y="154"/>
                      </a:moveTo>
                      <a:cubicBezTo>
                        <a:pt x="56" y="156"/>
                        <a:pt x="56" y="156"/>
                        <a:pt x="56" y="156"/>
                      </a:cubicBezTo>
                      <a:cubicBezTo>
                        <a:pt x="54" y="156"/>
                        <a:pt x="54" y="156"/>
                        <a:pt x="54" y="156"/>
                      </a:cubicBezTo>
                      <a:cubicBezTo>
                        <a:pt x="51" y="157"/>
                        <a:pt x="51" y="157"/>
                        <a:pt x="51" y="157"/>
                      </a:cubicBezTo>
                      <a:cubicBezTo>
                        <a:pt x="53" y="155"/>
                        <a:pt x="53" y="155"/>
                        <a:pt x="53" y="155"/>
                      </a:cubicBezTo>
                      <a:lnTo>
                        <a:pt x="54" y="154"/>
                      </a:lnTo>
                      <a:close/>
                      <a:moveTo>
                        <a:pt x="52" y="158"/>
                      </a:moveTo>
                      <a:cubicBezTo>
                        <a:pt x="56" y="158"/>
                        <a:pt x="56" y="158"/>
                        <a:pt x="56" y="158"/>
                      </a:cubicBezTo>
                      <a:cubicBezTo>
                        <a:pt x="56" y="158"/>
                        <a:pt x="56" y="158"/>
                        <a:pt x="56" y="158"/>
                      </a:cubicBezTo>
                      <a:cubicBezTo>
                        <a:pt x="56" y="159"/>
                        <a:pt x="56" y="159"/>
                        <a:pt x="56" y="159"/>
                      </a:cubicBezTo>
                      <a:cubicBezTo>
                        <a:pt x="54" y="160"/>
                        <a:pt x="54" y="160"/>
                        <a:pt x="54" y="160"/>
                      </a:cubicBezTo>
                      <a:cubicBezTo>
                        <a:pt x="54" y="161"/>
                        <a:pt x="54" y="161"/>
                        <a:pt x="54" y="161"/>
                      </a:cubicBezTo>
                      <a:cubicBezTo>
                        <a:pt x="53" y="162"/>
                        <a:pt x="53" y="162"/>
                        <a:pt x="53" y="162"/>
                      </a:cubicBezTo>
                      <a:cubicBezTo>
                        <a:pt x="51" y="159"/>
                        <a:pt x="51" y="159"/>
                        <a:pt x="51" y="159"/>
                      </a:cubicBezTo>
                      <a:cubicBezTo>
                        <a:pt x="51" y="158"/>
                        <a:pt x="51" y="158"/>
                        <a:pt x="51" y="158"/>
                      </a:cubicBezTo>
                      <a:lnTo>
                        <a:pt x="52" y="158"/>
                      </a:lnTo>
                      <a:close/>
                      <a:moveTo>
                        <a:pt x="53" y="165"/>
                      </a:moveTo>
                      <a:cubicBezTo>
                        <a:pt x="56" y="168"/>
                        <a:pt x="56" y="168"/>
                        <a:pt x="56" y="168"/>
                      </a:cubicBezTo>
                      <a:cubicBezTo>
                        <a:pt x="55" y="168"/>
                        <a:pt x="55" y="168"/>
                        <a:pt x="55" y="168"/>
                      </a:cubicBezTo>
                      <a:cubicBezTo>
                        <a:pt x="51" y="168"/>
                        <a:pt x="51" y="168"/>
                        <a:pt x="51" y="168"/>
                      </a:cubicBezTo>
                      <a:cubicBezTo>
                        <a:pt x="50" y="168"/>
                        <a:pt x="50" y="168"/>
                        <a:pt x="50" y="168"/>
                      </a:cubicBezTo>
                      <a:cubicBezTo>
                        <a:pt x="51" y="168"/>
                        <a:pt x="51" y="168"/>
                        <a:pt x="51" y="168"/>
                      </a:cubicBezTo>
                      <a:cubicBezTo>
                        <a:pt x="52" y="166"/>
                        <a:pt x="52" y="166"/>
                        <a:pt x="52" y="166"/>
                      </a:cubicBezTo>
                      <a:lnTo>
                        <a:pt x="53" y="165"/>
                      </a:lnTo>
                      <a:close/>
                      <a:moveTo>
                        <a:pt x="51" y="170"/>
                      </a:moveTo>
                      <a:cubicBezTo>
                        <a:pt x="53" y="170"/>
                        <a:pt x="53" y="170"/>
                        <a:pt x="53" y="170"/>
                      </a:cubicBezTo>
                      <a:cubicBezTo>
                        <a:pt x="56" y="170"/>
                        <a:pt x="56" y="170"/>
                        <a:pt x="56" y="170"/>
                      </a:cubicBezTo>
                      <a:cubicBezTo>
                        <a:pt x="55" y="171"/>
                        <a:pt x="55" y="171"/>
                        <a:pt x="55" y="171"/>
                      </a:cubicBezTo>
                      <a:cubicBezTo>
                        <a:pt x="54" y="173"/>
                        <a:pt x="54" y="173"/>
                        <a:pt x="54" y="173"/>
                      </a:cubicBezTo>
                      <a:cubicBezTo>
                        <a:pt x="53" y="173"/>
                        <a:pt x="53" y="173"/>
                        <a:pt x="53" y="173"/>
                      </a:cubicBezTo>
                      <a:cubicBezTo>
                        <a:pt x="50" y="170"/>
                        <a:pt x="50" y="170"/>
                        <a:pt x="50" y="170"/>
                      </a:cubicBezTo>
                      <a:lnTo>
                        <a:pt x="51" y="170"/>
                      </a:lnTo>
                      <a:close/>
                      <a:moveTo>
                        <a:pt x="56" y="180"/>
                      </a:moveTo>
                      <a:cubicBezTo>
                        <a:pt x="54" y="180"/>
                        <a:pt x="54" y="180"/>
                        <a:pt x="54" y="180"/>
                      </a:cubicBezTo>
                      <a:cubicBezTo>
                        <a:pt x="52" y="180"/>
                        <a:pt x="52" y="180"/>
                        <a:pt x="52" y="180"/>
                      </a:cubicBezTo>
                      <a:cubicBezTo>
                        <a:pt x="50" y="180"/>
                        <a:pt x="50" y="180"/>
                        <a:pt x="50" y="180"/>
                      </a:cubicBezTo>
                      <a:cubicBezTo>
                        <a:pt x="51" y="179"/>
                        <a:pt x="51" y="179"/>
                        <a:pt x="51" y="179"/>
                      </a:cubicBezTo>
                      <a:cubicBezTo>
                        <a:pt x="52" y="178"/>
                        <a:pt x="52" y="178"/>
                        <a:pt x="52" y="178"/>
                      </a:cubicBezTo>
                      <a:cubicBezTo>
                        <a:pt x="53" y="176"/>
                        <a:pt x="53" y="176"/>
                        <a:pt x="53" y="176"/>
                      </a:cubicBezTo>
                      <a:lnTo>
                        <a:pt x="56" y="180"/>
                      </a:lnTo>
                      <a:close/>
                      <a:moveTo>
                        <a:pt x="50" y="182"/>
                      </a:moveTo>
                      <a:cubicBezTo>
                        <a:pt x="54" y="182"/>
                        <a:pt x="54" y="182"/>
                        <a:pt x="54" y="182"/>
                      </a:cubicBezTo>
                      <a:cubicBezTo>
                        <a:pt x="56" y="182"/>
                        <a:pt x="56" y="182"/>
                        <a:pt x="56" y="182"/>
                      </a:cubicBezTo>
                      <a:cubicBezTo>
                        <a:pt x="55" y="183"/>
                        <a:pt x="55" y="183"/>
                        <a:pt x="55" y="183"/>
                      </a:cubicBezTo>
                      <a:cubicBezTo>
                        <a:pt x="53" y="185"/>
                        <a:pt x="53" y="185"/>
                        <a:pt x="53" y="185"/>
                      </a:cubicBezTo>
                      <a:cubicBezTo>
                        <a:pt x="53" y="185"/>
                        <a:pt x="53" y="185"/>
                        <a:pt x="53" y="185"/>
                      </a:cubicBezTo>
                      <a:cubicBezTo>
                        <a:pt x="50" y="182"/>
                        <a:pt x="50" y="182"/>
                        <a:pt x="50" y="182"/>
                      </a:cubicBezTo>
                      <a:close/>
                      <a:moveTo>
                        <a:pt x="56" y="190"/>
                      </a:moveTo>
                      <a:cubicBezTo>
                        <a:pt x="53" y="190"/>
                        <a:pt x="53" y="190"/>
                        <a:pt x="53" y="190"/>
                      </a:cubicBezTo>
                      <a:cubicBezTo>
                        <a:pt x="50" y="191"/>
                        <a:pt x="50" y="191"/>
                        <a:pt x="50" y="191"/>
                      </a:cubicBezTo>
                      <a:cubicBezTo>
                        <a:pt x="49" y="191"/>
                        <a:pt x="49" y="191"/>
                        <a:pt x="49" y="191"/>
                      </a:cubicBezTo>
                      <a:cubicBezTo>
                        <a:pt x="50" y="190"/>
                        <a:pt x="50" y="190"/>
                        <a:pt x="50" y="190"/>
                      </a:cubicBezTo>
                      <a:cubicBezTo>
                        <a:pt x="51" y="189"/>
                        <a:pt x="51" y="189"/>
                        <a:pt x="51" y="189"/>
                      </a:cubicBezTo>
                      <a:cubicBezTo>
                        <a:pt x="53" y="187"/>
                        <a:pt x="53" y="187"/>
                        <a:pt x="53" y="187"/>
                      </a:cubicBezTo>
                      <a:lnTo>
                        <a:pt x="56" y="190"/>
                      </a:lnTo>
                      <a:close/>
                      <a:moveTo>
                        <a:pt x="52" y="192"/>
                      </a:moveTo>
                      <a:cubicBezTo>
                        <a:pt x="55" y="192"/>
                        <a:pt x="55" y="192"/>
                        <a:pt x="55" y="192"/>
                      </a:cubicBezTo>
                      <a:cubicBezTo>
                        <a:pt x="56" y="192"/>
                        <a:pt x="56" y="192"/>
                        <a:pt x="56" y="192"/>
                      </a:cubicBezTo>
                      <a:cubicBezTo>
                        <a:pt x="55" y="193"/>
                        <a:pt x="55" y="193"/>
                        <a:pt x="55" y="193"/>
                      </a:cubicBezTo>
                      <a:cubicBezTo>
                        <a:pt x="54" y="194"/>
                        <a:pt x="54" y="194"/>
                        <a:pt x="54" y="194"/>
                      </a:cubicBezTo>
                      <a:cubicBezTo>
                        <a:pt x="52" y="196"/>
                        <a:pt x="52" y="196"/>
                        <a:pt x="52" y="196"/>
                      </a:cubicBezTo>
                      <a:cubicBezTo>
                        <a:pt x="49" y="192"/>
                        <a:pt x="49" y="192"/>
                        <a:pt x="49" y="192"/>
                      </a:cubicBezTo>
                      <a:lnTo>
                        <a:pt x="52" y="192"/>
                      </a:lnTo>
                      <a:close/>
                      <a:moveTo>
                        <a:pt x="56" y="202"/>
                      </a:moveTo>
                      <a:cubicBezTo>
                        <a:pt x="52" y="202"/>
                        <a:pt x="52" y="202"/>
                        <a:pt x="52" y="202"/>
                      </a:cubicBezTo>
                      <a:cubicBezTo>
                        <a:pt x="48" y="202"/>
                        <a:pt x="48" y="202"/>
                        <a:pt x="48" y="202"/>
                      </a:cubicBezTo>
                      <a:cubicBezTo>
                        <a:pt x="50" y="200"/>
                        <a:pt x="50" y="200"/>
                        <a:pt x="50" y="200"/>
                      </a:cubicBezTo>
                      <a:cubicBezTo>
                        <a:pt x="52" y="198"/>
                        <a:pt x="52" y="198"/>
                        <a:pt x="52" y="198"/>
                      </a:cubicBezTo>
                      <a:lnTo>
                        <a:pt x="56" y="202"/>
                      </a:lnTo>
                      <a:close/>
                      <a:moveTo>
                        <a:pt x="49" y="204"/>
                      </a:moveTo>
                      <a:cubicBezTo>
                        <a:pt x="54" y="203"/>
                        <a:pt x="54" y="203"/>
                        <a:pt x="54" y="203"/>
                      </a:cubicBezTo>
                      <a:cubicBezTo>
                        <a:pt x="56" y="203"/>
                        <a:pt x="56" y="203"/>
                        <a:pt x="56" y="203"/>
                      </a:cubicBezTo>
                      <a:cubicBezTo>
                        <a:pt x="55" y="204"/>
                        <a:pt x="55" y="204"/>
                        <a:pt x="55" y="204"/>
                      </a:cubicBezTo>
                      <a:cubicBezTo>
                        <a:pt x="52" y="207"/>
                        <a:pt x="52" y="207"/>
                        <a:pt x="52" y="207"/>
                      </a:cubicBezTo>
                      <a:cubicBezTo>
                        <a:pt x="52" y="208"/>
                        <a:pt x="52" y="208"/>
                        <a:pt x="52" y="208"/>
                      </a:cubicBezTo>
                      <a:cubicBezTo>
                        <a:pt x="48" y="204"/>
                        <a:pt x="48" y="204"/>
                        <a:pt x="48" y="204"/>
                      </a:cubicBezTo>
                      <a:lnTo>
                        <a:pt x="49" y="204"/>
                      </a:lnTo>
                      <a:close/>
                      <a:moveTo>
                        <a:pt x="56" y="216"/>
                      </a:moveTo>
                      <a:cubicBezTo>
                        <a:pt x="53" y="216"/>
                        <a:pt x="53" y="216"/>
                        <a:pt x="53" y="216"/>
                      </a:cubicBezTo>
                      <a:cubicBezTo>
                        <a:pt x="47" y="216"/>
                        <a:pt x="47" y="216"/>
                        <a:pt x="47" y="216"/>
                      </a:cubicBezTo>
                      <a:cubicBezTo>
                        <a:pt x="50" y="213"/>
                        <a:pt x="50" y="213"/>
                        <a:pt x="50" y="213"/>
                      </a:cubicBezTo>
                      <a:cubicBezTo>
                        <a:pt x="52" y="211"/>
                        <a:pt x="52" y="211"/>
                        <a:pt x="52" y="211"/>
                      </a:cubicBezTo>
                      <a:lnTo>
                        <a:pt x="56" y="216"/>
                      </a:lnTo>
                      <a:close/>
                      <a:moveTo>
                        <a:pt x="55" y="218"/>
                      </a:moveTo>
                      <a:cubicBezTo>
                        <a:pt x="55" y="218"/>
                        <a:pt x="55" y="218"/>
                        <a:pt x="55" y="218"/>
                      </a:cubicBezTo>
                      <a:cubicBezTo>
                        <a:pt x="55" y="218"/>
                        <a:pt x="55" y="218"/>
                        <a:pt x="55" y="218"/>
                      </a:cubicBezTo>
                      <a:cubicBezTo>
                        <a:pt x="51" y="223"/>
                        <a:pt x="51" y="223"/>
                        <a:pt x="51" y="223"/>
                      </a:cubicBezTo>
                      <a:cubicBezTo>
                        <a:pt x="47" y="218"/>
                        <a:pt x="47" y="218"/>
                        <a:pt x="47" y="218"/>
                      </a:cubicBezTo>
                      <a:lnTo>
                        <a:pt x="55" y="218"/>
                      </a:lnTo>
                      <a:close/>
                      <a:moveTo>
                        <a:pt x="55" y="231"/>
                      </a:moveTo>
                      <a:cubicBezTo>
                        <a:pt x="52" y="231"/>
                        <a:pt x="52" y="231"/>
                        <a:pt x="52" y="231"/>
                      </a:cubicBezTo>
                      <a:cubicBezTo>
                        <a:pt x="46" y="231"/>
                        <a:pt x="46" y="231"/>
                        <a:pt x="46" y="231"/>
                      </a:cubicBezTo>
                      <a:cubicBezTo>
                        <a:pt x="45" y="231"/>
                        <a:pt x="45" y="231"/>
                        <a:pt x="45" y="231"/>
                      </a:cubicBezTo>
                      <a:cubicBezTo>
                        <a:pt x="45" y="231"/>
                        <a:pt x="45" y="231"/>
                        <a:pt x="45" y="231"/>
                      </a:cubicBezTo>
                      <a:cubicBezTo>
                        <a:pt x="49" y="228"/>
                        <a:pt x="49" y="228"/>
                        <a:pt x="49" y="228"/>
                      </a:cubicBezTo>
                      <a:cubicBezTo>
                        <a:pt x="51" y="226"/>
                        <a:pt x="51" y="226"/>
                        <a:pt x="51" y="226"/>
                      </a:cubicBezTo>
                      <a:lnTo>
                        <a:pt x="55" y="231"/>
                      </a:lnTo>
                      <a:close/>
                      <a:moveTo>
                        <a:pt x="48" y="233"/>
                      </a:moveTo>
                      <a:cubicBezTo>
                        <a:pt x="54" y="233"/>
                        <a:pt x="54" y="233"/>
                        <a:pt x="54" y="233"/>
                      </a:cubicBezTo>
                      <a:cubicBezTo>
                        <a:pt x="55" y="233"/>
                        <a:pt x="55" y="233"/>
                        <a:pt x="55" y="233"/>
                      </a:cubicBezTo>
                      <a:cubicBezTo>
                        <a:pt x="55" y="233"/>
                        <a:pt x="55" y="233"/>
                        <a:pt x="55" y="233"/>
                      </a:cubicBezTo>
                      <a:cubicBezTo>
                        <a:pt x="51" y="237"/>
                        <a:pt x="51" y="237"/>
                        <a:pt x="51" y="237"/>
                      </a:cubicBezTo>
                      <a:cubicBezTo>
                        <a:pt x="50" y="238"/>
                        <a:pt x="50" y="238"/>
                        <a:pt x="50" y="238"/>
                      </a:cubicBezTo>
                      <a:cubicBezTo>
                        <a:pt x="50" y="239"/>
                        <a:pt x="50" y="239"/>
                        <a:pt x="50" y="239"/>
                      </a:cubicBezTo>
                      <a:cubicBezTo>
                        <a:pt x="46" y="234"/>
                        <a:pt x="46" y="234"/>
                        <a:pt x="46" y="234"/>
                      </a:cubicBezTo>
                      <a:cubicBezTo>
                        <a:pt x="45" y="233"/>
                        <a:pt x="45" y="233"/>
                        <a:pt x="45" y="233"/>
                      </a:cubicBezTo>
                      <a:lnTo>
                        <a:pt x="48" y="233"/>
                      </a:lnTo>
                      <a:close/>
                      <a:moveTo>
                        <a:pt x="55" y="248"/>
                      </a:moveTo>
                      <a:cubicBezTo>
                        <a:pt x="51" y="248"/>
                        <a:pt x="51" y="248"/>
                        <a:pt x="51" y="248"/>
                      </a:cubicBezTo>
                      <a:cubicBezTo>
                        <a:pt x="44" y="248"/>
                        <a:pt x="44" y="248"/>
                        <a:pt x="44" y="248"/>
                      </a:cubicBezTo>
                      <a:cubicBezTo>
                        <a:pt x="43" y="248"/>
                        <a:pt x="43" y="248"/>
                        <a:pt x="43" y="248"/>
                      </a:cubicBezTo>
                      <a:cubicBezTo>
                        <a:pt x="44" y="248"/>
                        <a:pt x="44" y="248"/>
                        <a:pt x="44" y="248"/>
                      </a:cubicBezTo>
                      <a:cubicBezTo>
                        <a:pt x="47" y="244"/>
                        <a:pt x="47" y="244"/>
                        <a:pt x="47" y="244"/>
                      </a:cubicBezTo>
                      <a:cubicBezTo>
                        <a:pt x="50" y="241"/>
                        <a:pt x="50" y="241"/>
                        <a:pt x="50" y="241"/>
                      </a:cubicBezTo>
                      <a:lnTo>
                        <a:pt x="55" y="248"/>
                      </a:lnTo>
                      <a:close/>
                      <a:moveTo>
                        <a:pt x="46" y="250"/>
                      </a:moveTo>
                      <a:cubicBezTo>
                        <a:pt x="53" y="250"/>
                        <a:pt x="53" y="250"/>
                        <a:pt x="53" y="250"/>
                      </a:cubicBezTo>
                      <a:cubicBezTo>
                        <a:pt x="54" y="250"/>
                        <a:pt x="54" y="250"/>
                        <a:pt x="54" y="250"/>
                      </a:cubicBezTo>
                      <a:cubicBezTo>
                        <a:pt x="54" y="250"/>
                        <a:pt x="54" y="250"/>
                        <a:pt x="54" y="250"/>
                      </a:cubicBezTo>
                      <a:cubicBezTo>
                        <a:pt x="50" y="253"/>
                        <a:pt x="50" y="253"/>
                        <a:pt x="50" y="253"/>
                      </a:cubicBezTo>
                      <a:cubicBezTo>
                        <a:pt x="48" y="255"/>
                        <a:pt x="48" y="255"/>
                        <a:pt x="48" y="255"/>
                      </a:cubicBezTo>
                      <a:cubicBezTo>
                        <a:pt x="43" y="250"/>
                        <a:pt x="43" y="250"/>
                        <a:pt x="43" y="250"/>
                      </a:cubicBezTo>
                      <a:lnTo>
                        <a:pt x="46" y="250"/>
                      </a:lnTo>
                      <a:close/>
                      <a:moveTo>
                        <a:pt x="48" y="257"/>
                      </a:moveTo>
                      <a:cubicBezTo>
                        <a:pt x="48" y="257"/>
                        <a:pt x="48" y="257"/>
                        <a:pt x="48" y="257"/>
                      </a:cubicBezTo>
                      <a:cubicBezTo>
                        <a:pt x="51" y="260"/>
                        <a:pt x="51" y="260"/>
                        <a:pt x="51" y="260"/>
                      </a:cubicBezTo>
                      <a:cubicBezTo>
                        <a:pt x="52" y="261"/>
                        <a:pt x="52" y="261"/>
                        <a:pt x="52" y="261"/>
                      </a:cubicBezTo>
                      <a:cubicBezTo>
                        <a:pt x="50" y="261"/>
                        <a:pt x="50" y="261"/>
                        <a:pt x="50" y="261"/>
                      </a:cubicBezTo>
                      <a:cubicBezTo>
                        <a:pt x="49" y="261"/>
                        <a:pt x="49" y="261"/>
                        <a:pt x="49" y="261"/>
                      </a:cubicBezTo>
                      <a:cubicBezTo>
                        <a:pt x="48" y="261"/>
                        <a:pt x="48" y="261"/>
                        <a:pt x="48" y="261"/>
                      </a:cubicBezTo>
                      <a:cubicBezTo>
                        <a:pt x="48" y="261"/>
                        <a:pt x="48" y="261"/>
                        <a:pt x="48" y="261"/>
                      </a:cubicBezTo>
                      <a:cubicBezTo>
                        <a:pt x="46" y="261"/>
                        <a:pt x="46" y="261"/>
                        <a:pt x="46" y="261"/>
                      </a:cubicBezTo>
                      <a:cubicBezTo>
                        <a:pt x="44" y="261"/>
                        <a:pt x="44" y="261"/>
                        <a:pt x="44" y="261"/>
                      </a:cubicBezTo>
                      <a:cubicBezTo>
                        <a:pt x="45" y="260"/>
                        <a:pt x="45" y="260"/>
                        <a:pt x="45" y="260"/>
                      </a:cubicBezTo>
                      <a:cubicBezTo>
                        <a:pt x="46" y="259"/>
                        <a:pt x="46" y="259"/>
                        <a:pt x="46" y="259"/>
                      </a:cubicBezTo>
                      <a:cubicBezTo>
                        <a:pt x="46" y="259"/>
                        <a:pt x="46" y="259"/>
                        <a:pt x="46" y="259"/>
                      </a:cubicBezTo>
                      <a:cubicBezTo>
                        <a:pt x="46" y="259"/>
                        <a:pt x="46" y="259"/>
                        <a:pt x="46" y="259"/>
                      </a:cubicBezTo>
                      <a:cubicBezTo>
                        <a:pt x="47" y="258"/>
                        <a:pt x="47" y="258"/>
                        <a:pt x="47" y="258"/>
                      </a:cubicBezTo>
                      <a:lnTo>
                        <a:pt x="48" y="257"/>
                      </a:lnTo>
                      <a:close/>
                      <a:moveTo>
                        <a:pt x="50" y="256"/>
                      </a:moveTo>
                      <a:cubicBezTo>
                        <a:pt x="51" y="255"/>
                        <a:pt x="51" y="255"/>
                        <a:pt x="51" y="255"/>
                      </a:cubicBezTo>
                      <a:cubicBezTo>
                        <a:pt x="55" y="251"/>
                        <a:pt x="55" y="251"/>
                        <a:pt x="55" y="251"/>
                      </a:cubicBezTo>
                      <a:cubicBezTo>
                        <a:pt x="56" y="251"/>
                        <a:pt x="56" y="251"/>
                        <a:pt x="56" y="251"/>
                      </a:cubicBezTo>
                      <a:cubicBezTo>
                        <a:pt x="56" y="252"/>
                        <a:pt x="56" y="252"/>
                        <a:pt x="56" y="252"/>
                      </a:cubicBezTo>
                      <a:cubicBezTo>
                        <a:pt x="55" y="254"/>
                        <a:pt x="55" y="256"/>
                        <a:pt x="55" y="258"/>
                      </a:cubicBezTo>
                      <a:cubicBezTo>
                        <a:pt x="55" y="261"/>
                        <a:pt x="55" y="261"/>
                        <a:pt x="55" y="261"/>
                      </a:cubicBezTo>
                      <a:cubicBezTo>
                        <a:pt x="54" y="261"/>
                        <a:pt x="54" y="261"/>
                        <a:pt x="54" y="261"/>
                      </a:cubicBezTo>
                      <a:lnTo>
                        <a:pt x="50" y="256"/>
                      </a:lnTo>
                      <a:close/>
                      <a:moveTo>
                        <a:pt x="93" y="341"/>
                      </a:moveTo>
                      <a:cubicBezTo>
                        <a:pt x="92" y="341"/>
                        <a:pt x="92" y="341"/>
                        <a:pt x="92" y="341"/>
                      </a:cubicBezTo>
                      <a:cubicBezTo>
                        <a:pt x="91" y="341"/>
                        <a:pt x="91" y="341"/>
                        <a:pt x="91" y="341"/>
                      </a:cubicBezTo>
                      <a:cubicBezTo>
                        <a:pt x="91" y="341"/>
                        <a:pt x="91" y="341"/>
                        <a:pt x="91" y="341"/>
                      </a:cubicBezTo>
                      <a:cubicBezTo>
                        <a:pt x="91" y="341"/>
                        <a:pt x="91" y="341"/>
                        <a:pt x="91" y="341"/>
                      </a:cubicBezTo>
                      <a:cubicBezTo>
                        <a:pt x="90" y="341"/>
                        <a:pt x="90" y="341"/>
                        <a:pt x="90" y="341"/>
                      </a:cubicBezTo>
                      <a:cubicBezTo>
                        <a:pt x="88" y="341"/>
                        <a:pt x="88" y="341"/>
                        <a:pt x="88" y="341"/>
                      </a:cubicBezTo>
                      <a:cubicBezTo>
                        <a:pt x="87" y="341"/>
                        <a:pt x="87" y="341"/>
                        <a:pt x="87" y="341"/>
                      </a:cubicBezTo>
                      <a:cubicBezTo>
                        <a:pt x="86" y="341"/>
                        <a:pt x="86" y="341"/>
                        <a:pt x="86" y="341"/>
                      </a:cubicBezTo>
                      <a:cubicBezTo>
                        <a:pt x="85" y="341"/>
                        <a:pt x="85" y="341"/>
                        <a:pt x="85" y="341"/>
                      </a:cubicBezTo>
                      <a:cubicBezTo>
                        <a:pt x="85" y="341"/>
                        <a:pt x="85" y="341"/>
                        <a:pt x="85" y="341"/>
                      </a:cubicBezTo>
                      <a:cubicBezTo>
                        <a:pt x="84" y="341"/>
                        <a:pt x="84" y="341"/>
                        <a:pt x="84" y="341"/>
                      </a:cubicBezTo>
                      <a:cubicBezTo>
                        <a:pt x="84" y="341"/>
                        <a:pt x="84" y="341"/>
                        <a:pt x="84" y="341"/>
                      </a:cubicBezTo>
                      <a:cubicBezTo>
                        <a:pt x="84" y="340"/>
                        <a:pt x="84" y="340"/>
                        <a:pt x="84" y="340"/>
                      </a:cubicBezTo>
                      <a:cubicBezTo>
                        <a:pt x="84" y="339"/>
                        <a:pt x="84" y="339"/>
                        <a:pt x="84" y="339"/>
                      </a:cubicBezTo>
                      <a:cubicBezTo>
                        <a:pt x="84" y="338"/>
                        <a:pt x="84" y="338"/>
                        <a:pt x="84" y="338"/>
                      </a:cubicBezTo>
                      <a:cubicBezTo>
                        <a:pt x="83" y="337"/>
                        <a:pt x="83" y="337"/>
                        <a:pt x="83" y="337"/>
                      </a:cubicBezTo>
                      <a:cubicBezTo>
                        <a:pt x="83" y="336"/>
                        <a:pt x="83" y="336"/>
                        <a:pt x="83" y="336"/>
                      </a:cubicBezTo>
                      <a:cubicBezTo>
                        <a:pt x="86" y="338"/>
                        <a:pt x="86" y="338"/>
                        <a:pt x="86" y="338"/>
                      </a:cubicBezTo>
                      <a:cubicBezTo>
                        <a:pt x="88" y="338"/>
                        <a:pt x="88" y="338"/>
                        <a:pt x="88" y="338"/>
                      </a:cubicBezTo>
                      <a:cubicBezTo>
                        <a:pt x="91" y="340"/>
                        <a:pt x="91" y="340"/>
                        <a:pt x="91" y="340"/>
                      </a:cubicBezTo>
                      <a:cubicBezTo>
                        <a:pt x="92" y="340"/>
                        <a:pt x="92" y="340"/>
                        <a:pt x="92" y="340"/>
                      </a:cubicBezTo>
                      <a:cubicBezTo>
                        <a:pt x="94" y="341"/>
                        <a:pt x="94" y="341"/>
                        <a:pt x="94" y="341"/>
                      </a:cubicBezTo>
                      <a:lnTo>
                        <a:pt x="93" y="341"/>
                      </a:lnTo>
                      <a:close/>
                      <a:moveTo>
                        <a:pt x="93" y="371"/>
                      </a:moveTo>
                      <a:cubicBezTo>
                        <a:pt x="90" y="368"/>
                        <a:pt x="90" y="368"/>
                        <a:pt x="90" y="368"/>
                      </a:cubicBezTo>
                      <a:cubicBezTo>
                        <a:pt x="91" y="367"/>
                        <a:pt x="91" y="367"/>
                        <a:pt x="91" y="367"/>
                      </a:cubicBezTo>
                      <a:cubicBezTo>
                        <a:pt x="91" y="366"/>
                        <a:pt x="91" y="366"/>
                        <a:pt x="91" y="366"/>
                      </a:cubicBezTo>
                      <a:cubicBezTo>
                        <a:pt x="91" y="366"/>
                        <a:pt x="91" y="366"/>
                        <a:pt x="91" y="366"/>
                      </a:cubicBezTo>
                      <a:cubicBezTo>
                        <a:pt x="92" y="367"/>
                        <a:pt x="92" y="367"/>
                        <a:pt x="92" y="367"/>
                      </a:cubicBezTo>
                      <a:cubicBezTo>
                        <a:pt x="92" y="369"/>
                        <a:pt x="92" y="369"/>
                        <a:pt x="92" y="369"/>
                      </a:cubicBezTo>
                      <a:lnTo>
                        <a:pt x="93" y="371"/>
                      </a:lnTo>
                      <a:close/>
                      <a:moveTo>
                        <a:pt x="90" y="361"/>
                      </a:moveTo>
                      <a:cubicBezTo>
                        <a:pt x="89" y="358"/>
                        <a:pt x="89" y="358"/>
                        <a:pt x="89" y="358"/>
                      </a:cubicBezTo>
                      <a:cubicBezTo>
                        <a:pt x="89" y="358"/>
                        <a:pt x="89" y="358"/>
                        <a:pt x="89" y="358"/>
                      </a:cubicBezTo>
                      <a:cubicBezTo>
                        <a:pt x="89" y="357"/>
                        <a:pt x="89" y="357"/>
                        <a:pt x="89" y="357"/>
                      </a:cubicBezTo>
                      <a:cubicBezTo>
                        <a:pt x="89" y="357"/>
                        <a:pt x="89" y="357"/>
                        <a:pt x="89" y="357"/>
                      </a:cubicBezTo>
                      <a:cubicBezTo>
                        <a:pt x="90" y="356"/>
                        <a:pt x="90" y="356"/>
                        <a:pt x="90" y="356"/>
                      </a:cubicBezTo>
                      <a:cubicBezTo>
                        <a:pt x="90" y="356"/>
                        <a:pt x="90" y="356"/>
                        <a:pt x="90" y="356"/>
                      </a:cubicBezTo>
                      <a:cubicBezTo>
                        <a:pt x="90" y="357"/>
                        <a:pt x="90" y="357"/>
                        <a:pt x="90" y="357"/>
                      </a:cubicBezTo>
                      <a:cubicBezTo>
                        <a:pt x="90" y="358"/>
                        <a:pt x="90" y="358"/>
                        <a:pt x="90" y="358"/>
                      </a:cubicBezTo>
                      <a:cubicBezTo>
                        <a:pt x="90" y="358"/>
                        <a:pt x="90" y="358"/>
                        <a:pt x="90" y="358"/>
                      </a:cubicBezTo>
                      <a:cubicBezTo>
                        <a:pt x="90" y="359"/>
                        <a:pt x="90" y="359"/>
                        <a:pt x="90" y="359"/>
                      </a:cubicBezTo>
                      <a:lnTo>
                        <a:pt x="90" y="361"/>
                      </a:lnTo>
                      <a:close/>
                      <a:moveTo>
                        <a:pt x="85" y="360"/>
                      </a:moveTo>
                      <a:cubicBezTo>
                        <a:pt x="85" y="358"/>
                        <a:pt x="85" y="358"/>
                        <a:pt x="85" y="358"/>
                      </a:cubicBezTo>
                      <a:cubicBezTo>
                        <a:pt x="85" y="356"/>
                        <a:pt x="85" y="356"/>
                        <a:pt x="85" y="356"/>
                      </a:cubicBezTo>
                      <a:cubicBezTo>
                        <a:pt x="86" y="358"/>
                        <a:pt x="86" y="358"/>
                        <a:pt x="86" y="358"/>
                      </a:cubicBezTo>
                      <a:cubicBezTo>
                        <a:pt x="86" y="359"/>
                        <a:pt x="86" y="359"/>
                        <a:pt x="86" y="359"/>
                      </a:cubicBezTo>
                      <a:cubicBezTo>
                        <a:pt x="85" y="360"/>
                        <a:pt x="85" y="360"/>
                        <a:pt x="85" y="360"/>
                      </a:cubicBezTo>
                      <a:cubicBezTo>
                        <a:pt x="85" y="361"/>
                        <a:pt x="85" y="361"/>
                        <a:pt x="85" y="361"/>
                      </a:cubicBezTo>
                      <a:cubicBezTo>
                        <a:pt x="85" y="361"/>
                        <a:pt x="85" y="361"/>
                        <a:pt x="85" y="361"/>
                      </a:cubicBezTo>
                      <a:cubicBezTo>
                        <a:pt x="85" y="360"/>
                        <a:pt x="85" y="360"/>
                        <a:pt x="85" y="360"/>
                      </a:cubicBezTo>
                      <a:close/>
                      <a:moveTo>
                        <a:pt x="81" y="354"/>
                      </a:moveTo>
                      <a:cubicBezTo>
                        <a:pt x="82" y="354"/>
                        <a:pt x="82" y="354"/>
                        <a:pt x="82" y="354"/>
                      </a:cubicBezTo>
                      <a:cubicBezTo>
                        <a:pt x="81" y="355"/>
                        <a:pt x="81" y="355"/>
                        <a:pt x="81" y="355"/>
                      </a:cubicBezTo>
                      <a:cubicBezTo>
                        <a:pt x="81" y="356"/>
                        <a:pt x="81" y="356"/>
                        <a:pt x="81" y="356"/>
                      </a:cubicBezTo>
                      <a:cubicBezTo>
                        <a:pt x="80" y="356"/>
                        <a:pt x="80" y="356"/>
                        <a:pt x="80" y="356"/>
                      </a:cubicBezTo>
                      <a:cubicBezTo>
                        <a:pt x="80" y="357"/>
                        <a:pt x="80" y="357"/>
                        <a:pt x="80" y="357"/>
                      </a:cubicBezTo>
                      <a:cubicBezTo>
                        <a:pt x="78" y="354"/>
                        <a:pt x="78" y="354"/>
                        <a:pt x="78" y="354"/>
                      </a:cubicBezTo>
                      <a:cubicBezTo>
                        <a:pt x="78" y="354"/>
                        <a:pt x="78" y="354"/>
                        <a:pt x="78" y="354"/>
                      </a:cubicBezTo>
                      <a:lnTo>
                        <a:pt x="81" y="354"/>
                      </a:lnTo>
                      <a:close/>
                      <a:moveTo>
                        <a:pt x="78" y="352"/>
                      </a:moveTo>
                      <a:cubicBezTo>
                        <a:pt x="78" y="352"/>
                        <a:pt x="78" y="352"/>
                        <a:pt x="78" y="352"/>
                      </a:cubicBezTo>
                      <a:cubicBezTo>
                        <a:pt x="79" y="350"/>
                        <a:pt x="79" y="350"/>
                        <a:pt x="79" y="350"/>
                      </a:cubicBezTo>
                      <a:cubicBezTo>
                        <a:pt x="80" y="349"/>
                        <a:pt x="80" y="349"/>
                        <a:pt x="80" y="349"/>
                      </a:cubicBezTo>
                      <a:cubicBezTo>
                        <a:pt x="80" y="349"/>
                        <a:pt x="80" y="349"/>
                        <a:pt x="80" y="349"/>
                      </a:cubicBezTo>
                      <a:cubicBezTo>
                        <a:pt x="80" y="350"/>
                        <a:pt x="80" y="350"/>
                        <a:pt x="80" y="350"/>
                      </a:cubicBezTo>
                      <a:cubicBezTo>
                        <a:pt x="82" y="352"/>
                        <a:pt x="82" y="352"/>
                        <a:pt x="82" y="352"/>
                      </a:cubicBezTo>
                      <a:cubicBezTo>
                        <a:pt x="81" y="352"/>
                        <a:pt x="81" y="352"/>
                        <a:pt x="81" y="352"/>
                      </a:cubicBezTo>
                      <a:cubicBezTo>
                        <a:pt x="79" y="352"/>
                        <a:pt x="79" y="352"/>
                        <a:pt x="79" y="352"/>
                      </a:cubicBezTo>
                      <a:lnTo>
                        <a:pt x="78" y="352"/>
                      </a:lnTo>
                      <a:close/>
                      <a:moveTo>
                        <a:pt x="80" y="365"/>
                      </a:moveTo>
                      <a:cubicBezTo>
                        <a:pt x="81" y="365"/>
                        <a:pt x="81" y="365"/>
                        <a:pt x="81" y="365"/>
                      </a:cubicBezTo>
                      <a:cubicBezTo>
                        <a:pt x="82" y="365"/>
                        <a:pt x="82" y="365"/>
                        <a:pt x="82" y="365"/>
                      </a:cubicBezTo>
                      <a:cubicBezTo>
                        <a:pt x="82" y="365"/>
                        <a:pt x="82" y="365"/>
                        <a:pt x="82" y="365"/>
                      </a:cubicBezTo>
                      <a:cubicBezTo>
                        <a:pt x="81" y="366"/>
                        <a:pt x="81" y="366"/>
                        <a:pt x="81" y="366"/>
                      </a:cubicBezTo>
                      <a:cubicBezTo>
                        <a:pt x="81" y="367"/>
                        <a:pt x="81" y="367"/>
                        <a:pt x="81" y="367"/>
                      </a:cubicBezTo>
                      <a:cubicBezTo>
                        <a:pt x="79" y="365"/>
                        <a:pt x="79" y="365"/>
                        <a:pt x="79" y="365"/>
                      </a:cubicBezTo>
                      <a:lnTo>
                        <a:pt x="80" y="365"/>
                      </a:lnTo>
                      <a:close/>
                      <a:moveTo>
                        <a:pt x="81" y="358"/>
                      </a:moveTo>
                      <a:cubicBezTo>
                        <a:pt x="81" y="358"/>
                        <a:pt x="81" y="358"/>
                        <a:pt x="81" y="358"/>
                      </a:cubicBezTo>
                      <a:cubicBezTo>
                        <a:pt x="82" y="358"/>
                        <a:pt x="82" y="358"/>
                        <a:pt x="82" y="358"/>
                      </a:cubicBezTo>
                      <a:cubicBezTo>
                        <a:pt x="82" y="357"/>
                        <a:pt x="82" y="357"/>
                        <a:pt x="82" y="357"/>
                      </a:cubicBezTo>
                      <a:cubicBezTo>
                        <a:pt x="83" y="356"/>
                        <a:pt x="83" y="356"/>
                        <a:pt x="83" y="356"/>
                      </a:cubicBezTo>
                      <a:cubicBezTo>
                        <a:pt x="83" y="358"/>
                        <a:pt x="83" y="358"/>
                        <a:pt x="83" y="358"/>
                      </a:cubicBezTo>
                      <a:cubicBezTo>
                        <a:pt x="83" y="359"/>
                        <a:pt x="83" y="359"/>
                        <a:pt x="83" y="359"/>
                      </a:cubicBezTo>
                      <a:cubicBezTo>
                        <a:pt x="83" y="360"/>
                        <a:pt x="83" y="360"/>
                        <a:pt x="83" y="360"/>
                      </a:cubicBezTo>
                      <a:cubicBezTo>
                        <a:pt x="83" y="361"/>
                        <a:pt x="83" y="361"/>
                        <a:pt x="83" y="361"/>
                      </a:cubicBezTo>
                      <a:lnTo>
                        <a:pt x="81" y="358"/>
                      </a:lnTo>
                      <a:close/>
                      <a:moveTo>
                        <a:pt x="82" y="333"/>
                      </a:moveTo>
                      <a:cubicBezTo>
                        <a:pt x="82" y="332"/>
                        <a:pt x="82" y="332"/>
                        <a:pt x="82" y="332"/>
                      </a:cubicBezTo>
                      <a:cubicBezTo>
                        <a:pt x="82" y="331"/>
                        <a:pt x="82" y="331"/>
                        <a:pt x="82" y="331"/>
                      </a:cubicBezTo>
                      <a:cubicBezTo>
                        <a:pt x="82" y="330"/>
                        <a:pt x="81" y="329"/>
                        <a:pt x="81" y="328"/>
                      </a:cubicBezTo>
                      <a:cubicBezTo>
                        <a:pt x="81" y="327"/>
                        <a:pt x="81" y="327"/>
                        <a:pt x="81" y="326"/>
                      </a:cubicBezTo>
                      <a:cubicBezTo>
                        <a:pt x="81" y="325"/>
                        <a:pt x="80" y="324"/>
                        <a:pt x="80" y="323"/>
                      </a:cubicBezTo>
                      <a:cubicBezTo>
                        <a:pt x="80" y="323"/>
                        <a:pt x="80" y="322"/>
                        <a:pt x="80" y="321"/>
                      </a:cubicBezTo>
                      <a:cubicBezTo>
                        <a:pt x="79" y="320"/>
                        <a:pt x="79" y="320"/>
                        <a:pt x="79" y="320"/>
                      </a:cubicBezTo>
                      <a:cubicBezTo>
                        <a:pt x="82" y="321"/>
                        <a:pt x="82" y="321"/>
                        <a:pt x="82" y="321"/>
                      </a:cubicBezTo>
                      <a:cubicBezTo>
                        <a:pt x="85" y="322"/>
                        <a:pt x="85" y="322"/>
                        <a:pt x="85" y="322"/>
                      </a:cubicBezTo>
                      <a:cubicBezTo>
                        <a:pt x="90" y="325"/>
                        <a:pt x="90" y="325"/>
                        <a:pt x="90" y="325"/>
                      </a:cubicBezTo>
                      <a:cubicBezTo>
                        <a:pt x="92" y="326"/>
                        <a:pt x="92" y="326"/>
                        <a:pt x="92" y="326"/>
                      </a:cubicBezTo>
                      <a:cubicBezTo>
                        <a:pt x="91" y="326"/>
                        <a:pt x="91" y="326"/>
                        <a:pt x="91" y="326"/>
                      </a:cubicBezTo>
                      <a:cubicBezTo>
                        <a:pt x="90" y="327"/>
                        <a:pt x="90" y="327"/>
                        <a:pt x="90" y="327"/>
                      </a:cubicBezTo>
                      <a:cubicBezTo>
                        <a:pt x="89" y="328"/>
                        <a:pt x="89" y="328"/>
                        <a:pt x="89" y="328"/>
                      </a:cubicBezTo>
                      <a:cubicBezTo>
                        <a:pt x="88" y="329"/>
                        <a:pt x="88" y="329"/>
                        <a:pt x="88" y="329"/>
                      </a:cubicBezTo>
                      <a:cubicBezTo>
                        <a:pt x="87" y="330"/>
                        <a:pt x="87" y="330"/>
                        <a:pt x="87" y="330"/>
                      </a:cubicBezTo>
                      <a:cubicBezTo>
                        <a:pt x="86" y="330"/>
                        <a:pt x="86" y="330"/>
                        <a:pt x="86" y="330"/>
                      </a:cubicBezTo>
                      <a:cubicBezTo>
                        <a:pt x="85" y="331"/>
                        <a:pt x="85" y="331"/>
                        <a:pt x="85" y="331"/>
                      </a:cubicBezTo>
                      <a:cubicBezTo>
                        <a:pt x="83" y="332"/>
                        <a:pt x="83" y="332"/>
                        <a:pt x="83" y="332"/>
                      </a:cubicBezTo>
                      <a:cubicBezTo>
                        <a:pt x="83" y="333"/>
                        <a:pt x="83" y="333"/>
                        <a:pt x="83" y="333"/>
                      </a:cubicBezTo>
                      <a:lnTo>
                        <a:pt x="82" y="333"/>
                      </a:lnTo>
                      <a:close/>
                      <a:moveTo>
                        <a:pt x="94" y="325"/>
                      </a:moveTo>
                      <a:cubicBezTo>
                        <a:pt x="92" y="324"/>
                        <a:pt x="92" y="324"/>
                        <a:pt x="92" y="324"/>
                      </a:cubicBezTo>
                      <a:cubicBezTo>
                        <a:pt x="89" y="322"/>
                        <a:pt x="89" y="322"/>
                        <a:pt x="89" y="322"/>
                      </a:cubicBezTo>
                      <a:cubicBezTo>
                        <a:pt x="87" y="322"/>
                        <a:pt x="87" y="322"/>
                        <a:pt x="87" y="322"/>
                      </a:cubicBezTo>
                      <a:cubicBezTo>
                        <a:pt x="85" y="320"/>
                        <a:pt x="85" y="320"/>
                        <a:pt x="85" y="320"/>
                      </a:cubicBezTo>
                      <a:cubicBezTo>
                        <a:pt x="82" y="319"/>
                        <a:pt x="82" y="319"/>
                        <a:pt x="82" y="319"/>
                      </a:cubicBezTo>
                      <a:cubicBezTo>
                        <a:pt x="83" y="319"/>
                        <a:pt x="83" y="319"/>
                        <a:pt x="83" y="319"/>
                      </a:cubicBezTo>
                      <a:cubicBezTo>
                        <a:pt x="85" y="319"/>
                        <a:pt x="85" y="319"/>
                        <a:pt x="85" y="319"/>
                      </a:cubicBezTo>
                      <a:cubicBezTo>
                        <a:pt x="85" y="319"/>
                        <a:pt x="85" y="319"/>
                        <a:pt x="85" y="319"/>
                      </a:cubicBezTo>
                      <a:cubicBezTo>
                        <a:pt x="87" y="319"/>
                        <a:pt x="87" y="319"/>
                        <a:pt x="87" y="319"/>
                      </a:cubicBezTo>
                      <a:cubicBezTo>
                        <a:pt x="90" y="319"/>
                        <a:pt x="90" y="319"/>
                        <a:pt x="90" y="319"/>
                      </a:cubicBezTo>
                      <a:cubicBezTo>
                        <a:pt x="92" y="319"/>
                        <a:pt x="92" y="319"/>
                        <a:pt x="92" y="319"/>
                      </a:cubicBezTo>
                      <a:cubicBezTo>
                        <a:pt x="96" y="319"/>
                        <a:pt x="96" y="319"/>
                        <a:pt x="96" y="319"/>
                      </a:cubicBezTo>
                      <a:cubicBezTo>
                        <a:pt x="97" y="319"/>
                        <a:pt x="97" y="319"/>
                        <a:pt x="97" y="319"/>
                      </a:cubicBezTo>
                      <a:cubicBezTo>
                        <a:pt x="99" y="319"/>
                        <a:pt x="99" y="319"/>
                        <a:pt x="99" y="319"/>
                      </a:cubicBezTo>
                      <a:cubicBezTo>
                        <a:pt x="101" y="319"/>
                        <a:pt x="101" y="319"/>
                        <a:pt x="101" y="319"/>
                      </a:cubicBezTo>
                      <a:cubicBezTo>
                        <a:pt x="101" y="319"/>
                        <a:pt x="101" y="319"/>
                        <a:pt x="101" y="319"/>
                      </a:cubicBezTo>
                      <a:cubicBezTo>
                        <a:pt x="101" y="319"/>
                        <a:pt x="101" y="319"/>
                        <a:pt x="101" y="319"/>
                      </a:cubicBezTo>
                      <a:cubicBezTo>
                        <a:pt x="100" y="320"/>
                        <a:pt x="100" y="320"/>
                        <a:pt x="100" y="320"/>
                      </a:cubicBezTo>
                      <a:cubicBezTo>
                        <a:pt x="99" y="321"/>
                        <a:pt x="99" y="321"/>
                        <a:pt x="99" y="321"/>
                      </a:cubicBezTo>
                      <a:cubicBezTo>
                        <a:pt x="98" y="321"/>
                        <a:pt x="98" y="321"/>
                        <a:pt x="98" y="321"/>
                      </a:cubicBezTo>
                      <a:cubicBezTo>
                        <a:pt x="96" y="323"/>
                        <a:pt x="96" y="323"/>
                        <a:pt x="96" y="323"/>
                      </a:cubicBezTo>
                      <a:cubicBezTo>
                        <a:pt x="95" y="324"/>
                        <a:pt x="95" y="324"/>
                        <a:pt x="95" y="324"/>
                      </a:cubicBezTo>
                      <a:lnTo>
                        <a:pt x="94" y="325"/>
                      </a:lnTo>
                      <a:close/>
                      <a:moveTo>
                        <a:pt x="99" y="317"/>
                      </a:moveTo>
                      <a:cubicBezTo>
                        <a:pt x="97" y="317"/>
                        <a:pt x="97" y="317"/>
                        <a:pt x="97" y="317"/>
                      </a:cubicBezTo>
                      <a:cubicBezTo>
                        <a:pt x="95" y="317"/>
                        <a:pt x="95" y="317"/>
                        <a:pt x="95" y="317"/>
                      </a:cubicBezTo>
                      <a:cubicBezTo>
                        <a:pt x="94" y="317"/>
                        <a:pt x="94" y="317"/>
                        <a:pt x="94" y="317"/>
                      </a:cubicBezTo>
                      <a:cubicBezTo>
                        <a:pt x="90" y="317"/>
                        <a:pt x="90" y="317"/>
                        <a:pt x="90" y="317"/>
                      </a:cubicBezTo>
                      <a:cubicBezTo>
                        <a:pt x="88" y="317"/>
                        <a:pt x="88" y="317"/>
                        <a:pt x="88" y="317"/>
                      </a:cubicBezTo>
                      <a:cubicBezTo>
                        <a:pt x="85" y="317"/>
                        <a:pt x="85" y="317"/>
                        <a:pt x="85" y="317"/>
                      </a:cubicBezTo>
                      <a:cubicBezTo>
                        <a:pt x="83" y="317"/>
                        <a:pt x="83" y="317"/>
                        <a:pt x="83" y="317"/>
                      </a:cubicBezTo>
                      <a:cubicBezTo>
                        <a:pt x="83" y="317"/>
                        <a:pt x="83" y="317"/>
                        <a:pt x="83" y="317"/>
                      </a:cubicBezTo>
                      <a:cubicBezTo>
                        <a:pt x="82" y="317"/>
                        <a:pt x="82" y="317"/>
                        <a:pt x="82" y="317"/>
                      </a:cubicBezTo>
                      <a:cubicBezTo>
                        <a:pt x="81" y="317"/>
                        <a:pt x="81" y="317"/>
                        <a:pt x="81" y="317"/>
                      </a:cubicBezTo>
                      <a:cubicBezTo>
                        <a:pt x="81" y="317"/>
                        <a:pt x="81" y="317"/>
                        <a:pt x="81" y="317"/>
                      </a:cubicBezTo>
                      <a:cubicBezTo>
                        <a:pt x="82" y="316"/>
                        <a:pt x="82" y="316"/>
                        <a:pt x="82" y="316"/>
                      </a:cubicBezTo>
                      <a:cubicBezTo>
                        <a:pt x="82" y="316"/>
                        <a:pt x="82" y="316"/>
                        <a:pt x="82" y="316"/>
                      </a:cubicBezTo>
                      <a:cubicBezTo>
                        <a:pt x="83" y="315"/>
                        <a:pt x="83" y="315"/>
                        <a:pt x="83" y="315"/>
                      </a:cubicBezTo>
                      <a:cubicBezTo>
                        <a:pt x="84" y="314"/>
                        <a:pt x="84" y="314"/>
                        <a:pt x="84" y="314"/>
                      </a:cubicBezTo>
                      <a:cubicBezTo>
                        <a:pt x="85" y="313"/>
                        <a:pt x="85" y="313"/>
                        <a:pt x="85" y="313"/>
                      </a:cubicBezTo>
                      <a:cubicBezTo>
                        <a:pt x="87" y="311"/>
                        <a:pt x="87" y="311"/>
                        <a:pt x="87" y="311"/>
                      </a:cubicBezTo>
                      <a:cubicBezTo>
                        <a:pt x="88" y="311"/>
                        <a:pt x="88" y="311"/>
                        <a:pt x="88" y="311"/>
                      </a:cubicBezTo>
                      <a:cubicBezTo>
                        <a:pt x="89" y="310"/>
                        <a:pt x="89" y="310"/>
                        <a:pt x="89" y="310"/>
                      </a:cubicBezTo>
                      <a:cubicBezTo>
                        <a:pt x="91" y="311"/>
                        <a:pt x="91" y="311"/>
                        <a:pt x="91" y="311"/>
                      </a:cubicBezTo>
                      <a:cubicBezTo>
                        <a:pt x="96" y="315"/>
                        <a:pt x="96" y="315"/>
                        <a:pt x="96" y="315"/>
                      </a:cubicBezTo>
                      <a:cubicBezTo>
                        <a:pt x="100" y="317"/>
                        <a:pt x="100" y="317"/>
                        <a:pt x="100" y="317"/>
                      </a:cubicBezTo>
                      <a:lnTo>
                        <a:pt x="99" y="317"/>
                      </a:lnTo>
                      <a:close/>
                      <a:moveTo>
                        <a:pt x="89" y="308"/>
                      </a:moveTo>
                      <a:cubicBezTo>
                        <a:pt x="88" y="308"/>
                        <a:pt x="88" y="308"/>
                        <a:pt x="88" y="308"/>
                      </a:cubicBezTo>
                      <a:cubicBezTo>
                        <a:pt x="84" y="305"/>
                        <a:pt x="84" y="305"/>
                        <a:pt x="84" y="305"/>
                      </a:cubicBezTo>
                      <a:cubicBezTo>
                        <a:pt x="79" y="302"/>
                        <a:pt x="79" y="302"/>
                        <a:pt x="79" y="302"/>
                      </a:cubicBezTo>
                      <a:cubicBezTo>
                        <a:pt x="79" y="302"/>
                        <a:pt x="79" y="302"/>
                        <a:pt x="79" y="302"/>
                      </a:cubicBezTo>
                      <a:cubicBezTo>
                        <a:pt x="79" y="302"/>
                        <a:pt x="79" y="302"/>
                        <a:pt x="79" y="302"/>
                      </a:cubicBezTo>
                      <a:cubicBezTo>
                        <a:pt x="81" y="302"/>
                        <a:pt x="81" y="302"/>
                        <a:pt x="81" y="302"/>
                      </a:cubicBezTo>
                      <a:cubicBezTo>
                        <a:pt x="83" y="302"/>
                        <a:pt x="83" y="302"/>
                        <a:pt x="83" y="302"/>
                      </a:cubicBezTo>
                      <a:cubicBezTo>
                        <a:pt x="85" y="302"/>
                        <a:pt x="85" y="302"/>
                        <a:pt x="85" y="302"/>
                      </a:cubicBezTo>
                      <a:cubicBezTo>
                        <a:pt x="88" y="302"/>
                        <a:pt x="88" y="302"/>
                        <a:pt x="88" y="302"/>
                      </a:cubicBezTo>
                      <a:cubicBezTo>
                        <a:pt x="91" y="302"/>
                        <a:pt x="91" y="302"/>
                        <a:pt x="91" y="302"/>
                      </a:cubicBezTo>
                      <a:cubicBezTo>
                        <a:pt x="92" y="302"/>
                        <a:pt x="92" y="302"/>
                        <a:pt x="92" y="302"/>
                      </a:cubicBezTo>
                      <a:cubicBezTo>
                        <a:pt x="92" y="302"/>
                        <a:pt x="92" y="302"/>
                        <a:pt x="92" y="302"/>
                      </a:cubicBezTo>
                      <a:cubicBezTo>
                        <a:pt x="93" y="302"/>
                        <a:pt x="93" y="302"/>
                        <a:pt x="93" y="302"/>
                      </a:cubicBezTo>
                      <a:cubicBezTo>
                        <a:pt x="94" y="302"/>
                        <a:pt x="94" y="302"/>
                        <a:pt x="94" y="302"/>
                      </a:cubicBezTo>
                      <a:cubicBezTo>
                        <a:pt x="95" y="302"/>
                        <a:pt x="95" y="302"/>
                        <a:pt x="95" y="302"/>
                      </a:cubicBezTo>
                      <a:cubicBezTo>
                        <a:pt x="94" y="302"/>
                        <a:pt x="94" y="302"/>
                        <a:pt x="94" y="302"/>
                      </a:cubicBezTo>
                      <a:cubicBezTo>
                        <a:pt x="94" y="303"/>
                        <a:pt x="94" y="303"/>
                        <a:pt x="94" y="303"/>
                      </a:cubicBezTo>
                      <a:cubicBezTo>
                        <a:pt x="94" y="303"/>
                        <a:pt x="94" y="303"/>
                        <a:pt x="94" y="303"/>
                      </a:cubicBezTo>
                      <a:cubicBezTo>
                        <a:pt x="94" y="303"/>
                        <a:pt x="94" y="303"/>
                        <a:pt x="94" y="303"/>
                      </a:cubicBezTo>
                      <a:cubicBezTo>
                        <a:pt x="93" y="304"/>
                        <a:pt x="93" y="304"/>
                        <a:pt x="93" y="304"/>
                      </a:cubicBezTo>
                      <a:cubicBezTo>
                        <a:pt x="91" y="305"/>
                        <a:pt x="91" y="305"/>
                        <a:pt x="91" y="305"/>
                      </a:cubicBezTo>
                      <a:cubicBezTo>
                        <a:pt x="90" y="307"/>
                        <a:pt x="90" y="307"/>
                        <a:pt x="90" y="307"/>
                      </a:cubicBezTo>
                      <a:lnTo>
                        <a:pt x="89" y="308"/>
                      </a:lnTo>
                      <a:close/>
                      <a:moveTo>
                        <a:pt x="76" y="296"/>
                      </a:moveTo>
                      <a:cubicBezTo>
                        <a:pt x="75" y="295"/>
                        <a:pt x="75" y="295"/>
                        <a:pt x="75" y="295"/>
                      </a:cubicBezTo>
                      <a:cubicBezTo>
                        <a:pt x="75" y="293"/>
                        <a:pt x="75" y="293"/>
                        <a:pt x="75" y="293"/>
                      </a:cubicBezTo>
                      <a:cubicBezTo>
                        <a:pt x="75" y="293"/>
                        <a:pt x="75" y="293"/>
                        <a:pt x="75" y="293"/>
                      </a:cubicBezTo>
                      <a:cubicBezTo>
                        <a:pt x="75" y="293"/>
                        <a:pt x="75" y="292"/>
                        <a:pt x="75" y="292"/>
                      </a:cubicBezTo>
                      <a:cubicBezTo>
                        <a:pt x="75" y="292"/>
                        <a:pt x="75" y="292"/>
                        <a:pt x="75" y="292"/>
                      </a:cubicBezTo>
                      <a:cubicBezTo>
                        <a:pt x="75" y="291"/>
                        <a:pt x="75" y="290"/>
                        <a:pt x="75" y="290"/>
                      </a:cubicBezTo>
                      <a:cubicBezTo>
                        <a:pt x="75" y="288"/>
                        <a:pt x="75" y="288"/>
                        <a:pt x="75" y="288"/>
                      </a:cubicBezTo>
                      <a:cubicBezTo>
                        <a:pt x="78" y="290"/>
                        <a:pt x="78" y="290"/>
                        <a:pt x="78" y="290"/>
                      </a:cubicBezTo>
                      <a:cubicBezTo>
                        <a:pt x="83" y="293"/>
                        <a:pt x="83" y="293"/>
                        <a:pt x="83" y="293"/>
                      </a:cubicBezTo>
                      <a:cubicBezTo>
                        <a:pt x="83" y="293"/>
                        <a:pt x="83" y="293"/>
                        <a:pt x="83" y="293"/>
                      </a:cubicBezTo>
                      <a:cubicBezTo>
                        <a:pt x="83" y="293"/>
                        <a:pt x="83" y="293"/>
                        <a:pt x="83" y="293"/>
                      </a:cubicBezTo>
                      <a:cubicBezTo>
                        <a:pt x="82" y="294"/>
                        <a:pt x="82" y="294"/>
                        <a:pt x="82" y="294"/>
                      </a:cubicBezTo>
                      <a:cubicBezTo>
                        <a:pt x="81" y="295"/>
                        <a:pt x="81" y="295"/>
                        <a:pt x="81" y="295"/>
                      </a:cubicBezTo>
                      <a:cubicBezTo>
                        <a:pt x="79" y="297"/>
                        <a:pt x="79" y="297"/>
                        <a:pt x="79" y="297"/>
                      </a:cubicBezTo>
                      <a:cubicBezTo>
                        <a:pt x="78" y="298"/>
                        <a:pt x="78" y="298"/>
                        <a:pt x="78" y="298"/>
                      </a:cubicBezTo>
                      <a:cubicBezTo>
                        <a:pt x="77" y="299"/>
                        <a:pt x="77" y="299"/>
                        <a:pt x="77" y="299"/>
                      </a:cubicBezTo>
                      <a:cubicBezTo>
                        <a:pt x="76" y="299"/>
                        <a:pt x="76" y="299"/>
                        <a:pt x="76" y="299"/>
                      </a:cubicBezTo>
                      <a:cubicBezTo>
                        <a:pt x="76" y="299"/>
                        <a:pt x="76" y="298"/>
                        <a:pt x="76" y="297"/>
                      </a:cubicBezTo>
                      <a:cubicBezTo>
                        <a:pt x="76" y="297"/>
                        <a:pt x="76" y="297"/>
                        <a:pt x="76" y="297"/>
                      </a:cubicBezTo>
                      <a:cubicBezTo>
                        <a:pt x="76" y="297"/>
                        <a:pt x="76" y="297"/>
                        <a:pt x="76" y="297"/>
                      </a:cubicBezTo>
                      <a:cubicBezTo>
                        <a:pt x="76" y="296"/>
                        <a:pt x="76" y="296"/>
                        <a:pt x="76" y="296"/>
                      </a:cubicBezTo>
                      <a:close/>
                      <a:moveTo>
                        <a:pt x="74" y="358"/>
                      </a:moveTo>
                      <a:cubicBezTo>
                        <a:pt x="74" y="357"/>
                        <a:pt x="74" y="357"/>
                        <a:pt x="74" y="357"/>
                      </a:cubicBezTo>
                      <a:cubicBezTo>
                        <a:pt x="75" y="356"/>
                        <a:pt x="75" y="356"/>
                        <a:pt x="75" y="356"/>
                      </a:cubicBezTo>
                      <a:cubicBezTo>
                        <a:pt x="75" y="358"/>
                        <a:pt x="75" y="358"/>
                        <a:pt x="75" y="358"/>
                      </a:cubicBezTo>
                      <a:cubicBezTo>
                        <a:pt x="75" y="359"/>
                        <a:pt x="75" y="359"/>
                        <a:pt x="75" y="359"/>
                      </a:cubicBezTo>
                      <a:cubicBezTo>
                        <a:pt x="75" y="360"/>
                        <a:pt x="75" y="360"/>
                        <a:pt x="75" y="360"/>
                      </a:cubicBezTo>
                      <a:cubicBezTo>
                        <a:pt x="75" y="361"/>
                        <a:pt x="75" y="361"/>
                        <a:pt x="75" y="361"/>
                      </a:cubicBezTo>
                      <a:cubicBezTo>
                        <a:pt x="74" y="359"/>
                        <a:pt x="74" y="359"/>
                        <a:pt x="74" y="359"/>
                      </a:cubicBezTo>
                      <a:cubicBezTo>
                        <a:pt x="74" y="359"/>
                        <a:pt x="74" y="359"/>
                        <a:pt x="74" y="359"/>
                      </a:cubicBezTo>
                      <a:lnTo>
                        <a:pt x="74" y="358"/>
                      </a:lnTo>
                      <a:close/>
                      <a:moveTo>
                        <a:pt x="73" y="348"/>
                      </a:moveTo>
                      <a:cubicBezTo>
                        <a:pt x="74" y="347"/>
                        <a:pt x="74" y="347"/>
                        <a:pt x="74" y="347"/>
                      </a:cubicBezTo>
                      <a:cubicBezTo>
                        <a:pt x="75" y="346"/>
                        <a:pt x="75" y="346"/>
                        <a:pt x="75" y="346"/>
                      </a:cubicBezTo>
                      <a:cubicBezTo>
                        <a:pt x="75" y="346"/>
                        <a:pt x="75" y="346"/>
                        <a:pt x="75" y="346"/>
                      </a:cubicBezTo>
                      <a:cubicBezTo>
                        <a:pt x="75" y="347"/>
                        <a:pt x="75" y="347"/>
                        <a:pt x="75" y="347"/>
                      </a:cubicBezTo>
                      <a:cubicBezTo>
                        <a:pt x="75" y="349"/>
                        <a:pt x="75" y="349"/>
                        <a:pt x="75" y="349"/>
                      </a:cubicBezTo>
                      <a:cubicBezTo>
                        <a:pt x="75" y="350"/>
                        <a:pt x="75" y="350"/>
                        <a:pt x="75" y="350"/>
                      </a:cubicBezTo>
                      <a:lnTo>
                        <a:pt x="73" y="348"/>
                      </a:lnTo>
                      <a:close/>
                      <a:moveTo>
                        <a:pt x="85" y="292"/>
                      </a:moveTo>
                      <a:cubicBezTo>
                        <a:pt x="81" y="290"/>
                        <a:pt x="81" y="290"/>
                        <a:pt x="81" y="290"/>
                      </a:cubicBezTo>
                      <a:cubicBezTo>
                        <a:pt x="78" y="288"/>
                        <a:pt x="78" y="288"/>
                        <a:pt x="78" y="288"/>
                      </a:cubicBezTo>
                      <a:cubicBezTo>
                        <a:pt x="77" y="287"/>
                        <a:pt x="77" y="287"/>
                        <a:pt x="77" y="287"/>
                      </a:cubicBezTo>
                      <a:cubicBezTo>
                        <a:pt x="77" y="287"/>
                        <a:pt x="77" y="287"/>
                        <a:pt x="77" y="287"/>
                      </a:cubicBezTo>
                      <a:cubicBezTo>
                        <a:pt x="77" y="287"/>
                        <a:pt x="77" y="287"/>
                        <a:pt x="77" y="287"/>
                      </a:cubicBezTo>
                      <a:cubicBezTo>
                        <a:pt x="77" y="287"/>
                        <a:pt x="77" y="287"/>
                        <a:pt x="77" y="287"/>
                      </a:cubicBezTo>
                      <a:cubicBezTo>
                        <a:pt x="78" y="287"/>
                        <a:pt x="78" y="287"/>
                        <a:pt x="78" y="287"/>
                      </a:cubicBezTo>
                      <a:cubicBezTo>
                        <a:pt x="80" y="287"/>
                        <a:pt x="80" y="287"/>
                        <a:pt x="80" y="287"/>
                      </a:cubicBezTo>
                      <a:cubicBezTo>
                        <a:pt x="86" y="287"/>
                        <a:pt x="86" y="287"/>
                        <a:pt x="86" y="287"/>
                      </a:cubicBezTo>
                      <a:cubicBezTo>
                        <a:pt x="91" y="287"/>
                        <a:pt x="91" y="287"/>
                        <a:pt x="91" y="287"/>
                      </a:cubicBezTo>
                      <a:cubicBezTo>
                        <a:pt x="88" y="289"/>
                        <a:pt x="88" y="289"/>
                        <a:pt x="88" y="289"/>
                      </a:cubicBezTo>
                      <a:cubicBezTo>
                        <a:pt x="85" y="292"/>
                        <a:pt x="85" y="292"/>
                        <a:pt x="85" y="292"/>
                      </a:cubicBezTo>
                      <a:close/>
                      <a:moveTo>
                        <a:pt x="84" y="285"/>
                      </a:moveTo>
                      <a:cubicBezTo>
                        <a:pt x="78" y="285"/>
                        <a:pt x="78" y="285"/>
                        <a:pt x="78" y="285"/>
                      </a:cubicBezTo>
                      <a:cubicBezTo>
                        <a:pt x="76" y="285"/>
                        <a:pt x="76" y="285"/>
                        <a:pt x="76" y="285"/>
                      </a:cubicBezTo>
                      <a:cubicBezTo>
                        <a:pt x="75" y="285"/>
                        <a:pt x="75" y="285"/>
                        <a:pt x="75" y="285"/>
                      </a:cubicBezTo>
                      <a:cubicBezTo>
                        <a:pt x="75" y="285"/>
                        <a:pt x="75" y="285"/>
                        <a:pt x="75" y="285"/>
                      </a:cubicBezTo>
                      <a:cubicBezTo>
                        <a:pt x="74" y="285"/>
                        <a:pt x="74" y="285"/>
                        <a:pt x="74" y="285"/>
                      </a:cubicBezTo>
                      <a:cubicBezTo>
                        <a:pt x="74" y="285"/>
                        <a:pt x="74" y="285"/>
                        <a:pt x="74" y="285"/>
                      </a:cubicBezTo>
                      <a:cubicBezTo>
                        <a:pt x="74" y="285"/>
                        <a:pt x="74" y="285"/>
                        <a:pt x="74" y="285"/>
                      </a:cubicBezTo>
                      <a:cubicBezTo>
                        <a:pt x="74" y="285"/>
                        <a:pt x="74" y="285"/>
                        <a:pt x="74" y="285"/>
                      </a:cubicBezTo>
                      <a:cubicBezTo>
                        <a:pt x="74" y="284"/>
                        <a:pt x="74" y="284"/>
                        <a:pt x="74" y="284"/>
                      </a:cubicBezTo>
                      <a:cubicBezTo>
                        <a:pt x="74" y="283"/>
                        <a:pt x="74" y="283"/>
                        <a:pt x="74" y="283"/>
                      </a:cubicBezTo>
                      <a:cubicBezTo>
                        <a:pt x="74" y="282"/>
                        <a:pt x="74" y="282"/>
                        <a:pt x="74" y="282"/>
                      </a:cubicBezTo>
                      <a:cubicBezTo>
                        <a:pt x="75" y="282"/>
                        <a:pt x="75" y="282"/>
                        <a:pt x="75" y="282"/>
                      </a:cubicBezTo>
                      <a:cubicBezTo>
                        <a:pt x="81" y="282"/>
                        <a:pt x="81" y="282"/>
                        <a:pt x="81" y="282"/>
                      </a:cubicBezTo>
                      <a:cubicBezTo>
                        <a:pt x="88" y="282"/>
                        <a:pt x="88" y="282"/>
                        <a:pt x="88" y="282"/>
                      </a:cubicBezTo>
                      <a:cubicBezTo>
                        <a:pt x="91" y="282"/>
                        <a:pt x="91" y="282"/>
                        <a:pt x="91" y="282"/>
                      </a:cubicBezTo>
                      <a:cubicBezTo>
                        <a:pt x="91" y="283"/>
                        <a:pt x="92" y="284"/>
                        <a:pt x="92" y="285"/>
                      </a:cubicBezTo>
                      <a:cubicBezTo>
                        <a:pt x="91" y="285"/>
                        <a:pt x="91" y="285"/>
                        <a:pt x="91" y="285"/>
                      </a:cubicBezTo>
                      <a:lnTo>
                        <a:pt x="84" y="285"/>
                      </a:lnTo>
                      <a:close/>
                      <a:moveTo>
                        <a:pt x="75" y="280"/>
                      </a:moveTo>
                      <a:cubicBezTo>
                        <a:pt x="76" y="278"/>
                        <a:pt x="76" y="278"/>
                        <a:pt x="76" y="278"/>
                      </a:cubicBezTo>
                      <a:cubicBezTo>
                        <a:pt x="77" y="276"/>
                        <a:pt x="77" y="276"/>
                        <a:pt x="77" y="276"/>
                      </a:cubicBezTo>
                      <a:cubicBezTo>
                        <a:pt x="81" y="280"/>
                        <a:pt x="81" y="280"/>
                        <a:pt x="81" y="280"/>
                      </a:cubicBezTo>
                      <a:cubicBezTo>
                        <a:pt x="79" y="280"/>
                        <a:pt x="79" y="280"/>
                        <a:pt x="79" y="280"/>
                      </a:cubicBezTo>
                      <a:lnTo>
                        <a:pt x="75" y="280"/>
                      </a:lnTo>
                      <a:close/>
                      <a:moveTo>
                        <a:pt x="86" y="280"/>
                      </a:moveTo>
                      <a:cubicBezTo>
                        <a:pt x="85" y="280"/>
                        <a:pt x="85" y="280"/>
                        <a:pt x="85" y="280"/>
                      </a:cubicBezTo>
                      <a:cubicBezTo>
                        <a:pt x="85" y="279"/>
                        <a:pt x="85" y="279"/>
                        <a:pt x="85" y="279"/>
                      </a:cubicBezTo>
                      <a:cubicBezTo>
                        <a:pt x="86" y="276"/>
                        <a:pt x="86" y="276"/>
                        <a:pt x="86" y="276"/>
                      </a:cubicBezTo>
                      <a:cubicBezTo>
                        <a:pt x="90" y="280"/>
                        <a:pt x="90" y="280"/>
                        <a:pt x="90" y="280"/>
                      </a:cubicBezTo>
                      <a:lnTo>
                        <a:pt x="86" y="280"/>
                      </a:lnTo>
                      <a:close/>
                      <a:moveTo>
                        <a:pt x="86" y="273"/>
                      </a:moveTo>
                      <a:cubicBezTo>
                        <a:pt x="83" y="270"/>
                        <a:pt x="83" y="270"/>
                        <a:pt x="83" y="270"/>
                      </a:cubicBezTo>
                      <a:cubicBezTo>
                        <a:pt x="84" y="270"/>
                        <a:pt x="84" y="270"/>
                        <a:pt x="84" y="270"/>
                      </a:cubicBezTo>
                      <a:cubicBezTo>
                        <a:pt x="87" y="270"/>
                        <a:pt x="87" y="270"/>
                        <a:pt x="87" y="270"/>
                      </a:cubicBezTo>
                      <a:cubicBezTo>
                        <a:pt x="88" y="270"/>
                        <a:pt x="88" y="270"/>
                        <a:pt x="88" y="270"/>
                      </a:cubicBezTo>
                      <a:cubicBezTo>
                        <a:pt x="87" y="270"/>
                        <a:pt x="87" y="270"/>
                        <a:pt x="87" y="270"/>
                      </a:cubicBezTo>
                      <a:cubicBezTo>
                        <a:pt x="87" y="272"/>
                        <a:pt x="87" y="272"/>
                        <a:pt x="87" y="272"/>
                      </a:cubicBezTo>
                      <a:lnTo>
                        <a:pt x="86" y="273"/>
                      </a:lnTo>
                      <a:close/>
                      <a:moveTo>
                        <a:pt x="85" y="275"/>
                      </a:moveTo>
                      <a:cubicBezTo>
                        <a:pt x="84" y="278"/>
                        <a:pt x="84" y="278"/>
                        <a:pt x="84" y="278"/>
                      </a:cubicBezTo>
                      <a:cubicBezTo>
                        <a:pt x="83" y="280"/>
                        <a:pt x="83" y="280"/>
                        <a:pt x="83" y="280"/>
                      </a:cubicBezTo>
                      <a:cubicBezTo>
                        <a:pt x="78" y="275"/>
                        <a:pt x="78" y="275"/>
                        <a:pt x="78" y="275"/>
                      </a:cubicBezTo>
                      <a:cubicBezTo>
                        <a:pt x="79" y="274"/>
                        <a:pt x="79" y="274"/>
                        <a:pt x="79" y="274"/>
                      </a:cubicBezTo>
                      <a:cubicBezTo>
                        <a:pt x="81" y="270"/>
                        <a:pt x="81" y="270"/>
                        <a:pt x="81" y="270"/>
                      </a:cubicBezTo>
                      <a:lnTo>
                        <a:pt x="85" y="275"/>
                      </a:lnTo>
                      <a:close/>
                      <a:moveTo>
                        <a:pt x="78" y="272"/>
                      </a:moveTo>
                      <a:cubicBezTo>
                        <a:pt x="77" y="273"/>
                        <a:pt x="77" y="273"/>
                        <a:pt x="77" y="273"/>
                      </a:cubicBezTo>
                      <a:cubicBezTo>
                        <a:pt x="74" y="270"/>
                        <a:pt x="74" y="270"/>
                        <a:pt x="74" y="270"/>
                      </a:cubicBezTo>
                      <a:cubicBezTo>
                        <a:pt x="75" y="270"/>
                        <a:pt x="75" y="270"/>
                        <a:pt x="75" y="270"/>
                      </a:cubicBezTo>
                      <a:cubicBezTo>
                        <a:pt x="79" y="270"/>
                        <a:pt x="79" y="270"/>
                        <a:pt x="79" y="270"/>
                      </a:cubicBezTo>
                      <a:lnTo>
                        <a:pt x="78" y="272"/>
                      </a:lnTo>
                      <a:close/>
                      <a:moveTo>
                        <a:pt x="76" y="275"/>
                      </a:moveTo>
                      <a:cubicBezTo>
                        <a:pt x="75" y="277"/>
                        <a:pt x="75" y="277"/>
                        <a:pt x="75" y="277"/>
                      </a:cubicBezTo>
                      <a:cubicBezTo>
                        <a:pt x="73" y="279"/>
                        <a:pt x="73" y="279"/>
                        <a:pt x="73" y="279"/>
                      </a:cubicBezTo>
                      <a:cubicBezTo>
                        <a:pt x="73" y="277"/>
                        <a:pt x="73" y="276"/>
                        <a:pt x="73" y="275"/>
                      </a:cubicBezTo>
                      <a:cubicBezTo>
                        <a:pt x="73" y="274"/>
                        <a:pt x="73" y="273"/>
                        <a:pt x="73" y="272"/>
                      </a:cubicBezTo>
                      <a:lnTo>
                        <a:pt x="76" y="275"/>
                      </a:lnTo>
                      <a:close/>
                      <a:moveTo>
                        <a:pt x="63" y="352"/>
                      </a:moveTo>
                      <a:cubicBezTo>
                        <a:pt x="63" y="352"/>
                        <a:pt x="63" y="352"/>
                        <a:pt x="63" y="352"/>
                      </a:cubicBezTo>
                      <a:cubicBezTo>
                        <a:pt x="64" y="350"/>
                        <a:pt x="64" y="350"/>
                        <a:pt x="64" y="350"/>
                      </a:cubicBezTo>
                      <a:cubicBezTo>
                        <a:pt x="65" y="350"/>
                        <a:pt x="65" y="350"/>
                        <a:pt x="65" y="350"/>
                      </a:cubicBezTo>
                      <a:cubicBezTo>
                        <a:pt x="67" y="352"/>
                        <a:pt x="67" y="352"/>
                        <a:pt x="67" y="352"/>
                      </a:cubicBezTo>
                      <a:cubicBezTo>
                        <a:pt x="67" y="352"/>
                        <a:pt x="67" y="352"/>
                        <a:pt x="67" y="352"/>
                      </a:cubicBezTo>
                      <a:cubicBezTo>
                        <a:pt x="64" y="352"/>
                        <a:pt x="64" y="352"/>
                        <a:pt x="64" y="352"/>
                      </a:cubicBezTo>
                      <a:cubicBezTo>
                        <a:pt x="63" y="352"/>
                        <a:pt x="63" y="352"/>
                        <a:pt x="63" y="352"/>
                      </a:cubicBezTo>
                      <a:cubicBezTo>
                        <a:pt x="63" y="352"/>
                        <a:pt x="63" y="352"/>
                        <a:pt x="63" y="352"/>
                      </a:cubicBezTo>
                      <a:close/>
                      <a:moveTo>
                        <a:pt x="62" y="350"/>
                      </a:moveTo>
                      <a:cubicBezTo>
                        <a:pt x="62" y="348"/>
                        <a:pt x="62" y="348"/>
                        <a:pt x="62" y="348"/>
                      </a:cubicBezTo>
                      <a:cubicBezTo>
                        <a:pt x="62" y="347"/>
                        <a:pt x="62" y="347"/>
                        <a:pt x="62" y="347"/>
                      </a:cubicBezTo>
                      <a:cubicBezTo>
                        <a:pt x="62" y="346"/>
                        <a:pt x="62" y="346"/>
                        <a:pt x="62" y="346"/>
                      </a:cubicBezTo>
                      <a:cubicBezTo>
                        <a:pt x="64" y="348"/>
                        <a:pt x="64" y="348"/>
                        <a:pt x="64" y="348"/>
                      </a:cubicBezTo>
                      <a:cubicBezTo>
                        <a:pt x="64" y="348"/>
                        <a:pt x="64" y="348"/>
                        <a:pt x="64" y="348"/>
                      </a:cubicBezTo>
                      <a:cubicBezTo>
                        <a:pt x="63" y="349"/>
                        <a:pt x="63" y="349"/>
                        <a:pt x="63" y="349"/>
                      </a:cubicBezTo>
                      <a:lnTo>
                        <a:pt x="62" y="350"/>
                      </a:lnTo>
                      <a:close/>
                      <a:moveTo>
                        <a:pt x="65" y="365"/>
                      </a:moveTo>
                      <a:cubicBezTo>
                        <a:pt x="66" y="365"/>
                        <a:pt x="66" y="365"/>
                        <a:pt x="66" y="365"/>
                      </a:cubicBezTo>
                      <a:cubicBezTo>
                        <a:pt x="67" y="365"/>
                        <a:pt x="67" y="365"/>
                        <a:pt x="67" y="365"/>
                      </a:cubicBezTo>
                      <a:cubicBezTo>
                        <a:pt x="67" y="365"/>
                        <a:pt x="67" y="365"/>
                        <a:pt x="67" y="365"/>
                      </a:cubicBezTo>
                      <a:cubicBezTo>
                        <a:pt x="66" y="366"/>
                        <a:pt x="66" y="366"/>
                        <a:pt x="66" y="366"/>
                      </a:cubicBezTo>
                      <a:cubicBezTo>
                        <a:pt x="65" y="367"/>
                        <a:pt x="65" y="367"/>
                        <a:pt x="65" y="367"/>
                      </a:cubicBezTo>
                      <a:cubicBezTo>
                        <a:pt x="65" y="367"/>
                        <a:pt x="65" y="367"/>
                        <a:pt x="65" y="367"/>
                      </a:cubicBezTo>
                      <a:cubicBezTo>
                        <a:pt x="65" y="367"/>
                        <a:pt x="65" y="367"/>
                        <a:pt x="65" y="367"/>
                      </a:cubicBezTo>
                      <a:cubicBezTo>
                        <a:pt x="63" y="365"/>
                        <a:pt x="63" y="365"/>
                        <a:pt x="63" y="365"/>
                      </a:cubicBezTo>
                      <a:lnTo>
                        <a:pt x="65" y="365"/>
                      </a:lnTo>
                      <a:close/>
                      <a:moveTo>
                        <a:pt x="66" y="348"/>
                      </a:moveTo>
                      <a:cubicBezTo>
                        <a:pt x="66" y="348"/>
                        <a:pt x="66" y="348"/>
                        <a:pt x="66" y="348"/>
                      </a:cubicBezTo>
                      <a:cubicBezTo>
                        <a:pt x="67" y="346"/>
                        <a:pt x="67" y="346"/>
                        <a:pt x="67" y="346"/>
                      </a:cubicBezTo>
                      <a:cubicBezTo>
                        <a:pt x="68" y="346"/>
                        <a:pt x="68" y="346"/>
                        <a:pt x="68" y="346"/>
                      </a:cubicBezTo>
                      <a:cubicBezTo>
                        <a:pt x="68" y="347"/>
                        <a:pt x="68" y="347"/>
                        <a:pt x="68" y="347"/>
                      </a:cubicBezTo>
                      <a:cubicBezTo>
                        <a:pt x="68" y="349"/>
                        <a:pt x="68" y="349"/>
                        <a:pt x="68" y="349"/>
                      </a:cubicBezTo>
                      <a:cubicBezTo>
                        <a:pt x="68" y="350"/>
                        <a:pt x="68" y="350"/>
                        <a:pt x="68" y="350"/>
                      </a:cubicBezTo>
                      <a:lnTo>
                        <a:pt x="66" y="348"/>
                      </a:lnTo>
                      <a:close/>
                      <a:moveTo>
                        <a:pt x="62" y="370"/>
                      </a:moveTo>
                      <a:cubicBezTo>
                        <a:pt x="62" y="369"/>
                        <a:pt x="62" y="369"/>
                        <a:pt x="62" y="369"/>
                      </a:cubicBezTo>
                      <a:cubicBezTo>
                        <a:pt x="62" y="368"/>
                        <a:pt x="62" y="368"/>
                        <a:pt x="62" y="368"/>
                      </a:cubicBezTo>
                      <a:cubicBezTo>
                        <a:pt x="62" y="367"/>
                        <a:pt x="62" y="367"/>
                        <a:pt x="62" y="367"/>
                      </a:cubicBezTo>
                      <a:cubicBezTo>
                        <a:pt x="62" y="367"/>
                        <a:pt x="62" y="367"/>
                        <a:pt x="62" y="367"/>
                      </a:cubicBezTo>
                      <a:cubicBezTo>
                        <a:pt x="64" y="368"/>
                        <a:pt x="64" y="368"/>
                        <a:pt x="64" y="368"/>
                      </a:cubicBezTo>
                      <a:cubicBezTo>
                        <a:pt x="64" y="369"/>
                        <a:pt x="64" y="369"/>
                        <a:pt x="64" y="369"/>
                      </a:cubicBezTo>
                      <a:cubicBezTo>
                        <a:pt x="63" y="370"/>
                        <a:pt x="63" y="370"/>
                        <a:pt x="63" y="370"/>
                      </a:cubicBezTo>
                      <a:cubicBezTo>
                        <a:pt x="63" y="370"/>
                        <a:pt x="63" y="370"/>
                        <a:pt x="63" y="370"/>
                      </a:cubicBezTo>
                      <a:cubicBezTo>
                        <a:pt x="63" y="371"/>
                        <a:pt x="63" y="371"/>
                        <a:pt x="63" y="371"/>
                      </a:cubicBezTo>
                      <a:cubicBezTo>
                        <a:pt x="62" y="372"/>
                        <a:pt x="62" y="372"/>
                        <a:pt x="62" y="372"/>
                      </a:cubicBezTo>
                      <a:lnTo>
                        <a:pt x="62" y="370"/>
                      </a:lnTo>
                      <a:close/>
                      <a:moveTo>
                        <a:pt x="67" y="374"/>
                      </a:moveTo>
                      <a:cubicBezTo>
                        <a:pt x="66" y="374"/>
                        <a:pt x="66" y="374"/>
                        <a:pt x="66"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3" y="374"/>
                        <a:pt x="63" y="374"/>
                        <a:pt x="63" y="374"/>
                      </a:cubicBezTo>
                      <a:cubicBezTo>
                        <a:pt x="64" y="372"/>
                        <a:pt x="64" y="372"/>
                        <a:pt x="64" y="372"/>
                      </a:cubicBezTo>
                      <a:cubicBezTo>
                        <a:pt x="65" y="371"/>
                        <a:pt x="65" y="371"/>
                        <a:pt x="65" y="371"/>
                      </a:cubicBezTo>
                      <a:cubicBezTo>
                        <a:pt x="65" y="371"/>
                        <a:pt x="65" y="371"/>
                        <a:pt x="65" y="371"/>
                      </a:cubicBezTo>
                      <a:cubicBezTo>
                        <a:pt x="65" y="370"/>
                        <a:pt x="65" y="370"/>
                        <a:pt x="65" y="370"/>
                      </a:cubicBezTo>
                      <a:cubicBezTo>
                        <a:pt x="67" y="373"/>
                        <a:pt x="67" y="373"/>
                        <a:pt x="67" y="373"/>
                      </a:cubicBezTo>
                      <a:cubicBezTo>
                        <a:pt x="68" y="374"/>
                        <a:pt x="68" y="374"/>
                        <a:pt x="68" y="374"/>
                      </a:cubicBezTo>
                      <a:lnTo>
                        <a:pt x="67" y="374"/>
                      </a:lnTo>
                      <a:close/>
                      <a:moveTo>
                        <a:pt x="66" y="369"/>
                      </a:moveTo>
                      <a:cubicBezTo>
                        <a:pt x="67" y="369"/>
                        <a:pt x="67" y="369"/>
                        <a:pt x="67" y="369"/>
                      </a:cubicBezTo>
                      <a:cubicBezTo>
                        <a:pt x="67" y="367"/>
                        <a:pt x="67" y="367"/>
                        <a:pt x="67" y="367"/>
                      </a:cubicBezTo>
                      <a:cubicBezTo>
                        <a:pt x="68" y="367"/>
                        <a:pt x="68" y="367"/>
                        <a:pt x="68" y="367"/>
                      </a:cubicBezTo>
                      <a:cubicBezTo>
                        <a:pt x="68" y="367"/>
                        <a:pt x="68" y="367"/>
                        <a:pt x="68" y="367"/>
                      </a:cubicBezTo>
                      <a:cubicBezTo>
                        <a:pt x="68" y="367"/>
                        <a:pt x="68" y="367"/>
                        <a:pt x="68" y="367"/>
                      </a:cubicBezTo>
                      <a:cubicBezTo>
                        <a:pt x="68" y="368"/>
                        <a:pt x="68" y="368"/>
                        <a:pt x="68" y="368"/>
                      </a:cubicBezTo>
                      <a:cubicBezTo>
                        <a:pt x="68" y="370"/>
                        <a:pt x="68" y="370"/>
                        <a:pt x="68" y="370"/>
                      </a:cubicBezTo>
                      <a:cubicBezTo>
                        <a:pt x="68" y="372"/>
                        <a:pt x="68" y="372"/>
                        <a:pt x="68" y="372"/>
                      </a:cubicBezTo>
                      <a:lnTo>
                        <a:pt x="66" y="369"/>
                      </a:lnTo>
                      <a:close/>
                      <a:moveTo>
                        <a:pt x="71" y="359"/>
                      </a:moveTo>
                      <a:cubicBezTo>
                        <a:pt x="71" y="359"/>
                        <a:pt x="71" y="359"/>
                        <a:pt x="71" y="359"/>
                      </a:cubicBezTo>
                      <a:cubicBezTo>
                        <a:pt x="70" y="360"/>
                        <a:pt x="70" y="360"/>
                        <a:pt x="70" y="360"/>
                      </a:cubicBezTo>
                      <a:cubicBezTo>
                        <a:pt x="70" y="361"/>
                        <a:pt x="70" y="361"/>
                        <a:pt x="70" y="361"/>
                      </a:cubicBezTo>
                      <a:cubicBezTo>
                        <a:pt x="70" y="360"/>
                        <a:pt x="70" y="360"/>
                        <a:pt x="70" y="360"/>
                      </a:cubicBezTo>
                      <a:cubicBezTo>
                        <a:pt x="70" y="359"/>
                        <a:pt x="70" y="359"/>
                        <a:pt x="70" y="359"/>
                      </a:cubicBezTo>
                      <a:cubicBezTo>
                        <a:pt x="70" y="358"/>
                        <a:pt x="70" y="358"/>
                        <a:pt x="70" y="358"/>
                      </a:cubicBezTo>
                      <a:cubicBezTo>
                        <a:pt x="70" y="356"/>
                        <a:pt x="70" y="356"/>
                        <a:pt x="70" y="356"/>
                      </a:cubicBezTo>
                      <a:cubicBezTo>
                        <a:pt x="71" y="359"/>
                        <a:pt x="71" y="359"/>
                        <a:pt x="71" y="359"/>
                      </a:cubicBezTo>
                      <a:close/>
                      <a:moveTo>
                        <a:pt x="75" y="374"/>
                      </a:moveTo>
                      <a:cubicBezTo>
                        <a:pt x="74" y="374"/>
                        <a:pt x="74" y="374"/>
                        <a:pt x="74" y="374"/>
                      </a:cubicBezTo>
                      <a:cubicBezTo>
                        <a:pt x="72" y="374"/>
                        <a:pt x="72" y="374"/>
                        <a:pt x="72" y="374"/>
                      </a:cubicBezTo>
                      <a:cubicBezTo>
                        <a:pt x="71" y="374"/>
                        <a:pt x="71" y="374"/>
                        <a:pt x="71" y="374"/>
                      </a:cubicBezTo>
                      <a:cubicBezTo>
                        <a:pt x="72" y="373"/>
                        <a:pt x="72" y="373"/>
                        <a:pt x="72" y="373"/>
                      </a:cubicBezTo>
                      <a:cubicBezTo>
                        <a:pt x="72" y="372"/>
                        <a:pt x="72" y="372"/>
                        <a:pt x="72" y="372"/>
                      </a:cubicBezTo>
                      <a:cubicBezTo>
                        <a:pt x="73" y="371"/>
                        <a:pt x="73" y="371"/>
                        <a:pt x="73" y="371"/>
                      </a:cubicBezTo>
                      <a:cubicBezTo>
                        <a:pt x="73" y="370"/>
                        <a:pt x="73" y="370"/>
                        <a:pt x="73" y="370"/>
                      </a:cubicBezTo>
                      <a:cubicBezTo>
                        <a:pt x="76" y="374"/>
                        <a:pt x="76" y="374"/>
                        <a:pt x="76" y="374"/>
                      </a:cubicBezTo>
                      <a:lnTo>
                        <a:pt x="75" y="374"/>
                      </a:lnTo>
                      <a:close/>
                      <a:moveTo>
                        <a:pt x="74" y="369"/>
                      </a:moveTo>
                      <a:cubicBezTo>
                        <a:pt x="75" y="368"/>
                        <a:pt x="75" y="368"/>
                        <a:pt x="75" y="368"/>
                      </a:cubicBezTo>
                      <a:cubicBezTo>
                        <a:pt x="75" y="368"/>
                        <a:pt x="75" y="368"/>
                        <a:pt x="75" y="368"/>
                      </a:cubicBezTo>
                      <a:cubicBezTo>
                        <a:pt x="75" y="367"/>
                        <a:pt x="75" y="367"/>
                        <a:pt x="75" y="367"/>
                      </a:cubicBezTo>
                      <a:cubicBezTo>
                        <a:pt x="76" y="367"/>
                        <a:pt x="76" y="367"/>
                        <a:pt x="76" y="367"/>
                      </a:cubicBezTo>
                      <a:cubicBezTo>
                        <a:pt x="76" y="366"/>
                        <a:pt x="76" y="366"/>
                        <a:pt x="76" y="366"/>
                      </a:cubicBezTo>
                      <a:cubicBezTo>
                        <a:pt x="76" y="367"/>
                        <a:pt x="76" y="367"/>
                        <a:pt x="76" y="367"/>
                      </a:cubicBezTo>
                      <a:cubicBezTo>
                        <a:pt x="76" y="368"/>
                        <a:pt x="76" y="368"/>
                        <a:pt x="76" y="368"/>
                      </a:cubicBezTo>
                      <a:cubicBezTo>
                        <a:pt x="77" y="370"/>
                        <a:pt x="77" y="370"/>
                        <a:pt x="77" y="370"/>
                      </a:cubicBezTo>
                      <a:cubicBezTo>
                        <a:pt x="77" y="370"/>
                        <a:pt x="77" y="370"/>
                        <a:pt x="77" y="370"/>
                      </a:cubicBezTo>
                      <a:cubicBezTo>
                        <a:pt x="77" y="371"/>
                        <a:pt x="77" y="371"/>
                        <a:pt x="77" y="371"/>
                      </a:cubicBezTo>
                      <a:lnTo>
                        <a:pt x="74" y="369"/>
                      </a:lnTo>
                      <a:close/>
                      <a:moveTo>
                        <a:pt x="77" y="305"/>
                      </a:moveTo>
                      <a:cubicBezTo>
                        <a:pt x="77" y="304"/>
                        <a:pt x="77" y="304"/>
                        <a:pt x="77" y="303"/>
                      </a:cubicBezTo>
                      <a:cubicBezTo>
                        <a:pt x="82" y="306"/>
                        <a:pt x="82" y="306"/>
                        <a:pt x="82" y="306"/>
                      </a:cubicBezTo>
                      <a:cubicBezTo>
                        <a:pt x="85" y="308"/>
                        <a:pt x="85" y="308"/>
                        <a:pt x="85" y="308"/>
                      </a:cubicBezTo>
                      <a:cubicBezTo>
                        <a:pt x="87" y="309"/>
                        <a:pt x="87" y="309"/>
                        <a:pt x="87" y="309"/>
                      </a:cubicBezTo>
                      <a:cubicBezTo>
                        <a:pt x="87" y="309"/>
                        <a:pt x="87" y="309"/>
                        <a:pt x="87" y="309"/>
                      </a:cubicBezTo>
                      <a:cubicBezTo>
                        <a:pt x="86" y="310"/>
                        <a:pt x="86" y="310"/>
                        <a:pt x="86" y="310"/>
                      </a:cubicBezTo>
                      <a:cubicBezTo>
                        <a:pt x="84" y="312"/>
                        <a:pt x="84" y="312"/>
                        <a:pt x="84" y="312"/>
                      </a:cubicBezTo>
                      <a:cubicBezTo>
                        <a:pt x="83" y="313"/>
                        <a:pt x="83" y="313"/>
                        <a:pt x="83" y="313"/>
                      </a:cubicBezTo>
                      <a:cubicBezTo>
                        <a:pt x="81" y="314"/>
                        <a:pt x="81" y="314"/>
                        <a:pt x="81" y="314"/>
                      </a:cubicBezTo>
                      <a:cubicBezTo>
                        <a:pt x="81" y="315"/>
                        <a:pt x="81" y="315"/>
                        <a:pt x="81" y="315"/>
                      </a:cubicBezTo>
                      <a:cubicBezTo>
                        <a:pt x="80" y="315"/>
                        <a:pt x="80" y="315"/>
                        <a:pt x="80" y="315"/>
                      </a:cubicBezTo>
                      <a:cubicBezTo>
                        <a:pt x="80" y="316"/>
                        <a:pt x="80" y="316"/>
                        <a:pt x="80" y="316"/>
                      </a:cubicBezTo>
                      <a:cubicBezTo>
                        <a:pt x="79" y="316"/>
                        <a:pt x="79" y="316"/>
                        <a:pt x="79" y="316"/>
                      </a:cubicBezTo>
                      <a:cubicBezTo>
                        <a:pt x="79" y="316"/>
                        <a:pt x="79" y="315"/>
                        <a:pt x="78" y="314"/>
                      </a:cubicBezTo>
                      <a:cubicBezTo>
                        <a:pt x="78" y="313"/>
                        <a:pt x="78" y="313"/>
                        <a:pt x="78" y="313"/>
                      </a:cubicBezTo>
                      <a:cubicBezTo>
                        <a:pt x="78" y="312"/>
                        <a:pt x="78" y="312"/>
                        <a:pt x="78" y="312"/>
                      </a:cubicBezTo>
                      <a:cubicBezTo>
                        <a:pt x="78" y="311"/>
                        <a:pt x="78" y="311"/>
                        <a:pt x="78" y="311"/>
                      </a:cubicBezTo>
                      <a:cubicBezTo>
                        <a:pt x="78" y="310"/>
                        <a:pt x="77" y="309"/>
                        <a:pt x="77" y="307"/>
                      </a:cubicBezTo>
                      <a:cubicBezTo>
                        <a:pt x="77" y="307"/>
                        <a:pt x="77" y="306"/>
                        <a:pt x="77" y="305"/>
                      </a:cubicBezTo>
                      <a:close/>
                      <a:moveTo>
                        <a:pt x="77" y="361"/>
                      </a:moveTo>
                      <a:cubicBezTo>
                        <a:pt x="77" y="360"/>
                        <a:pt x="77" y="360"/>
                        <a:pt x="77" y="360"/>
                      </a:cubicBezTo>
                      <a:cubicBezTo>
                        <a:pt x="77" y="358"/>
                        <a:pt x="77" y="358"/>
                        <a:pt x="77" y="358"/>
                      </a:cubicBezTo>
                      <a:cubicBezTo>
                        <a:pt x="77" y="356"/>
                        <a:pt x="77" y="356"/>
                        <a:pt x="77" y="356"/>
                      </a:cubicBezTo>
                      <a:cubicBezTo>
                        <a:pt x="79" y="358"/>
                        <a:pt x="79" y="358"/>
                        <a:pt x="79" y="358"/>
                      </a:cubicBezTo>
                      <a:cubicBezTo>
                        <a:pt x="78" y="359"/>
                        <a:pt x="78" y="359"/>
                        <a:pt x="78" y="359"/>
                      </a:cubicBezTo>
                      <a:cubicBezTo>
                        <a:pt x="78" y="360"/>
                        <a:pt x="78" y="360"/>
                        <a:pt x="78" y="360"/>
                      </a:cubicBezTo>
                      <a:lnTo>
                        <a:pt x="77" y="361"/>
                      </a:lnTo>
                      <a:close/>
                      <a:moveTo>
                        <a:pt x="79" y="370"/>
                      </a:moveTo>
                      <a:cubicBezTo>
                        <a:pt x="79" y="371"/>
                        <a:pt x="79" y="371"/>
                        <a:pt x="79" y="371"/>
                      </a:cubicBezTo>
                      <a:cubicBezTo>
                        <a:pt x="79" y="372"/>
                        <a:pt x="79" y="372"/>
                        <a:pt x="79" y="372"/>
                      </a:cubicBezTo>
                      <a:cubicBezTo>
                        <a:pt x="79" y="370"/>
                        <a:pt x="79" y="370"/>
                        <a:pt x="79" y="370"/>
                      </a:cubicBezTo>
                      <a:cubicBezTo>
                        <a:pt x="78" y="369"/>
                        <a:pt x="78" y="369"/>
                        <a:pt x="78" y="369"/>
                      </a:cubicBezTo>
                      <a:cubicBezTo>
                        <a:pt x="78" y="368"/>
                        <a:pt x="78" y="368"/>
                        <a:pt x="78" y="368"/>
                      </a:cubicBezTo>
                      <a:cubicBezTo>
                        <a:pt x="78" y="367"/>
                        <a:pt x="78" y="367"/>
                        <a:pt x="78" y="367"/>
                      </a:cubicBezTo>
                      <a:cubicBezTo>
                        <a:pt x="80" y="369"/>
                        <a:pt x="80" y="369"/>
                        <a:pt x="80" y="369"/>
                      </a:cubicBezTo>
                      <a:cubicBezTo>
                        <a:pt x="80" y="369"/>
                        <a:pt x="80" y="369"/>
                        <a:pt x="80" y="369"/>
                      </a:cubicBezTo>
                      <a:lnTo>
                        <a:pt x="79" y="370"/>
                      </a:lnTo>
                      <a:close/>
                      <a:moveTo>
                        <a:pt x="84" y="373"/>
                      </a:moveTo>
                      <a:cubicBezTo>
                        <a:pt x="83" y="374"/>
                        <a:pt x="83" y="374"/>
                        <a:pt x="83" y="374"/>
                      </a:cubicBezTo>
                      <a:cubicBezTo>
                        <a:pt x="82" y="374"/>
                        <a:pt x="82" y="374"/>
                        <a:pt x="82" y="374"/>
                      </a:cubicBezTo>
                      <a:cubicBezTo>
                        <a:pt x="80" y="374"/>
                        <a:pt x="80" y="374"/>
                        <a:pt x="80" y="374"/>
                      </a:cubicBezTo>
                      <a:cubicBezTo>
                        <a:pt x="80" y="374"/>
                        <a:pt x="80" y="374"/>
                        <a:pt x="80" y="374"/>
                      </a:cubicBezTo>
                      <a:cubicBezTo>
                        <a:pt x="80" y="374"/>
                        <a:pt x="80" y="374"/>
                        <a:pt x="80" y="374"/>
                      </a:cubicBezTo>
                      <a:cubicBezTo>
                        <a:pt x="80" y="373"/>
                        <a:pt x="80" y="373"/>
                        <a:pt x="80" y="373"/>
                      </a:cubicBezTo>
                      <a:cubicBezTo>
                        <a:pt x="80" y="373"/>
                        <a:pt x="80" y="373"/>
                        <a:pt x="80" y="373"/>
                      </a:cubicBezTo>
                      <a:cubicBezTo>
                        <a:pt x="81" y="372"/>
                        <a:pt x="81" y="372"/>
                        <a:pt x="81" y="372"/>
                      </a:cubicBezTo>
                      <a:cubicBezTo>
                        <a:pt x="81" y="372"/>
                        <a:pt x="81" y="372"/>
                        <a:pt x="81" y="372"/>
                      </a:cubicBezTo>
                      <a:cubicBezTo>
                        <a:pt x="81" y="371"/>
                        <a:pt x="81" y="371"/>
                        <a:pt x="81" y="371"/>
                      </a:cubicBezTo>
                      <a:cubicBezTo>
                        <a:pt x="82" y="370"/>
                        <a:pt x="82" y="370"/>
                        <a:pt x="82" y="370"/>
                      </a:cubicBezTo>
                      <a:cubicBezTo>
                        <a:pt x="85" y="373"/>
                        <a:pt x="85" y="373"/>
                        <a:pt x="85" y="373"/>
                      </a:cubicBezTo>
                      <a:lnTo>
                        <a:pt x="84" y="373"/>
                      </a:lnTo>
                      <a:close/>
                      <a:moveTo>
                        <a:pt x="82" y="368"/>
                      </a:moveTo>
                      <a:cubicBezTo>
                        <a:pt x="83" y="367"/>
                        <a:pt x="83" y="367"/>
                        <a:pt x="83" y="367"/>
                      </a:cubicBezTo>
                      <a:cubicBezTo>
                        <a:pt x="83" y="367"/>
                        <a:pt x="83" y="367"/>
                        <a:pt x="83" y="367"/>
                      </a:cubicBezTo>
                      <a:cubicBezTo>
                        <a:pt x="84" y="366"/>
                        <a:pt x="84" y="366"/>
                        <a:pt x="84" y="366"/>
                      </a:cubicBezTo>
                      <a:cubicBezTo>
                        <a:pt x="84" y="367"/>
                        <a:pt x="84" y="367"/>
                        <a:pt x="84" y="367"/>
                      </a:cubicBezTo>
                      <a:cubicBezTo>
                        <a:pt x="84" y="369"/>
                        <a:pt x="84" y="369"/>
                        <a:pt x="84" y="369"/>
                      </a:cubicBezTo>
                      <a:cubicBezTo>
                        <a:pt x="85" y="371"/>
                        <a:pt x="85" y="371"/>
                        <a:pt x="85" y="371"/>
                      </a:cubicBezTo>
                      <a:lnTo>
                        <a:pt x="82" y="368"/>
                      </a:lnTo>
                      <a:close/>
                      <a:moveTo>
                        <a:pt x="88" y="370"/>
                      </a:moveTo>
                      <a:cubicBezTo>
                        <a:pt x="88" y="371"/>
                        <a:pt x="88" y="371"/>
                        <a:pt x="88" y="371"/>
                      </a:cubicBezTo>
                      <a:cubicBezTo>
                        <a:pt x="87" y="372"/>
                        <a:pt x="87" y="372"/>
                        <a:pt x="87" y="372"/>
                      </a:cubicBezTo>
                      <a:cubicBezTo>
                        <a:pt x="87" y="372"/>
                        <a:pt x="87" y="372"/>
                        <a:pt x="87" y="372"/>
                      </a:cubicBezTo>
                      <a:cubicBezTo>
                        <a:pt x="87" y="372"/>
                        <a:pt x="87" y="372"/>
                        <a:pt x="87" y="372"/>
                      </a:cubicBezTo>
                      <a:cubicBezTo>
                        <a:pt x="87" y="370"/>
                        <a:pt x="87" y="370"/>
                        <a:pt x="87" y="370"/>
                      </a:cubicBezTo>
                      <a:cubicBezTo>
                        <a:pt x="86" y="368"/>
                        <a:pt x="86" y="368"/>
                        <a:pt x="86" y="368"/>
                      </a:cubicBezTo>
                      <a:cubicBezTo>
                        <a:pt x="86" y="367"/>
                        <a:pt x="86" y="367"/>
                        <a:pt x="86" y="367"/>
                      </a:cubicBezTo>
                      <a:cubicBezTo>
                        <a:pt x="88" y="369"/>
                        <a:pt x="88" y="369"/>
                        <a:pt x="88" y="369"/>
                      </a:cubicBezTo>
                      <a:lnTo>
                        <a:pt x="88" y="370"/>
                      </a:lnTo>
                      <a:close/>
                      <a:moveTo>
                        <a:pt x="88" y="363"/>
                      </a:moveTo>
                      <a:cubicBezTo>
                        <a:pt x="87" y="363"/>
                        <a:pt x="87" y="363"/>
                        <a:pt x="87" y="363"/>
                      </a:cubicBezTo>
                      <a:cubicBezTo>
                        <a:pt x="86" y="363"/>
                        <a:pt x="86" y="363"/>
                        <a:pt x="86" y="363"/>
                      </a:cubicBezTo>
                      <a:cubicBezTo>
                        <a:pt x="86" y="363"/>
                        <a:pt x="86" y="363"/>
                        <a:pt x="86" y="363"/>
                      </a:cubicBezTo>
                      <a:cubicBezTo>
                        <a:pt x="86" y="362"/>
                        <a:pt x="86" y="362"/>
                        <a:pt x="86" y="362"/>
                      </a:cubicBezTo>
                      <a:cubicBezTo>
                        <a:pt x="86" y="362"/>
                        <a:pt x="86" y="362"/>
                        <a:pt x="86" y="362"/>
                      </a:cubicBezTo>
                      <a:cubicBezTo>
                        <a:pt x="86" y="361"/>
                        <a:pt x="86" y="361"/>
                        <a:pt x="86" y="361"/>
                      </a:cubicBezTo>
                      <a:cubicBezTo>
                        <a:pt x="87" y="360"/>
                        <a:pt x="87" y="360"/>
                        <a:pt x="87" y="360"/>
                      </a:cubicBezTo>
                      <a:cubicBezTo>
                        <a:pt x="87" y="360"/>
                        <a:pt x="87" y="360"/>
                        <a:pt x="87" y="360"/>
                      </a:cubicBezTo>
                      <a:cubicBezTo>
                        <a:pt x="88" y="361"/>
                        <a:pt x="88" y="361"/>
                        <a:pt x="88" y="361"/>
                      </a:cubicBezTo>
                      <a:cubicBezTo>
                        <a:pt x="89" y="363"/>
                        <a:pt x="89" y="363"/>
                        <a:pt x="89" y="363"/>
                      </a:cubicBezTo>
                      <a:lnTo>
                        <a:pt x="88" y="363"/>
                      </a:lnTo>
                      <a:close/>
                      <a:moveTo>
                        <a:pt x="92" y="373"/>
                      </a:moveTo>
                      <a:cubicBezTo>
                        <a:pt x="90" y="373"/>
                        <a:pt x="90" y="373"/>
                        <a:pt x="90" y="373"/>
                      </a:cubicBezTo>
                      <a:cubicBezTo>
                        <a:pt x="89" y="373"/>
                        <a:pt x="89" y="373"/>
                        <a:pt x="89" y="373"/>
                      </a:cubicBezTo>
                      <a:cubicBezTo>
                        <a:pt x="89" y="373"/>
                        <a:pt x="89" y="373"/>
                        <a:pt x="89" y="373"/>
                      </a:cubicBezTo>
                      <a:cubicBezTo>
                        <a:pt x="89" y="373"/>
                        <a:pt x="89" y="373"/>
                        <a:pt x="89" y="373"/>
                      </a:cubicBezTo>
                      <a:cubicBezTo>
                        <a:pt x="89" y="372"/>
                        <a:pt x="89" y="372"/>
                        <a:pt x="89" y="372"/>
                      </a:cubicBezTo>
                      <a:cubicBezTo>
                        <a:pt x="89" y="371"/>
                        <a:pt x="89" y="371"/>
                        <a:pt x="89" y="371"/>
                      </a:cubicBezTo>
                      <a:cubicBezTo>
                        <a:pt x="90" y="370"/>
                        <a:pt x="90" y="370"/>
                        <a:pt x="90" y="370"/>
                      </a:cubicBezTo>
                      <a:cubicBezTo>
                        <a:pt x="94" y="373"/>
                        <a:pt x="94" y="373"/>
                        <a:pt x="94" y="373"/>
                      </a:cubicBezTo>
                      <a:lnTo>
                        <a:pt x="92" y="373"/>
                      </a:lnTo>
                      <a:close/>
                      <a:moveTo>
                        <a:pt x="96" y="370"/>
                      </a:moveTo>
                      <a:cubicBezTo>
                        <a:pt x="96" y="371"/>
                        <a:pt x="96" y="371"/>
                        <a:pt x="96" y="371"/>
                      </a:cubicBezTo>
                      <a:cubicBezTo>
                        <a:pt x="96" y="371"/>
                        <a:pt x="96" y="371"/>
                        <a:pt x="96" y="371"/>
                      </a:cubicBezTo>
                      <a:cubicBezTo>
                        <a:pt x="95" y="370"/>
                        <a:pt x="95" y="370"/>
                        <a:pt x="95" y="370"/>
                      </a:cubicBezTo>
                      <a:cubicBezTo>
                        <a:pt x="95" y="369"/>
                        <a:pt x="95" y="369"/>
                        <a:pt x="95" y="369"/>
                      </a:cubicBezTo>
                      <a:cubicBezTo>
                        <a:pt x="94" y="367"/>
                        <a:pt x="94" y="367"/>
                        <a:pt x="94" y="367"/>
                      </a:cubicBezTo>
                      <a:cubicBezTo>
                        <a:pt x="96" y="369"/>
                        <a:pt x="96" y="369"/>
                        <a:pt x="96" y="369"/>
                      </a:cubicBezTo>
                      <a:lnTo>
                        <a:pt x="96" y="370"/>
                      </a:lnTo>
                      <a:close/>
                      <a:moveTo>
                        <a:pt x="96" y="358"/>
                      </a:moveTo>
                      <a:cubicBezTo>
                        <a:pt x="96" y="358"/>
                        <a:pt x="96" y="358"/>
                        <a:pt x="96" y="358"/>
                      </a:cubicBezTo>
                      <a:cubicBezTo>
                        <a:pt x="97" y="357"/>
                        <a:pt x="97" y="357"/>
                        <a:pt x="97" y="357"/>
                      </a:cubicBezTo>
                      <a:cubicBezTo>
                        <a:pt x="97" y="357"/>
                        <a:pt x="97" y="357"/>
                        <a:pt x="97" y="357"/>
                      </a:cubicBezTo>
                      <a:cubicBezTo>
                        <a:pt x="98" y="356"/>
                        <a:pt x="98" y="356"/>
                        <a:pt x="98" y="356"/>
                      </a:cubicBezTo>
                      <a:cubicBezTo>
                        <a:pt x="98" y="358"/>
                        <a:pt x="98" y="358"/>
                        <a:pt x="98" y="358"/>
                      </a:cubicBezTo>
                      <a:cubicBezTo>
                        <a:pt x="98" y="358"/>
                        <a:pt x="98" y="358"/>
                        <a:pt x="98" y="358"/>
                      </a:cubicBezTo>
                      <a:cubicBezTo>
                        <a:pt x="98" y="359"/>
                        <a:pt x="98" y="359"/>
                        <a:pt x="98" y="359"/>
                      </a:cubicBezTo>
                      <a:cubicBezTo>
                        <a:pt x="98" y="361"/>
                        <a:pt x="98" y="361"/>
                        <a:pt x="98" y="361"/>
                      </a:cubicBezTo>
                      <a:lnTo>
                        <a:pt x="96" y="358"/>
                      </a:lnTo>
                      <a:close/>
                      <a:moveTo>
                        <a:pt x="96" y="348"/>
                      </a:moveTo>
                      <a:cubicBezTo>
                        <a:pt x="96" y="347"/>
                        <a:pt x="96" y="347"/>
                        <a:pt x="96" y="347"/>
                      </a:cubicBezTo>
                      <a:cubicBezTo>
                        <a:pt x="96" y="347"/>
                        <a:pt x="96" y="347"/>
                        <a:pt x="96" y="347"/>
                      </a:cubicBezTo>
                      <a:cubicBezTo>
                        <a:pt x="97" y="347"/>
                        <a:pt x="97" y="347"/>
                        <a:pt x="97" y="347"/>
                      </a:cubicBezTo>
                      <a:cubicBezTo>
                        <a:pt x="97" y="346"/>
                        <a:pt x="97" y="346"/>
                        <a:pt x="97" y="346"/>
                      </a:cubicBezTo>
                      <a:cubicBezTo>
                        <a:pt x="97" y="346"/>
                        <a:pt x="97" y="346"/>
                        <a:pt x="97" y="346"/>
                      </a:cubicBezTo>
                      <a:cubicBezTo>
                        <a:pt x="97" y="346"/>
                        <a:pt x="97" y="346"/>
                        <a:pt x="97" y="346"/>
                      </a:cubicBezTo>
                      <a:cubicBezTo>
                        <a:pt x="97" y="348"/>
                        <a:pt x="97" y="348"/>
                        <a:pt x="97" y="348"/>
                      </a:cubicBezTo>
                      <a:cubicBezTo>
                        <a:pt x="97" y="348"/>
                        <a:pt x="97" y="348"/>
                        <a:pt x="97" y="348"/>
                      </a:cubicBezTo>
                      <a:cubicBezTo>
                        <a:pt x="97" y="350"/>
                        <a:pt x="97" y="350"/>
                        <a:pt x="97" y="350"/>
                      </a:cubicBezTo>
                      <a:lnTo>
                        <a:pt x="96" y="348"/>
                      </a:lnTo>
                      <a:close/>
                      <a:moveTo>
                        <a:pt x="101" y="373"/>
                      </a:moveTo>
                      <a:cubicBezTo>
                        <a:pt x="99" y="373"/>
                        <a:pt x="99" y="373"/>
                        <a:pt x="99" y="373"/>
                      </a:cubicBezTo>
                      <a:cubicBezTo>
                        <a:pt x="98" y="373"/>
                        <a:pt x="98" y="373"/>
                        <a:pt x="98" y="373"/>
                      </a:cubicBezTo>
                      <a:cubicBezTo>
                        <a:pt x="97" y="373"/>
                        <a:pt x="97" y="373"/>
                        <a:pt x="97" y="373"/>
                      </a:cubicBezTo>
                      <a:cubicBezTo>
                        <a:pt x="97" y="373"/>
                        <a:pt x="97" y="373"/>
                        <a:pt x="97" y="373"/>
                      </a:cubicBezTo>
                      <a:cubicBezTo>
                        <a:pt x="97" y="373"/>
                        <a:pt x="97" y="373"/>
                        <a:pt x="97" y="373"/>
                      </a:cubicBezTo>
                      <a:cubicBezTo>
                        <a:pt x="97" y="372"/>
                        <a:pt x="97" y="372"/>
                        <a:pt x="97" y="372"/>
                      </a:cubicBezTo>
                      <a:cubicBezTo>
                        <a:pt x="98" y="372"/>
                        <a:pt x="98" y="372"/>
                        <a:pt x="98" y="372"/>
                      </a:cubicBezTo>
                      <a:cubicBezTo>
                        <a:pt x="98" y="370"/>
                        <a:pt x="98" y="370"/>
                        <a:pt x="98" y="370"/>
                      </a:cubicBezTo>
                      <a:cubicBezTo>
                        <a:pt x="99" y="371"/>
                        <a:pt x="99" y="371"/>
                        <a:pt x="99" y="371"/>
                      </a:cubicBezTo>
                      <a:cubicBezTo>
                        <a:pt x="102" y="373"/>
                        <a:pt x="102" y="373"/>
                        <a:pt x="102" y="373"/>
                      </a:cubicBezTo>
                      <a:lnTo>
                        <a:pt x="101" y="373"/>
                      </a:lnTo>
                      <a:close/>
                      <a:moveTo>
                        <a:pt x="100" y="348"/>
                      </a:moveTo>
                      <a:cubicBezTo>
                        <a:pt x="100" y="349"/>
                        <a:pt x="100" y="349"/>
                        <a:pt x="100" y="349"/>
                      </a:cubicBezTo>
                      <a:cubicBezTo>
                        <a:pt x="100" y="350"/>
                        <a:pt x="100" y="350"/>
                        <a:pt x="100" y="350"/>
                      </a:cubicBezTo>
                      <a:cubicBezTo>
                        <a:pt x="99" y="350"/>
                        <a:pt x="99" y="350"/>
                        <a:pt x="99" y="350"/>
                      </a:cubicBezTo>
                      <a:cubicBezTo>
                        <a:pt x="99" y="349"/>
                        <a:pt x="99" y="349"/>
                        <a:pt x="99" y="349"/>
                      </a:cubicBezTo>
                      <a:cubicBezTo>
                        <a:pt x="99" y="348"/>
                        <a:pt x="99" y="348"/>
                        <a:pt x="99" y="348"/>
                      </a:cubicBezTo>
                      <a:cubicBezTo>
                        <a:pt x="99" y="347"/>
                        <a:pt x="99" y="347"/>
                        <a:pt x="99" y="347"/>
                      </a:cubicBezTo>
                      <a:cubicBezTo>
                        <a:pt x="99" y="345"/>
                        <a:pt x="99" y="345"/>
                        <a:pt x="99" y="345"/>
                      </a:cubicBezTo>
                      <a:cubicBezTo>
                        <a:pt x="101" y="347"/>
                        <a:pt x="101" y="347"/>
                        <a:pt x="101" y="347"/>
                      </a:cubicBezTo>
                      <a:lnTo>
                        <a:pt x="100" y="348"/>
                      </a:lnTo>
                      <a:close/>
                      <a:moveTo>
                        <a:pt x="101" y="358"/>
                      </a:moveTo>
                      <a:cubicBezTo>
                        <a:pt x="101" y="359"/>
                        <a:pt x="101" y="359"/>
                        <a:pt x="101" y="359"/>
                      </a:cubicBezTo>
                      <a:cubicBezTo>
                        <a:pt x="100" y="360"/>
                        <a:pt x="100" y="360"/>
                        <a:pt x="100" y="360"/>
                      </a:cubicBezTo>
                      <a:cubicBezTo>
                        <a:pt x="100" y="360"/>
                        <a:pt x="100" y="360"/>
                        <a:pt x="100" y="360"/>
                      </a:cubicBezTo>
                      <a:cubicBezTo>
                        <a:pt x="100" y="360"/>
                        <a:pt x="100" y="360"/>
                        <a:pt x="100" y="360"/>
                      </a:cubicBezTo>
                      <a:cubicBezTo>
                        <a:pt x="100" y="360"/>
                        <a:pt x="100" y="360"/>
                        <a:pt x="100" y="360"/>
                      </a:cubicBezTo>
                      <a:cubicBezTo>
                        <a:pt x="100" y="359"/>
                        <a:pt x="100" y="359"/>
                        <a:pt x="100" y="359"/>
                      </a:cubicBezTo>
                      <a:cubicBezTo>
                        <a:pt x="99" y="357"/>
                        <a:pt x="99" y="357"/>
                        <a:pt x="99" y="357"/>
                      </a:cubicBezTo>
                      <a:cubicBezTo>
                        <a:pt x="99" y="356"/>
                        <a:pt x="99" y="356"/>
                        <a:pt x="99" y="356"/>
                      </a:cubicBezTo>
                      <a:lnTo>
                        <a:pt x="101" y="358"/>
                      </a:lnTo>
                      <a:close/>
                      <a:moveTo>
                        <a:pt x="100" y="369"/>
                      </a:moveTo>
                      <a:cubicBezTo>
                        <a:pt x="101" y="371"/>
                        <a:pt x="101" y="371"/>
                        <a:pt x="101" y="371"/>
                      </a:cubicBezTo>
                      <a:cubicBezTo>
                        <a:pt x="98" y="368"/>
                        <a:pt x="98" y="368"/>
                        <a:pt x="98" y="368"/>
                      </a:cubicBezTo>
                      <a:cubicBezTo>
                        <a:pt x="99" y="367"/>
                        <a:pt x="99" y="367"/>
                        <a:pt x="99" y="367"/>
                      </a:cubicBezTo>
                      <a:cubicBezTo>
                        <a:pt x="99" y="366"/>
                        <a:pt x="99" y="366"/>
                        <a:pt x="99" y="366"/>
                      </a:cubicBezTo>
                      <a:cubicBezTo>
                        <a:pt x="99" y="366"/>
                        <a:pt x="99" y="366"/>
                        <a:pt x="99" y="366"/>
                      </a:cubicBezTo>
                      <a:cubicBezTo>
                        <a:pt x="99" y="367"/>
                        <a:pt x="99" y="367"/>
                        <a:pt x="99" y="367"/>
                      </a:cubicBezTo>
                      <a:lnTo>
                        <a:pt x="100" y="369"/>
                      </a:lnTo>
                      <a:close/>
                      <a:moveTo>
                        <a:pt x="103" y="347"/>
                      </a:moveTo>
                      <a:cubicBezTo>
                        <a:pt x="104" y="347"/>
                        <a:pt x="104" y="347"/>
                        <a:pt x="104" y="347"/>
                      </a:cubicBezTo>
                      <a:cubicBezTo>
                        <a:pt x="104" y="346"/>
                        <a:pt x="104" y="346"/>
                        <a:pt x="104" y="346"/>
                      </a:cubicBezTo>
                      <a:cubicBezTo>
                        <a:pt x="105" y="346"/>
                        <a:pt x="105" y="346"/>
                        <a:pt x="105" y="346"/>
                      </a:cubicBezTo>
                      <a:cubicBezTo>
                        <a:pt x="105" y="346"/>
                        <a:pt x="105" y="346"/>
                        <a:pt x="105" y="346"/>
                      </a:cubicBezTo>
                      <a:cubicBezTo>
                        <a:pt x="105" y="346"/>
                        <a:pt x="105" y="346"/>
                        <a:pt x="105" y="346"/>
                      </a:cubicBezTo>
                      <a:cubicBezTo>
                        <a:pt x="105" y="348"/>
                        <a:pt x="105" y="348"/>
                        <a:pt x="105" y="348"/>
                      </a:cubicBezTo>
                      <a:cubicBezTo>
                        <a:pt x="105" y="350"/>
                        <a:pt x="105" y="350"/>
                        <a:pt x="105" y="350"/>
                      </a:cubicBezTo>
                      <a:lnTo>
                        <a:pt x="103" y="347"/>
                      </a:lnTo>
                      <a:close/>
                      <a:moveTo>
                        <a:pt x="104" y="359"/>
                      </a:moveTo>
                      <a:cubicBezTo>
                        <a:pt x="103" y="358"/>
                        <a:pt x="103" y="358"/>
                        <a:pt x="103" y="358"/>
                      </a:cubicBezTo>
                      <a:cubicBezTo>
                        <a:pt x="104" y="358"/>
                        <a:pt x="104" y="358"/>
                        <a:pt x="104" y="358"/>
                      </a:cubicBezTo>
                      <a:cubicBezTo>
                        <a:pt x="104" y="357"/>
                        <a:pt x="104" y="357"/>
                        <a:pt x="104" y="357"/>
                      </a:cubicBezTo>
                      <a:cubicBezTo>
                        <a:pt x="104" y="357"/>
                        <a:pt x="104" y="357"/>
                        <a:pt x="104" y="357"/>
                      </a:cubicBezTo>
                      <a:cubicBezTo>
                        <a:pt x="105" y="356"/>
                        <a:pt x="105" y="356"/>
                        <a:pt x="105" y="356"/>
                      </a:cubicBezTo>
                      <a:cubicBezTo>
                        <a:pt x="105" y="357"/>
                        <a:pt x="105" y="357"/>
                        <a:pt x="105" y="357"/>
                      </a:cubicBezTo>
                      <a:cubicBezTo>
                        <a:pt x="105" y="358"/>
                        <a:pt x="105" y="358"/>
                        <a:pt x="105" y="358"/>
                      </a:cubicBezTo>
                      <a:cubicBezTo>
                        <a:pt x="105" y="359"/>
                        <a:pt x="105" y="359"/>
                        <a:pt x="105" y="359"/>
                      </a:cubicBezTo>
                      <a:cubicBezTo>
                        <a:pt x="105" y="360"/>
                        <a:pt x="105" y="360"/>
                        <a:pt x="105" y="360"/>
                      </a:cubicBezTo>
                      <a:cubicBezTo>
                        <a:pt x="105" y="360"/>
                        <a:pt x="105" y="360"/>
                        <a:pt x="105" y="360"/>
                      </a:cubicBezTo>
                      <a:lnTo>
                        <a:pt x="104" y="359"/>
                      </a:lnTo>
                      <a:close/>
                      <a:moveTo>
                        <a:pt x="106" y="368"/>
                      </a:moveTo>
                      <a:cubicBezTo>
                        <a:pt x="106" y="367"/>
                        <a:pt x="106" y="367"/>
                        <a:pt x="106" y="367"/>
                      </a:cubicBezTo>
                      <a:cubicBezTo>
                        <a:pt x="107" y="366"/>
                        <a:pt x="107" y="366"/>
                        <a:pt x="107" y="366"/>
                      </a:cubicBezTo>
                      <a:cubicBezTo>
                        <a:pt x="107" y="366"/>
                        <a:pt x="107" y="366"/>
                        <a:pt x="107" y="366"/>
                      </a:cubicBezTo>
                      <a:cubicBezTo>
                        <a:pt x="107" y="367"/>
                        <a:pt x="107" y="367"/>
                        <a:pt x="107" y="367"/>
                      </a:cubicBezTo>
                      <a:cubicBezTo>
                        <a:pt x="108" y="369"/>
                        <a:pt x="108" y="369"/>
                        <a:pt x="108" y="369"/>
                      </a:cubicBezTo>
                      <a:cubicBezTo>
                        <a:pt x="109" y="371"/>
                        <a:pt x="109" y="371"/>
                        <a:pt x="109" y="371"/>
                      </a:cubicBezTo>
                      <a:lnTo>
                        <a:pt x="106" y="368"/>
                      </a:lnTo>
                      <a:close/>
                      <a:moveTo>
                        <a:pt x="108" y="349"/>
                      </a:moveTo>
                      <a:cubicBezTo>
                        <a:pt x="107" y="350"/>
                        <a:pt x="107" y="350"/>
                        <a:pt x="107" y="350"/>
                      </a:cubicBezTo>
                      <a:cubicBezTo>
                        <a:pt x="107" y="348"/>
                        <a:pt x="107" y="348"/>
                        <a:pt x="107" y="348"/>
                      </a:cubicBezTo>
                      <a:cubicBezTo>
                        <a:pt x="107" y="347"/>
                        <a:pt x="107" y="347"/>
                        <a:pt x="107" y="347"/>
                      </a:cubicBezTo>
                      <a:cubicBezTo>
                        <a:pt x="108" y="348"/>
                        <a:pt x="108" y="348"/>
                        <a:pt x="108" y="348"/>
                      </a:cubicBezTo>
                      <a:lnTo>
                        <a:pt x="108" y="349"/>
                      </a:lnTo>
                      <a:close/>
                      <a:moveTo>
                        <a:pt x="109" y="354"/>
                      </a:moveTo>
                      <a:cubicBezTo>
                        <a:pt x="111" y="354"/>
                        <a:pt x="111" y="354"/>
                        <a:pt x="111" y="354"/>
                      </a:cubicBezTo>
                      <a:cubicBezTo>
                        <a:pt x="112" y="354"/>
                        <a:pt x="112" y="354"/>
                        <a:pt x="112" y="354"/>
                      </a:cubicBezTo>
                      <a:cubicBezTo>
                        <a:pt x="111" y="354"/>
                        <a:pt x="111" y="354"/>
                        <a:pt x="111" y="354"/>
                      </a:cubicBezTo>
                      <a:cubicBezTo>
                        <a:pt x="110" y="355"/>
                        <a:pt x="110" y="355"/>
                        <a:pt x="110" y="355"/>
                      </a:cubicBezTo>
                      <a:cubicBezTo>
                        <a:pt x="110" y="356"/>
                        <a:pt x="110" y="356"/>
                        <a:pt x="110" y="356"/>
                      </a:cubicBezTo>
                      <a:cubicBezTo>
                        <a:pt x="108" y="354"/>
                        <a:pt x="108" y="354"/>
                        <a:pt x="108" y="354"/>
                      </a:cubicBezTo>
                      <a:lnTo>
                        <a:pt x="109" y="354"/>
                      </a:lnTo>
                      <a:close/>
                      <a:moveTo>
                        <a:pt x="111" y="371"/>
                      </a:moveTo>
                      <a:cubicBezTo>
                        <a:pt x="111" y="371"/>
                        <a:pt x="111" y="371"/>
                        <a:pt x="111" y="371"/>
                      </a:cubicBezTo>
                      <a:cubicBezTo>
                        <a:pt x="111" y="371"/>
                        <a:pt x="111" y="371"/>
                        <a:pt x="111" y="371"/>
                      </a:cubicBezTo>
                      <a:cubicBezTo>
                        <a:pt x="111" y="371"/>
                        <a:pt x="111" y="371"/>
                        <a:pt x="111" y="371"/>
                      </a:cubicBezTo>
                      <a:cubicBezTo>
                        <a:pt x="111" y="370"/>
                        <a:pt x="111" y="370"/>
                        <a:pt x="111" y="370"/>
                      </a:cubicBezTo>
                      <a:cubicBezTo>
                        <a:pt x="109" y="367"/>
                        <a:pt x="109" y="367"/>
                        <a:pt x="109" y="367"/>
                      </a:cubicBezTo>
                      <a:cubicBezTo>
                        <a:pt x="112" y="369"/>
                        <a:pt x="112" y="369"/>
                        <a:pt x="112" y="369"/>
                      </a:cubicBezTo>
                      <a:lnTo>
                        <a:pt x="111" y="371"/>
                      </a:lnTo>
                      <a:close/>
                      <a:moveTo>
                        <a:pt x="110" y="362"/>
                      </a:moveTo>
                      <a:cubicBezTo>
                        <a:pt x="110" y="362"/>
                        <a:pt x="110" y="362"/>
                        <a:pt x="110" y="362"/>
                      </a:cubicBezTo>
                      <a:cubicBezTo>
                        <a:pt x="109" y="362"/>
                        <a:pt x="109" y="362"/>
                        <a:pt x="109" y="362"/>
                      </a:cubicBezTo>
                      <a:cubicBezTo>
                        <a:pt x="108" y="362"/>
                        <a:pt x="108" y="362"/>
                        <a:pt x="108" y="362"/>
                      </a:cubicBezTo>
                      <a:cubicBezTo>
                        <a:pt x="108" y="362"/>
                        <a:pt x="108" y="362"/>
                        <a:pt x="108" y="362"/>
                      </a:cubicBezTo>
                      <a:cubicBezTo>
                        <a:pt x="108" y="362"/>
                        <a:pt x="108" y="362"/>
                        <a:pt x="108" y="362"/>
                      </a:cubicBezTo>
                      <a:cubicBezTo>
                        <a:pt x="108" y="362"/>
                        <a:pt x="108" y="362"/>
                        <a:pt x="108" y="362"/>
                      </a:cubicBezTo>
                      <a:cubicBezTo>
                        <a:pt x="109" y="361"/>
                        <a:pt x="109" y="361"/>
                        <a:pt x="109" y="361"/>
                      </a:cubicBezTo>
                      <a:cubicBezTo>
                        <a:pt x="109" y="361"/>
                        <a:pt x="109" y="361"/>
                        <a:pt x="109" y="361"/>
                      </a:cubicBezTo>
                      <a:cubicBezTo>
                        <a:pt x="110" y="360"/>
                        <a:pt x="110" y="360"/>
                        <a:pt x="110" y="360"/>
                      </a:cubicBezTo>
                      <a:cubicBezTo>
                        <a:pt x="110" y="360"/>
                        <a:pt x="110" y="360"/>
                        <a:pt x="110" y="360"/>
                      </a:cubicBezTo>
                      <a:cubicBezTo>
                        <a:pt x="110" y="360"/>
                        <a:pt x="110" y="360"/>
                        <a:pt x="110" y="360"/>
                      </a:cubicBezTo>
                      <a:cubicBezTo>
                        <a:pt x="112" y="362"/>
                        <a:pt x="112" y="362"/>
                        <a:pt x="112" y="362"/>
                      </a:cubicBezTo>
                      <a:lnTo>
                        <a:pt x="110" y="362"/>
                      </a:lnTo>
                      <a:close/>
                      <a:moveTo>
                        <a:pt x="111" y="347"/>
                      </a:moveTo>
                      <a:cubicBezTo>
                        <a:pt x="112" y="346"/>
                        <a:pt x="112" y="346"/>
                        <a:pt x="112" y="346"/>
                      </a:cubicBezTo>
                      <a:cubicBezTo>
                        <a:pt x="112" y="345"/>
                        <a:pt x="112" y="345"/>
                        <a:pt x="112" y="345"/>
                      </a:cubicBezTo>
                      <a:cubicBezTo>
                        <a:pt x="112" y="346"/>
                        <a:pt x="112" y="346"/>
                        <a:pt x="112" y="346"/>
                      </a:cubicBezTo>
                      <a:cubicBezTo>
                        <a:pt x="112" y="348"/>
                        <a:pt x="112" y="348"/>
                        <a:pt x="112" y="348"/>
                      </a:cubicBezTo>
                      <a:lnTo>
                        <a:pt x="111" y="347"/>
                      </a:lnTo>
                      <a:close/>
                      <a:moveTo>
                        <a:pt x="116" y="373"/>
                      </a:moveTo>
                      <a:cubicBezTo>
                        <a:pt x="114" y="373"/>
                        <a:pt x="114" y="373"/>
                        <a:pt x="114" y="373"/>
                      </a:cubicBezTo>
                      <a:cubicBezTo>
                        <a:pt x="114" y="373"/>
                        <a:pt x="114" y="373"/>
                        <a:pt x="114" y="373"/>
                      </a:cubicBezTo>
                      <a:cubicBezTo>
                        <a:pt x="113" y="373"/>
                        <a:pt x="113" y="373"/>
                        <a:pt x="113" y="373"/>
                      </a:cubicBezTo>
                      <a:cubicBezTo>
                        <a:pt x="113" y="372"/>
                        <a:pt x="113" y="372"/>
                        <a:pt x="113" y="372"/>
                      </a:cubicBezTo>
                      <a:cubicBezTo>
                        <a:pt x="113" y="372"/>
                        <a:pt x="113" y="372"/>
                        <a:pt x="113" y="372"/>
                      </a:cubicBezTo>
                      <a:cubicBezTo>
                        <a:pt x="113" y="370"/>
                        <a:pt x="113" y="370"/>
                        <a:pt x="113" y="370"/>
                      </a:cubicBezTo>
                      <a:cubicBezTo>
                        <a:pt x="114" y="371"/>
                        <a:pt x="114" y="371"/>
                        <a:pt x="114" y="371"/>
                      </a:cubicBezTo>
                      <a:cubicBezTo>
                        <a:pt x="117" y="373"/>
                        <a:pt x="117" y="373"/>
                        <a:pt x="117" y="373"/>
                      </a:cubicBezTo>
                      <a:lnTo>
                        <a:pt x="116" y="373"/>
                      </a:lnTo>
                      <a:close/>
                      <a:moveTo>
                        <a:pt x="114" y="355"/>
                      </a:moveTo>
                      <a:cubicBezTo>
                        <a:pt x="116" y="358"/>
                        <a:pt x="116" y="358"/>
                        <a:pt x="116" y="358"/>
                      </a:cubicBezTo>
                      <a:cubicBezTo>
                        <a:pt x="116" y="358"/>
                        <a:pt x="116" y="358"/>
                        <a:pt x="116" y="358"/>
                      </a:cubicBezTo>
                      <a:cubicBezTo>
                        <a:pt x="115" y="360"/>
                        <a:pt x="115" y="360"/>
                        <a:pt x="115" y="360"/>
                      </a:cubicBezTo>
                      <a:cubicBezTo>
                        <a:pt x="114" y="360"/>
                        <a:pt x="114" y="360"/>
                        <a:pt x="114" y="360"/>
                      </a:cubicBezTo>
                      <a:cubicBezTo>
                        <a:pt x="114" y="359"/>
                        <a:pt x="114" y="359"/>
                        <a:pt x="114" y="359"/>
                      </a:cubicBezTo>
                      <a:cubicBezTo>
                        <a:pt x="114" y="357"/>
                        <a:pt x="114" y="357"/>
                        <a:pt x="114" y="357"/>
                      </a:cubicBezTo>
                      <a:lnTo>
                        <a:pt x="114" y="355"/>
                      </a:lnTo>
                      <a:close/>
                      <a:moveTo>
                        <a:pt x="120" y="355"/>
                      </a:moveTo>
                      <a:cubicBezTo>
                        <a:pt x="120" y="355"/>
                        <a:pt x="120" y="355"/>
                        <a:pt x="120" y="355"/>
                      </a:cubicBezTo>
                      <a:cubicBezTo>
                        <a:pt x="120" y="357"/>
                        <a:pt x="120" y="357"/>
                        <a:pt x="120" y="357"/>
                      </a:cubicBezTo>
                      <a:cubicBezTo>
                        <a:pt x="120" y="359"/>
                        <a:pt x="120" y="359"/>
                        <a:pt x="120" y="359"/>
                      </a:cubicBezTo>
                      <a:cubicBezTo>
                        <a:pt x="120" y="360"/>
                        <a:pt x="120" y="360"/>
                        <a:pt x="120" y="360"/>
                      </a:cubicBezTo>
                      <a:cubicBezTo>
                        <a:pt x="118" y="358"/>
                        <a:pt x="118" y="358"/>
                        <a:pt x="118" y="358"/>
                      </a:cubicBezTo>
                      <a:cubicBezTo>
                        <a:pt x="119" y="357"/>
                        <a:pt x="119" y="357"/>
                        <a:pt x="119" y="357"/>
                      </a:cubicBezTo>
                      <a:cubicBezTo>
                        <a:pt x="120" y="356"/>
                        <a:pt x="120" y="356"/>
                        <a:pt x="120" y="356"/>
                      </a:cubicBezTo>
                      <a:cubicBezTo>
                        <a:pt x="120" y="355"/>
                        <a:pt x="120" y="355"/>
                        <a:pt x="120" y="355"/>
                      </a:cubicBezTo>
                      <a:close/>
                      <a:moveTo>
                        <a:pt x="120" y="345"/>
                      </a:moveTo>
                      <a:cubicBezTo>
                        <a:pt x="120" y="345"/>
                        <a:pt x="120" y="345"/>
                        <a:pt x="120" y="345"/>
                      </a:cubicBezTo>
                      <a:cubicBezTo>
                        <a:pt x="120" y="345"/>
                        <a:pt x="120" y="345"/>
                        <a:pt x="120" y="345"/>
                      </a:cubicBezTo>
                      <a:cubicBezTo>
                        <a:pt x="120" y="347"/>
                        <a:pt x="120" y="347"/>
                        <a:pt x="120" y="347"/>
                      </a:cubicBezTo>
                      <a:cubicBezTo>
                        <a:pt x="120" y="349"/>
                        <a:pt x="120" y="349"/>
                        <a:pt x="120" y="349"/>
                      </a:cubicBezTo>
                      <a:cubicBezTo>
                        <a:pt x="119" y="346"/>
                        <a:pt x="119" y="346"/>
                        <a:pt x="119" y="346"/>
                      </a:cubicBezTo>
                      <a:cubicBezTo>
                        <a:pt x="119" y="346"/>
                        <a:pt x="119" y="346"/>
                        <a:pt x="119" y="346"/>
                      </a:cubicBezTo>
                      <a:lnTo>
                        <a:pt x="120" y="345"/>
                      </a:lnTo>
                      <a:close/>
                      <a:moveTo>
                        <a:pt x="117" y="343"/>
                      </a:moveTo>
                      <a:cubicBezTo>
                        <a:pt x="119" y="343"/>
                        <a:pt x="119" y="343"/>
                        <a:pt x="119" y="343"/>
                      </a:cubicBezTo>
                      <a:cubicBezTo>
                        <a:pt x="118" y="344"/>
                        <a:pt x="118" y="344"/>
                        <a:pt x="118" y="344"/>
                      </a:cubicBezTo>
                      <a:cubicBezTo>
                        <a:pt x="118" y="345"/>
                        <a:pt x="118" y="345"/>
                        <a:pt x="118" y="345"/>
                      </a:cubicBezTo>
                      <a:cubicBezTo>
                        <a:pt x="117" y="343"/>
                        <a:pt x="117" y="343"/>
                        <a:pt x="117" y="343"/>
                      </a:cubicBezTo>
                      <a:close/>
                      <a:moveTo>
                        <a:pt x="118" y="353"/>
                      </a:moveTo>
                      <a:cubicBezTo>
                        <a:pt x="119" y="353"/>
                        <a:pt x="119" y="353"/>
                        <a:pt x="119" y="353"/>
                      </a:cubicBezTo>
                      <a:cubicBezTo>
                        <a:pt x="119" y="354"/>
                        <a:pt x="119" y="354"/>
                        <a:pt x="119" y="354"/>
                      </a:cubicBezTo>
                      <a:cubicBezTo>
                        <a:pt x="118" y="355"/>
                        <a:pt x="118" y="355"/>
                        <a:pt x="118" y="355"/>
                      </a:cubicBezTo>
                      <a:cubicBezTo>
                        <a:pt x="117" y="356"/>
                        <a:pt x="117" y="356"/>
                        <a:pt x="117" y="356"/>
                      </a:cubicBezTo>
                      <a:cubicBezTo>
                        <a:pt x="117" y="356"/>
                        <a:pt x="117" y="356"/>
                        <a:pt x="117" y="356"/>
                      </a:cubicBezTo>
                      <a:cubicBezTo>
                        <a:pt x="117" y="356"/>
                        <a:pt x="117" y="356"/>
                        <a:pt x="117" y="356"/>
                      </a:cubicBezTo>
                      <a:cubicBezTo>
                        <a:pt x="115" y="354"/>
                        <a:pt x="115" y="354"/>
                        <a:pt x="115" y="354"/>
                      </a:cubicBezTo>
                      <a:cubicBezTo>
                        <a:pt x="117" y="353"/>
                        <a:pt x="117" y="353"/>
                        <a:pt x="117" y="353"/>
                      </a:cubicBezTo>
                      <a:lnTo>
                        <a:pt x="118" y="353"/>
                      </a:lnTo>
                      <a:close/>
                      <a:moveTo>
                        <a:pt x="116" y="347"/>
                      </a:moveTo>
                      <a:cubicBezTo>
                        <a:pt x="116" y="347"/>
                        <a:pt x="116" y="347"/>
                        <a:pt x="116" y="347"/>
                      </a:cubicBezTo>
                      <a:cubicBezTo>
                        <a:pt x="116" y="348"/>
                        <a:pt x="116" y="348"/>
                        <a:pt x="116" y="348"/>
                      </a:cubicBezTo>
                      <a:cubicBezTo>
                        <a:pt x="115" y="349"/>
                        <a:pt x="115" y="349"/>
                        <a:pt x="115" y="349"/>
                      </a:cubicBezTo>
                      <a:cubicBezTo>
                        <a:pt x="115" y="349"/>
                        <a:pt x="115" y="349"/>
                        <a:pt x="115" y="349"/>
                      </a:cubicBezTo>
                      <a:cubicBezTo>
                        <a:pt x="114" y="348"/>
                        <a:pt x="114" y="348"/>
                        <a:pt x="114" y="348"/>
                      </a:cubicBezTo>
                      <a:cubicBezTo>
                        <a:pt x="114" y="348"/>
                        <a:pt x="114" y="348"/>
                        <a:pt x="114" y="348"/>
                      </a:cubicBezTo>
                      <a:cubicBezTo>
                        <a:pt x="114" y="347"/>
                        <a:pt x="114" y="347"/>
                        <a:pt x="114" y="347"/>
                      </a:cubicBezTo>
                      <a:cubicBezTo>
                        <a:pt x="114" y="346"/>
                        <a:pt x="114" y="346"/>
                        <a:pt x="114" y="346"/>
                      </a:cubicBezTo>
                      <a:cubicBezTo>
                        <a:pt x="114" y="345"/>
                        <a:pt x="114" y="345"/>
                        <a:pt x="114" y="345"/>
                      </a:cubicBezTo>
                      <a:lnTo>
                        <a:pt x="116" y="347"/>
                      </a:lnTo>
                      <a:close/>
                      <a:moveTo>
                        <a:pt x="110" y="336"/>
                      </a:moveTo>
                      <a:cubicBezTo>
                        <a:pt x="111" y="336"/>
                        <a:pt x="111" y="336"/>
                        <a:pt x="111" y="336"/>
                      </a:cubicBezTo>
                      <a:cubicBezTo>
                        <a:pt x="111" y="336"/>
                        <a:pt x="112" y="337"/>
                        <a:pt x="112" y="338"/>
                      </a:cubicBezTo>
                      <a:cubicBezTo>
                        <a:pt x="113" y="339"/>
                        <a:pt x="113" y="340"/>
                        <a:pt x="114" y="341"/>
                      </a:cubicBezTo>
                      <a:cubicBezTo>
                        <a:pt x="113" y="341"/>
                        <a:pt x="113" y="341"/>
                        <a:pt x="113" y="341"/>
                      </a:cubicBezTo>
                      <a:cubicBezTo>
                        <a:pt x="113" y="341"/>
                        <a:pt x="113" y="341"/>
                        <a:pt x="113" y="341"/>
                      </a:cubicBezTo>
                      <a:cubicBezTo>
                        <a:pt x="113" y="341"/>
                        <a:pt x="113" y="341"/>
                        <a:pt x="113" y="341"/>
                      </a:cubicBezTo>
                      <a:cubicBezTo>
                        <a:pt x="113" y="341"/>
                        <a:pt x="113" y="341"/>
                        <a:pt x="113" y="341"/>
                      </a:cubicBezTo>
                      <a:cubicBezTo>
                        <a:pt x="110" y="341"/>
                        <a:pt x="110" y="341"/>
                        <a:pt x="110" y="341"/>
                      </a:cubicBezTo>
                      <a:cubicBezTo>
                        <a:pt x="109" y="341"/>
                        <a:pt x="109" y="341"/>
                        <a:pt x="109" y="341"/>
                      </a:cubicBezTo>
                      <a:cubicBezTo>
                        <a:pt x="108" y="341"/>
                        <a:pt x="108" y="341"/>
                        <a:pt x="108" y="341"/>
                      </a:cubicBezTo>
                      <a:cubicBezTo>
                        <a:pt x="107" y="341"/>
                        <a:pt x="107" y="341"/>
                        <a:pt x="107" y="341"/>
                      </a:cubicBezTo>
                      <a:cubicBezTo>
                        <a:pt x="106" y="341"/>
                        <a:pt x="106" y="341"/>
                        <a:pt x="106" y="341"/>
                      </a:cubicBezTo>
                      <a:cubicBezTo>
                        <a:pt x="106" y="341"/>
                        <a:pt x="106" y="341"/>
                        <a:pt x="106" y="341"/>
                      </a:cubicBezTo>
                      <a:cubicBezTo>
                        <a:pt x="106" y="341"/>
                        <a:pt x="106" y="341"/>
                        <a:pt x="106" y="341"/>
                      </a:cubicBezTo>
                      <a:cubicBezTo>
                        <a:pt x="105" y="341"/>
                        <a:pt x="105" y="341"/>
                        <a:pt x="105" y="341"/>
                      </a:cubicBezTo>
                      <a:cubicBezTo>
                        <a:pt x="104" y="341"/>
                        <a:pt x="104" y="341"/>
                        <a:pt x="104" y="341"/>
                      </a:cubicBezTo>
                      <a:cubicBezTo>
                        <a:pt x="104" y="341"/>
                        <a:pt x="104" y="341"/>
                        <a:pt x="104" y="341"/>
                      </a:cubicBezTo>
                      <a:cubicBezTo>
                        <a:pt x="106" y="340"/>
                        <a:pt x="106" y="340"/>
                        <a:pt x="106" y="340"/>
                      </a:cubicBezTo>
                      <a:cubicBezTo>
                        <a:pt x="106" y="339"/>
                        <a:pt x="106" y="339"/>
                        <a:pt x="106" y="339"/>
                      </a:cubicBezTo>
                      <a:cubicBezTo>
                        <a:pt x="107" y="339"/>
                        <a:pt x="107" y="339"/>
                        <a:pt x="107" y="339"/>
                      </a:cubicBezTo>
                      <a:cubicBezTo>
                        <a:pt x="107" y="338"/>
                        <a:pt x="107" y="338"/>
                        <a:pt x="107" y="338"/>
                      </a:cubicBezTo>
                      <a:cubicBezTo>
                        <a:pt x="109" y="337"/>
                        <a:pt x="109" y="337"/>
                        <a:pt x="109" y="337"/>
                      </a:cubicBezTo>
                      <a:lnTo>
                        <a:pt x="110" y="336"/>
                      </a:lnTo>
                      <a:close/>
                      <a:moveTo>
                        <a:pt x="102" y="320"/>
                      </a:moveTo>
                      <a:cubicBezTo>
                        <a:pt x="103" y="319"/>
                        <a:pt x="103" y="319"/>
                        <a:pt x="103" y="319"/>
                      </a:cubicBezTo>
                      <a:cubicBezTo>
                        <a:pt x="104" y="320"/>
                        <a:pt x="104" y="321"/>
                        <a:pt x="105" y="322"/>
                      </a:cubicBezTo>
                      <a:cubicBezTo>
                        <a:pt x="105" y="324"/>
                        <a:pt x="106" y="325"/>
                        <a:pt x="106" y="326"/>
                      </a:cubicBezTo>
                      <a:cubicBezTo>
                        <a:pt x="107" y="327"/>
                        <a:pt x="107" y="328"/>
                        <a:pt x="108" y="329"/>
                      </a:cubicBezTo>
                      <a:cubicBezTo>
                        <a:pt x="108" y="330"/>
                        <a:pt x="108" y="330"/>
                        <a:pt x="109" y="331"/>
                      </a:cubicBezTo>
                      <a:cubicBezTo>
                        <a:pt x="109" y="332"/>
                        <a:pt x="109" y="332"/>
                        <a:pt x="109" y="332"/>
                      </a:cubicBezTo>
                      <a:cubicBezTo>
                        <a:pt x="103" y="329"/>
                        <a:pt x="103" y="329"/>
                        <a:pt x="103" y="329"/>
                      </a:cubicBezTo>
                      <a:cubicBezTo>
                        <a:pt x="98" y="327"/>
                        <a:pt x="98" y="327"/>
                        <a:pt x="98" y="327"/>
                      </a:cubicBezTo>
                      <a:cubicBezTo>
                        <a:pt x="95" y="326"/>
                        <a:pt x="95" y="326"/>
                        <a:pt x="95" y="326"/>
                      </a:cubicBezTo>
                      <a:cubicBezTo>
                        <a:pt x="96" y="325"/>
                        <a:pt x="96" y="325"/>
                        <a:pt x="96" y="325"/>
                      </a:cubicBezTo>
                      <a:cubicBezTo>
                        <a:pt x="97" y="324"/>
                        <a:pt x="97" y="324"/>
                        <a:pt x="97" y="324"/>
                      </a:cubicBezTo>
                      <a:cubicBezTo>
                        <a:pt x="99" y="322"/>
                        <a:pt x="99" y="322"/>
                        <a:pt x="99" y="322"/>
                      </a:cubicBezTo>
                      <a:cubicBezTo>
                        <a:pt x="100" y="322"/>
                        <a:pt x="100" y="322"/>
                        <a:pt x="100" y="322"/>
                      </a:cubicBezTo>
                      <a:cubicBezTo>
                        <a:pt x="101" y="321"/>
                        <a:pt x="101" y="321"/>
                        <a:pt x="101" y="321"/>
                      </a:cubicBezTo>
                      <a:lnTo>
                        <a:pt x="102" y="320"/>
                      </a:lnTo>
                      <a:close/>
                      <a:moveTo>
                        <a:pt x="97" y="303"/>
                      </a:moveTo>
                      <a:cubicBezTo>
                        <a:pt x="97" y="303"/>
                        <a:pt x="97" y="303"/>
                        <a:pt x="97" y="303"/>
                      </a:cubicBezTo>
                      <a:cubicBezTo>
                        <a:pt x="98" y="304"/>
                        <a:pt x="98" y="305"/>
                        <a:pt x="98" y="306"/>
                      </a:cubicBezTo>
                      <a:cubicBezTo>
                        <a:pt x="98" y="306"/>
                        <a:pt x="99" y="307"/>
                        <a:pt x="99" y="307"/>
                      </a:cubicBezTo>
                      <a:cubicBezTo>
                        <a:pt x="99" y="308"/>
                        <a:pt x="99" y="308"/>
                        <a:pt x="99" y="308"/>
                      </a:cubicBezTo>
                      <a:cubicBezTo>
                        <a:pt x="99" y="308"/>
                        <a:pt x="99" y="308"/>
                        <a:pt x="99" y="308"/>
                      </a:cubicBezTo>
                      <a:cubicBezTo>
                        <a:pt x="99" y="309"/>
                        <a:pt x="100" y="310"/>
                        <a:pt x="100" y="311"/>
                      </a:cubicBezTo>
                      <a:cubicBezTo>
                        <a:pt x="100" y="312"/>
                        <a:pt x="101" y="313"/>
                        <a:pt x="101" y="314"/>
                      </a:cubicBezTo>
                      <a:cubicBezTo>
                        <a:pt x="102" y="316"/>
                        <a:pt x="102" y="316"/>
                        <a:pt x="102" y="316"/>
                      </a:cubicBezTo>
                      <a:cubicBezTo>
                        <a:pt x="96" y="312"/>
                        <a:pt x="96" y="312"/>
                        <a:pt x="96" y="312"/>
                      </a:cubicBezTo>
                      <a:cubicBezTo>
                        <a:pt x="90" y="309"/>
                        <a:pt x="90" y="309"/>
                        <a:pt x="90" y="309"/>
                      </a:cubicBezTo>
                      <a:cubicBezTo>
                        <a:pt x="90" y="309"/>
                        <a:pt x="90" y="309"/>
                        <a:pt x="90" y="309"/>
                      </a:cubicBezTo>
                      <a:cubicBezTo>
                        <a:pt x="90" y="309"/>
                        <a:pt x="90" y="309"/>
                        <a:pt x="90" y="309"/>
                      </a:cubicBezTo>
                      <a:cubicBezTo>
                        <a:pt x="91" y="308"/>
                        <a:pt x="91" y="308"/>
                        <a:pt x="91" y="308"/>
                      </a:cubicBezTo>
                      <a:cubicBezTo>
                        <a:pt x="93" y="306"/>
                        <a:pt x="93" y="306"/>
                        <a:pt x="93" y="306"/>
                      </a:cubicBezTo>
                      <a:cubicBezTo>
                        <a:pt x="94" y="305"/>
                        <a:pt x="94" y="305"/>
                        <a:pt x="94" y="305"/>
                      </a:cubicBezTo>
                      <a:cubicBezTo>
                        <a:pt x="95" y="304"/>
                        <a:pt x="95" y="304"/>
                        <a:pt x="95" y="304"/>
                      </a:cubicBezTo>
                      <a:cubicBezTo>
                        <a:pt x="95" y="304"/>
                        <a:pt x="95" y="304"/>
                        <a:pt x="95" y="304"/>
                      </a:cubicBezTo>
                      <a:cubicBezTo>
                        <a:pt x="95" y="304"/>
                        <a:pt x="95" y="304"/>
                        <a:pt x="95" y="304"/>
                      </a:cubicBezTo>
                      <a:cubicBezTo>
                        <a:pt x="96" y="304"/>
                        <a:pt x="96" y="304"/>
                        <a:pt x="96" y="304"/>
                      </a:cubicBezTo>
                      <a:cubicBezTo>
                        <a:pt x="97" y="303"/>
                        <a:pt x="97" y="303"/>
                        <a:pt x="97" y="303"/>
                      </a:cubicBezTo>
                      <a:close/>
                      <a:moveTo>
                        <a:pt x="93" y="288"/>
                      </a:moveTo>
                      <a:cubicBezTo>
                        <a:pt x="93" y="290"/>
                        <a:pt x="94" y="293"/>
                        <a:pt x="95" y="295"/>
                      </a:cubicBezTo>
                      <a:cubicBezTo>
                        <a:pt x="95" y="296"/>
                        <a:pt x="96" y="298"/>
                        <a:pt x="96" y="299"/>
                      </a:cubicBezTo>
                      <a:cubicBezTo>
                        <a:pt x="87" y="293"/>
                        <a:pt x="87" y="293"/>
                        <a:pt x="87" y="293"/>
                      </a:cubicBezTo>
                      <a:cubicBezTo>
                        <a:pt x="86" y="293"/>
                        <a:pt x="86" y="293"/>
                        <a:pt x="86" y="293"/>
                      </a:cubicBezTo>
                      <a:cubicBezTo>
                        <a:pt x="86" y="293"/>
                        <a:pt x="86" y="293"/>
                        <a:pt x="86" y="293"/>
                      </a:cubicBezTo>
                      <a:cubicBezTo>
                        <a:pt x="90" y="290"/>
                        <a:pt x="90" y="290"/>
                        <a:pt x="90" y="290"/>
                      </a:cubicBezTo>
                      <a:lnTo>
                        <a:pt x="93" y="288"/>
                      </a:lnTo>
                      <a:close/>
                      <a:moveTo>
                        <a:pt x="92" y="264"/>
                      </a:moveTo>
                      <a:cubicBezTo>
                        <a:pt x="94" y="264"/>
                        <a:pt x="94" y="264"/>
                        <a:pt x="94" y="264"/>
                      </a:cubicBezTo>
                      <a:cubicBezTo>
                        <a:pt x="94" y="265"/>
                        <a:pt x="94" y="265"/>
                        <a:pt x="94" y="265"/>
                      </a:cubicBezTo>
                      <a:cubicBezTo>
                        <a:pt x="93" y="269"/>
                        <a:pt x="93" y="269"/>
                        <a:pt x="93" y="269"/>
                      </a:cubicBezTo>
                      <a:cubicBezTo>
                        <a:pt x="91" y="274"/>
                        <a:pt x="91" y="274"/>
                        <a:pt x="91" y="274"/>
                      </a:cubicBezTo>
                      <a:cubicBezTo>
                        <a:pt x="91" y="274"/>
                        <a:pt x="91" y="274"/>
                        <a:pt x="91" y="274"/>
                      </a:cubicBezTo>
                      <a:cubicBezTo>
                        <a:pt x="91" y="274"/>
                        <a:pt x="91" y="274"/>
                        <a:pt x="91" y="274"/>
                      </a:cubicBezTo>
                      <a:cubicBezTo>
                        <a:pt x="91" y="272"/>
                        <a:pt x="91" y="271"/>
                        <a:pt x="90" y="269"/>
                      </a:cubicBezTo>
                      <a:cubicBezTo>
                        <a:pt x="90" y="269"/>
                        <a:pt x="90" y="269"/>
                        <a:pt x="90" y="268"/>
                      </a:cubicBezTo>
                      <a:cubicBezTo>
                        <a:pt x="90" y="268"/>
                        <a:pt x="90" y="267"/>
                        <a:pt x="90" y="266"/>
                      </a:cubicBezTo>
                      <a:cubicBezTo>
                        <a:pt x="89" y="265"/>
                        <a:pt x="89" y="265"/>
                        <a:pt x="89" y="264"/>
                      </a:cubicBezTo>
                      <a:lnTo>
                        <a:pt x="92" y="264"/>
                      </a:lnTo>
                      <a:close/>
                      <a:moveTo>
                        <a:pt x="89" y="272"/>
                      </a:moveTo>
                      <a:cubicBezTo>
                        <a:pt x="89" y="272"/>
                        <a:pt x="89" y="272"/>
                        <a:pt x="89" y="272"/>
                      </a:cubicBezTo>
                      <a:cubicBezTo>
                        <a:pt x="89" y="272"/>
                        <a:pt x="89" y="272"/>
                        <a:pt x="89" y="272"/>
                      </a:cubicBezTo>
                      <a:cubicBezTo>
                        <a:pt x="89" y="273"/>
                        <a:pt x="89" y="274"/>
                        <a:pt x="90" y="275"/>
                      </a:cubicBezTo>
                      <a:cubicBezTo>
                        <a:pt x="90" y="276"/>
                        <a:pt x="90" y="277"/>
                        <a:pt x="90" y="278"/>
                      </a:cubicBezTo>
                      <a:cubicBezTo>
                        <a:pt x="87" y="275"/>
                        <a:pt x="87" y="275"/>
                        <a:pt x="87" y="275"/>
                      </a:cubicBezTo>
                      <a:cubicBezTo>
                        <a:pt x="88" y="273"/>
                        <a:pt x="88" y="273"/>
                        <a:pt x="88" y="273"/>
                      </a:cubicBezTo>
                      <a:lnTo>
                        <a:pt x="89" y="272"/>
                      </a:lnTo>
                      <a:close/>
                      <a:moveTo>
                        <a:pt x="87" y="264"/>
                      </a:moveTo>
                      <a:cubicBezTo>
                        <a:pt x="87" y="264"/>
                        <a:pt x="87" y="264"/>
                        <a:pt x="87" y="264"/>
                      </a:cubicBezTo>
                      <a:cubicBezTo>
                        <a:pt x="88" y="265"/>
                        <a:pt x="88" y="267"/>
                        <a:pt x="88" y="268"/>
                      </a:cubicBezTo>
                      <a:cubicBezTo>
                        <a:pt x="85" y="268"/>
                        <a:pt x="85" y="268"/>
                        <a:pt x="85" y="268"/>
                      </a:cubicBezTo>
                      <a:cubicBezTo>
                        <a:pt x="82" y="268"/>
                        <a:pt x="82" y="268"/>
                        <a:pt x="82" y="268"/>
                      </a:cubicBezTo>
                      <a:cubicBezTo>
                        <a:pt x="73" y="268"/>
                        <a:pt x="73" y="268"/>
                        <a:pt x="73" y="268"/>
                      </a:cubicBezTo>
                      <a:cubicBezTo>
                        <a:pt x="72" y="268"/>
                        <a:pt x="72" y="268"/>
                        <a:pt x="72" y="268"/>
                      </a:cubicBezTo>
                      <a:cubicBezTo>
                        <a:pt x="72" y="268"/>
                        <a:pt x="72" y="268"/>
                        <a:pt x="72" y="268"/>
                      </a:cubicBezTo>
                      <a:cubicBezTo>
                        <a:pt x="72" y="266"/>
                        <a:pt x="72" y="265"/>
                        <a:pt x="72" y="264"/>
                      </a:cubicBezTo>
                      <a:cubicBezTo>
                        <a:pt x="78" y="264"/>
                        <a:pt x="78" y="264"/>
                        <a:pt x="78" y="264"/>
                      </a:cubicBezTo>
                      <a:cubicBezTo>
                        <a:pt x="81" y="264"/>
                        <a:pt x="81" y="264"/>
                        <a:pt x="81" y="264"/>
                      </a:cubicBezTo>
                      <a:cubicBezTo>
                        <a:pt x="87" y="264"/>
                        <a:pt x="87" y="264"/>
                        <a:pt x="87" y="264"/>
                      </a:cubicBezTo>
                      <a:close/>
                      <a:moveTo>
                        <a:pt x="85" y="250"/>
                      </a:moveTo>
                      <a:cubicBezTo>
                        <a:pt x="85" y="252"/>
                        <a:pt x="85" y="254"/>
                        <a:pt x="86" y="256"/>
                      </a:cubicBezTo>
                      <a:cubicBezTo>
                        <a:pt x="86" y="258"/>
                        <a:pt x="86" y="258"/>
                        <a:pt x="86" y="258"/>
                      </a:cubicBezTo>
                      <a:cubicBezTo>
                        <a:pt x="87" y="260"/>
                        <a:pt x="87" y="260"/>
                        <a:pt x="87" y="260"/>
                      </a:cubicBezTo>
                      <a:cubicBezTo>
                        <a:pt x="86" y="260"/>
                        <a:pt x="86" y="260"/>
                        <a:pt x="86" y="260"/>
                      </a:cubicBezTo>
                      <a:cubicBezTo>
                        <a:pt x="80" y="255"/>
                        <a:pt x="80" y="255"/>
                        <a:pt x="80" y="255"/>
                      </a:cubicBezTo>
                      <a:cubicBezTo>
                        <a:pt x="82" y="254"/>
                        <a:pt x="82" y="254"/>
                        <a:pt x="82" y="254"/>
                      </a:cubicBezTo>
                      <a:cubicBezTo>
                        <a:pt x="82" y="253"/>
                        <a:pt x="82" y="253"/>
                        <a:pt x="82" y="253"/>
                      </a:cubicBezTo>
                      <a:lnTo>
                        <a:pt x="85" y="250"/>
                      </a:lnTo>
                      <a:close/>
                      <a:moveTo>
                        <a:pt x="82" y="235"/>
                      </a:moveTo>
                      <a:cubicBezTo>
                        <a:pt x="82" y="234"/>
                        <a:pt x="82" y="234"/>
                        <a:pt x="82" y="234"/>
                      </a:cubicBezTo>
                      <a:cubicBezTo>
                        <a:pt x="82" y="235"/>
                        <a:pt x="82" y="235"/>
                        <a:pt x="82" y="235"/>
                      </a:cubicBezTo>
                      <a:cubicBezTo>
                        <a:pt x="83" y="236"/>
                        <a:pt x="83" y="237"/>
                        <a:pt x="83" y="238"/>
                      </a:cubicBezTo>
                      <a:cubicBezTo>
                        <a:pt x="83" y="241"/>
                        <a:pt x="84" y="243"/>
                        <a:pt x="84" y="245"/>
                      </a:cubicBezTo>
                      <a:cubicBezTo>
                        <a:pt x="84" y="246"/>
                        <a:pt x="84" y="246"/>
                        <a:pt x="84" y="246"/>
                      </a:cubicBezTo>
                      <a:cubicBezTo>
                        <a:pt x="78" y="240"/>
                        <a:pt x="78" y="240"/>
                        <a:pt x="78" y="240"/>
                      </a:cubicBezTo>
                      <a:cubicBezTo>
                        <a:pt x="78" y="239"/>
                        <a:pt x="78" y="239"/>
                        <a:pt x="78" y="239"/>
                      </a:cubicBezTo>
                      <a:cubicBezTo>
                        <a:pt x="81" y="236"/>
                        <a:pt x="81" y="236"/>
                        <a:pt x="81" y="236"/>
                      </a:cubicBezTo>
                      <a:lnTo>
                        <a:pt x="82" y="235"/>
                      </a:lnTo>
                      <a:close/>
                      <a:moveTo>
                        <a:pt x="80" y="219"/>
                      </a:moveTo>
                      <a:cubicBezTo>
                        <a:pt x="80" y="219"/>
                        <a:pt x="80" y="219"/>
                        <a:pt x="80" y="219"/>
                      </a:cubicBezTo>
                      <a:cubicBezTo>
                        <a:pt x="80" y="219"/>
                        <a:pt x="80" y="219"/>
                        <a:pt x="80" y="219"/>
                      </a:cubicBezTo>
                      <a:cubicBezTo>
                        <a:pt x="80" y="220"/>
                        <a:pt x="81" y="221"/>
                        <a:pt x="81" y="222"/>
                      </a:cubicBezTo>
                      <a:cubicBezTo>
                        <a:pt x="81" y="225"/>
                        <a:pt x="81" y="227"/>
                        <a:pt x="82" y="229"/>
                      </a:cubicBezTo>
                      <a:cubicBezTo>
                        <a:pt x="82" y="229"/>
                        <a:pt x="82" y="229"/>
                        <a:pt x="82" y="229"/>
                      </a:cubicBezTo>
                      <a:cubicBezTo>
                        <a:pt x="81" y="228"/>
                        <a:pt x="81" y="228"/>
                        <a:pt x="81" y="228"/>
                      </a:cubicBezTo>
                      <a:cubicBezTo>
                        <a:pt x="76" y="224"/>
                        <a:pt x="76" y="224"/>
                        <a:pt x="76" y="224"/>
                      </a:cubicBezTo>
                      <a:cubicBezTo>
                        <a:pt x="79" y="221"/>
                        <a:pt x="79" y="221"/>
                        <a:pt x="79" y="221"/>
                      </a:cubicBezTo>
                      <a:lnTo>
                        <a:pt x="80" y="219"/>
                      </a:lnTo>
                      <a:close/>
                      <a:moveTo>
                        <a:pt x="78" y="205"/>
                      </a:moveTo>
                      <a:cubicBezTo>
                        <a:pt x="79" y="205"/>
                        <a:pt x="79" y="205"/>
                        <a:pt x="79" y="205"/>
                      </a:cubicBezTo>
                      <a:cubicBezTo>
                        <a:pt x="79" y="205"/>
                        <a:pt x="79" y="205"/>
                        <a:pt x="79" y="205"/>
                      </a:cubicBezTo>
                      <a:cubicBezTo>
                        <a:pt x="79" y="206"/>
                        <a:pt x="79" y="208"/>
                        <a:pt x="79" y="209"/>
                      </a:cubicBezTo>
                      <a:cubicBezTo>
                        <a:pt x="79" y="211"/>
                        <a:pt x="79" y="212"/>
                        <a:pt x="80" y="214"/>
                      </a:cubicBezTo>
                      <a:cubicBezTo>
                        <a:pt x="75" y="209"/>
                        <a:pt x="75" y="209"/>
                        <a:pt x="75" y="209"/>
                      </a:cubicBezTo>
                      <a:cubicBezTo>
                        <a:pt x="77" y="207"/>
                        <a:pt x="77" y="207"/>
                        <a:pt x="77" y="207"/>
                      </a:cubicBezTo>
                      <a:lnTo>
                        <a:pt x="78" y="205"/>
                      </a:lnTo>
                      <a:close/>
                      <a:moveTo>
                        <a:pt x="77" y="194"/>
                      </a:moveTo>
                      <a:cubicBezTo>
                        <a:pt x="77" y="193"/>
                        <a:pt x="77" y="193"/>
                        <a:pt x="77" y="193"/>
                      </a:cubicBezTo>
                      <a:cubicBezTo>
                        <a:pt x="78" y="195"/>
                        <a:pt x="78" y="195"/>
                        <a:pt x="78" y="195"/>
                      </a:cubicBezTo>
                      <a:cubicBezTo>
                        <a:pt x="78" y="197"/>
                        <a:pt x="78" y="197"/>
                        <a:pt x="78" y="197"/>
                      </a:cubicBezTo>
                      <a:cubicBezTo>
                        <a:pt x="78" y="200"/>
                        <a:pt x="78" y="200"/>
                        <a:pt x="78" y="200"/>
                      </a:cubicBezTo>
                      <a:cubicBezTo>
                        <a:pt x="74" y="197"/>
                        <a:pt x="74" y="197"/>
                        <a:pt x="74" y="197"/>
                      </a:cubicBezTo>
                      <a:cubicBezTo>
                        <a:pt x="76" y="195"/>
                        <a:pt x="76" y="195"/>
                        <a:pt x="76" y="195"/>
                      </a:cubicBezTo>
                      <a:lnTo>
                        <a:pt x="77" y="194"/>
                      </a:lnTo>
                      <a:close/>
                      <a:moveTo>
                        <a:pt x="76" y="192"/>
                      </a:moveTo>
                      <a:cubicBezTo>
                        <a:pt x="75" y="193"/>
                        <a:pt x="75" y="193"/>
                        <a:pt x="75" y="193"/>
                      </a:cubicBezTo>
                      <a:cubicBezTo>
                        <a:pt x="74" y="194"/>
                        <a:pt x="74" y="194"/>
                        <a:pt x="74" y="194"/>
                      </a:cubicBezTo>
                      <a:cubicBezTo>
                        <a:pt x="73" y="195"/>
                        <a:pt x="73" y="195"/>
                        <a:pt x="73" y="195"/>
                      </a:cubicBezTo>
                      <a:cubicBezTo>
                        <a:pt x="69" y="192"/>
                        <a:pt x="69" y="192"/>
                        <a:pt x="69" y="192"/>
                      </a:cubicBezTo>
                      <a:cubicBezTo>
                        <a:pt x="73" y="192"/>
                        <a:pt x="73" y="192"/>
                        <a:pt x="73" y="192"/>
                      </a:cubicBezTo>
                      <a:cubicBezTo>
                        <a:pt x="74" y="192"/>
                        <a:pt x="74" y="192"/>
                        <a:pt x="74" y="192"/>
                      </a:cubicBezTo>
                      <a:lnTo>
                        <a:pt x="76" y="192"/>
                      </a:lnTo>
                      <a:close/>
                      <a:moveTo>
                        <a:pt x="75" y="171"/>
                      </a:moveTo>
                      <a:cubicBezTo>
                        <a:pt x="75" y="173"/>
                        <a:pt x="75" y="173"/>
                        <a:pt x="75" y="173"/>
                      </a:cubicBezTo>
                      <a:cubicBezTo>
                        <a:pt x="76" y="177"/>
                        <a:pt x="76" y="177"/>
                        <a:pt x="76" y="177"/>
                      </a:cubicBezTo>
                      <a:cubicBezTo>
                        <a:pt x="76" y="178"/>
                        <a:pt x="76" y="178"/>
                        <a:pt x="76" y="178"/>
                      </a:cubicBezTo>
                      <a:cubicBezTo>
                        <a:pt x="73" y="174"/>
                        <a:pt x="73" y="174"/>
                        <a:pt x="73" y="174"/>
                      </a:cubicBezTo>
                      <a:cubicBezTo>
                        <a:pt x="73" y="174"/>
                        <a:pt x="73" y="174"/>
                        <a:pt x="73" y="174"/>
                      </a:cubicBezTo>
                      <a:cubicBezTo>
                        <a:pt x="75" y="172"/>
                        <a:pt x="75" y="172"/>
                        <a:pt x="75" y="172"/>
                      </a:cubicBezTo>
                      <a:lnTo>
                        <a:pt x="75" y="171"/>
                      </a:lnTo>
                      <a:close/>
                      <a:moveTo>
                        <a:pt x="74" y="160"/>
                      </a:moveTo>
                      <a:cubicBezTo>
                        <a:pt x="74" y="160"/>
                        <a:pt x="74" y="160"/>
                        <a:pt x="74" y="160"/>
                      </a:cubicBezTo>
                      <a:cubicBezTo>
                        <a:pt x="74" y="160"/>
                        <a:pt x="74" y="160"/>
                        <a:pt x="74" y="160"/>
                      </a:cubicBezTo>
                      <a:cubicBezTo>
                        <a:pt x="74" y="161"/>
                        <a:pt x="74" y="161"/>
                        <a:pt x="74" y="161"/>
                      </a:cubicBezTo>
                      <a:cubicBezTo>
                        <a:pt x="74" y="163"/>
                        <a:pt x="74" y="163"/>
                        <a:pt x="74" y="163"/>
                      </a:cubicBezTo>
                      <a:cubicBezTo>
                        <a:pt x="75" y="166"/>
                        <a:pt x="75" y="166"/>
                        <a:pt x="75" y="166"/>
                      </a:cubicBezTo>
                      <a:cubicBezTo>
                        <a:pt x="72" y="163"/>
                        <a:pt x="72" y="163"/>
                        <a:pt x="72" y="163"/>
                      </a:cubicBezTo>
                      <a:cubicBezTo>
                        <a:pt x="73" y="161"/>
                        <a:pt x="73" y="161"/>
                        <a:pt x="73" y="161"/>
                      </a:cubicBezTo>
                      <a:cubicBezTo>
                        <a:pt x="73" y="161"/>
                        <a:pt x="73" y="161"/>
                        <a:pt x="73" y="161"/>
                      </a:cubicBezTo>
                      <a:lnTo>
                        <a:pt x="74" y="160"/>
                      </a:lnTo>
                      <a:close/>
                      <a:moveTo>
                        <a:pt x="73" y="151"/>
                      </a:moveTo>
                      <a:cubicBezTo>
                        <a:pt x="73" y="151"/>
                        <a:pt x="73" y="151"/>
                        <a:pt x="73" y="151"/>
                      </a:cubicBezTo>
                      <a:cubicBezTo>
                        <a:pt x="73" y="151"/>
                        <a:pt x="73" y="151"/>
                        <a:pt x="73" y="151"/>
                      </a:cubicBezTo>
                      <a:cubicBezTo>
                        <a:pt x="74" y="153"/>
                        <a:pt x="74" y="153"/>
                        <a:pt x="74" y="153"/>
                      </a:cubicBezTo>
                      <a:cubicBezTo>
                        <a:pt x="74" y="155"/>
                        <a:pt x="74" y="155"/>
                        <a:pt x="74" y="155"/>
                      </a:cubicBezTo>
                      <a:cubicBezTo>
                        <a:pt x="71" y="153"/>
                        <a:pt x="71" y="153"/>
                        <a:pt x="71" y="153"/>
                      </a:cubicBezTo>
                      <a:cubicBezTo>
                        <a:pt x="72" y="152"/>
                        <a:pt x="72" y="152"/>
                        <a:pt x="72" y="152"/>
                      </a:cubicBezTo>
                      <a:lnTo>
                        <a:pt x="73" y="151"/>
                      </a:lnTo>
                      <a:close/>
                      <a:moveTo>
                        <a:pt x="72" y="134"/>
                      </a:moveTo>
                      <a:cubicBezTo>
                        <a:pt x="72" y="134"/>
                        <a:pt x="72" y="134"/>
                        <a:pt x="72" y="134"/>
                      </a:cubicBezTo>
                      <a:cubicBezTo>
                        <a:pt x="72" y="134"/>
                        <a:pt x="72" y="134"/>
                        <a:pt x="72" y="134"/>
                      </a:cubicBezTo>
                      <a:cubicBezTo>
                        <a:pt x="72" y="138"/>
                        <a:pt x="72" y="138"/>
                        <a:pt x="72" y="138"/>
                      </a:cubicBezTo>
                      <a:cubicBezTo>
                        <a:pt x="70" y="136"/>
                        <a:pt x="70" y="136"/>
                        <a:pt x="70" y="136"/>
                      </a:cubicBezTo>
                      <a:lnTo>
                        <a:pt x="72" y="134"/>
                      </a:lnTo>
                      <a:close/>
                      <a:moveTo>
                        <a:pt x="71" y="123"/>
                      </a:moveTo>
                      <a:cubicBezTo>
                        <a:pt x="71" y="126"/>
                        <a:pt x="71" y="126"/>
                        <a:pt x="71" y="126"/>
                      </a:cubicBezTo>
                      <a:cubicBezTo>
                        <a:pt x="71" y="127"/>
                        <a:pt x="71" y="127"/>
                        <a:pt x="71" y="127"/>
                      </a:cubicBezTo>
                      <a:cubicBezTo>
                        <a:pt x="72" y="129"/>
                        <a:pt x="72" y="129"/>
                        <a:pt x="72" y="129"/>
                      </a:cubicBezTo>
                      <a:cubicBezTo>
                        <a:pt x="72" y="129"/>
                        <a:pt x="72" y="129"/>
                        <a:pt x="72" y="129"/>
                      </a:cubicBezTo>
                      <a:cubicBezTo>
                        <a:pt x="72" y="128"/>
                        <a:pt x="72" y="128"/>
                        <a:pt x="72" y="128"/>
                      </a:cubicBezTo>
                      <a:cubicBezTo>
                        <a:pt x="70" y="126"/>
                        <a:pt x="70" y="126"/>
                        <a:pt x="70" y="126"/>
                      </a:cubicBezTo>
                      <a:cubicBezTo>
                        <a:pt x="70" y="126"/>
                        <a:pt x="70" y="126"/>
                        <a:pt x="70" y="126"/>
                      </a:cubicBezTo>
                      <a:cubicBezTo>
                        <a:pt x="70" y="125"/>
                        <a:pt x="70" y="125"/>
                        <a:pt x="70" y="125"/>
                      </a:cubicBezTo>
                      <a:lnTo>
                        <a:pt x="71" y="123"/>
                      </a:lnTo>
                      <a:close/>
                      <a:moveTo>
                        <a:pt x="70" y="113"/>
                      </a:moveTo>
                      <a:cubicBezTo>
                        <a:pt x="71" y="115"/>
                        <a:pt x="71" y="115"/>
                        <a:pt x="71" y="115"/>
                      </a:cubicBezTo>
                      <a:cubicBezTo>
                        <a:pt x="71" y="116"/>
                        <a:pt x="71" y="116"/>
                        <a:pt x="71" y="116"/>
                      </a:cubicBezTo>
                      <a:cubicBezTo>
                        <a:pt x="71" y="118"/>
                        <a:pt x="71" y="118"/>
                        <a:pt x="71" y="118"/>
                      </a:cubicBezTo>
                      <a:cubicBezTo>
                        <a:pt x="69" y="115"/>
                        <a:pt x="69" y="115"/>
                        <a:pt x="69" y="115"/>
                      </a:cubicBezTo>
                      <a:cubicBezTo>
                        <a:pt x="69" y="115"/>
                        <a:pt x="69" y="115"/>
                        <a:pt x="69" y="115"/>
                      </a:cubicBezTo>
                      <a:cubicBezTo>
                        <a:pt x="70" y="114"/>
                        <a:pt x="70" y="114"/>
                        <a:pt x="70" y="114"/>
                      </a:cubicBezTo>
                      <a:lnTo>
                        <a:pt x="70" y="113"/>
                      </a:lnTo>
                      <a:close/>
                      <a:moveTo>
                        <a:pt x="70" y="103"/>
                      </a:moveTo>
                      <a:cubicBezTo>
                        <a:pt x="70" y="105"/>
                        <a:pt x="70" y="105"/>
                        <a:pt x="70" y="105"/>
                      </a:cubicBezTo>
                      <a:cubicBezTo>
                        <a:pt x="70" y="105"/>
                        <a:pt x="70" y="105"/>
                        <a:pt x="70" y="105"/>
                      </a:cubicBezTo>
                      <a:cubicBezTo>
                        <a:pt x="70" y="106"/>
                        <a:pt x="70" y="106"/>
                        <a:pt x="70" y="106"/>
                      </a:cubicBezTo>
                      <a:cubicBezTo>
                        <a:pt x="70" y="107"/>
                        <a:pt x="70" y="107"/>
                        <a:pt x="70" y="107"/>
                      </a:cubicBezTo>
                      <a:cubicBezTo>
                        <a:pt x="68" y="105"/>
                        <a:pt x="68" y="105"/>
                        <a:pt x="68" y="105"/>
                      </a:cubicBezTo>
                      <a:cubicBezTo>
                        <a:pt x="69" y="105"/>
                        <a:pt x="69" y="105"/>
                        <a:pt x="69" y="105"/>
                      </a:cubicBezTo>
                      <a:cubicBezTo>
                        <a:pt x="69" y="104"/>
                        <a:pt x="69" y="104"/>
                        <a:pt x="69" y="104"/>
                      </a:cubicBezTo>
                      <a:cubicBezTo>
                        <a:pt x="69" y="104"/>
                        <a:pt x="69" y="104"/>
                        <a:pt x="69" y="104"/>
                      </a:cubicBezTo>
                      <a:lnTo>
                        <a:pt x="70" y="103"/>
                      </a:lnTo>
                      <a:close/>
                      <a:moveTo>
                        <a:pt x="69" y="94"/>
                      </a:moveTo>
                      <a:cubicBezTo>
                        <a:pt x="69" y="95"/>
                        <a:pt x="69" y="95"/>
                        <a:pt x="69" y="95"/>
                      </a:cubicBezTo>
                      <a:cubicBezTo>
                        <a:pt x="69" y="97"/>
                        <a:pt x="69" y="97"/>
                        <a:pt x="69" y="97"/>
                      </a:cubicBezTo>
                      <a:cubicBezTo>
                        <a:pt x="69" y="97"/>
                        <a:pt x="69" y="97"/>
                        <a:pt x="69" y="97"/>
                      </a:cubicBezTo>
                      <a:cubicBezTo>
                        <a:pt x="69" y="97"/>
                        <a:pt x="69" y="97"/>
                        <a:pt x="69" y="97"/>
                      </a:cubicBezTo>
                      <a:cubicBezTo>
                        <a:pt x="68" y="95"/>
                        <a:pt x="68" y="95"/>
                        <a:pt x="68" y="95"/>
                      </a:cubicBezTo>
                      <a:cubicBezTo>
                        <a:pt x="68" y="95"/>
                        <a:pt x="68" y="95"/>
                        <a:pt x="68" y="95"/>
                      </a:cubicBezTo>
                      <a:lnTo>
                        <a:pt x="69" y="94"/>
                      </a:lnTo>
                      <a:close/>
                      <a:moveTo>
                        <a:pt x="68" y="84"/>
                      </a:moveTo>
                      <a:cubicBezTo>
                        <a:pt x="68" y="84"/>
                        <a:pt x="68" y="84"/>
                        <a:pt x="68" y="84"/>
                      </a:cubicBezTo>
                      <a:cubicBezTo>
                        <a:pt x="68" y="85"/>
                        <a:pt x="68" y="85"/>
                        <a:pt x="68" y="85"/>
                      </a:cubicBezTo>
                      <a:cubicBezTo>
                        <a:pt x="68" y="86"/>
                        <a:pt x="68" y="86"/>
                        <a:pt x="68" y="86"/>
                      </a:cubicBezTo>
                      <a:cubicBezTo>
                        <a:pt x="69" y="87"/>
                        <a:pt x="69" y="87"/>
                        <a:pt x="69" y="87"/>
                      </a:cubicBezTo>
                      <a:cubicBezTo>
                        <a:pt x="67" y="86"/>
                        <a:pt x="67" y="86"/>
                        <a:pt x="67" y="86"/>
                      </a:cubicBezTo>
                      <a:cubicBezTo>
                        <a:pt x="68" y="85"/>
                        <a:pt x="68" y="85"/>
                        <a:pt x="68" y="85"/>
                      </a:cubicBezTo>
                      <a:cubicBezTo>
                        <a:pt x="68" y="84"/>
                        <a:pt x="68" y="84"/>
                        <a:pt x="68" y="84"/>
                      </a:cubicBezTo>
                      <a:cubicBezTo>
                        <a:pt x="68" y="84"/>
                        <a:pt x="68" y="84"/>
                        <a:pt x="68" y="84"/>
                      </a:cubicBezTo>
                      <a:close/>
                      <a:moveTo>
                        <a:pt x="70" y="44"/>
                      </a:move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2"/>
                        <a:pt x="70" y="42"/>
                        <a:pt x="70" y="42"/>
                      </a:cubicBezTo>
                      <a:cubicBezTo>
                        <a:pt x="71" y="42"/>
                        <a:pt x="71" y="42"/>
                        <a:pt x="71" y="42"/>
                      </a:cubicBezTo>
                      <a:cubicBezTo>
                        <a:pt x="71" y="42"/>
                        <a:pt x="71" y="42"/>
                        <a:pt x="71" y="42"/>
                      </a:cubicBezTo>
                      <a:cubicBezTo>
                        <a:pt x="71" y="42"/>
                        <a:pt x="71" y="42"/>
                        <a:pt x="71" y="42"/>
                      </a:cubicBezTo>
                      <a:cubicBezTo>
                        <a:pt x="71" y="44"/>
                        <a:pt x="71" y="44"/>
                        <a:pt x="71" y="44"/>
                      </a:cubicBezTo>
                      <a:cubicBezTo>
                        <a:pt x="71" y="45"/>
                        <a:pt x="71" y="47"/>
                        <a:pt x="71" y="48"/>
                      </a:cubicBezTo>
                      <a:cubicBezTo>
                        <a:pt x="70" y="49"/>
                        <a:pt x="70" y="49"/>
                        <a:pt x="70" y="50"/>
                      </a:cubicBezTo>
                      <a:cubicBezTo>
                        <a:pt x="69" y="50"/>
                        <a:pt x="69" y="50"/>
                        <a:pt x="69" y="50"/>
                      </a:cubicBezTo>
                      <a:cubicBezTo>
                        <a:pt x="69" y="49"/>
                        <a:pt x="69" y="49"/>
                        <a:pt x="69" y="49"/>
                      </a:cubicBezTo>
                      <a:cubicBezTo>
                        <a:pt x="70" y="47"/>
                        <a:pt x="70" y="47"/>
                        <a:pt x="70" y="47"/>
                      </a:cubicBezTo>
                      <a:lnTo>
                        <a:pt x="70" y="44"/>
                      </a:lnTo>
                      <a:close/>
                      <a:moveTo>
                        <a:pt x="53" y="25"/>
                      </a:moveTo>
                      <a:cubicBezTo>
                        <a:pt x="53" y="25"/>
                        <a:pt x="53" y="24"/>
                        <a:pt x="54" y="24"/>
                      </a:cubicBezTo>
                      <a:cubicBezTo>
                        <a:pt x="55" y="23"/>
                        <a:pt x="55" y="22"/>
                        <a:pt x="56" y="21"/>
                      </a:cubicBezTo>
                      <a:cubicBezTo>
                        <a:pt x="58" y="17"/>
                        <a:pt x="59" y="12"/>
                        <a:pt x="59" y="5"/>
                      </a:cubicBezTo>
                      <a:cubicBezTo>
                        <a:pt x="59" y="5"/>
                        <a:pt x="59" y="5"/>
                        <a:pt x="59" y="5"/>
                      </a:cubicBezTo>
                      <a:cubicBezTo>
                        <a:pt x="59" y="5"/>
                        <a:pt x="59" y="5"/>
                        <a:pt x="59" y="5"/>
                      </a:cubicBezTo>
                      <a:cubicBezTo>
                        <a:pt x="59" y="4"/>
                        <a:pt x="59" y="3"/>
                        <a:pt x="59" y="3"/>
                      </a:cubicBezTo>
                      <a:cubicBezTo>
                        <a:pt x="59" y="3"/>
                        <a:pt x="60" y="2"/>
                        <a:pt x="60" y="2"/>
                      </a:cubicBezTo>
                      <a:cubicBezTo>
                        <a:pt x="60" y="2"/>
                        <a:pt x="60" y="3"/>
                        <a:pt x="60" y="3"/>
                      </a:cubicBezTo>
                      <a:cubicBezTo>
                        <a:pt x="60" y="3"/>
                        <a:pt x="60" y="4"/>
                        <a:pt x="60" y="5"/>
                      </a:cubicBezTo>
                      <a:cubicBezTo>
                        <a:pt x="60" y="5"/>
                        <a:pt x="60" y="5"/>
                        <a:pt x="60" y="5"/>
                      </a:cubicBezTo>
                      <a:cubicBezTo>
                        <a:pt x="60" y="5"/>
                        <a:pt x="60" y="5"/>
                        <a:pt x="60" y="5"/>
                      </a:cubicBezTo>
                      <a:cubicBezTo>
                        <a:pt x="60" y="5"/>
                        <a:pt x="60" y="5"/>
                        <a:pt x="60" y="5"/>
                      </a:cubicBezTo>
                      <a:cubicBezTo>
                        <a:pt x="60" y="12"/>
                        <a:pt x="62" y="17"/>
                        <a:pt x="64" y="21"/>
                      </a:cubicBezTo>
                      <a:cubicBezTo>
                        <a:pt x="65" y="23"/>
                        <a:pt x="66" y="24"/>
                        <a:pt x="67" y="25"/>
                      </a:cubicBezTo>
                      <a:cubicBezTo>
                        <a:pt x="55" y="25"/>
                        <a:pt x="55" y="25"/>
                        <a:pt x="55" y="25"/>
                      </a:cubicBezTo>
                      <a:cubicBezTo>
                        <a:pt x="53" y="25"/>
                        <a:pt x="53" y="25"/>
                        <a:pt x="53" y="25"/>
                      </a:cubicBezTo>
                      <a:cubicBezTo>
                        <a:pt x="53" y="25"/>
                        <a:pt x="53" y="25"/>
                        <a:pt x="53" y="25"/>
                      </a:cubicBezTo>
                      <a:cubicBezTo>
                        <a:pt x="53" y="25"/>
                        <a:pt x="53" y="25"/>
                        <a:pt x="53" y="25"/>
                      </a:cubicBezTo>
                      <a:close/>
                      <a:moveTo>
                        <a:pt x="51" y="30"/>
                      </a:moveTo>
                      <a:cubicBezTo>
                        <a:pt x="51" y="30"/>
                        <a:pt x="51" y="30"/>
                        <a:pt x="51" y="30"/>
                      </a:cubicBezTo>
                      <a:cubicBezTo>
                        <a:pt x="51" y="30"/>
                        <a:pt x="51" y="30"/>
                        <a:pt x="51" y="30"/>
                      </a:cubicBezTo>
                      <a:cubicBezTo>
                        <a:pt x="48" y="30"/>
                        <a:pt x="48" y="30"/>
                        <a:pt x="48" y="30"/>
                      </a:cubicBezTo>
                      <a:cubicBezTo>
                        <a:pt x="48" y="30"/>
                        <a:pt x="48" y="30"/>
                        <a:pt x="48" y="30"/>
                      </a:cubicBezTo>
                      <a:cubicBezTo>
                        <a:pt x="48" y="30"/>
                        <a:pt x="48" y="30"/>
                        <a:pt x="48" y="30"/>
                      </a:cubicBezTo>
                      <a:cubicBezTo>
                        <a:pt x="48" y="27"/>
                        <a:pt x="48" y="27"/>
                        <a:pt x="48" y="27"/>
                      </a:cubicBezTo>
                      <a:cubicBezTo>
                        <a:pt x="48" y="27"/>
                        <a:pt x="48" y="27"/>
                        <a:pt x="48" y="27"/>
                      </a:cubicBezTo>
                      <a:cubicBezTo>
                        <a:pt x="55" y="27"/>
                        <a:pt x="55" y="27"/>
                        <a:pt x="55" y="27"/>
                      </a:cubicBezTo>
                      <a:cubicBezTo>
                        <a:pt x="57" y="27"/>
                        <a:pt x="57" y="27"/>
                        <a:pt x="57" y="27"/>
                      </a:cubicBezTo>
                      <a:cubicBezTo>
                        <a:pt x="72" y="27"/>
                        <a:pt x="72" y="27"/>
                        <a:pt x="72" y="27"/>
                      </a:cubicBezTo>
                      <a:cubicBezTo>
                        <a:pt x="72" y="29"/>
                        <a:pt x="72" y="29"/>
                        <a:pt x="72" y="29"/>
                      </a:cubicBezTo>
                      <a:cubicBezTo>
                        <a:pt x="69" y="29"/>
                        <a:pt x="69" y="29"/>
                        <a:pt x="69" y="29"/>
                      </a:cubicBezTo>
                      <a:cubicBezTo>
                        <a:pt x="69" y="29"/>
                        <a:pt x="69" y="29"/>
                        <a:pt x="69" y="29"/>
                      </a:cubicBezTo>
                      <a:cubicBezTo>
                        <a:pt x="60" y="30"/>
                        <a:pt x="60" y="30"/>
                        <a:pt x="60" y="30"/>
                      </a:cubicBezTo>
                      <a:cubicBezTo>
                        <a:pt x="58" y="30"/>
                        <a:pt x="58" y="30"/>
                        <a:pt x="58" y="30"/>
                      </a:cubicBezTo>
                      <a:cubicBezTo>
                        <a:pt x="51" y="30"/>
                        <a:pt x="51" y="30"/>
                        <a:pt x="51" y="30"/>
                      </a:cubicBezTo>
                      <a:close/>
                      <a:moveTo>
                        <a:pt x="52" y="37"/>
                      </a:moveTo>
                      <a:cubicBezTo>
                        <a:pt x="52" y="35"/>
                        <a:pt x="52" y="35"/>
                        <a:pt x="52" y="35"/>
                      </a:cubicBezTo>
                      <a:cubicBezTo>
                        <a:pt x="52" y="33"/>
                        <a:pt x="52" y="33"/>
                        <a:pt x="52" y="33"/>
                      </a:cubicBezTo>
                      <a:cubicBezTo>
                        <a:pt x="52" y="32"/>
                        <a:pt x="52" y="32"/>
                        <a:pt x="52" y="32"/>
                      </a:cubicBezTo>
                      <a:cubicBezTo>
                        <a:pt x="53" y="32"/>
                        <a:pt x="53" y="32"/>
                        <a:pt x="53" y="32"/>
                      </a:cubicBezTo>
                      <a:cubicBezTo>
                        <a:pt x="60" y="31"/>
                        <a:pt x="60" y="31"/>
                        <a:pt x="60" y="31"/>
                      </a:cubicBezTo>
                      <a:cubicBezTo>
                        <a:pt x="62" y="31"/>
                        <a:pt x="62" y="31"/>
                        <a:pt x="62" y="31"/>
                      </a:cubicBezTo>
                      <a:cubicBezTo>
                        <a:pt x="68" y="31"/>
                        <a:pt x="68" y="31"/>
                        <a:pt x="68" y="31"/>
                      </a:cubicBezTo>
                      <a:cubicBezTo>
                        <a:pt x="68" y="37"/>
                        <a:pt x="68" y="37"/>
                        <a:pt x="68" y="37"/>
                      </a:cubicBezTo>
                      <a:cubicBezTo>
                        <a:pt x="68" y="37"/>
                        <a:pt x="68" y="37"/>
                        <a:pt x="67" y="37"/>
                      </a:cubicBezTo>
                      <a:cubicBezTo>
                        <a:pt x="67" y="37"/>
                        <a:pt x="66" y="37"/>
                        <a:pt x="65" y="36"/>
                      </a:cubicBezTo>
                      <a:cubicBezTo>
                        <a:pt x="65" y="36"/>
                        <a:pt x="65" y="36"/>
                        <a:pt x="65" y="36"/>
                      </a:cubicBezTo>
                      <a:cubicBezTo>
                        <a:pt x="63" y="36"/>
                        <a:pt x="62" y="36"/>
                        <a:pt x="60" y="36"/>
                      </a:cubicBezTo>
                      <a:cubicBezTo>
                        <a:pt x="59" y="36"/>
                        <a:pt x="59" y="36"/>
                        <a:pt x="58" y="36"/>
                      </a:cubicBezTo>
                      <a:cubicBezTo>
                        <a:pt x="57" y="36"/>
                        <a:pt x="56" y="36"/>
                        <a:pt x="56" y="37"/>
                      </a:cubicBezTo>
                      <a:cubicBezTo>
                        <a:pt x="55" y="37"/>
                        <a:pt x="55" y="37"/>
                        <a:pt x="55" y="37"/>
                      </a:cubicBezTo>
                      <a:cubicBezTo>
                        <a:pt x="55" y="37"/>
                        <a:pt x="54" y="37"/>
                        <a:pt x="54" y="37"/>
                      </a:cubicBezTo>
                      <a:cubicBezTo>
                        <a:pt x="53" y="37"/>
                        <a:pt x="53" y="37"/>
                        <a:pt x="52" y="37"/>
                      </a:cubicBezTo>
                      <a:cubicBezTo>
                        <a:pt x="52" y="37"/>
                        <a:pt x="52" y="37"/>
                        <a:pt x="52" y="37"/>
                      </a:cubicBezTo>
                      <a:close/>
                      <a:moveTo>
                        <a:pt x="52" y="39"/>
                      </a:moveTo>
                      <a:cubicBezTo>
                        <a:pt x="53" y="39"/>
                        <a:pt x="53" y="39"/>
                        <a:pt x="54" y="39"/>
                      </a:cubicBezTo>
                      <a:cubicBezTo>
                        <a:pt x="54" y="39"/>
                        <a:pt x="55" y="39"/>
                        <a:pt x="55" y="38"/>
                      </a:cubicBezTo>
                      <a:cubicBezTo>
                        <a:pt x="56" y="38"/>
                        <a:pt x="56" y="38"/>
                        <a:pt x="56" y="38"/>
                      </a:cubicBezTo>
                      <a:cubicBezTo>
                        <a:pt x="56" y="38"/>
                        <a:pt x="57" y="38"/>
                        <a:pt x="57" y="38"/>
                      </a:cubicBezTo>
                      <a:cubicBezTo>
                        <a:pt x="58" y="38"/>
                        <a:pt x="59" y="38"/>
                        <a:pt x="60" y="38"/>
                      </a:cubicBezTo>
                      <a:cubicBezTo>
                        <a:pt x="60" y="38"/>
                        <a:pt x="60" y="38"/>
                        <a:pt x="60" y="38"/>
                      </a:cubicBezTo>
                      <a:cubicBezTo>
                        <a:pt x="62" y="38"/>
                        <a:pt x="63" y="38"/>
                        <a:pt x="65" y="38"/>
                      </a:cubicBezTo>
                      <a:cubicBezTo>
                        <a:pt x="66" y="38"/>
                        <a:pt x="67" y="38"/>
                        <a:pt x="67" y="39"/>
                      </a:cubicBezTo>
                      <a:cubicBezTo>
                        <a:pt x="68" y="39"/>
                        <a:pt x="68" y="39"/>
                        <a:pt x="68" y="39"/>
                      </a:cubicBezTo>
                      <a:cubicBezTo>
                        <a:pt x="68" y="39"/>
                        <a:pt x="68" y="39"/>
                        <a:pt x="68" y="39"/>
                      </a:cubicBezTo>
                      <a:cubicBezTo>
                        <a:pt x="68" y="40"/>
                        <a:pt x="68" y="40"/>
                        <a:pt x="68" y="40"/>
                      </a:cubicBezTo>
                      <a:cubicBezTo>
                        <a:pt x="62" y="40"/>
                        <a:pt x="62" y="40"/>
                        <a:pt x="62" y="40"/>
                      </a:cubicBezTo>
                      <a:cubicBezTo>
                        <a:pt x="59" y="40"/>
                        <a:pt x="59" y="40"/>
                        <a:pt x="59" y="40"/>
                      </a:cubicBezTo>
                      <a:cubicBezTo>
                        <a:pt x="58" y="40"/>
                        <a:pt x="58" y="40"/>
                        <a:pt x="58" y="40"/>
                      </a:cubicBezTo>
                      <a:cubicBezTo>
                        <a:pt x="56" y="40"/>
                        <a:pt x="56" y="40"/>
                        <a:pt x="56" y="40"/>
                      </a:cubicBezTo>
                      <a:cubicBezTo>
                        <a:pt x="52" y="40"/>
                        <a:pt x="52" y="40"/>
                        <a:pt x="52" y="40"/>
                      </a:cubicBezTo>
                      <a:cubicBezTo>
                        <a:pt x="52" y="40"/>
                        <a:pt x="52" y="40"/>
                        <a:pt x="52" y="40"/>
                      </a:cubicBezTo>
                      <a:cubicBezTo>
                        <a:pt x="52" y="40"/>
                        <a:pt x="52" y="40"/>
                        <a:pt x="52" y="40"/>
                      </a:cubicBezTo>
                      <a:lnTo>
                        <a:pt x="52" y="39"/>
                      </a:lnTo>
                      <a:close/>
                      <a:moveTo>
                        <a:pt x="52" y="43"/>
                      </a:moveTo>
                      <a:cubicBezTo>
                        <a:pt x="52" y="42"/>
                        <a:pt x="52" y="42"/>
                        <a:pt x="52" y="42"/>
                      </a:cubicBezTo>
                      <a:cubicBezTo>
                        <a:pt x="53" y="42"/>
                        <a:pt x="53" y="42"/>
                        <a:pt x="53" y="42"/>
                      </a:cubicBezTo>
                      <a:cubicBezTo>
                        <a:pt x="54" y="42"/>
                        <a:pt x="54" y="42"/>
                        <a:pt x="54" y="42"/>
                      </a:cubicBezTo>
                      <a:cubicBezTo>
                        <a:pt x="58" y="42"/>
                        <a:pt x="58" y="42"/>
                        <a:pt x="58" y="42"/>
                      </a:cubicBezTo>
                      <a:cubicBezTo>
                        <a:pt x="60" y="42"/>
                        <a:pt x="60" y="42"/>
                        <a:pt x="60" y="42"/>
                      </a:cubicBezTo>
                      <a:cubicBezTo>
                        <a:pt x="61" y="42"/>
                        <a:pt x="61" y="42"/>
                        <a:pt x="61" y="42"/>
                      </a:cubicBezTo>
                      <a:cubicBezTo>
                        <a:pt x="64" y="42"/>
                        <a:pt x="64" y="42"/>
                        <a:pt x="64" y="42"/>
                      </a:cubicBezTo>
                      <a:cubicBezTo>
                        <a:pt x="68" y="42"/>
                        <a:pt x="68" y="42"/>
                        <a:pt x="68" y="42"/>
                      </a:cubicBezTo>
                      <a:cubicBezTo>
                        <a:pt x="68" y="43"/>
                        <a:pt x="68" y="43"/>
                        <a:pt x="68" y="43"/>
                      </a:cubicBezTo>
                      <a:cubicBezTo>
                        <a:pt x="67" y="43"/>
                        <a:pt x="67" y="43"/>
                        <a:pt x="67" y="43"/>
                      </a:cubicBezTo>
                      <a:cubicBezTo>
                        <a:pt x="67" y="43"/>
                        <a:pt x="67" y="43"/>
                        <a:pt x="67" y="43"/>
                      </a:cubicBezTo>
                      <a:cubicBezTo>
                        <a:pt x="67" y="43"/>
                        <a:pt x="67" y="43"/>
                        <a:pt x="67" y="43"/>
                      </a:cubicBezTo>
                      <a:cubicBezTo>
                        <a:pt x="65" y="43"/>
                        <a:pt x="65" y="43"/>
                        <a:pt x="65" y="43"/>
                      </a:cubicBezTo>
                      <a:cubicBezTo>
                        <a:pt x="63" y="43"/>
                        <a:pt x="63" y="43"/>
                        <a:pt x="63" y="43"/>
                      </a:cubicBezTo>
                      <a:cubicBezTo>
                        <a:pt x="62" y="43"/>
                        <a:pt x="62" y="43"/>
                        <a:pt x="62" y="43"/>
                      </a:cubicBezTo>
                      <a:cubicBezTo>
                        <a:pt x="62" y="43"/>
                        <a:pt x="62" y="43"/>
                        <a:pt x="62" y="43"/>
                      </a:cubicBezTo>
                      <a:cubicBezTo>
                        <a:pt x="62" y="43"/>
                        <a:pt x="62" y="43"/>
                        <a:pt x="62" y="43"/>
                      </a:cubicBezTo>
                      <a:cubicBezTo>
                        <a:pt x="61" y="43"/>
                        <a:pt x="61" y="43"/>
                        <a:pt x="61" y="43"/>
                      </a:cubicBezTo>
                      <a:cubicBezTo>
                        <a:pt x="59" y="43"/>
                        <a:pt x="59" y="43"/>
                        <a:pt x="59" y="43"/>
                      </a:cubicBezTo>
                      <a:cubicBezTo>
                        <a:pt x="59" y="43"/>
                        <a:pt x="59" y="43"/>
                        <a:pt x="59" y="43"/>
                      </a:cubicBezTo>
                      <a:cubicBezTo>
                        <a:pt x="58" y="43"/>
                        <a:pt x="58" y="43"/>
                        <a:pt x="58" y="43"/>
                      </a:cubicBezTo>
                      <a:cubicBezTo>
                        <a:pt x="58" y="43"/>
                        <a:pt x="58" y="43"/>
                        <a:pt x="58" y="43"/>
                      </a:cubicBezTo>
                      <a:cubicBezTo>
                        <a:pt x="55" y="43"/>
                        <a:pt x="55" y="43"/>
                        <a:pt x="55" y="43"/>
                      </a:cubicBezTo>
                      <a:cubicBezTo>
                        <a:pt x="54" y="43"/>
                        <a:pt x="54" y="43"/>
                        <a:pt x="54" y="43"/>
                      </a:cubicBezTo>
                      <a:cubicBezTo>
                        <a:pt x="54" y="43"/>
                        <a:pt x="54" y="43"/>
                        <a:pt x="54" y="43"/>
                      </a:cubicBezTo>
                      <a:cubicBezTo>
                        <a:pt x="54" y="43"/>
                        <a:pt x="54" y="43"/>
                        <a:pt x="54" y="43"/>
                      </a:cubicBezTo>
                      <a:cubicBezTo>
                        <a:pt x="54" y="43"/>
                        <a:pt x="54" y="43"/>
                        <a:pt x="54" y="43"/>
                      </a:cubicBezTo>
                      <a:lnTo>
                        <a:pt x="52" y="43"/>
                      </a:lnTo>
                      <a:close/>
                      <a:moveTo>
                        <a:pt x="52" y="105"/>
                      </a:moveTo>
                      <a:cubicBezTo>
                        <a:pt x="53" y="103"/>
                        <a:pt x="53" y="103"/>
                        <a:pt x="53" y="103"/>
                      </a:cubicBezTo>
                      <a:cubicBezTo>
                        <a:pt x="53" y="103"/>
                        <a:pt x="53" y="103"/>
                        <a:pt x="53" y="103"/>
                      </a:cubicBezTo>
                      <a:cubicBezTo>
                        <a:pt x="53" y="104"/>
                        <a:pt x="53" y="104"/>
                        <a:pt x="53" y="104"/>
                      </a:cubicBezTo>
                      <a:cubicBezTo>
                        <a:pt x="54" y="105"/>
                        <a:pt x="54" y="105"/>
                        <a:pt x="54" y="105"/>
                      </a:cubicBezTo>
                      <a:cubicBezTo>
                        <a:pt x="53" y="106"/>
                        <a:pt x="53" y="106"/>
                        <a:pt x="53" y="106"/>
                      </a:cubicBezTo>
                      <a:cubicBezTo>
                        <a:pt x="52" y="107"/>
                        <a:pt x="52" y="107"/>
                        <a:pt x="52" y="107"/>
                      </a:cubicBezTo>
                      <a:lnTo>
                        <a:pt x="52" y="105"/>
                      </a:lnTo>
                      <a:close/>
                      <a:moveTo>
                        <a:pt x="52" y="115"/>
                      </a:moveTo>
                      <a:cubicBezTo>
                        <a:pt x="52" y="114"/>
                        <a:pt x="52" y="114"/>
                        <a:pt x="52" y="114"/>
                      </a:cubicBezTo>
                      <a:cubicBezTo>
                        <a:pt x="52" y="113"/>
                        <a:pt x="52" y="113"/>
                        <a:pt x="52" y="113"/>
                      </a:cubicBezTo>
                      <a:cubicBezTo>
                        <a:pt x="53" y="114"/>
                        <a:pt x="53" y="114"/>
                        <a:pt x="53" y="114"/>
                      </a:cubicBezTo>
                      <a:cubicBezTo>
                        <a:pt x="54" y="115"/>
                        <a:pt x="54" y="115"/>
                        <a:pt x="54" y="115"/>
                      </a:cubicBezTo>
                      <a:cubicBezTo>
                        <a:pt x="53" y="116"/>
                        <a:pt x="53" y="116"/>
                        <a:pt x="53" y="116"/>
                      </a:cubicBezTo>
                      <a:cubicBezTo>
                        <a:pt x="52" y="118"/>
                        <a:pt x="52" y="118"/>
                        <a:pt x="52" y="118"/>
                      </a:cubicBezTo>
                      <a:lnTo>
                        <a:pt x="52" y="115"/>
                      </a:lnTo>
                      <a:close/>
                      <a:moveTo>
                        <a:pt x="51" y="129"/>
                      </a:moveTo>
                      <a:cubicBezTo>
                        <a:pt x="52" y="126"/>
                        <a:pt x="52" y="126"/>
                        <a:pt x="52" y="126"/>
                      </a:cubicBezTo>
                      <a:cubicBezTo>
                        <a:pt x="52" y="125"/>
                        <a:pt x="52" y="125"/>
                        <a:pt x="52" y="125"/>
                      </a:cubicBezTo>
                      <a:cubicBezTo>
                        <a:pt x="52" y="124"/>
                        <a:pt x="52" y="124"/>
                        <a:pt x="52" y="124"/>
                      </a:cubicBezTo>
                      <a:cubicBezTo>
                        <a:pt x="53" y="126"/>
                        <a:pt x="53" y="126"/>
                        <a:pt x="53" y="126"/>
                      </a:cubicBezTo>
                      <a:cubicBezTo>
                        <a:pt x="53" y="126"/>
                        <a:pt x="53" y="126"/>
                        <a:pt x="53" y="126"/>
                      </a:cubicBezTo>
                      <a:cubicBezTo>
                        <a:pt x="53" y="127"/>
                        <a:pt x="53" y="127"/>
                        <a:pt x="53" y="127"/>
                      </a:cubicBezTo>
                      <a:cubicBezTo>
                        <a:pt x="52" y="129"/>
                        <a:pt x="52" y="129"/>
                        <a:pt x="52" y="129"/>
                      </a:cubicBezTo>
                      <a:cubicBezTo>
                        <a:pt x="51" y="129"/>
                        <a:pt x="51" y="129"/>
                        <a:pt x="51" y="129"/>
                      </a:cubicBezTo>
                      <a:close/>
                      <a:moveTo>
                        <a:pt x="51" y="137"/>
                      </a:moveTo>
                      <a:cubicBezTo>
                        <a:pt x="51" y="136"/>
                        <a:pt x="51" y="136"/>
                        <a:pt x="51" y="136"/>
                      </a:cubicBezTo>
                      <a:cubicBezTo>
                        <a:pt x="51" y="134"/>
                        <a:pt x="51" y="134"/>
                        <a:pt x="51" y="134"/>
                      </a:cubicBezTo>
                      <a:cubicBezTo>
                        <a:pt x="53" y="136"/>
                        <a:pt x="53" y="136"/>
                        <a:pt x="53" y="136"/>
                      </a:cubicBezTo>
                      <a:cubicBezTo>
                        <a:pt x="52" y="137"/>
                        <a:pt x="52" y="137"/>
                        <a:pt x="52" y="137"/>
                      </a:cubicBezTo>
                      <a:cubicBezTo>
                        <a:pt x="51" y="138"/>
                        <a:pt x="51" y="138"/>
                        <a:pt x="51" y="138"/>
                      </a:cubicBezTo>
                      <a:cubicBezTo>
                        <a:pt x="51" y="138"/>
                        <a:pt x="51" y="138"/>
                        <a:pt x="51" y="138"/>
                      </a:cubicBezTo>
                      <a:lnTo>
                        <a:pt x="51" y="137"/>
                      </a:lnTo>
                      <a:close/>
                      <a:moveTo>
                        <a:pt x="51" y="145"/>
                      </a:moveTo>
                      <a:cubicBezTo>
                        <a:pt x="51" y="143"/>
                        <a:pt x="51" y="143"/>
                        <a:pt x="51" y="143"/>
                      </a:cubicBezTo>
                      <a:cubicBezTo>
                        <a:pt x="53" y="145"/>
                        <a:pt x="53" y="145"/>
                        <a:pt x="53" y="145"/>
                      </a:cubicBezTo>
                      <a:cubicBezTo>
                        <a:pt x="52" y="146"/>
                        <a:pt x="52" y="146"/>
                        <a:pt x="52" y="146"/>
                      </a:cubicBezTo>
                      <a:cubicBezTo>
                        <a:pt x="51" y="147"/>
                        <a:pt x="51" y="147"/>
                        <a:pt x="51" y="147"/>
                      </a:cubicBezTo>
                      <a:cubicBezTo>
                        <a:pt x="51" y="147"/>
                        <a:pt x="51" y="147"/>
                        <a:pt x="51" y="147"/>
                      </a:cubicBezTo>
                      <a:cubicBezTo>
                        <a:pt x="51" y="147"/>
                        <a:pt x="51" y="147"/>
                        <a:pt x="51" y="147"/>
                      </a:cubicBezTo>
                      <a:lnTo>
                        <a:pt x="51" y="145"/>
                      </a:lnTo>
                      <a:close/>
                      <a:moveTo>
                        <a:pt x="50" y="153"/>
                      </a:moveTo>
                      <a:cubicBezTo>
                        <a:pt x="50" y="151"/>
                        <a:pt x="50" y="151"/>
                        <a:pt x="50" y="151"/>
                      </a:cubicBezTo>
                      <a:cubicBezTo>
                        <a:pt x="52" y="153"/>
                        <a:pt x="52" y="153"/>
                        <a:pt x="52" y="153"/>
                      </a:cubicBezTo>
                      <a:cubicBezTo>
                        <a:pt x="51" y="154"/>
                        <a:pt x="51" y="154"/>
                        <a:pt x="51" y="154"/>
                      </a:cubicBezTo>
                      <a:cubicBezTo>
                        <a:pt x="50" y="155"/>
                        <a:pt x="50" y="155"/>
                        <a:pt x="50" y="155"/>
                      </a:cubicBezTo>
                      <a:lnTo>
                        <a:pt x="50" y="153"/>
                      </a:lnTo>
                      <a:close/>
                      <a:moveTo>
                        <a:pt x="50" y="163"/>
                      </a:moveTo>
                      <a:cubicBezTo>
                        <a:pt x="50" y="160"/>
                        <a:pt x="50" y="160"/>
                        <a:pt x="50" y="160"/>
                      </a:cubicBezTo>
                      <a:cubicBezTo>
                        <a:pt x="50" y="160"/>
                        <a:pt x="50" y="160"/>
                        <a:pt x="50" y="160"/>
                      </a:cubicBezTo>
                      <a:cubicBezTo>
                        <a:pt x="51" y="161"/>
                        <a:pt x="51" y="161"/>
                        <a:pt x="51" y="161"/>
                      </a:cubicBezTo>
                      <a:cubicBezTo>
                        <a:pt x="52" y="163"/>
                        <a:pt x="52" y="163"/>
                        <a:pt x="52" y="163"/>
                      </a:cubicBezTo>
                      <a:cubicBezTo>
                        <a:pt x="51" y="164"/>
                        <a:pt x="51" y="164"/>
                        <a:pt x="51" y="164"/>
                      </a:cubicBezTo>
                      <a:cubicBezTo>
                        <a:pt x="49" y="166"/>
                        <a:pt x="49" y="166"/>
                        <a:pt x="49" y="166"/>
                      </a:cubicBezTo>
                      <a:lnTo>
                        <a:pt x="50" y="163"/>
                      </a:lnTo>
                      <a:close/>
                      <a:moveTo>
                        <a:pt x="49" y="177"/>
                      </a:moveTo>
                      <a:cubicBezTo>
                        <a:pt x="49" y="175"/>
                        <a:pt x="49" y="175"/>
                        <a:pt x="49" y="175"/>
                      </a:cubicBezTo>
                      <a:cubicBezTo>
                        <a:pt x="49" y="172"/>
                        <a:pt x="49" y="172"/>
                        <a:pt x="49" y="172"/>
                      </a:cubicBezTo>
                      <a:cubicBezTo>
                        <a:pt x="52" y="175"/>
                        <a:pt x="52" y="175"/>
                        <a:pt x="52" y="175"/>
                      </a:cubicBezTo>
                      <a:cubicBezTo>
                        <a:pt x="50" y="176"/>
                        <a:pt x="50" y="176"/>
                        <a:pt x="50" y="176"/>
                      </a:cubicBezTo>
                      <a:cubicBezTo>
                        <a:pt x="49" y="178"/>
                        <a:pt x="49" y="178"/>
                        <a:pt x="49" y="178"/>
                      </a:cubicBezTo>
                      <a:cubicBezTo>
                        <a:pt x="49" y="178"/>
                        <a:pt x="49" y="178"/>
                        <a:pt x="49" y="178"/>
                      </a:cubicBezTo>
                      <a:lnTo>
                        <a:pt x="49" y="177"/>
                      </a:lnTo>
                      <a:close/>
                      <a:moveTo>
                        <a:pt x="48" y="189"/>
                      </a:moveTo>
                      <a:cubicBezTo>
                        <a:pt x="48" y="186"/>
                        <a:pt x="48" y="186"/>
                        <a:pt x="48" y="186"/>
                      </a:cubicBezTo>
                      <a:cubicBezTo>
                        <a:pt x="48" y="183"/>
                        <a:pt x="48" y="183"/>
                        <a:pt x="48" y="183"/>
                      </a:cubicBezTo>
                      <a:cubicBezTo>
                        <a:pt x="51" y="186"/>
                        <a:pt x="51" y="186"/>
                        <a:pt x="51" y="186"/>
                      </a:cubicBezTo>
                      <a:cubicBezTo>
                        <a:pt x="50" y="188"/>
                        <a:pt x="50" y="188"/>
                        <a:pt x="50" y="188"/>
                      </a:cubicBezTo>
                      <a:cubicBezTo>
                        <a:pt x="48" y="189"/>
                        <a:pt x="48" y="189"/>
                        <a:pt x="48" y="189"/>
                      </a:cubicBezTo>
                      <a:cubicBezTo>
                        <a:pt x="48" y="189"/>
                        <a:pt x="48" y="189"/>
                        <a:pt x="48" y="189"/>
                      </a:cubicBezTo>
                      <a:close/>
                      <a:moveTo>
                        <a:pt x="47" y="197"/>
                      </a:moveTo>
                      <a:cubicBezTo>
                        <a:pt x="48" y="194"/>
                        <a:pt x="48" y="194"/>
                        <a:pt x="48" y="194"/>
                      </a:cubicBezTo>
                      <a:cubicBezTo>
                        <a:pt x="51" y="197"/>
                        <a:pt x="51" y="197"/>
                        <a:pt x="51" y="197"/>
                      </a:cubicBezTo>
                      <a:cubicBezTo>
                        <a:pt x="49" y="199"/>
                        <a:pt x="49" y="199"/>
                        <a:pt x="49" y="199"/>
                      </a:cubicBezTo>
                      <a:cubicBezTo>
                        <a:pt x="47" y="200"/>
                        <a:pt x="47" y="200"/>
                        <a:pt x="47" y="200"/>
                      </a:cubicBezTo>
                      <a:lnTo>
                        <a:pt x="47" y="197"/>
                      </a:lnTo>
                      <a:close/>
                      <a:moveTo>
                        <a:pt x="46" y="210"/>
                      </a:moveTo>
                      <a:cubicBezTo>
                        <a:pt x="46" y="208"/>
                        <a:pt x="47" y="207"/>
                        <a:pt x="47" y="205"/>
                      </a:cubicBezTo>
                      <a:cubicBezTo>
                        <a:pt x="50" y="209"/>
                        <a:pt x="50" y="209"/>
                        <a:pt x="50" y="209"/>
                      </a:cubicBezTo>
                      <a:cubicBezTo>
                        <a:pt x="48" y="212"/>
                        <a:pt x="48" y="212"/>
                        <a:pt x="48" y="212"/>
                      </a:cubicBezTo>
                      <a:cubicBezTo>
                        <a:pt x="46" y="214"/>
                        <a:pt x="46" y="214"/>
                        <a:pt x="46" y="214"/>
                      </a:cubicBezTo>
                      <a:cubicBezTo>
                        <a:pt x="46" y="213"/>
                        <a:pt x="46" y="211"/>
                        <a:pt x="46" y="210"/>
                      </a:cubicBezTo>
                      <a:close/>
                      <a:moveTo>
                        <a:pt x="45" y="224"/>
                      </a:moveTo>
                      <a:cubicBezTo>
                        <a:pt x="45" y="223"/>
                        <a:pt x="45" y="221"/>
                        <a:pt x="45" y="220"/>
                      </a:cubicBezTo>
                      <a:cubicBezTo>
                        <a:pt x="45" y="219"/>
                        <a:pt x="45" y="219"/>
                        <a:pt x="45" y="219"/>
                      </a:cubicBezTo>
                      <a:cubicBezTo>
                        <a:pt x="48" y="222"/>
                        <a:pt x="48" y="222"/>
                        <a:pt x="48" y="222"/>
                      </a:cubicBezTo>
                      <a:cubicBezTo>
                        <a:pt x="49" y="224"/>
                        <a:pt x="49" y="224"/>
                        <a:pt x="49" y="224"/>
                      </a:cubicBezTo>
                      <a:cubicBezTo>
                        <a:pt x="47" y="227"/>
                        <a:pt x="47" y="227"/>
                        <a:pt x="47" y="227"/>
                      </a:cubicBezTo>
                      <a:cubicBezTo>
                        <a:pt x="44" y="230"/>
                        <a:pt x="44" y="230"/>
                        <a:pt x="44" y="230"/>
                      </a:cubicBezTo>
                      <a:cubicBezTo>
                        <a:pt x="45" y="228"/>
                        <a:pt x="45" y="226"/>
                        <a:pt x="45" y="224"/>
                      </a:cubicBezTo>
                      <a:close/>
                      <a:moveTo>
                        <a:pt x="43" y="240"/>
                      </a:moveTo>
                      <a:cubicBezTo>
                        <a:pt x="43" y="239"/>
                        <a:pt x="44" y="237"/>
                        <a:pt x="44" y="235"/>
                      </a:cubicBezTo>
                      <a:cubicBezTo>
                        <a:pt x="48" y="240"/>
                        <a:pt x="48" y="240"/>
                        <a:pt x="48" y="240"/>
                      </a:cubicBezTo>
                      <a:cubicBezTo>
                        <a:pt x="46" y="243"/>
                        <a:pt x="46" y="243"/>
                        <a:pt x="46" y="243"/>
                      </a:cubicBezTo>
                      <a:cubicBezTo>
                        <a:pt x="43" y="246"/>
                        <a:pt x="43" y="246"/>
                        <a:pt x="43" y="246"/>
                      </a:cubicBezTo>
                      <a:cubicBezTo>
                        <a:pt x="43" y="244"/>
                        <a:pt x="43" y="242"/>
                        <a:pt x="43" y="240"/>
                      </a:cubicBezTo>
                      <a:close/>
                      <a:moveTo>
                        <a:pt x="40" y="261"/>
                      </a:moveTo>
                      <a:cubicBezTo>
                        <a:pt x="41" y="260"/>
                        <a:pt x="41" y="259"/>
                        <a:pt x="41" y="258"/>
                      </a:cubicBezTo>
                      <a:cubicBezTo>
                        <a:pt x="41" y="256"/>
                        <a:pt x="41" y="256"/>
                        <a:pt x="41" y="256"/>
                      </a:cubicBezTo>
                      <a:cubicBezTo>
                        <a:pt x="41" y="255"/>
                        <a:pt x="41" y="255"/>
                        <a:pt x="41" y="255"/>
                      </a:cubicBezTo>
                      <a:cubicBezTo>
                        <a:pt x="41" y="254"/>
                        <a:pt x="41" y="254"/>
                        <a:pt x="41" y="254"/>
                      </a:cubicBezTo>
                      <a:cubicBezTo>
                        <a:pt x="41" y="254"/>
                        <a:pt x="41" y="254"/>
                        <a:pt x="41" y="254"/>
                      </a:cubicBezTo>
                      <a:cubicBezTo>
                        <a:pt x="42" y="253"/>
                        <a:pt x="42" y="253"/>
                        <a:pt x="42" y="253"/>
                      </a:cubicBezTo>
                      <a:cubicBezTo>
                        <a:pt x="42" y="251"/>
                        <a:pt x="42" y="251"/>
                        <a:pt x="42" y="251"/>
                      </a:cubicBezTo>
                      <a:cubicBezTo>
                        <a:pt x="42" y="251"/>
                        <a:pt x="42" y="251"/>
                        <a:pt x="42" y="251"/>
                      </a:cubicBezTo>
                      <a:cubicBezTo>
                        <a:pt x="47" y="256"/>
                        <a:pt x="47" y="256"/>
                        <a:pt x="47" y="256"/>
                      </a:cubicBezTo>
                      <a:cubicBezTo>
                        <a:pt x="47" y="256"/>
                        <a:pt x="47" y="256"/>
                        <a:pt x="47" y="256"/>
                      </a:cubicBezTo>
                      <a:cubicBezTo>
                        <a:pt x="46" y="257"/>
                        <a:pt x="46" y="257"/>
                        <a:pt x="46" y="257"/>
                      </a:cubicBezTo>
                      <a:cubicBezTo>
                        <a:pt x="45" y="257"/>
                        <a:pt x="45" y="257"/>
                        <a:pt x="45" y="257"/>
                      </a:cubicBezTo>
                      <a:cubicBezTo>
                        <a:pt x="45" y="257"/>
                        <a:pt x="45" y="257"/>
                        <a:pt x="45" y="257"/>
                      </a:cubicBezTo>
                      <a:cubicBezTo>
                        <a:pt x="45" y="258"/>
                        <a:pt x="45" y="258"/>
                        <a:pt x="45" y="258"/>
                      </a:cubicBezTo>
                      <a:cubicBezTo>
                        <a:pt x="44" y="258"/>
                        <a:pt x="44" y="258"/>
                        <a:pt x="44" y="258"/>
                      </a:cubicBezTo>
                      <a:cubicBezTo>
                        <a:pt x="42" y="260"/>
                        <a:pt x="42" y="260"/>
                        <a:pt x="42" y="260"/>
                      </a:cubicBezTo>
                      <a:cubicBezTo>
                        <a:pt x="41" y="261"/>
                        <a:pt x="41" y="261"/>
                        <a:pt x="41" y="261"/>
                      </a:cubicBezTo>
                      <a:cubicBezTo>
                        <a:pt x="41" y="261"/>
                        <a:pt x="41" y="261"/>
                        <a:pt x="41" y="261"/>
                      </a:cubicBezTo>
                      <a:cubicBezTo>
                        <a:pt x="40" y="261"/>
                        <a:pt x="40" y="261"/>
                        <a:pt x="40" y="261"/>
                      </a:cubicBezTo>
                      <a:close/>
                      <a:moveTo>
                        <a:pt x="40" y="267"/>
                      </a:moveTo>
                      <a:cubicBezTo>
                        <a:pt x="40" y="266"/>
                        <a:pt x="40" y="266"/>
                        <a:pt x="40" y="266"/>
                      </a:cubicBezTo>
                      <a:cubicBezTo>
                        <a:pt x="40" y="265"/>
                        <a:pt x="40" y="265"/>
                        <a:pt x="40" y="265"/>
                      </a:cubicBezTo>
                      <a:cubicBezTo>
                        <a:pt x="41" y="265"/>
                        <a:pt x="41" y="265"/>
                        <a:pt x="41" y="265"/>
                      </a:cubicBezTo>
                      <a:cubicBezTo>
                        <a:pt x="43" y="265"/>
                        <a:pt x="43" y="265"/>
                        <a:pt x="43" y="265"/>
                      </a:cubicBezTo>
                      <a:cubicBezTo>
                        <a:pt x="45" y="265"/>
                        <a:pt x="45" y="265"/>
                        <a:pt x="45" y="265"/>
                      </a:cubicBezTo>
                      <a:cubicBezTo>
                        <a:pt x="48" y="264"/>
                        <a:pt x="48" y="264"/>
                        <a:pt x="48" y="264"/>
                      </a:cubicBezTo>
                      <a:cubicBezTo>
                        <a:pt x="50" y="264"/>
                        <a:pt x="50" y="264"/>
                        <a:pt x="50" y="264"/>
                      </a:cubicBezTo>
                      <a:cubicBezTo>
                        <a:pt x="52" y="264"/>
                        <a:pt x="52" y="264"/>
                        <a:pt x="52" y="264"/>
                      </a:cubicBezTo>
                      <a:cubicBezTo>
                        <a:pt x="52" y="264"/>
                        <a:pt x="52" y="264"/>
                        <a:pt x="52" y="264"/>
                      </a:cubicBezTo>
                      <a:cubicBezTo>
                        <a:pt x="53" y="264"/>
                        <a:pt x="53" y="264"/>
                        <a:pt x="53" y="264"/>
                      </a:cubicBezTo>
                      <a:cubicBezTo>
                        <a:pt x="54" y="264"/>
                        <a:pt x="54" y="264"/>
                        <a:pt x="54" y="264"/>
                      </a:cubicBezTo>
                      <a:cubicBezTo>
                        <a:pt x="55" y="264"/>
                        <a:pt x="55" y="264"/>
                        <a:pt x="55" y="264"/>
                      </a:cubicBezTo>
                      <a:cubicBezTo>
                        <a:pt x="55" y="266"/>
                        <a:pt x="55" y="266"/>
                        <a:pt x="55" y="266"/>
                      </a:cubicBezTo>
                      <a:cubicBezTo>
                        <a:pt x="55" y="267"/>
                        <a:pt x="55" y="267"/>
                        <a:pt x="55" y="267"/>
                      </a:cubicBezTo>
                      <a:cubicBezTo>
                        <a:pt x="55" y="267"/>
                        <a:pt x="55" y="267"/>
                        <a:pt x="55" y="267"/>
                      </a:cubicBezTo>
                      <a:cubicBezTo>
                        <a:pt x="55" y="267"/>
                        <a:pt x="55" y="267"/>
                        <a:pt x="55" y="267"/>
                      </a:cubicBezTo>
                      <a:cubicBezTo>
                        <a:pt x="55" y="268"/>
                        <a:pt x="55" y="268"/>
                        <a:pt x="55" y="268"/>
                      </a:cubicBezTo>
                      <a:cubicBezTo>
                        <a:pt x="55" y="268"/>
                        <a:pt x="55" y="268"/>
                        <a:pt x="55" y="268"/>
                      </a:cubicBezTo>
                      <a:cubicBezTo>
                        <a:pt x="52" y="268"/>
                        <a:pt x="52" y="268"/>
                        <a:pt x="52" y="268"/>
                      </a:cubicBezTo>
                      <a:cubicBezTo>
                        <a:pt x="49" y="268"/>
                        <a:pt x="49" y="268"/>
                        <a:pt x="49" y="268"/>
                      </a:cubicBezTo>
                      <a:cubicBezTo>
                        <a:pt x="47" y="268"/>
                        <a:pt x="47" y="268"/>
                        <a:pt x="47" y="268"/>
                      </a:cubicBezTo>
                      <a:cubicBezTo>
                        <a:pt x="45" y="269"/>
                        <a:pt x="45" y="269"/>
                        <a:pt x="45" y="269"/>
                      </a:cubicBezTo>
                      <a:cubicBezTo>
                        <a:pt x="43" y="269"/>
                        <a:pt x="43" y="269"/>
                        <a:pt x="43" y="269"/>
                      </a:cubicBezTo>
                      <a:cubicBezTo>
                        <a:pt x="42" y="269"/>
                        <a:pt x="42" y="269"/>
                        <a:pt x="42" y="269"/>
                      </a:cubicBezTo>
                      <a:cubicBezTo>
                        <a:pt x="39" y="269"/>
                        <a:pt x="39" y="269"/>
                        <a:pt x="39" y="269"/>
                      </a:cubicBezTo>
                      <a:lnTo>
                        <a:pt x="40" y="267"/>
                      </a:lnTo>
                      <a:close/>
                      <a:moveTo>
                        <a:pt x="38" y="274"/>
                      </a:moveTo>
                      <a:cubicBezTo>
                        <a:pt x="38" y="272"/>
                        <a:pt x="38" y="272"/>
                        <a:pt x="38" y="272"/>
                      </a:cubicBezTo>
                      <a:cubicBezTo>
                        <a:pt x="40" y="275"/>
                        <a:pt x="40" y="275"/>
                        <a:pt x="40" y="275"/>
                      </a:cubicBezTo>
                      <a:cubicBezTo>
                        <a:pt x="40" y="276"/>
                        <a:pt x="40" y="276"/>
                        <a:pt x="40" y="276"/>
                      </a:cubicBezTo>
                      <a:cubicBezTo>
                        <a:pt x="39" y="276"/>
                        <a:pt x="39" y="276"/>
                        <a:pt x="39" y="276"/>
                      </a:cubicBezTo>
                      <a:cubicBezTo>
                        <a:pt x="39" y="277"/>
                        <a:pt x="39" y="277"/>
                        <a:pt x="39" y="277"/>
                      </a:cubicBezTo>
                      <a:cubicBezTo>
                        <a:pt x="38" y="277"/>
                        <a:pt x="38" y="277"/>
                        <a:pt x="38" y="277"/>
                      </a:cubicBezTo>
                      <a:cubicBezTo>
                        <a:pt x="37" y="278"/>
                        <a:pt x="37" y="278"/>
                        <a:pt x="37" y="278"/>
                      </a:cubicBezTo>
                      <a:cubicBezTo>
                        <a:pt x="37" y="279"/>
                        <a:pt x="37" y="279"/>
                        <a:pt x="37" y="279"/>
                      </a:cubicBezTo>
                      <a:cubicBezTo>
                        <a:pt x="37" y="278"/>
                        <a:pt x="37" y="278"/>
                        <a:pt x="37" y="278"/>
                      </a:cubicBezTo>
                      <a:cubicBezTo>
                        <a:pt x="37" y="278"/>
                        <a:pt x="38" y="277"/>
                        <a:pt x="38" y="277"/>
                      </a:cubicBezTo>
                      <a:cubicBezTo>
                        <a:pt x="38" y="276"/>
                        <a:pt x="38" y="276"/>
                        <a:pt x="38" y="276"/>
                      </a:cubicBezTo>
                      <a:cubicBezTo>
                        <a:pt x="38" y="275"/>
                        <a:pt x="38" y="275"/>
                        <a:pt x="38" y="275"/>
                      </a:cubicBezTo>
                      <a:lnTo>
                        <a:pt x="38" y="274"/>
                      </a:lnTo>
                      <a:close/>
                      <a:moveTo>
                        <a:pt x="35" y="271"/>
                      </a:moveTo>
                      <a:cubicBezTo>
                        <a:pt x="34" y="267"/>
                        <a:pt x="34" y="267"/>
                        <a:pt x="34" y="267"/>
                      </a:cubicBezTo>
                      <a:cubicBezTo>
                        <a:pt x="33" y="265"/>
                        <a:pt x="33" y="265"/>
                        <a:pt x="33" y="265"/>
                      </a:cubicBezTo>
                      <a:cubicBezTo>
                        <a:pt x="34" y="265"/>
                        <a:pt x="34" y="265"/>
                        <a:pt x="34" y="265"/>
                      </a:cubicBezTo>
                      <a:cubicBezTo>
                        <a:pt x="37" y="265"/>
                        <a:pt x="37" y="265"/>
                        <a:pt x="37" y="265"/>
                      </a:cubicBezTo>
                      <a:cubicBezTo>
                        <a:pt x="38" y="265"/>
                        <a:pt x="38" y="265"/>
                        <a:pt x="38" y="265"/>
                      </a:cubicBezTo>
                      <a:cubicBezTo>
                        <a:pt x="38" y="265"/>
                        <a:pt x="38" y="265"/>
                        <a:pt x="38" y="265"/>
                      </a:cubicBezTo>
                      <a:cubicBezTo>
                        <a:pt x="38" y="266"/>
                        <a:pt x="38" y="267"/>
                        <a:pt x="37" y="268"/>
                      </a:cubicBezTo>
                      <a:cubicBezTo>
                        <a:pt x="37" y="269"/>
                        <a:pt x="37" y="269"/>
                        <a:pt x="37" y="269"/>
                      </a:cubicBezTo>
                      <a:cubicBezTo>
                        <a:pt x="37" y="269"/>
                        <a:pt x="37" y="269"/>
                        <a:pt x="37" y="269"/>
                      </a:cubicBezTo>
                      <a:cubicBezTo>
                        <a:pt x="37" y="270"/>
                        <a:pt x="37" y="270"/>
                        <a:pt x="37" y="270"/>
                      </a:cubicBezTo>
                      <a:cubicBezTo>
                        <a:pt x="37" y="271"/>
                        <a:pt x="37" y="272"/>
                        <a:pt x="37" y="272"/>
                      </a:cubicBezTo>
                      <a:cubicBezTo>
                        <a:pt x="36" y="274"/>
                        <a:pt x="36" y="274"/>
                        <a:pt x="36" y="274"/>
                      </a:cubicBezTo>
                      <a:cubicBezTo>
                        <a:pt x="36" y="274"/>
                        <a:pt x="36" y="274"/>
                        <a:pt x="36" y="274"/>
                      </a:cubicBezTo>
                      <a:cubicBezTo>
                        <a:pt x="36" y="275"/>
                        <a:pt x="36" y="275"/>
                        <a:pt x="36" y="275"/>
                      </a:cubicBezTo>
                      <a:cubicBezTo>
                        <a:pt x="36" y="273"/>
                        <a:pt x="36" y="273"/>
                        <a:pt x="36" y="273"/>
                      </a:cubicBezTo>
                      <a:cubicBezTo>
                        <a:pt x="35" y="273"/>
                        <a:pt x="35" y="273"/>
                        <a:pt x="35" y="273"/>
                      </a:cubicBezTo>
                      <a:lnTo>
                        <a:pt x="35" y="271"/>
                      </a:lnTo>
                      <a:close/>
                      <a:moveTo>
                        <a:pt x="32" y="300"/>
                      </a:moveTo>
                      <a:cubicBezTo>
                        <a:pt x="33" y="299"/>
                        <a:pt x="33" y="299"/>
                        <a:pt x="33" y="299"/>
                      </a:cubicBezTo>
                      <a:cubicBezTo>
                        <a:pt x="33" y="298"/>
                        <a:pt x="33" y="298"/>
                        <a:pt x="33" y="298"/>
                      </a:cubicBezTo>
                      <a:cubicBezTo>
                        <a:pt x="33" y="297"/>
                        <a:pt x="33" y="297"/>
                        <a:pt x="33" y="297"/>
                      </a:cubicBezTo>
                      <a:cubicBezTo>
                        <a:pt x="33" y="297"/>
                        <a:pt x="33" y="296"/>
                        <a:pt x="33" y="296"/>
                      </a:cubicBezTo>
                      <a:cubicBezTo>
                        <a:pt x="34" y="294"/>
                        <a:pt x="34" y="294"/>
                        <a:pt x="34" y="294"/>
                      </a:cubicBezTo>
                      <a:cubicBezTo>
                        <a:pt x="34" y="293"/>
                        <a:pt x="34" y="293"/>
                        <a:pt x="34" y="293"/>
                      </a:cubicBezTo>
                      <a:cubicBezTo>
                        <a:pt x="34" y="293"/>
                        <a:pt x="34" y="293"/>
                        <a:pt x="34" y="293"/>
                      </a:cubicBezTo>
                      <a:cubicBezTo>
                        <a:pt x="34" y="292"/>
                        <a:pt x="34" y="292"/>
                        <a:pt x="34" y="292"/>
                      </a:cubicBezTo>
                      <a:cubicBezTo>
                        <a:pt x="34" y="292"/>
                        <a:pt x="34" y="292"/>
                        <a:pt x="34" y="292"/>
                      </a:cubicBezTo>
                      <a:cubicBezTo>
                        <a:pt x="35" y="291"/>
                        <a:pt x="35" y="291"/>
                        <a:pt x="35" y="290"/>
                      </a:cubicBezTo>
                      <a:cubicBezTo>
                        <a:pt x="35" y="289"/>
                        <a:pt x="35" y="289"/>
                        <a:pt x="35" y="289"/>
                      </a:cubicBezTo>
                      <a:cubicBezTo>
                        <a:pt x="35" y="289"/>
                        <a:pt x="35" y="289"/>
                        <a:pt x="35" y="289"/>
                      </a:cubicBezTo>
                      <a:cubicBezTo>
                        <a:pt x="38" y="291"/>
                        <a:pt x="38" y="291"/>
                        <a:pt x="38" y="291"/>
                      </a:cubicBezTo>
                      <a:cubicBezTo>
                        <a:pt x="42" y="294"/>
                        <a:pt x="42" y="294"/>
                        <a:pt x="42" y="294"/>
                      </a:cubicBezTo>
                      <a:cubicBezTo>
                        <a:pt x="41" y="294"/>
                        <a:pt x="41" y="294"/>
                        <a:pt x="41" y="294"/>
                      </a:cubicBezTo>
                      <a:cubicBezTo>
                        <a:pt x="40" y="294"/>
                        <a:pt x="40" y="294"/>
                        <a:pt x="40" y="294"/>
                      </a:cubicBezTo>
                      <a:cubicBezTo>
                        <a:pt x="40" y="295"/>
                        <a:pt x="40" y="295"/>
                        <a:pt x="40" y="295"/>
                      </a:cubicBezTo>
                      <a:cubicBezTo>
                        <a:pt x="39" y="296"/>
                        <a:pt x="39" y="296"/>
                        <a:pt x="39" y="296"/>
                      </a:cubicBezTo>
                      <a:cubicBezTo>
                        <a:pt x="38" y="296"/>
                        <a:pt x="38" y="296"/>
                        <a:pt x="38" y="296"/>
                      </a:cubicBezTo>
                      <a:cubicBezTo>
                        <a:pt x="38" y="296"/>
                        <a:pt x="38" y="296"/>
                        <a:pt x="38" y="296"/>
                      </a:cubicBezTo>
                      <a:cubicBezTo>
                        <a:pt x="37" y="297"/>
                        <a:pt x="37" y="297"/>
                        <a:pt x="37" y="297"/>
                      </a:cubicBezTo>
                      <a:cubicBezTo>
                        <a:pt x="37" y="297"/>
                        <a:pt x="37" y="297"/>
                        <a:pt x="37" y="297"/>
                      </a:cubicBezTo>
                      <a:cubicBezTo>
                        <a:pt x="35" y="298"/>
                        <a:pt x="35" y="298"/>
                        <a:pt x="35" y="298"/>
                      </a:cubicBezTo>
                      <a:cubicBezTo>
                        <a:pt x="34" y="299"/>
                        <a:pt x="34" y="299"/>
                        <a:pt x="34" y="299"/>
                      </a:cubicBezTo>
                      <a:cubicBezTo>
                        <a:pt x="34" y="299"/>
                        <a:pt x="34" y="299"/>
                        <a:pt x="34" y="299"/>
                      </a:cubicBezTo>
                      <a:cubicBezTo>
                        <a:pt x="33" y="299"/>
                        <a:pt x="33" y="299"/>
                        <a:pt x="33" y="299"/>
                      </a:cubicBezTo>
                      <a:cubicBezTo>
                        <a:pt x="32" y="300"/>
                        <a:pt x="32" y="300"/>
                        <a:pt x="32" y="300"/>
                      </a:cubicBezTo>
                      <a:cubicBezTo>
                        <a:pt x="32" y="300"/>
                        <a:pt x="32" y="300"/>
                        <a:pt x="32" y="300"/>
                      </a:cubicBezTo>
                      <a:close/>
                      <a:moveTo>
                        <a:pt x="27" y="316"/>
                      </a:moveTo>
                      <a:cubicBezTo>
                        <a:pt x="28" y="315"/>
                        <a:pt x="28" y="315"/>
                        <a:pt x="28" y="315"/>
                      </a:cubicBezTo>
                      <a:cubicBezTo>
                        <a:pt x="28" y="314"/>
                        <a:pt x="28" y="314"/>
                        <a:pt x="28" y="314"/>
                      </a:cubicBezTo>
                      <a:cubicBezTo>
                        <a:pt x="28" y="313"/>
                        <a:pt x="28" y="313"/>
                        <a:pt x="28" y="312"/>
                      </a:cubicBezTo>
                      <a:cubicBezTo>
                        <a:pt x="29" y="311"/>
                        <a:pt x="29" y="311"/>
                        <a:pt x="29" y="311"/>
                      </a:cubicBezTo>
                      <a:cubicBezTo>
                        <a:pt x="29" y="310"/>
                        <a:pt x="29" y="310"/>
                        <a:pt x="29" y="310"/>
                      </a:cubicBezTo>
                      <a:cubicBezTo>
                        <a:pt x="29" y="309"/>
                        <a:pt x="29" y="309"/>
                        <a:pt x="29" y="309"/>
                      </a:cubicBezTo>
                      <a:cubicBezTo>
                        <a:pt x="30" y="308"/>
                        <a:pt x="30" y="308"/>
                        <a:pt x="30" y="308"/>
                      </a:cubicBezTo>
                      <a:cubicBezTo>
                        <a:pt x="30" y="308"/>
                        <a:pt x="30" y="307"/>
                        <a:pt x="30" y="307"/>
                      </a:cubicBezTo>
                      <a:cubicBezTo>
                        <a:pt x="31" y="305"/>
                        <a:pt x="31" y="305"/>
                        <a:pt x="31" y="305"/>
                      </a:cubicBezTo>
                      <a:cubicBezTo>
                        <a:pt x="31" y="304"/>
                        <a:pt x="31" y="304"/>
                        <a:pt x="31" y="304"/>
                      </a:cubicBezTo>
                      <a:cubicBezTo>
                        <a:pt x="31" y="304"/>
                        <a:pt x="31" y="304"/>
                        <a:pt x="31" y="304"/>
                      </a:cubicBezTo>
                      <a:cubicBezTo>
                        <a:pt x="35" y="307"/>
                        <a:pt x="35" y="307"/>
                        <a:pt x="35" y="307"/>
                      </a:cubicBezTo>
                      <a:cubicBezTo>
                        <a:pt x="38" y="310"/>
                        <a:pt x="38" y="310"/>
                        <a:pt x="38" y="310"/>
                      </a:cubicBezTo>
                      <a:cubicBezTo>
                        <a:pt x="38" y="310"/>
                        <a:pt x="38" y="310"/>
                        <a:pt x="38" y="310"/>
                      </a:cubicBezTo>
                      <a:cubicBezTo>
                        <a:pt x="38" y="310"/>
                        <a:pt x="38" y="310"/>
                        <a:pt x="38" y="310"/>
                      </a:cubicBezTo>
                      <a:cubicBezTo>
                        <a:pt x="37" y="311"/>
                        <a:pt x="37" y="311"/>
                        <a:pt x="37" y="311"/>
                      </a:cubicBezTo>
                      <a:cubicBezTo>
                        <a:pt x="35" y="312"/>
                        <a:pt x="35" y="312"/>
                        <a:pt x="35" y="312"/>
                      </a:cubicBezTo>
                      <a:cubicBezTo>
                        <a:pt x="34" y="312"/>
                        <a:pt x="34" y="312"/>
                        <a:pt x="34" y="312"/>
                      </a:cubicBezTo>
                      <a:cubicBezTo>
                        <a:pt x="33" y="313"/>
                        <a:pt x="33" y="313"/>
                        <a:pt x="33" y="313"/>
                      </a:cubicBezTo>
                      <a:cubicBezTo>
                        <a:pt x="33" y="313"/>
                        <a:pt x="33" y="313"/>
                        <a:pt x="33" y="313"/>
                      </a:cubicBezTo>
                      <a:cubicBezTo>
                        <a:pt x="32" y="314"/>
                        <a:pt x="32" y="314"/>
                        <a:pt x="32" y="314"/>
                      </a:cubicBezTo>
                      <a:cubicBezTo>
                        <a:pt x="31" y="314"/>
                        <a:pt x="31" y="314"/>
                        <a:pt x="31" y="314"/>
                      </a:cubicBezTo>
                      <a:cubicBezTo>
                        <a:pt x="29" y="315"/>
                        <a:pt x="29" y="315"/>
                        <a:pt x="29" y="315"/>
                      </a:cubicBezTo>
                      <a:cubicBezTo>
                        <a:pt x="29" y="316"/>
                        <a:pt x="29" y="316"/>
                        <a:pt x="29" y="316"/>
                      </a:cubicBezTo>
                      <a:cubicBezTo>
                        <a:pt x="28" y="316"/>
                        <a:pt x="28" y="316"/>
                        <a:pt x="28" y="316"/>
                      </a:cubicBezTo>
                      <a:cubicBezTo>
                        <a:pt x="27" y="317"/>
                        <a:pt x="27" y="317"/>
                        <a:pt x="27" y="317"/>
                      </a:cubicBezTo>
                      <a:lnTo>
                        <a:pt x="27" y="316"/>
                      </a:lnTo>
                      <a:close/>
                      <a:moveTo>
                        <a:pt x="21" y="331"/>
                      </a:moveTo>
                      <a:cubicBezTo>
                        <a:pt x="21" y="331"/>
                        <a:pt x="21" y="331"/>
                        <a:pt x="21" y="331"/>
                      </a:cubicBezTo>
                      <a:cubicBezTo>
                        <a:pt x="21" y="330"/>
                        <a:pt x="21" y="330"/>
                        <a:pt x="21" y="330"/>
                      </a:cubicBezTo>
                      <a:cubicBezTo>
                        <a:pt x="22" y="329"/>
                        <a:pt x="22" y="329"/>
                        <a:pt x="22" y="329"/>
                      </a:cubicBezTo>
                      <a:cubicBezTo>
                        <a:pt x="22" y="329"/>
                        <a:pt x="22" y="329"/>
                        <a:pt x="22" y="329"/>
                      </a:cubicBezTo>
                      <a:cubicBezTo>
                        <a:pt x="23" y="328"/>
                        <a:pt x="23" y="328"/>
                        <a:pt x="23" y="328"/>
                      </a:cubicBezTo>
                      <a:cubicBezTo>
                        <a:pt x="23" y="326"/>
                        <a:pt x="23" y="326"/>
                        <a:pt x="23" y="326"/>
                      </a:cubicBezTo>
                      <a:cubicBezTo>
                        <a:pt x="24" y="325"/>
                        <a:pt x="24" y="325"/>
                        <a:pt x="24" y="325"/>
                      </a:cubicBezTo>
                      <a:cubicBezTo>
                        <a:pt x="24" y="324"/>
                        <a:pt x="24" y="324"/>
                        <a:pt x="24" y="324"/>
                      </a:cubicBezTo>
                      <a:cubicBezTo>
                        <a:pt x="24" y="324"/>
                        <a:pt x="24" y="324"/>
                        <a:pt x="24" y="324"/>
                      </a:cubicBezTo>
                      <a:cubicBezTo>
                        <a:pt x="25" y="323"/>
                        <a:pt x="25" y="323"/>
                        <a:pt x="25" y="323"/>
                      </a:cubicBezTo>
                      <a:cubicBezTo>
                        <a:pt x="25" y="322"/>
                        <a:pt x="25" y="322"/>
                        <a:pt x="25" y="322"/>
                      </a:cubicBezTo>
                      <a:cubicBezTo>
                        <a:pt x="25" y="322"/>
                        <a:pt x="25" y="322"/>
                        <a:pt x="25" y="322"/>
                      </a:cubicBezTo>
                      <a:cubicBezTo>
                        <a:pt x="25" y="321"/>
                        <a:pt x="25" y="321"/>
                        <a:pt x="25" y="321"/>
                      </a:cubicBezTo>
                      <a:cubicBezTo>
                        <a:pt x="25" y="321"/>
                        <a:pt x="25" y="321"/>
                        <a:pt x="25" y="321"/>
                      </a:cubicBezTo>
                      <a:cubicBezTo>
                        <a:pt x="29" y="323"/>
                        <a:pt x="29" y="323"/>
                        <a:pt x="29" y="323"/>
                      </a:cubicBezTo>
                      <a:cubicBezTo>
                        <a:pt x="34" y="326"/>
                        <a:pt x="34" y="326"/>
                        <a:pt x="34" y="326"/>
                      </a:cubicBezTo>
                      <a:cubicBezTo>
                        <a:pt x="33" y="327"/>
                        <a:pt x="33" y="327"/>
                        <a:pt x="33" y="327"/>
                      </a:cubicBezTo>
                      <a:cubicBezTo>
                        <a:pt x="32" y="327"/>
                        <a:pt x="32" y="327"/>
                        <a:pt x="32" y="327"/>
                      </a:cubicBezTo>
                      <a:cubicBezTo>
                        <a:pt x="31" y="328"/>
                        <a:pt x="31" y="328"/>
                        <a:pt x="31" y="328"/>
                      </a:cubicBezTo>
                      <a:cubicBezTo>
                        <a:pt x="31" y="328"/>
                        <a:pt x="31" y="328"/>
                        <a:pt x="31" y="328"/>
                      </a:cubicBezTo>
                      <a:cubicBezTo>
                        <a:pt x="30" y="328"/>
                        <a:pt x="30" y="328"/>
                        <a:pt x="30" y="328"/>
                      </a:cubicBezTo>
                      <a:cubicBezTo>
                        <a:pt x="30" y="329"/>
                        <a:pt x="30" y="329"/>
                        <a:pt x="30" y="329"/>
                      </a:cubicBezTo>
                      <a:cubicBezTo>
                        <a:pt x="29" y="329"/>
                        <a:pt x="29" y="329"/>
                        <a:pt x="29" y="329"/>
                      </a:cubicBezTo>
                      <a:cubicBezTo>
                        <a:pt x="28" y="329"/>
                        <a:pt x="28" y="329"/>
                        <a:pt x="28" y="329"/>
                      </a:cubicBezTo>
                      <a:cubicBezTo>
                        <a:pt x="27" y="330"/>
                        <a:pt x="27" y="330"/>
                        <a:pt x="27" y="330"/>
                      </a:cubicBezTo>
                      <a:cubicBezTo>
                        <a:pt x="26" y="331"/>
                        <a:pt x="26" y="331"/>
                        <a:pt x="26" y="331"/>
                      </a:cubicBezTo>
                      <a:cubicBezTo>
                        <a:pt x="25" y="331"/>
                        <a:pt x="25" y="331"/>
                        <a:pt x="25" y="331"/>
                      </a:cubicBezTo>
                      <a:cubicBezTo>
                        <a:pt x="24" y="331"/>
                        <a:pt x="24" y="331"/>
                        <a:pt x="24" y="331"/>
                      </a:cubicBezTo>
                      <a:cubicBezTo>
                        <a:pt x="23" y="332"/>
                        <a:pt x="23" y="332"/>
                        <a:pt x="23" y="332"/>
                      </a:cubicBezTo>
                      <a:cubicBezTo>
                        <a:pt x="23" y="332"/>
                        <a:pt x="23" y="332"/>
                        <a:pt x="23" y="332"/>
                      </a:cubicBezTo>
                      <a:cubicBezTo>
                        <a:pt x="22" y="333"/>
                        <a:pt x="22" y="333"/>
                        <a:pt x="22" y="333"/>
                      </a:cubicBezTo>
                      <a:cubicBezTo>
                        <a:pt x="20" y="334"/>
                        <a:pt x="20" y="334"/>
                        <a:pt x="20" y="334"/>
                      </a:cubicBezTo>
                      <a:cubicBezTo>
                        <a:pt x="20" y="333"/>
                        <a:pt x="21" y="332"/>
                        <a:pt x="21" y="331"/>
                      </a:cubicBezTo>
                      <a:close/>
                      <a:moveTo>
                        <a:pt x="16" y="342"/>
                      </a:moveTo>
                      <a:cubicBezTo>
                        <a:pt x="16" y="342"/>
                        <a:pt x="16" y="342"/>
                        <a:pt x="16" y="342"/>
                      </a:cubicBezTo>
                      <a:cubicBezTo>
                        <a:pt x="16" y="341"/>
                        <a:pt x="16" y="341"/>
                        <a:pt x="16" y="341"/>
                      </a:cubicBezTo>
                      <a:cubicBezTo>
                        <a:pt x="17" y="340"/>
                        <a:pt x="17" y="340"/>
                        <a:pt x="17" y="340"/>
                      </a:cubicBezTo>
                      <a:cubicBezTo>
                        <a:pt x="17" y="339"/>
                        <a:pt x="17" y="339"/>
                        <a:pt x="17" y="339"/>
                      </a:cubicBezTo>
                      <a:cubicBezTo>
                        <a:pt x="18" y="339"/>
                        <a:pt x="18" y="339"/>
                        <a:pt x="18" y="339"/>
                      </a:cubicBezTo>
                      <a:cubicBezTo>
                        <a:pt x="18" y="338"/>
                        <a:pt x="18" y="338"/>
                        <a:pt x="18" y="338"/>
                      </a:cubicBezTo>
                      <a:cubicBezTo>
                        <a:pt x="18" y="338"/>
                        <a:pt x="18" y="338"/>
                        <a:pt x="18" y="338"/>
                      </a:cubicBezTo>
                      <a:cubicBezTo>
                        <a:pt x="18" y="337"/>
                        <a:pt x="18" y="337"/>
                        <a:pt x="18" y="337"/>
                      </a:cubicBezTo>
                      <a:cubicBezTo>
                        <a:pt x="22" y="340"/>
                        <a:pt x="22" y="340"/>
                        <a:pt x="22" y="340"/>
                      </a:cubicBezTo>
                      <a:cubicBezTo>
                        <a:pt x="26" y="342"/>
                        <a:pt x="26" y="342"/>
                        <a:pt x="26" y="342"/>
                      </a:cubicBezTo>
                      <a:cubicBezTo>
                        <a:pt x="25" y="342"/>
                        <a:pt x="25" y="342"/>
                        <a:pt x="25" y="342"/>
                      </a:cubicBezTo>
                      <a:cubicBezTo>
                        <a:pt x="24" y="342"/>
                        <a:pt x="24" y="342"/>
                        <a:pt x="24" y="342"/>
                      </a:cubicBezTo>
                      <a:cubicBezTo>
                        <a:pt x="24" y="342"/>
                        <a:pt x="24" y="342"/>
                        <a:pt x="24" y="342"/>
                      </a:cubicBezTo>
                      <a:cubicBezTo>
                        <a:pt x="24" y="342"/>
                        <a:pt x="24" y="342"/>
                        <a:pt x="24" y="342"/>
                      </a:cubicBezTo>
                      <a:cubicBezTo>
                        <a:pt x="23" y="342"/>
                        <a:pt x="23" y="342"/>
                        <a:pt x="23" y="342"/>
                      </a:cubicBezTo>
                      <a:cubicBezTo>
                        <a:pt x="22" y="342"/>
                        <a:pt x="22" y="342"/>
                        <a:pt x="22" y="342"/>
                      </a:cubicBezTo>
                      <a:cubicBezTo>
                        <a:pt x="22" y="342"/>
                        <a:pt x="22" y="342"/>
                        <a:pt x="22" y="342"/>
                      </a:cubicBezTo>
                      <a:cubicBezTo>
                        <a:pt x="21" y="342"/>
                        <a:pt x="21" y="342"/>
                        <a:pt x="21" y="342"/>
                      </a:cubicBezTo>
                      <a:cubicBezTo>
                        <a:pt x="19" y="342"/>
                        <a:pt x="19" y="342"/>
                        <a:pt x="19" y="342"/>
                      </a:cubicBezTo>
                      <a:cubicBezTo>
                        <a:pt x="18" y="342"/>
                        <a:pt x="18" y="342"/>
                        <a:pt x="18" y="342"/>
                      </a:cubicBezTo>
                      <a:cubicBezTo>
                        <a:pt x="17" y="342"/>
                        <a:pt x="17" y="342"/>
                        <a:pt x="17" y="342"/>
                      </a:cubicBezTo>
                      <a:cubicBezTo>
                        <a:pt x="16" y="342"/>
                        <a:pt x="16" y="342"/>
                        <a:pt x="16" y="342"/>
                      </a:cubicBezTo>
                      <a:cubicBezTo>
                        <a:pt x="16" y="342"/>
                        <a:pt x="16" y="342"/>
                        <a:pt x="16" y="342"/>
                      </a:cubicBezTo>
                      <a:cubicBezTo>
                        <a:pt x="16" y="342"/>
                        <a:pt x="16" y="342"/>
                        <a:pt x="16" y="342"/>
                      </a:cubicBezTo>
                      <a:cubicBezTo>
                        <a:pt x="16" y="342"/>
                        <a:pt x="16" y="342"/>
                        <a:pt x="16" y="342"/>
                      </a:cubicBezTo>
                      <a:cubicBezTo>
                        <a:pt x="16" y="343"/>
                        <a:pt x="16" y="343"/>
                        <a:pt x="16" y="343"/>
                      </a:cubicBezTo>
                      <a:lnTo>
                        <a:pt x="16" y="342"/>
                      </a:lnTo>
                      <a:close/>
                      <a:moveTo>
                        <a:pt x="11" y="364"/>
                      </a:moveTo>
                      <a:cubicBezTo>
                        <a:pt x="12" y="362"/>
                        <a:pt x="12" y="362"/>
                        <a:pt x="12" y="362"/>
                      </a:cubicBezTo>
                      <a:cubicBezTo>
                        <a:pt x="13" y="361"/>
                        <a:pt x="13" y="361"/>
                        <a:pt x="13" y="361"/>
                      </a:cubicBezTo>
                      <a:cubicBezTo>
                        <a:pt x="15" y="364"/>
                        <a:pt x="15" y="364"/>
                        <a:pt x="15" y="364"/>
                      </a:cubicBezTo>
                      <a:cubicBezTo>
                        <a:pt x="14" y="364"/>
                        <a:pt x="14" y="364"/>
                        <a:pt x="14" y="364"/>
                      </a:cubicBezTo>
                      <a:cubicBezTo>
                        <a:pt x="11" y="364"/>
                        <a:pt x="11" y="364"/>
                        <a:pt x="11" y="364"/>
                      </a:cubicBezTo>
                      <a:cubicBezTo>
                        <a:pt x="11" y="364"/>
                        <a:pt x="11" y="364"/>
                        <a:pt x="11" y="364"/>
                      </a:cubicBezTo>
                      <a:close/>
                      <a:moveTo>
                        <a:pt x="10" y="362"/>
                      </a:moveTo>
                      <a:cubicBezTo>
                        <a:pt x="10" y="360"/>
                        <a:pt x="10" y="360"/>
                        <a:pt x="10" y="360"/>
                      </a:cubicBezTo>
                      <a:cubicBezTo>
                        <a:pt x="10" y="358"/>
                        <a:pt x="10" y="358"/>
                        <a:pt x="10" y="358"/>
                      </a:cubicBezTo>
                      <a:cubicBezTo>
                        <a:pt x="10" y="357"/>
                        <a:pt x="10" y="357"/>
                        <a:pt x="10" y="357"/>
                      </a:cubicBezTo>
                      <a:cubicBezTo>
                        <a:pt x="12" y="359"/>
                        <a:pt x="12" y="359"/>
                        <a:pt x="12" y="359"/>
                      </a:cubicBezTo>
                      <a:cubicBezTo>
                        <a:pt x="12" y="360"/>
                        <a:pt x="12" y="360"/>
                        <a:pt x="12" y="360"/>
                      </a:cubicBezTo>
                      <a:cubicBezTo>
                        <a:pt x="11" y="360"/>
                        <a:pt x="11" y="360"/>
                        <a:pt x="11" y="360"/>
                      </a:cubicBezTo>
                      <a:lnTo>
                        <a:pt x="10" y="362"/>
                      </a:lnTo>
                      <a:close/>
                      <a:moveTo>
                        <a:pt x="15" y="370"/>
                      </a:moveTo>
                      <a:cubicBezTo>
                        <a:pt x="16" y="368"/>
                        <a:pt x="16" y="368"/>
                        <a:pt x="16" y="368"/>
                      </a:cubicBezTo>
                      <a:cubicBezTo>
                        <a:pt x="16" y="368"/>
                        <a:pt x="16" y="368"/>
                        <a:pt x="16" y="368"/>
                      </a:cubicBezTo>
                      <a:cubicBezTo>
                        <a:pt x="16" y="369"/>
                        <a:pt x="16" y="369"/>
                        <a:pt x="16" y="369"/>
                      </a:cubicBezTo>
                      <a:cubicBezTo>
                        <a:pt x="17" y="370"/>
                        <a:pt x="17" y="370"/>
                        <a:pt x="17" y="370"/>
                      </a:cubicBezTo>
                      <a:cubicBezTo>
                        <a:pt x="16" y="370"/>
                        <a:pt x="16" y="370"/>
                        <a:pt x="16" y="370"/>
                      </a:cubicBezTo>
                      <a:cubicBezTo>
                        <a:pt x="14" y="372"/>
                        <a:pt x="14" y="372"/>
                        <a:pt x="14" y="372"/>
                      </a:cubicBezTo>
                      <a:lnTo>
                        <a:pt x="15" y="370"/>
                      </a:lnTo>
                      <a:close/>
                      <a:moveTo>
                        <a:pt x="16" y="359"/>
                      </a:moveTo>
                      <a:cubicBezTo>
                        <a:pt x="16" y="361"/>
                        <a:pt x="16" y="361"/>
                        <a:pt x="16" y="361"/>
                      </a:cubicBezTo>
                      <a:cubicBezTo>
                        <a:pt x="16" y="362"/>
                        <a:pt x="16" y="362"/>
                        <a:pt x="16" y="362"/>
                      </a:cubicBezTo>
                      <a:cubicBezTo>
                        <a:pt x="14" y="359"/>
                        <a:pt x="14" y="359"/>
                        <a:pt x="14" y="359"/>
                      </a:cubicBezTo>
                      <a:cubicBezTo>
                        <a:pt x="14" y="359"/>
                        <a:pt x="14" y="359"/>
                        <a:pt x="14" y="359"/>
                      </a:cubicBezTo>
                      <a:cubicBezTo>
                        <a:pt x="15" y="358"/>
                        <a:pt x="15" y="358"/>
                        <a:pt x="15" y="358"/>
                      </a:cubicBezTo>
                      <a:cubicBezTo>
                        <a:pt x="16" y="357"/>
                        <a:pt x="16" y="357"/>
                        <a:pt x="16" y="357"/>
                      </a:cubicBezTo>
                      <a:lnTo>
                        <a:pt x="16" y="359"/>
                      </a:lnTo>
                      <a:close/>
                      <a:moveTo>
                        <a:pt x="14" y="348"/>
                      </a:moveTo>
                      <a:cubicBezTo>
                        <a:pt x="14" y="348"/>
                        <a:pt x="14" y="348"/>
                        <a:pt x="14" y="348"/>
                      </a:cubicBezTo>
                      <a:cubicBezTo>
                        <a:pt x="15" y="348"/>
                        <a:pt x="15" y="348"/>
                        <a:pt x="15" y="348"/>
                      </a:cubicBezTo>
                      <a:cubicBezTo>
                        <a:pt x="15" y="347"/>
                        <a:pt x="15" y="347"/>
                        <a:pt x="15" y="347"/>
                      </a:cubicBezTo>
                      <a:cubicBezTo>
                        <a:pt x="15" y="346"/>
                        <a:pt x="15" y="346"/>
                        <a:pt x="15" y="346"/>
                      </a:cubicBezTo>
                      <a:cubicBezTo>
                        <a:pt x="15" y="347"/>
                        <a:pt x="15" y="347"/>
                        <a:pt x="15" y="347"/>
                      </a:cubicBezTo>
                      <a:cubicBezTo>
                        <a:pt x="15" y="348"/>
                        <a:pt x="15" y="348"/>
                        <a:pt x="15" y="348"/>
                      </a:cubicBezTo>
                      <a:cubicBezTo>
                        <a:pt x="15" y="349"/>
                        <a:pt x="15" y="349"/>
                        <a:pt x="15" y="349"/>
                      </a:cubicBezTo>
                      <a:cubicBezTo>
                        <a:pt x="15" y="350"/>
                        <a:pt x="15" y="350"/>
                        <a:pt x="15" y="350"/>
                      </a:cubicBezTo>
                      <a:cubicBezTo>
                        <a:pt x="15" y="350"/>
                        <a:pt x="15" y="350"/>
                        <a:pt x="15" y="350"/>
                      </a:cubicBezTo>
                      <a:cubicBezTo>
                        <a:pt x="15" y="350"/>
                        <a:pt x="15" y="350"/>
                        <a:pt x="15" y="350"/>
                      </a:cubicBezTo>
                      <a:cubicBezTo>
                        <a:pt x="14" y="349"/>
                        <a:pt x="14" y="349"/>
                        <a:pt x="14" y="349"/>
                      </a:cubicBezTo>
                      <a:lnTo>
                        <a:pt x="14" y="348"/>
                      </a:lnTo>
                      <a:close/>
                      <a:moveTo>
                        <a:pt x="15" y="355"/>
                      </a:moveTo>
                      <a:cubicBezTo>
                        <a:pt x="13" y="357"/>
                        <a:pt x="13" y="357"/>
                        <a:pt x="13" y="357"/>
                      </a:cubicBezTo>
                      <a:cubicBezTo>
                        <a:pt x="13" y="358"/>
                        <a:pt x="13" y="358"/>
                        <a:pt x="13" y="358"/>
                      </a:cubicBezTo>
                      <a:cubicBezTo>
                        <a:pt x="11" y="355"/>
                        <a:pt x="11" y="355"/>
                        <a:pt x="11" y="355"/>
                      </a:cubicBezTo>
                      <a:cubicBezTo>
                        <a:pt x="12" y="355"/>
                        <a:pt x="12" y="355"/>
                        <a:pt x="12" y="355"/>
                      </a:cubicBezTo>
                      <a:lnTo>
                        <a:pt x="15" y="355"/>
                      </a:lnTo>
                      <a:close/>
                      <a:moveTo>
                        <a:pt x="11" y="344"/>
                      </a:moveTo>
                      <a:cubicBezTo>
                        <a:pt x="13" y="344"/>
                        <a:pt x="13" y="344"/>
                        <a:pt x="13" y="344"/>
                      </a:cubicBezTo>
                      <a:cubicBezTo>
                        <a:pt x="12" y="345"/>
                        <a:pt x="12" y="345"/>
                        <a:pt x="12" y="345"/>
                      </a:cubicBezTo>
                      <a:cubicBezTo>
                        <a:pt x="12" y="346"/>
                        <a:pt x="12" y="346"/>
                        <a:pt x="12" y="346"/>
                      </a:cubicBezTo>
                      <a:cubicBezTo>
                        <a:pt x="12" y="346"/>
                        <a:pt x="12" y="346"/>
                        <a:pt x="12" y="346"/>
                      </a:cubicBezTo>
                      <a:cubicBezTo>
                        <a:pt x="12" y="346"/>
                        <a:pt x="12" y="346"/>
                        <a:pt x="12" y="346"/>
                      </a:cubicBezTo>
                      <a:cubicBezTo>
                        <a:pt x="12" y="346"/>
                        <a:pt x="12" y="346"/>
                        <a:pt x="12" y="346"/>
                      </a:cubicBezTo>
                      <a:cubicBezTo>
                        <a:pt x="11" y="345"/>
                        <a:pt x="11" y="345"/>
                        <a:pt x="11" y="345"/>
                      </a:cubicBezTo>
                      <a:cubicBezTo>
                        <a:pt x="10" y="344"/>
                        <a:pt x="10" y="344"/>
                        <a:pt x="10" y="344"/>
                      </a:cubicBezTo>
                      <a:lnTo>
                        <a:pt x="11" y="344"/>
                      </a:lnTo>
                      <a:close/>
                      <a:moveTo>
                        <a:pt x="11" y="348"/>
                      </a:moveTo>
                      <a:cubicBezTo>
                        <a:pt x="11" y="348"/>
                        <a:pt x="11" y="348"/>
                        <a:pt x="11" y="348"/>
                      </a:cubicBezTo>
                      <a:cubicBezTo>
                        <a:pt x="10" y="349"/>
                        <a:pt x="10" y="349"/>
                        <a:pt x="10" y="349"/>
                      </a:cubicBezTo>
                      <a:cubicBezTo>
                        <a:pt x="10" y="350"/>
                        <a:pt x="10" y="350"/>
                        <a:pt x="10" y="350"/>
                      </a:cubicBezTo>
                      <a:cubicBezTo>
                        <a:pt x="10" y="348"/>
                        <a:pt x="10" y="348"/>
                        <a:pt x="10" y="348"/>
                      </a:cubicBezTo>
                      <a:cubicBezTo>
                        <a:pt x="10" y="348"/>
                        <a:pt x="10" y="348"/>
                        <a:pt x="10" y="348"/>
                      </a:cubicBezTo>
                      <a:cubicBezTo>
                        <a:pt x="10" y="346"/>
                        <a:pt x="10" y="346"/>
                        <a:pt x="10" y="346"/>
                      </a:cubicBezTo>
                      <a:lnTo>
                        <a:pt x="11" y="348"/>
                      </a:lnTo>
                      <a:close/>
                      <a:moveTo>
                        <a:pt x="9" y="375"/>
                      </a:moveTo>
                      <a:cubicBezTo>
                        <a:pt x="8" y="375"/>
                        <a:pt x="8" y="375"/>
                        <a:pt x="8" y="375"/>
                      </a:cubicBezTo>
                      <a:cubicBezTo>
                        <a:pt x="5" y="375"/>
                        <a:pt x="5" y="375"/>
                        <a:pt x="5" y="375"/>
                      </a:cubicBezTo>
                      <a:cubicBezTo>
                        <a:pt x="7" y="374"/>
                        <a:pt x="7" y="374"/>
                        <a:pt x="7" y="374"/>
                      </a:cubicBezTo>
                      <a:cubicBezTo>
                        <a:pt x="7" y="373"/>
                        <a:pt x="7" y="373"/>
                        <a:pt x="7" y="373"/>
                      </a:cubicBezTo>
                      <a:cubicBezTo>
                        <a:pt x="8" y="373"/>
                        <a:pt x="8" y="373"/>
                        <a:pt x="8" y="373"/>
                      </a:cubicBezTo>
                      <a:cubicBezTo>
                        <a:pt x="9" y="372"/>
                        <a:pt x="9" y="372"/>
                        <a:pt x="9" y="372"/>
                      </a:cubicBezTo>
                      <a:cubicBezTo>
                        <a:pt x="10" y="374"/>
                        <a:pt x="10" y="374"/>
                        <a:pt x="10" y="374"/>
                      </a:cubicBezTo>
                      <a:cubicBezTo>
                        <a:pt x="10" y="375"/>
                        <a:pt x="10" y="375"/>
                        <a:pt x="10" y="375"/>
                      </a:cubicBezTo>
                      <a:lnTo>
                        <a:pt x="9" y="375"/>
                      </a:lnTo>
                      <a:close/>
                      <a:moveTo>
                        <a:pt x="12" y="367"/>
                      </a:moveTo>
                      <a:cubicBezTo>
                        <a:pt x="11" y="368"/>
                        <a:pt x="11" y="368"/>
                        <a:pt x="11" y="368"/>
                      </a:cubicBezTo>
                      <a:cubicBezTo>
                        <a:pt x="10" y="366"/>
                        <a:pt x="10" y="366"/>
                        <a:pt x="10" y="366"/>
                      </a:cubicBezTo>
                      <a:cubicBezTo>
                        <a:pt x="11" y="366"/>
                        <a:pt x="11" y="366"/>
                        <a:pt x="11" y="366"/>
                      </a:cubicBezTo>
                      <a:cubicBezTo>
                        <a:pt x="13" y="366"/>
                        <a:pt x="13" y="366"/>
                        <a:pt x="13" y="366"/>
                      </a:cubicBezTo>
                      <a:cubicBezTo>
                        <a:pt x="14" y="366"/>
                        <a:pt x="14" y="366"/>
                        <a:pt x="14" y="366"/>
                      </a:cubicBezTo>
                      <a:cubicBezTo>
                        <a:pt x="14" y="366"/>
                        <a:pt x="14" y="366"/>
                        <a:pt x="14" y="366"/>
                      </a:cubicBezTo>
                      <a:lnTo>
                        <a:pt x="12" y="367"/>
                      </a:lnTo>
                      <a:close/>
                      <a:moveTo>
                        <a:pt x="16" y="375"/>
                      </a:moveTo>
                      <a:cubicBezTo>
                        <a:pt x="15" y="375"/>
                        <a:pt x="15" y="375"/>
                        <a:pt x="15" y="375"/>
                      </a:cubicBezTo>
                      <a:cubicBezTo>
                        <a:pt x="14" y="375"/>
                        <a:pt x="14" y="375"/>
                        <a:pt x="14" y="375"/>
                      </a:cubicBezTo>
                      <a:cubicBezTo>
                        <a:pt x="14" y="374"/>
                        <a:pt x="14" y="374"/>
                        <a:pt x="14" y="374"/>
                      </a:cubicBezTo>
                      <a:cubicBezTo>
                        <a:pt x="15" y="374"/>
                        <a:pt x="15" y="374"/>
                        <a:pt x="15" y="374"/>
                      </a:cubicBezTo>
                      <a:cubicBezTo>
                        <a:pt x="17" y="372"/>
                        <a:pt x="17" y="372"/>
                        <a:pt x="17" y="372"/>
                      </a:cubicBezTo>
                      <a:cubicBezTo>
                        <a:pt x="18" y="375"/>
                        <a:pt x="18" y="375"/>
                        <a:pt x="18" y="375"/>
                      </a:cubicBezTo>
                      <a:lnTo>
                        <a:pt x="16" y="375"/>
                      </a:lnTo>
                      <a:close/>
                      <a:moveTo>
                        <a:pt x="18" y="362"/>
                      </a:moveTo>
                      <a:cubicBezTo>
                        <a:pt x="18" y="361"/>
                        <a:pt x="18" y="361"/>
                        <a:pt x="18" y="361"/>
                      </a:cubicBezTo>
                      <a:cubicBezTo>
                        <a:pt x="17" y="357"/>
                        <a:pt x="17" y="357"/>
                        <a:pt x="17" y="357"/>
                      </a:cubicBezTo>
                      <a:cubicBezTo>
                        <a:pt x="19" y="359"/>
                        <a:pt x="19" y="359"/>
                        <a:pt x="19" y="359"/>
                      </a:cubicBezTo>
                      <a:cubicBezTo>
                        <a:pt x="18" y="361"/>
                        <a:pt x="18" y="361"/>
                        <a:pt x="18" y="361"/>
                      </a:cubicBezTo>
                      <a:lnTo>
                        <a:pt x="18" y="362"/>
                      </a:lnTo>
                      <a:close/>
                      <a:moveTo>
                        <a:pt x="19" y="364"/>
                      </a:moveTo>
                      <a:cubicBezTo>
                        <a:pt x="18" y="364"/>
                        <a:pt x="18" y="364"/>
                        <a:pt x="18" y="364"/>
                      </a:cubicBezTo>
                      <a:cubicBezTo>
                        <a:pt x="19" y="363"/>
                        <a:pt x="19" y="363"/>
                        <a:pt x="19" y="363"/>
                      </a:cubicBezTo>
                      <a:cubicBezTo>
                        <a:pt x="19" y="362"/>
                        <a:pt x="19" y="362"/>
                        <a:pt x="19" y="362"/>
                      </a:cubicBezTo>
                      <a:cubicBezTo>
                        <a:pt x="20" y="361"/>
                        <a:pt x="20" y="361"/>
                        <a:pt x="20" y="361"/>
                      </a:cubicBezTo>
                      <a:cubicBezTo>
                        <a:pt x="22" y="364"/>
                        <a:pt x="22" y="364"/>
                        <a:pt x="22" y="364"/>
                      </a:cubicBezTo>
                      <a:cubicBezTo>
                        <a:pt x="21" y="364"/>
                        <a:pt x="21" y="364"/>
                        <a:pt x="21" y="364"/>
                      </a:cubicBezTo>
                      <a:lnTo>
                        <a:pt x="19" y="364"/>
                      </a:lnTo>
                      <a:close/>
                    </a:path>
                  </a:pathLst>
                </a:custGeom>
                <a:solidFill>
                  <a:srgbClr val="BAD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7" name="iṥľidè"/>
                <p:cNvSpPr/>
                <p:nvPr/>
              </p:nvSpPr>
              <p:spPr bwMode="auto">
                <a:xfrm>
                  <a:off x="2650" y="568"/>
                  <a:ext cx="4" cy="8"/>
                </a:xfrm>
                <a:custGeom>
                  <a:avLst/>
                  <a:gdLst>
                    <a:gd name="T0" fmla="*/ 0 w 4"/>
                    <a:gd name="T1" fmla="*/ 8 h 8"/>
                    <a:gd name="T2" fmla="*/ 0 w 4"/>
                    <a:gd name="T3" fmla="*/ 5 h 8"/>
                    <a:gd name="T4" fmla="*/ 0 w 4"/>
                    <a:gd name="T5" fmla="*/ 3 h 8"/>
                    <a:gd name="T6" fmla="*/ 0 w 4"/>
                    <a:gd name="T7" fmla="*/ 1 h 8"/>
                    <a:gd name="T8" fmla="*/ 0 w 4"/>
                    <a:gd name="T9" fmla="*/ 0 h 8"/>
                    <a:gd name="T10" fmla="*/ 2 w 4"/>
                    <a:gd name="T11" fmla="*/ 3 h 8"/>
                    <a:gd name="T12" fmla="*/ 4 w 4"/>
                    <a:gd name="T13" fmla="*/ 5 h 8"/>
                    <a:gd name="T14" fmla="*/ 2 w 4"/>
                    <a:gd name="T15" fmla="*/ 5 h 8"/>
                    <a:gd name="T16" fmla="*/ 2 w 4"/>
                    <a:gd name="T17" fmla="*/ 6 h 8"/>
                    <a:gd name="T18" fmla="*/ 0 w 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0" y="8"/>
                      </a:moveTo>
                      <a:lnTo>
                        <a:pt x="0" y="5"/>
                      </a:lnTo>
                      <a:lnTo>
                        <a:pt x="0" y="3"/>
                      </a:lnTo>
                      <a:lnTo>
                        <a:pt x="0" y="1"/>
                      </a:lnTo>
                      <a:lnTo>
                        <a:pt x="0" y="0"/>
                      </a:lnTo>
                      <a:lnTo>
                        <a:pt x="2" y="3"/>
                      </a:lnTo>
                      <a:lnTo>
                        <a:pt x="4" y="5"/>
                      </a:lnTo>
                      <a:lnTo>
                        <a:pt x="2" y="5"/>
                      </a:lnTo>
                      <a:lnTo>
                        <a:pt x="2" y="6"/>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8" name="íŝḻíḍe"/>
                <p:cNvSpPr/>
                <p:nvPr/>
              </p:nvSpPr>
              <p:spPr bwMode="auto">
                <a:xfrm>
                  <a:off x="2263" y="362"/>
                  <a:ext cx="309" cy="258"/>
                </a:xfrm>
                <a:custGeom>
                  <a:avLst/>
                  <a:gdLst>
                    <a:gd name="T0" fmla="*/ 8 w 190"/>
                    <a:gd name="T1" fmla="*/ 158 h 158"/>
                    <a:gd name="T2" fmla="*/ 59 w 190"/>
                    <a:gd name="T3" fmla="*/ 158 h 158"/>
                    <a:gd name="T4" fmla="*/ 88 w 190"/>
                    <a:gd name="T5" fmla="*/ 117 h 158"/>
                    <a:gd name="T6" fmla="*/ 88 w 190"/>
                    <a:gd name="T7" fmla="*/ 158 h 158"/>
                    <a:gd name="T8" fmla="*/ 127 w 190"/>
                    <a:gd name="T9" fmla="*/ 158 h 158"/>
                    <a:gd name="T10" fmla="*/ 129 w 190"/>
                    <a:gd name="T11" fmla="*/ 155 h 158"/>
                    <a:gd name="T12" fmla="*/ 164 w 190"/>
                    <a:gd name="T13" fmla="*/ 78 h 158"/>
                    <a:gd name="T14" fmla="*/ 182 w 190"/>
                    <a:gd name="T15" fmla="*/ 6 h 158"/>
                    <a:gd name="T16" fmla="*/ 0 w 190"/>
                    <a:gd name="T17" fmla="*/ 95 h 158"/>
                    <a:gd name="T18" fmla="*/ 3 w 190"/>
                    <a:gd name="T19" fmla="*/ 114 h 158"/>
                    <a:gd name="T20" fmla="*/ 8 w 190"/>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58">
                      <a:moveTo>
                        <a:pt x="8" y="158"/>
                      </a:moveTo>
                      <a:cubicBezTo>
                        <a:pt x="25" y="158"/>
                        <a:pt x="42" y="158"/>
                        <a:pt x="59" y="158"/>
                      </a:cubicBezTo>
                      <a:cubicBezTo>
                        <a:pt x="68" y="144"/>
                        <a:pt x="78" y="130"/>
                        <a:pt x="88" y="117"/>
                      </a:cubicBezTo>
                      <a:cubicBezTo>
                        <a:pt x="88" y="158"/>
                        <a:pt x="88" y="158"/>
                        <a:pt x="88" y="158"/>
                      </a:cubicBezTo>
                      <a:cubicBezTo>
                        <a:pt x="101" y="158"/>
                        <a:pt x="114" y="158"/>
                        <a:pt x="127" y="158"/>
                      </a:cubicBezTo>
                      <a:cubicBezTo>
                        <a:pt x="128" y="157"/>
                        <a:pt x="128" y="156"/>
                        <a:pt x="129" y="155"/>
                      </a:cubicBezTo>
                      <a:cubicBezTo>
                        <a:pt x="141" y="130"/>
                        <a:pt x="154" y="103"/>
                        <a:pt x="164" y="78"/>
                      </a:cubicBezTo>
                      <a:cubicBezTo>
                        <a:pt x="180" y="40"/>
                        <a:pt x="190" y="9"/>
                        <a:pt x="182" y="6"/>
                      </a:cubicBezTo>
                      <a:cubicBezTo>
                        <a:pt x="165" y="0"/>
                        <a:pt x="98" y="58"/>
                        <a:pt x="0" y="95"/>
                      </a:cubicBezTo>
                      <a:cubicBezTo>
                        <a:pt x="1" y="102"/>
                        <a:pt x="2" y="108"/>
                        <a:pt x="3" y="114"/>
                      </a:cubicBezTo>
                      <a:cubicBezTo>
                        <a:pt x="5" y="129"/>
                        <a:pt x="6" y="144"/>
                        <a:pt x="8" y="158"/>
                      </a:cubicBezTo>
                      <a:close/>
                    </a:path>
                  </a:pathLst>
                </a:custGeom>
                <a:solidFill>
                  <a:srgbClr val="BAD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9" name="ïŝľiḑê"/>
                <p:cNvSpPr/>
                <p:nvPr/>
              </p:nvSpPr>
              <p:spPr bwMode="auto">
                <a:xfrm>
                  <a:off x="1140" y="226"/>
                  <a:ext cx="2" cy="16"/>
                </a:xfrm>
                <a:custGeom>
                  <a:avLst/>
                  <a:gdLst>
                    <a:gd name="T0" fmla="*/ 1 w 1"/>
                    <a:gd name="T1" fmla="*/ 10 h 10"/>
                    <a:gd name="T2" fmla="*/ 0 w 1"/>
                    <a:gd name="T3" fmla="*/ 9 h 10"/>
                    <a:gd name="T4" fmla="*/ 0 w 1"/>
                    <a:gd name="T5" fmla="*/ 9 h 10"/>
                    <a:gd name="T6" fmla="*/ 0 w 1"/>
                    <a:gd name="T7" fmla="*/ 2 h 10"/>
                    <a:gd name="T8" fmla="*/ 0 w 1"/>
                    <a:gd name="T9" fmla="*/ 2 h 10"/>
                    <a:gd name="T10" fmla="*/ 0 w 1"/>
                    <a:gd name="T11" fmla="*/ 0 h 10"/>
                    <a:gd name="T12" fmla="*/ 1 w 1"/>
                    <a:gd name="T13" fmla="*/ 0 h 10"/>
                    <a:gd name="T14" fmla="*/ 1 w 1"/>
                    <a:gd name="T15" fmla="*/ 1 h 10"/>
                    <a:gd name="T16" fmla="*/ 1 w 1"/>
                    <a:gd name="T17" fmla="*/ 2 h 10"/>
                    <a:gd name="T18" fmla="*/ 1 w 1"/>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0">
                      <a:moveTo>
                        <a:pt x="1" y="10"/>
                      </a:moveTo>
                      <a:cubicBezTo>
                        <a:pt x="1" y="10"/>
                        <a:pt x="1" y="9"/>
                        <a:pt x="0" y="9"/>
                      </a:cubicBezTo>
                      <a:cubicBezTo>
                        <a:pt x="0" y="9"/>
                        <a:pt x="0" y="9"/>
                        <a:pt x="0" y="9"/>
                      </a:cubicBezTo>
                      <a:cubicBezTo>
                        <a:pt x="0" y="2"/>
                        <a:pt x="0" y="2"/>
                        <a:pt x="0" y="2"/>
                      </a:cubicBezTo>
                      <a:cubicBezTo>
                        <a:pt x="0" y="2"/>
                        <a:pt x="0" y="2"/>
                        <a:pt x="0" y="2"/>
                      </a:cubicBezTo>
                      <a:cubicBezTo>
                        <a:pt x="0" y="1"/>
                        <a:pt x="0" y="1"/>
                        <a:pt x="0" y="0"/>
                      </a:cubicBezTo>
                      <a:cubicBezTo>
                        <a:pt x="0" y="0"/>
                        <a:pt x="1" y="0"/>
                        <a:pt x="1" y="0"/>
                      </a:cubicBezTo>
                      <a:cubicBezTo>
                        <a:pt x="1" y="0"/>
                        <a:pt x="1" y="0"/>
                        <a:pt x="1" y="1"/>
                      </a:cubicBezTo>
                      <a:cubicBezTo>
                        <a:pt x="1" y="1"/>
                        <a:pt x="1" y="2"/>
                        <a:pt x="1" y="2"/>
                      </a:cubicBezTo>
                      <a:lnTo>
                        <a:pt x="1"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0" name="ïṩļîďe"/>
                <p:cNvSpPr/>
                <p:nvPr/>
              </p:nvSpPr>
              <p:spPr bwMode="auto">
                <a:xfrm>
                  <a:off x="2628" y="583"/>
                  <a:ext cx="6" cy="4"/>
                </a:xfrm>
                <a:custGeom>
                  <a:avLst/>
                  <a:gdLst>
                    <a:gd name="T0" fmla="*/ 0 w 6"/>
                    <a:gd name="T1" fmla="*/ 0 h 4"/>
                    <a:gd name="T2" fmla="*/ 1 w 6"/>
                    <a:gd name="T3" fmla="*/ 0 h 4"/>
                    <a:gd name="T4" fmla="*/ 3 w 6"/>
                    <a:gd name="T5" fmla="*/ 0 h 4"/>
                    <a:gd name="T6" fmla="*/ 4 w 6"/>
                    <a:gd name="T7" fmla="*/ 0 h 4"/>
                    <a:gd name="T8" fmla="*/ 6 w 6"/>
                    <a:gd name="T9" fmla="*/ 0 h 4"/>
                    <a:gd name="T10" fmla="*/ 4 w 6"/>
                    <a:gd name="T11" fmla="*/ 1 h 4"/>
                    <a:gd name="T12" fmla="*/ 4 w 6"/>
                    <a:gd name="T13" fmla="*/ 1 h 4"/>
                    <a:gd name="T14" fmla="*/ 4 w 6"/>
                    <a:gd name="T15" fmla="*/ 3 h 4"/>
                    <a:gd name="T16" fmla="*/ 3 w 6"/>
                    <a:gd name="T17" fmla="*/ 4 h 4"/>
                    <a:gd name="T18" fmla="*/ 3 w 6"/>
                    <a:gd name="T19" fmla="*/ 4 h 4"/>
                    <a:gd name="T20" fmla="*/ 1 w 6"/>
                    <a:gd name="T21" fmla="*/ 3 h 4"/>
                    <a:gd name="T22" fmla="*/ 0 w 6"/>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0" y="0"/>
                      </a:moveTo>
                      <a:lnTo>
                        <a:pt x="1" y="0"/>
                      </a:lnTo>
                      <a:lnTo>
                        <a:pt x="3" y="0"/>
                      </a:lnTo>
                      <a:lnTo>
                        <a:pt x="4" y="0"/>
                      </a:lnTo>
                      <a:lnTo>
                        <a:pt x="6" y="0"/>
                      </a:lnTo>
                      <a:lnTo>
                        <a:pt x="4" y="1"/>
                      </a:lnTo>
                      <a:lnTo>
                        <a:pt x="4" y="1"/>
                      </a:lnTo>
                      <a:lnTo>
                        <a:pt x="4" y="3"/>
                      </a:lnTo>
                      <a:lnTo>
                        <a:pt x="3" y="4"/>
                      </a:lnTo>
                      <a:lnTo>
                        <a:pt x="3" y="4"/>
                      </a:lnTo>
                      <a:lnTo>
                        <a:pt x="1"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1" name="îSļiḍe"/>
                <p:cNvSpPr/>
                <p:nvPr/>
              </p:nvSpPr>
              <p:spPr bwMode="auto">
                <a:xfrm>
                  <a:off x="2567" y="594"/>
                  <a:ext cx="7" cy="5"/>
                </a:xfrm>
                <a:custGeom>
                  <a:avLst/>
                  <a:gdLst>
                    <a:gd name="T0" fmla="*/ 7 w 7"/>
                    <a:gd name="T1" fmla="*/ 5 h 5"/>
                    <a:gd name="T2" fmla="*/ 5 w 7"/>
                    <a:gd name="T3" fmla="*/ 5 h 5"/>
                    <a:gd name="T4" fmla="*/ 2 w 7"/>
                    <a:gd name="T5" fmla="*/ 5 h 5"/>
                    <a:gd name="T6" fmla="*/ 0 w 7"/>
                    <a:gd name="T7" fmla="*/ 5 h 5"/>
                    <a:gd name="T8" fmla="*/ 0 w 7"/>
                    <a:gd name="T9" fmla="*/ 5 h 5"/>
                    <a:gd name="T10" fmla="*/ 0 w 7"/>
                    <a:gd name="T11" fmla="*/ 5 h 5"/>
                    <a:gd name="T12" fmla="*/ 0 w 7"/>
                    <a:gd name="T13" fmla="*/ 3 h 5"/>
                    <a:gd name="T14" fmla="*/ 2 w 7"/>
                    <a:gd name="T15" fmla="*/ 2 h 5"/>
                    <a:gd name="T16" fmla="*/ 4 w 7"/>
                    <a:gd name="T17" fmla="*/ 0 h 5"/>
                    <a:gd name="T18" fmla="*/ 4 w 7"/>
                    <a:gd name="T19" fmla="*/ 0 h 5"/>
                    <a:gd name="T20" fmla="*/ 4 w 7"/>
                    <a:gd name="T21" fmla="*/ 2 h 5"/>
                    <a:gd name="T22" fmla="*/ 7 w 7"/>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7" y="5"/>
                      </a:moveTo>
                      <a:lnTo>
                        <a:pt x="5" y="5"/>
                      </a:lnTo>
                      <a:lnTo>
                        <a:pt x="2" y="5"/>
                      </a:lnTo>
                      <a:lnTo>
                        <a:pt x="0" y="5"/>
                      </a:lnTo>
                      <a:lnTo>
                        <a:pt x="0" y="5"/>
                      </a:lnTo>
                      <a:lnTo>
                        <a:pt x="0" y="5"/>
                      </a:lnTo>
                      <a:lnTo>
                        <a:pt x="0" y="3"/>
                      </a:lnTo>
                      <a:lnTo>
                        <a:pt x="2" y="2"/>
                      </a:lnTo>
                      <a:lnTo>
                        <a:pt x="4" y="0"/>
                      </a:lnTo>
                      <a:lnTo>
                        <a:pt x="4" y="0"/>
                      </a:lnTo>
                      <a:lnTo>
                        <a:pt x="4" y="2"/>
                      </a:lnTo>
                      <a:lnTo>
                        <a:pt x="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2" name="ï$1iḍe"/>
                <p:cNvSpPr/>
                <p:nvPr/>
              </p:nvSpPr>
              <p:spPr bwMode="auto">
                <a:xfrm>
                  <a:off x="2616" y="448"/>
                  <a:ext cx="3" cy="10"/>
                </a:xfrm>
                <a:custGeom>
                  <a:avLst/>
                  <a:gdLst>
                    <a:gd name="T0" fmla="*/ 3 w 3"/>
                    <a:gd name="T1" fmla="*/ 5 h 10"/>
                    <a:gd name="T2" fmla="*/ 2 w 3"/>
                    <a:gd name="T3" fmla="*/ 7 h 10"/>
                    <a:gd name="T4" fmla="*/ 2 w 3"/>
                    <a:gd name="T5" fmla="*/ 10 h 10"/>
                    <a:gd name="T6" fmla="*/ 0 w 3"/>
                    <a:gd name="T7" fmla="*/ 10 h 10"/>
                    <a:gd name="T8" fmla="*/ 0 w 3"/>
                    <a:gd name="T9" fmla="*/ 9 h 10"/>
                    <a:gd name="T10" fmla="*/ 0 w 3"/>
                    <a:gd name="T11" fmla="*/ 5 h 10"/>
                    <a:gd name="T12" fmla="*/ 0 w 3"/>
                    <a:gd name="T13" fmla="*/ 2 h 10"/>
                    <a:gd name="T14" fmla="*/ 0 w 3"/>
                    <a:gd name="T15" fmla="*/ 0 h 10"/>
                    <a:gd name="T16" fmla="*/ 2 w 3"/>
                    <a:gd name="T17" fmla="*/ 2 h 10"/>
                    <a:gd name="T18" fmla="*/ 3 w 3"/>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3" y="5"/>
                      </a:moveTo>
                      <a:lnTo>
                        <a:pt x="2" y="7"/>
                      </a:lnTo>
                      <a:lnTo>
                        <a:pt x="2" y="10"/>
                      </a:lnTo>
                      <a:lnTo>
                        <a:pt x="0" y="10"/>
                      </a:lnTo>
                      <a:lnTo>
                        <a:pt x="0" y="9"/>
                      </a:lnTo>
                      <a:lnTo>
                        <a:pt x="0" y="5"/>
                      </a:lnTo>
                      <a:lnTo>
                        <a:pt x="0" y="2"/>
                      </a:lnTo>
                      <a:lnTo>
                        <a:pt x="0" y="0"/>
                      </a:lnTo>
                      <a:lnTo>
                        <a:pt x="2" y="2"/>
                      </a:ln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3" name="íṧļîďé"/>
                <p:cNvSpPr/>
                <p:nvPr/>
              </p:nvSpPr>
              <p:spPr bwMode="auto">
                <a:xfrm>
                  <a:off x="2628" y="251"/>
                  <a:ext cx="3" cy="6"/>
                </a:xfrm>
                <a:custGeom>
                  <a:avLst/>
                  <a:gdLst>
                    <a:gd name="T0" fmla="*/ 3 w 3"/>
                    <a:gd name="T1" fmla="*/ 6 h 6"/>
                    <a:gd name="T2" fmla="*/ 0 w 3"/>
                    <a:gd name="T3" fmla="*/ 3 h 6"/>
                    <a:gd name="T4" fmla="*/ 0 w 3"/>
                    <a:gd name="T5" fmla="*/ 1 h 6"/>
                    <a:gd name="T6" fmla="*/ 1 w 3"/>
                    <a:gd name="T7" fmla="*/ 1 h 6"/>
                    <a:gd name="T8" fmla="*/ 1 w 3"/>
                    <a:gd name="T9" fmla="*/ 0 h 6"/>
                    <a:gd name="T10" fmla="*/ 1 w 3"/>
                    <a:gd name="T11" fmla="*/ 1 h 6"/>
                    <a:gd name="T12" fmla="*/ 1 w 3"/>
                    <a:gd name="T13" fmla="*/ 5 h 6"/>
                    <a:gd name="T14" fmla="*/ 3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6"/>
                      </a:moveTo>
                      <a:lnTo>
                        <a:pt x="0" y="3"/>
                      </a:lnTo>
                      <a:lnTo>
                        <a:pt x="0" y="1"/>
                      </a:lnTo>
                      <a:lnTo>
                        <a:pt x="1" y="1"/>
                      </a:lnTo>
                      <a:lnTo>
                        <a:pt x="1" y="0"/>
                      </a:lnTo>
                      <a:lnTo>
                        <a:pt x="1" y="1"/>
                      </a:lnTo>
                      <a:lnTo>
                        <a:pt x="1" y="5"/>
                      </a:lnTo>
                      <a:lnTo>
                        <a:pt x="3"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4" name="íṡľiḓe"/>
                <p:cNvSpPr/>
                <p:nvPr/>
              </p:nvSpPr>
              <p:spPr bwMode="auto">
                <a:xfrm>
                  <a:off x="2623" y="256"/>
                  <a:ext cx="6" cy="3"/>
                </a:xfrm>
                <a:custGeom>
                  <a:avLst/>
                  <a:gdLst>
                    <a:gd name="T0" fmla="*/ 3 w 6"/>
                    <a:gd name="T1" fmla="*/ 0 h 3"/>
                    <a:gd name="T2" fmla="*/ 6 w 6"/>
                    <a:gd name="T3" fmla="*/ 3 h 3"/>
                    <a:gd name="T4" fmla="*/ 5 w 6"/>
                    <a:gd name="T5" fmla="*/ 3 h 3"/>
                    <a:gd name="T6" fmla="*/ 1 w 6"/>
                    <a:gd name="T7" fmla="*/ 3 h 3"/>
                    <a:gd name="T8" fmla="*/ 0 w 6"/>
                    <a:gd name="T9" fmla="*/ 3 h 3"/>
                    <a:gd name="T10" fmla="*/ 1 w 6"/>
                    <a:gd name="T11" fmla="*/ 3 h 3"/>
                    <a:gd name="T12" fmla="*/ 3 w 6"/>
                    <a:gd name="T13" fmla="*/ 1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6" y="3"/>
                      </a:lnTo>
                      <a:lnTo>
                        <a:pt x="5" y="3"/>
                      </a:lnTo>
                      <a:lnTo>
                        <a:pt x="1" y="3"/>
                      </a:lnTo>
                      <a:lnTo>
                        <a:pt x="0" y="3"/>
                      </a:lnTo>
                      <a:lnTo>
                        <a:pt x="1"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5" name="îṡľïďé"/>
                <p:cNvSpPr/>
                <p:nvPr/>
              </p:nvSpPr>
              <p:spPr bwMode="auto">
                <a:xfrm>
                  <a:off x="2611" y="179"/>
                  <a:ext cx="7" cy="3"/>
                </a:xfrm>
                <a:custGeom>
                  <a:avLst/>
                  <a:gdLst>
                    <a:gd name="T0" fmla="*/ 4 w 7"/>
                    <a:gd name="T1" fmla="*/ 0 h 3"/>
                    <a:gd name="T2" fmla="*/ 7 w 7"/>
                    <a:gd name="T3" fmla="*/ 3 h 3"/>
                    <a:gd name="T4" fmla="*/ 7 w 7"/>
                    <a:gd name="T5" fmla="*/ 3 h 3"/>
                    <a:gd name="T6" fmla="*/ 0 w 7"/>
                    <a:gd name="T7" fmla="*/ 3 h 3"/>
                    <a:gd name="T8" fmla="*/ 0 w 7"/>
                    <a:gd name="T9" fmla="*/ 3 h 3"/>
                    <a:gd name="T10" fmla="*/ 0 w 7"/>
                    <a:gd name="T11" fmla="*/ 3 h 3"/>
                    <a:gd name="T12" fmla="*/ 4 w 7"/>
                    <a:gd name="T13" fmla="*/ 0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lnTo>
                        <a:pt x="7" y="3"/>
                      </a:lnTo>
                      <a:lnTo>
                        <a:pt x="7" y="3"/>
                      </a:lnTo>
                      <a:lnTo>
                        <a:pt x="0" y="3"/>
                      </a:lnTo>
                      <a:lnTo>
                        <a:pt x="0" y="3"/>
                      </a:lnTo>
                      <a:lnTo>
                        <a:pt x="0" y="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6" name="iṣļíḑe"/>
                <p:cNvSpPr/>
                <p:nvPr/>
              </p:nvSpPr>
              <p:spPr bwMode="auto">
                <a:xfrm>
                  <a:off x="2611" y="195"/>
                  <a:ext cx="7" cy="5"/>
                </a:xfrm>
                <a:custGeom>
                  <a:avLst/>
                  <a:gdLst>
                    <a:gd name="T0" fmla="*/ 4 w 7"/>
                    <a:gd name="T1" fmla="*/ 0 h 5"/>
                    <a:gd name="T2" fmla="*/ 7 w 7"/>
                    <a:gd name="T3" fmla="*/ 5 h 5"/>
                    <a:gd name="T4" fmla="*/ 7 w 7"/>
                    <a:gd name="T5" fmla="*/ 5 h 5"/>
                    <a:gd name="T6" fmla="*/ 0 w 7"/>
                    <a:gd name="T7" fmla="*/ 5 h 5"/>
                    <a:gd name="T8" fmla="*/ 0 w 7"/>
                    <a:gd name="T9" fmla="*/ 5 h 5"/>
                    <a:gd name="T10" fmla="*/ 0 w 7"/>
                    <a:gd name="T11" fmla="*/ 5 h 5"/>
                    <a:gd name="T12" fmla="*/ 2 w 7"/>
                    <a:gd name="T13" fmla="*/ 2 h 5"/>
                    <a:gd name="T14" fmla="*/ 4 w 7"/>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0"/>
                      </a:moveTo>
                      <a:lnTo>
                        <a:pt x="7" y="5"/>
                      </a:lnTo>
                      <a:lnTo>
                        <a:pt x="7" y="5"/>
                      </a:lnTo>
                      <a:lnTo>
                        <a:pt x="0" y="5"/>
                      </a:lnTo>
                      <a:lnTo>
                        <a:pt x="0" y="5"/>
                      </a:lnTo>
                      <a:lnTo>
                        <a:pt x="0" y="5"/>
                      </a:lnTo>
                      <a:lnTo>
                        <a:pt x="2" y="2"/>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7" name="îṩlïḍè"/>
                <p:cNvSpPr/>
                <p:nvPr/>
              </p:nvSpPr>
              <p:spPr bwMode="auto">
                <a:xfrm>
                  <a:off x="2701" y="574"/>
                  <a:ext cx="6" cy="5"/>
                </a:xfrm>
                <a:custGeom>
                  <a:avLst/>
                  <a:gdLst>
                    <a:gd name="T0" fmla="*/ 6 w 6"/>
                    <a:gd name="T1" fmla="*/ 5 h 5"/>
                    <a:gd name="T2" fmla="*/ 5 w 6"/>
                    <a:gd name="T3" fmla="*/ 5 h 5"/>
                    <a:gd name="T4" fmla="*/ 1 w 6"/>
                    <a:gd name="T5" fmla="*/ 5 h 5"/>
                    <a:gd name="T6" fmla="*/ 0 w 6"/>
                    <a:gd name="T7" fmla="*/ 5 h 5"/>
                    <a:gd name="T8" fmla="*/ 0 w 6"/>
                    <a:gd name="T9" fmla="*/ 4 h 5"/>
                    <a:gd name="T10" fmla="*/ 1 w 6"/>
                    <a:gd name="T11" fmla="*/ 2 h 5"/>
                    <a:gd name="T12" fmla="*/ 3 w 6"/>
                    <a:gd name="T13" fmla="*/ 0 h 5"/>
                    <a:gd name="T14" fmla="*/ 3 w 6"/>
                    <a:gd name="T15" fmla="*/ 0 h 5"/>
                    <a:gd name="T16" fmla="*/ 3 w 6"/>
                    <a:gd name="T17" fmla="*/ 0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5" y="5"/>
                      </a:lnTo>
                      <a:lnTo>
                        <a:pt x="1" y="5"/>
                      </a:lnTo>
                      <a:lnTo>
                        <a:pt x="0" y="5"/>
                      </a:lnTo>
                      <a:lnTo>
                        <a:pt x="0" y="4"/>
                      </a:lnTo>
                      <a:lnTo>
                        <a:pt x="1" y="2"/>
                      </a:lnTo>
                      <a:lnTo>
                        <a:pt x="3" y="0"/>
                      </a:lnTo>
                      <a:lnTo>
                        <a:pt x="3" y="0"/>
                      </a:lnTo>
                      <a:lnTo>
                        <a:pt x="3" y="0"/>
                      </a:ln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8" name="išlíḑê"/>
                <p:cNvSpPr/>
                <p:nvPr/>
              </p:nvSpPr>
              <p:spPr bwMode="auto">
                <a:xfrm>
                  <a:off x="2639" y="576"/>
                  <a:ext cx="6" cy="3"/>
                </a:xfrm>
                <a:custGeom>
                  <a:avLst/>
                  <a:gdLst>
                    <a:gd name="T0" fmla="*/ 6 w 6"/>
                    <a:gd name="T1" fmla="*/ 3 h 3"/>
                    <a:gd name="T2" fmla="*/ 5 w 6"/>
                    <a:gd name="T3" fmla="*/ 3 h 3"/>
                    <a:gd name="T4" fmla="*/ 2 w 6"/>
                    <a:gd name="T5" fmla="*/ 3 h 3"/>
                    <a:gd name="T6" fmla="*/ 0 w 6"/>
                    <a:gd name="T7" fmla="*/ 3 h 3"/>
                    <a:gd name="T8" fmla="*/ 2 w 6"/>
                    <a:gd name="T9" fmla="*/ 3 h 3"/>
                    <a:gd name="T10" fmla="*/ 3 w 6"/>
                    <a:gd name="T11" fmla="*/ 2 h 3"/>
                    <a:gd name="T12" fmla="*/ 3 w 6"/>
                    <a:gd name="T13" fmla="*/ 0 h 3"/>
                    <a:gd name="T14" fmla="*/ 3 w 6"/>
                    <a:gd name="T15" fmla="*/ 0 h 3"/>
                    <a:gd name="T16" fmla="*/ 5 w 6"/>
                    <a:gd name="T17" fmla="*/ 2 h 3"/>
                    <a:gd name="T18" fmla="*/ 6 w 6"/>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6" y="3"/>
                      </a:moveTo>
                      <a:lnTo>
                        <a:pt x="5" y="3"/>
                      </a:lnTo>
                      <a:lnTo>
                        <a:pt x="2" y="3"/>
                      </a:lnTo>
                      <a:lnTo>
                        <a:pt x="0" y="3"/>
                      </a:lnTo>
                      <a:lnTo>
                        <a:pt x="2" y="3"/>
                      </a:lnTo>
                      <a:lnTo>
                        <a:pt x="3" y="2"/>
                      </a:lnTo>
                      <a:lnTo>
                        <a:pt x="3" y="0"/>
                      </a:lnTo>
                      <a:lnTo>
                        <a:pt x="3" y="0"/>
                      </a:lnTo>
                      <a:lnTo>
                        <a:pt x="5" y="2"/>
                      </a:lnTo>
                      <a:lnTo>
                        <a:pt x="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9" name="isļïḋé"/>
                <p:cNvSpPr/>
                <p:nvPr/>
              </p:nvSpPr>
              <p:spPr bwMode="auto">
                <a:xfrm>
                  <a:off x="2691" y="604"/>
                  <a:ext cx="3" cy="6"/>
                </a:xfrm>
                <a:custGeom>
                  <a:avLst/>
                  <a:gdLst>
                    <a:gd name="T0" fmla="*/ 3 w 3"/>
                    <a:gd name="T1" fmla="*/ 3 h 6"/>
                    <a:gd name="T2" fmla="*/ 3 w 3"/>
                    <a:gd name="T3" fmla="*/ 5 h 6"/>
                    <a:gd name="T4" fmla="*/ 3 w 3"/>
                    <a:gd name="T5" fmla="*/ 6 h 6"/>
                    <a:gd name="T6" fmla="*/ 3 w 3"/>
                    <a:gd name="T7" fmla="*/ 6 h 6"/>
                    <a:gd name="T8" fmla="*/ 3 w 3"/>
                    <a:gd name="T9" fmla="*/ 6 h 6"/>
                    <a:gd name="T10" fmla="*/ 3 w 3"/>
                    <a:gd name="T11" fmla="*/ 6 h 6"/>
                    <a:gd name="T12" fmla="*/ 2 w 3"/>
                    <a:gd name="T13" fmla="*/ 5 h 6"/>
                    <a:gd name="T14" fmla="*/ 0 w 3"/>
                    <a:gd name="T15" fmla="*/ 0 h 6"/>
                    <a:gd name="T16" fmla="*/ 0 w 3"/>
                    <a:gd name="T17" fmla="*/ 0 h 6"/>
                    <a:gd name="T18" fmla="*/ 3 w 3"/>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3"/>
                      </a:moveTo>
                      <a:lnTo>
                        <a:pt x="3" y="5"/>
                      </a:lnTo>
                      <a:lnTo>
                        <a:pt x="3" y="6"/>
                      </a:lnTo>
                      <a:lnTo>
                        <a:pt x="3" y="6"/>
                      </a:lnTo>
                      <a:lnTo>
                        <a:pt x="3" y="6"/>
                      </a:lnTo>
                      <a:lnTo>
                        <a:pt x="3" y="6"/>
                      </a:lnTo>
                      <a:lnTo>
                        <a:pt x="2" y="5"/>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0" name="îṡlíḍe"/>
                <p:cNvSpPr/>
                <p:nvPr/>
              </p:nvSpPr>
              <p:spPr bwMode="auto">
                <a:xfrm>
                  <a:off x="2714" y="604"/>
                  <a:ext cx="5" cy="6"/>
                </a:xfrm>
                <a:custGeom>
                  <a:avLst/>
                  <a:gdLst>
                    <a:gd name="T0" fmla="*/ 0 w 5"/>
                    <a:gd name="T1" fmla="*/ 0 h 6"/>
                    <a:gd name="T2" fmla="*/ 5 w 5"/>
                    <a:gd name="T3" fmla="*/ 1 h 6"/>
                    <a:gd name="T4" fmla="*/ 5 w 5"/>
                    <a:gd name="T5" fmla="*/ 3 h 6"/>
                    <a:gd name="T6" fmla="*/ 5 w 5"/>
                    <a:gd name="T7" fmla="*/ 3 h 6"/>
                    <a:gd name="T8" fmla="*/ 5 w 5"/>
                    <a:gd name="T9" fmla="*/ 5 h 6"/>
                    <a:gd name="T10" fmla="*/ 5 w 5"/>
                    <a:gd name="T11" fmla="*/ 6 h 6"/>
                    <a:gd name="T12" fmla="*/ 5 w 5"/>
                    <a:gd name="T13" fmla="*/ 6 h 6"/>
                    <a:gd name="T14" fmla="*/ 5 w 5"/>
                    <a:gd name="T15" fmla="*/ 6 h 6"/>
                    <a:gd name="T16" fmla="*/ 3 w 5"/>
                    <a:gd name="T17" fmla="*/ 5 h 6"/>
                    <a:gd name="T18" fmla="*/ 0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0" y="0"/>
                      </a:moveTo>
                      <a:lnTo>
                        <a:pt x="5" y="1"/>
                      </a:lnTo>
                      <a:lnTo>
                        <a:pt x="5" y="3"/>
                      </a:lnTo>
                      <a:lnTo>
                        <a:pt x="5" y="3"/>
                      </a:lnTo>
                      <a:lnTo>
                        <a:pt x="5" y="5"/>
                      </a:lnTo>
                      <a:lnTo>
                        <a:pt x="5" y="6"/>
                      </a:lnTo>
                      <a:lnTo>
                        <a:pt x="5" y="6"/>
                      </a:lnTo>
                      <a:lnTo>
                        <a:pt x="5" y="6"/>
                      </a:lnTo>
                      <a:lnTo>
                        <a:pt x="3"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1" name="îşlídê"/>
                <p:cNvSpPr/>
                <p:nvPr/>
              </p:nvSpPr>
              <p:spPr bwMode="auto">
                <a:xfrm>
                  <a:off x="2644" y="303"/>
                  <a:ext cx="6" cy="10"/>
                </a:xfrm>
                <a:custGeom>
                  <a:avLst/>
                  <a:gdLst>
                    <a:gd name="T0" fmla="*/ 5 w 6"/>
                    <a:gd name="T1" fmla="*/ 0 h 10"/>
                    <a:gd name="T2" fmla="*/ 6 w 6"/>
                    <a:gd name="T3" fmla="*/ 3 h 10"/>
                    <a:gd name="T4" fmla="*/ 6 w 6"/>
                    <a:gd name="T5" fmla="*/ 10 h 10"/>
                    <a:gd name="T6" fmla="*/ 6 w 6"/>
                    <a:gd name="T7" fmla="*/ 10 h 10"/>
                    <a:gd name="T8" fmla="*/ 0 w 6"/>
                    <a:gd name="T9" fmla="*/ 5 h 10"/>
                    <a:gd name="T10" fmla="*/ 1 w 6"/>
                    <a:gd name="T11" fmla="*/ 5 h 10"/>
                    <a:gd name="T12" fmla="*/ 3 w 6"/>
                    <a:gd name="T13" fmla="*/ 2 h 10"/>
                    <a:gd name="T14" fmla="*/ 5 w 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5" y="0"/>
                      </a:moveTo>
                      <a:lnTo>
                        <a:pt x="6" y="3"/>
                      </a:lnTo>
                      <a:lnTo>
                        <a:pt x="6" y="10"/>
                      </a:lnTo>
                      <a:lnTo>
                        <a:pt x="6" y="10"/>
                      </a:lnTo>
                      <a:lnTo>
                        <a:pt x="0" y="5"/>
                      </a:lnTo>
                      <a:lnTo>
                        <a:pt x="1" y="5"/>
                      </a:lnTo>
                      <a:lnTo>
                        <a:pt x="3" y="2"/>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2" name="íS1îdè"/>
                <p:cNvSpPr/>
                <p:nvPr/>
              </p:nvSpPr>
              <p:spPr bwMode="auto">
                <a:xfrm>
                  <a:off x="2641" y="236"/>
                  <a:ext cx="3" cy="6"/>
                </a:xfrm>
                <a:custGeom>
                  <a:avLst/>
                  <a:gdLst>
                    <a:gd name="T0" fmla="*/ 3 w 3"/>
                    <a:gd name="T1" fmla="*/ 0 h 6"/>
                    <a:gd name="T2" fmla="*/ 3 w 3"/>
                    <a:gd name="T3" fmla="*/ 3 h 6"/>
                    <a:gd name="T4" fmla="*/ 3 w 3"/>
                    <a:gd name="T5" fmla="*/ 6 h 6"/>
                    <a:gd name="T6" fmla="*/ 3 w 3"/>
                    <a:gd name="T7" fmla="*/ 6 h 6"/>
                    <a:gd name="T8" fmla="*/ 0 w 3"/>
                    <a:gd name="T9" fmla="*/ 3 h 6"/>
                    <a:gd name="T10" fmla="*/ 0 w 3"/>
                    <a:gd name="T11" fmla="*/ 3 h 6"/>
                    <a:gd name="T12" fmla="*/ 1 w 3"/>
                    <a:gd name="T13" fmla="*/ 2 h 6"/>
                    <a:gd name="T14" fmla="*/ 3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0"/>
                      </a:moveTo>
                      <a:lnTo>
                        <a:pt x="3" y="3"/>
                      </a:lnTo>
                      <a:lnTo>
                        <a:pt x="3" y="6"/>
                      </a:lnTo>
                      <a:lnTo>
                        <a:pt x="3" y="6"/>
                      </a:lnTo>
                      <a:lnTo>
                        <a:pt x="0" y="3"/>
                      </a:lnTo>
                      <a:lnTo>
                        <a:pt x="0" y="3"/>
                      </a:lnTo>
                      <a:lnTo>
                        <a:pt x="1" y="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3" name="íṩḻiḋê"/>
                <p:cNvSpPr/>
                <p:nvPr/>
              </p:nvSpPr>
              <p:spPr bwMode="auto">
                <a:xfrm>
                  <a:off x="2605" y="72"/>
                  <a:ext cx="5" cy="13"/>
                </a:xfrm>
                <a:custGeom>
                  <a:avLst/>
                  <a:gdLst>
                    <a:gd name="T0" fmla="*/ 1 w 3"/>
                    <a:gd name="T1" fmla="*/ 7 h 8"/>
                    <a:gd name="T2" fmla="*/ 0 w 3"/>
                    <a:gd name="T3" fmla="*/ 4 h 8"/>
                    <a:gd name="T4" fmla="*/ 0 w 3"/>
                    <a:gd name="T5" fmla="*/ 2 h 8"/>
                    <a:gd name="T6" fmla="*/ 0 w 3"/>
                    <a:gd name="T7" fmla="*/ 0 h 8"/>
                    <a:gd name="T8" fmla="*/ 0 w 3"/>
                    <a:gd name="T9" fmla="*/ 0 h 8"/>
                    <a:gd name="T10" fmla="*/ 1 w 3"/>
                    <a:gd name="T11" fmla="*/ 0 h 8"/>
                    <a:gd name="T12" fmla="*/ 1 w 3"/>
                    <a:gd name="T13" fmla="*/ 0 h 8"/>
                    <a:gd name="T14" fmla="*/ 1 w 3"/>
                    <a:gd name="T15" fmla="*/ 0 h 8"/>
                    <a:gd name="T16" fmla="*/ 1 w 3"/>
                    <a:gd name="T17" fmla="*/ 2 h 8"/>
                    <a:gd name="T18" fmla="*/ 1 w 3"/>
                    <a:gd name="T19" fmla="*/ 2 h 8"/>
                    <a:gd name="T20" fmla="*/ 1 w 3"/>
                    <a:gd name="T21" fmla="*/ 2 h 8"/>
                    <a:gd name="T22" fmla="*/ 1 w 3"/>
                    <a:gd name="T23" fmla="*/ 2 h 8"/>
                    <a:gd name="T24" fmla="*/ 1 w 3"/>
                    <a:gd name="T25" fmla="*/ 2 h 8"/>
                    <a:gd name="T26" fmla="*/ 1 w 3"/>
                    <a:gd name="T27" fmla="*/ 2 h 8"/>
                    <a:gd name="T28" fmla="*/ 1 w 3"/>
                    <a:gd name="T29" fmla="*/ 2 h 8"/>
                    <a:gd name="T30" fmla="*/ 1 w 3"/>
                    <a:gd name="T31" fmla="*/ 2 h 8"/>
                    <a:gd name="T32" fmla="*/ 1 w 3"/>
                    <a:gd name="T33" fmla="*/ 2 h 8"/>
                    <a:gd name="T34" fmla="*/ 1 w 3"/>
                    <a:gd name="T35" fmla="*/ 2 h 8"/>
                    <a:gd name="T36" fmla="*/ 1 w 3"/>
                    <a:gd name="T37" fmla="*/ 2 h 8"/>
                    <a:gd name="T38" fmla="*/ 1 w 3"/>
                    <a:gd name="T39" fmla="*/ 2 h 8"/>
                    <a:gd name="T40" fmla="*/ 1 w 3"/>
                    <a:gd name="T41" fmla="*/ 2 h 8"/>
                    <a:gd name="T42" fmla="*/ 1 w 3"/>
                    <a:gd name="T43" fmla="*/ 2 h 8"/>
                    <a:gd name="T44" fmla="*/ 1 w 3"/>
                    <a:gd name="T45" fmla="*/ 2 h 8"/>
                    <a:gd name="T46" fmla="*/ 1 w 3"/>
                    <a:gd name="T47" fmla="*/ 2 h 8"/>
                    <a:gd name="T48" fmla="*/ 1 w 3"/>
                    <a:gd name="T49" fmla="*/ 2 h 8"/>
                    <a:gd name="T50" fmla="*/ 1 w 3"/>
                    <a:gd name="T51" fmla="*/ 2 h 8"/>
                    <a:gd name="T52" fmla="*/ 1 w 3"/>
                    <a:gd name="T53" fmla="*/ 2 h 8"/>
                    <a:gd name="T54" fmla="*/ 1 w 3"/>
                    <a:gd name="T55" fmla="*/ 2 h 8"/>
                    <a:gd name="T56" fmla="*/ 1 w 3"/>
                    <a:gd name="T57" fmla="*/ 2 h 8"/>
                    <a:gd name="T58" fmla="*/ 1 w 3"/>
                    <a:gd name="T59" fmla="*/ 2 h 8"/>
                    <a:gd name="T60" fmla="*/ 1 w 3"/>
                    <a:gd name="T61" fmla="*/ 2 h 8"/>
                    <a:gd name="T62" fmla="*/ 1 w 3"/>
                    <a:gd name="T63" fmla="*/ 2 h 8"/>
                    <a:gd name="T64" fmla="*/ 1 w 3"/>
                    <a:gd name="T65" fmla="*/ 2 h 8"/>
                    <a:gd name="T66" fmla="*/ 1 w 3"/>
                    <a:gd name="T67" fmla="*/ 2 h 8"/>
                    <a:gd name="T68" fmla="*/ 1 w 3"/>
                    <a:gd name="T69" fmla="*/ 2 h 8"/>
                    <a:gd name="T70" fmla="*/ 1 w 3"/>
                    <a:gd name="T71" fmla="*/ 2 h 8"/>
                    <a:gd name="T72" fmla="*/ 1 w 3"/>
                    <a:gd name="T73" fmla="*/ 2 h 8"/>
                    <a:gd name="T74" fmla="*/ 1 w 3"/>
                    <a:gd name="T75" fmla="*/ 2 h 8"/>
                    <a:gd name="T76" fmla="*/ 1 w 3"/>
                    <a:gd name="T77" fmla="*/ 2 h 8"/>
                    <a:gd name="T78" fmla="*/ 1 w 3"/>
                    <a:gd name="T79" fmla="*/ 2 h 8"/>
                    <a:gd name="T80" fmla="*/ 1 w 3"/>
                    <a:gd name="T81" fmla="*/ 2 h 8"/>
                    <a:gd name="T82" fmla="*/ 1 w 3"/>
                    <a:gd name="T83" fmla="*/ 2 h 8"/>
                    <a:gd name="T84" fmla="*/ 1 w 3"/>
                    <a:gd name="T85" fmla="*/ 2 h 8"/>
                    <a:gd name="T86" fmla="*/ 1 w 3"/>
                    <a:gd name="T87" fmla="*/ 2 h 8"/>
                    <a:gd name="T88" fmla="*/ 2 w 3"/>
                    <a:gd name="T89" fmla="*/ 6 h 8"/>
                    <a:gd name="T90" fmla="*/ 2 w 3"/>
                    <a:gd name="T91" fmla="*/ 8 h 8"/>
                    <a:gd name="T92" fmla="*/ 3 w 3"/>
                    <a:gd name="T93" fmla="*/ 8 h 8"/>
                    <a:gd name="T94" fmla="*/ 1 w 3"/>
                    <a:gd name="T9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 h="8">
                      <a:moveTo>
                        <a:pt x="1" y="7"/>
                      </a:moveTo>
                      <a:cubicBezTo>
                        <a:pt x="1" y="6"/>
                        <a:pt x="0" y="5"/>
                        <a:pt x="0" y="4"/>
                      </a:cubicBezTo>
                      <a:cubicBezTo>
                        <a:pt x="0" y="3"/>
                        <a:pt x="0" y="3"/>
                        <a:pt x="0" y="2"/>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6"/>
                        <a:pt x="2" y="6"/>
                        <a:pt x="2" y="6"/>
                      </a:cubicBezTo>
                      <a:cubicBezTo>
                        <a:pt x="2" y="8"/>
                        <a:pt x="2" y="8"/>
                        <a:pt x="2" y="8"/>
                      </a:cubicBezTo>
                      <a:cubicBezTo>
                        <a:pt x="3" y="8"/>
                        <a:pt x="3" y="8"/>
                        <a:pt x="3" y="8"/>
                      </a:cubicBezTo>
                      <a:cubicBezTo>
                        <a:pt x="2" y="8"/>
                        <a:pt x="2"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4" name="ï$ḷîďê"/>
                <p:cNvSpPr/>
                <p:nvPr/>
              </p:nvSpPr>
              <p:spPr bwMode="auto">
                <a:xfrm>
                  <a:off x="503" y="224"/>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5" name="iSliḓe"/>
                <p:cNvSpPr/>
                <p:nvPr/>
              </p:nvSpPr>
              <p:spPr bwMode="auto">
                <a:xfrm>
                  <a:off x="620" y="334"/>
                  <a:ext cx="1" cy="10"/>
                </a:xfrm>
                <a:custGeom>
                  <a:avLst/>
                  <a:gdLst>
                    <a:gd name="T0" fmla="*/ 1 w 1"/>
                    <a:gd name="T1" fmla="*/ 6 h 6"/>
                    <a:gd name="T2" fmla="*/ 0 w 1"/>
                    <a:gd name="T3" fmla="*/ 6 h 6"/>
                    <a:gd name="T4" fmla="*/ 0 w 1"/>
                    <a:gd name="T5" fmla="*/ 6 h 6"/>
                    <a:gd name="T6" fmla="*/ 0 w 1"/>
                    <a:gd name="T7" fmla="*/ 2 h 6"/>
                    <a:gd name="T8" fmla="*/ 0 w 1"/>
                    <a:gd name="T9" fmla="*/ 1 h 6"/>
                    <a:gd name="T10" fmla="*/ 0 w 1"/>
                    <a:gd name="T11" fmla="*/ 0 h 6"/>
                    <a:gd name="T12" fmla="*/ 1 w 1"/>
                    <a:gd name="T13" fmla="*/ 0 h 6"/>
                    <a:gd name="T14" fmla="*/ 1 w 1"/>
                    <a:gd name="T15" fmla="*/ 1 h 6"/>
                    <a:gd name="T16" fmla="*/ 1 w 1"/>
                    <a:gd name="T17" fmla="*/ 1 h 6"/>
                    <a:gd name="T18" fmla="*/ 1 w 1"/>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6">
                      <a:moveTo>
                        <a:pt x="1" y="6"/>
                      </a:moveTo>
                      <a:cubicBezTo>
                        <a:pt x="1" y="6"/>
                        <a:pt x="0" y="6"/>
                        <a:pt x="0" y="6"/>
                      </a:cubicBezTo>
                      <a:cubicBezTo>
                        <a:pt x="0" y="6"/>
                        <a:pt x="0" y="6"/>
                        <a:pt x="0" y="6"/>
                      </a:cubicBezTo>
                      <a:cubicBezTo>
                        <a:pt x="0" y="2"/>
                        <a:pt x="0" y="2"/>
                        <a:pt x="0" y="2"/>
                      </a:cubicBezTo>
                      <a:cubicBezTo>
                        <a:pt x="0" y="1"/>
                        <a:pt x="0" y="1"/>
                        <a:pt x="0" y="1"/>
                      </a:cubicBezTo>
                      <a:cubicBezTo>
                        <a:pt x="0" y="1"/>
                        <a:pt x="0" y="1"/>
                        <a:pt x="0" y="0"/>
                      </a:cubicBezTo>
                      <a:cubicBezTo>
                        <a:pt x="0" y="0"/>
                        <a:pt x="0" y="0"/>
                        <a:pt x="1" y="0"/>
                      </a:cubicBezTo>
                      <a:cubicBezTo>
                        <a:pt x="1" y="0"/>
                        <a:pt x="1" y="0"/>
                        <a:pt x="1" y="1"/>
                      </a:cubicBezTo>
                      <a:cubicBezTo>
                        <a:pt x="1" y="1"/>
                        <a:pt x="1" y="1"/>
                        <a:pt x="1" y="1"/>
                      </a:cubicBezTo>
                      <a:lnTo>
                        <a:pt x="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6" name="ïś1iḋè"/>
                <p:cNvSpPr/>
                <p:nvPr/>
              </p:nvSpPr>
              <p:spPr bwMode="auto">
                <a:xfrm>
                  <a:off x="664" y="341"/>
                  <a:ext cx="0" cy="1"/>
                </a:xfrm>
                <a:custGeom>
                  <a:avLst/>
                  <a:gdLst>
                    <a:gd name="T0" fmla="*/ 1 h 1"/>
                    <a:gd name="T1" fmla="*/ 1 h 1"/>
                    <a:gd name="T2" fmla="*/ 0 h 1"/>
                    <a:gd name="T3" fmla="*/ 1 h 1"/>
                    <a:gd name="T4" fmla="*/ 1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0"/>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7" name="ïṣḷíďé"/>
                <p:cNvSpPr/>
                <p:nvPr/>
              </p:nvSpPr>
              <p:spPr bwMode="auto">
                <a:xfrm>
                  <a:off x="956" y="342"/>
                  <a:ext cx="2" cy="2"/>
                </a:xfrm>
                <a:custGeom>
                  <a:avLst/>
                  <a:gdLst>
                    <a:gd name="T0" fmla="*/ 2 w 2"/>
                    <a:gd name="T1" fmla="*/ 2 h 2"/>
                    <a:gd name="T2" fmla="*/ 0 w 2"/>
                    <a:gd name="T3" fmla="*/ 2 h 2"/>
                    <a:gd name="T4" fmla="*/ 0 w 2"/>
                    <a:gd name="T5" fmla="*/ 2 h 2"/>
                    <a:gd name="T6" fmla="*/ 2 w 2"/>
                    <a:gd name="T7" fmla="*/ 0 h 2"/>
                    <a:gd name="T8" fmla="*/ 2 w 2"/>
                    <a:gd name="T9" fmla="*/ 0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0" y="2"/>
                      </a:lnTo>
                      <a:lnTo>
                        <a:pt x="0" y="2"/>
                      </a:lnTo>
                      <a:lnTo>
                        <a:pt x="2" y="0"/>
                      </a:lnTo>
                      <a:lnTo>
                        <a:pt x="2" y="0"/>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8" name="îṥ1íḑê"/>
                <p:cNvSpPr/>
                <p:nvPr/>
              </p:nvSpPr>
              <p:spPr bwMode="auto">
                <a:xfrm>
                  <a:off x="1013" y="336"/>
                  <a:ext cx="0" cy="9"/>
                </a:xfrm>
                <a:custGeom>
                  <a:avLst/>
                  <a:gdLst>
                    <a:gd name="T0" fmla="*/ 6 h 6"/>
                    <a:gd name="T1" fmla="*/ 6 h 6"/>
                    <a:gd name="T2" fmla="*/ 6 h 6"/>
                    <a:gd name="T3" fmla="*/ 1 h 6"/>
                    <a:gd name="T4" fmla="*/ 1 h 6"/>
                    <a:gd name="T5" fmla="*/ 0 h 6"/>
                    <a:gd name="T6" fmla="*/ 0 h 6"/>
                    <a:gd name="T7" fmla="*/ 1 h 6"/>
                    <a:gd name="T8" fmla="*/ 1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6"/>
                      </a:moveTo>
                      <a:cubicBezTo>
                        <a:pt x="0" y="6"/>
                        <a:pt x="0" y="6"/>
                        <a:pt x="0" y="6"/>
                      </a:cubicBezTo>
                      <a:cubicBezTo>
                        <a:pt x="0" y="6"/>
                        <a:pt x="0" y="6"/>
                        <a:pt x="0" y="6"/>
                      </a:cubicBezTo>
                      <a:cubicBezTo>
                        <a:pt x="0" y="1"/>
                        <a:pt x="0" y="1"/>
                        <a:pt x="0" y="1"/>
                      </a:cubicBezTo>
                      <a:cubicBezTo>
                        <a:pt x="0" y="1"/>
                        <a:pt x="0" y="1"/>
                        <a:pt x="0" y="1"/>
                      </a:cubicBezTo>
                      <a:cubicBezTo>
                        <a:pt x="0" y="1"/>
                        <a:pt x="0" y="0"/>
                        <a:pt x="0" y="0"/>
                      </a:cubicBezTo>
                      <a:cubicBezTo>
                        <a:pt x="0" y="0"/>
                        <a:pt x="0" y="0"/>
                        <a:pt x="0" y="0"/>
                      </a:cubicBezTo>
                      <a:cubicBezTo>
                        <a:pt x="0" y="0"/>
                        <a:pt x="0" y="0"/>
                        <a:pt x="0" y="1"/>
                      </a:cubicBezTo>
                      <a:cubicBezTo>
                        <a:pt x="0" y="1"/>
                        <a:pt x="0" y="1"/>
                        <a:pt x="0" y="1"/>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9" name="îṩ1iḍe"/>
                <p:cNvSpPr/>
                <p:nvPr/>
              </p:nvSpPr>
              <p:spPr bwMode="auto">
                <a:xfrm>
                  <a:off x="2543" y="605"/>
                  <a:ext cx="5" cy="9"/>
                </a:xfrm>
                <a:custGeom>
                  <a:avLst/>
                  <a:gdLst>
                    <a:gd name="T0" fmla="*/ 0 w 5"/>
                    <a:gd name="T1" fmla="*/ 4 h 9"/>
                    <a:gd name="T2" fmla="*/ 0 w 5"/>
                    <a:gd name="T3" fmla="*/ 4 h 9"/>
                    <a:gd name="T4" fmla="*/ 5 w 5"/>
                    <a:gd name="T5" fmla="*/ 0 h 9"/>
                    <a:gd name="T6" fmla="*/ 5 w 5"/>
                    <a:gd name="T7" fmla="*/ 0 h 9"/>
                    <a:gd name="T8" fmla="*/ 5 w 5"/>
                    <a:gd name="T9" fmla="*/ 0 h 9"/>
                    <a:gd name="T10" fmla="*/ 2 w 5"/>
                    <a:gd name="T11" fmla="*/ 5 h 9"/>
                    <a:gd name="T12" fmla="*/ 2 w 5"/>
                    <a:gd name="T13" fmla="*/ 7 h 9"/>
                    <a:gd name="T14" fmla="*/ 2 w 5"/>
                    <a:gd name="T15" fmla="*/ 9 h 9"/>
                    <a:gd name="T16" fmla="*/ 0 w 5"/>
                    <a:gd name="T17" fmla="*/ 5 h 9"/>
                    <a:gd name="T18" fmla="*/ 0 w 5"/>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4"/>
                      </a:moveTo>
                      <a:lnTo>
                        <a:pt x="0" y="4"/>
                      </a:lnTo>
                      <a:lnTo>
                        <a:pt x="5" y="0"/>
                      </a:lnTo>
                      <a:lnTo>
                        <a:pt x="5" y="0"/>
                      </a:lnTo>
                      <a:lnTo>
                        <a:pt x="5" y="0"/>
                      </a:lnTo>
                      <a:lnTo>
                        <a:pt x="2" y="5"/>
                      </a:lnTo>
                      <a:lnTo>
                        <a:pt x="2" y="7"/>
                      </a:lnTo>
                      <a:lnTo>
                        <a:pt x="2" y="9"/>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0" name="íş1îḋê"/>
                <p:cNvSpPr/>
                <p:nvPr/>
              </p:nvSpPr>
              <p:spPr bwMode="auto">
                <a:xfrm>
                  <a:off x="2554" y="602"/>
                  <a:ext cx="5" cy="3"/>
                </a:xfrm>
                <a:custGeom>
                  <a:avLst/>
                  <a:gdLst>
                    <a:gd name="T0" fmla="*/ 0 w 5"/>
                    <a:gd name="T1" fmla="*/ 0 h 3"/>
                    <a:gd name="T2" fmla="*/ 0 w 5"/>
                    <a:gd name="T3" fmla="*/ 0 h 3"/>
                    <a:gd name="T4" fmla="*/ 5 w 5"/>
                    <a:gd name="T5" fmla="*/ 0 h 3"/>
                    <a:gd name="T6" fmla="*/ 5 w 5"/>
                    <a:gd name="T7" fmla="*/ 0 h 3"/>
                    <a:gd name="T8" fmla="*/ 5 w 5"/>
                    <a:gd name="T9" fmla="*/ 0 h 3"/>
                    <a:gd name="T10" fmla="*/ 4 w 5"/>
                    <a:gd name="T11" fmla="*/ 2 h 3"/>
                    <a:gd name="T12" fmla="*/ 2 w 5"/>
                    <a:gd name="T13" fmla="*/ 3 h 3"/>
                    <a:gd name="T14" fmla="*/ 0 w 5"/>
                    <a:gd name="T15" fmla="*/ 3 h 3"/>
                    <a:gd name="T16" fmla="*/ 0 w 5"/>
                    <a:gd name="T17" fmla="*/ 2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0" y="0"/>
                      </a:lnTo>
                      <a:lnTo>
                        <a:pt x="5" y="0"/>
                      </a:lnTo>
                      <a:lnTo>
                        <a:pt x="5" y="0"/>
                      </a:lnTo>
                      <a:lnTo>
                        <a:pt x="5" y="0"/>
                      </a:lnTo>
                      <a:lnTo>
                        <a:pt x="4" y="2"/>
                      </a:lnTo>
                      <a:lnTo>
                        <a:pt x="2" y="3"/>
                      </a:lnTo>
                      <a:lnTo>
                        <a:pt x="0" y="3"/>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1" name="îṩlïḓê"/>
                <p:cNvSpPr/>
                <p:nvPr/>
              </p:nvSpPr>
              <p:spPr bwMode="auto">
                <a:xfrm>
                  <a:off x="2546" y="581"/>
                  <a:ext cx="4" cy="0"/>
                </a:xfrm>
                <a:custGeom>
                  <a:avLst/>
                  <a:gdLst>
                    <a:gd name="T0" fmla="*/ 4 w 4"/>
                    <a:gd name="T1" fmla="*/ 0 w 4"/>
                    <a:gd name="T2" fmla="*/ 2 w 4"/>
                    <a:gd name="T3" fmla="*/ 2 w 4"/>
                    <a:gd name="T4" fmla="*/ 2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2" y="0"/>
                      </a:lnTo>
                      <a:lnTo>
                        <a:pt x="2" y="0"/>
                      </a:lnTo>
                      <a:lnTo>
                        <a:pt x="2"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2" name="íślîḋé"/>
                <p:cNvSpPr/>
                <p:nvPr/>
              </p:nvSpPr>
              <p:spPr bwMode="auto">
                <a:xfrm>
                  <a:off x="2545" y="576"/>
                  <a:ext cx="1" cy="3"/>
                </a:xfrm>
                <a:custGeom>
                  <a:avLst/>
                  <a:gdLst>
                    <a:gd name="T0" fmla="*/ 0 w 1"/>
                    <a:gd name="T1" fmla="*/ 2 h 3"/>
                    <a:gd name="T2" fmla="*/ 1 w 1"/>
                    <a:gd name="T3" fmla="*/ 0 h 3"/>
                    <a:gd name="T4" fmla="*/ 1 w 1"/>
                    <a:gd name="T5" fmla="*/ 2 h 3"/>
                    <a:gd name="T6" fmla="*/ 1 w 1"/>
                    <a:gd name="T7" fmla="*/ 2 h 3"/>
                    <a:gd name="T8" fmla="*/ 0 w 1"/>
                    <a:gd name="T9" fmla="*/ 3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1" y="0"/>
                      </a:lnTo>
                      <a:lnTo>
                        <a:pt x="1" y="2"/>
                      </a:lnTo>
                      <a:lnTo>
                        <a:pt x="1" y="2"/>
                      </a:lnTo>
                      <a:lnTo>
                        <a:pt x="0" y="3"/>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3" name="iṩľiďè"/>
                <p:cNvSpPr/>
                <p:nvPr/>
              </p:nvSpPr>
              <p:spPr bwMode="auto">
                <a:xfrm>
                  <a:off x="2559" y="587"/>
                  <a:ext cx="4" cy="9"/>
                </a:xfrm>
                <a:custGeom>
                  <a:avLst/>
                  <a:gdLst>
                    <a:gd name="T0" fmla="*/ 0 w 4"/>
                    <a:gd name="T1" fmla="*/ 4 h 9"/>
                    <a:gd name="T2" fmla="*/ 2 w 4"/>
                    <a:gd name="T3" fmla="*/ 4 h 9"/>
                    <a:gd name="T4" fmla="*/ 4 w 4"/>
                    <a:gd name="T5" fmla="*/ 2 h 9"/>
                    <a:gd name="T6" fmla="*/ 4 w 4"/>
                    <a:gd name="T7" fmla="*/ 0 h 9"/>
                    <a:gd name="T8" fmla="*/ 4 w 4"/>
                    <a:gd name="T9" fmla="*/ 2 h 9"/>
                    <a:gd name="T10" fmla="*/ 4 w 4"/>
                    <a:gd name="T11" fmla="*/ 5 h 9"/>
                    <a:gd name="T12" fmla="*/ 4 w 4"/>
                    <a:gd name="T13" fmla="*/ 7 h 9"/>
                    <a:gd name="T14" fmla="*/ 4 w 4"/>
                    <a:gd name="T15" fmla="*/ 9 h 9"/>
                    <a:gd name="T16" fmla="*/ 2 w 4"/>
                    <a:gd name="T17" fmla="*/ 4 h 9"/>
                    <a:gd name="T18" fmla="*/ 0 w 4"/>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4"/>
                      </a:moveTo>
                      <a:lnTo>
                        <a:pt x="2" y="4"/>
                      </a:lnTo>
                      <a:lnTo>
                        <a:pt x="4" y="2"/>
                      </a:lnTo>
                      <a:lnTo>
                        <a:pt x="4" y="0"/>
                      </a:lnTo>
                      <a:lnTo>
                        <a:pt x="4" y="2"/>
                      </a:lnTo>
                      <a:lnTo>
                        <a:pt x="4" y="5"/>
                      </a:lnTo>
                      <a:lnTo>
                        <a:pt x="4" y="7"/>
                      </a:lnTo>
                      <a:lnTo>
                        <a:pt x="4" y="9"/>
                      </a:lnTo>
                      <a:lnTo>
                        <a:pt x="2"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4" name="îšľíḍè"/>
                <p:cNvSpPr/>
                <p:nvPr/>
              </p:nvSpPr>
              <p:spPr bwMode="auto">
                <a:xfrm>
                  <a:off x="2554" y="576"/>
                  <a:ext cx="7" cy="5"/>
                </a:xfrm>
                <a:custGeom>
                  <a:avLst/>
                  <a:gdLst>
                    <a:gd name="T0" fmla="*/ 4 w 7"/>
                    <a:gd name="T1" fmla="*/ 5 h 5"/>
                    <a:gd name="T2" fmla="*/ 2 w 7"/>
                    <a:gd name="T3" fmla="*/ 5 h 5"/>
                    <a:gd name="T4" fmla="*/ 0 w 7"/>
                    <a:gd name="T5" fmla="*/ 5 h 5"/>
                    <a:gd name="T6" fmla="*/ 2 w 7"/>
                    <a:gd name="T7" fmla="*/ 5 h 5"/>
                    <a:gd name="T8" fmla="*/ 2 w 7"/>
                    <a:gd name="T9" fmla="*/ 3 h 5"/>
                    <a:gd name="T10" fmla="*/ 2 w 7"/>
                    <a:gd name="T11" fmla="*/ 3 h 5"/>
                    <a:gd name="T12" fmla="*/ 4 w 7"/>
                    <a:gd name="T13" fmla="*/ 2 h 5"/>
                    <a:gd name="T14" fmla="*/ 4 w 7"/>
                    <a:gd name="T15" fmla="*/ 2 h 5"/>
                    <a:gd name="T16" fmla="*/ 4 w 7"/>
                    <a:gd name="T17" fmla="*/ 0 h 5"/>
                    <a:gd name="T18" fmla="*/ 5 w 7"/>
                    <a:gd name="T19" fmla="*/ 3 h 5"/>
                    <a:gd name="T20" fmla="*/ 7 w 7"/>
                    <a:gd name="T21" fmla="*/ 5 h 5"/>
                    <a:gd name="T22" fmla="*/ 7 w 7"/>
                    <a:gd name="T23" fmla="*/ 5 h 5"/>
                    <a:gd name="T24" fmla="*/ 4 w 7"/>
                    <a:gd name="T25" fmla="*/ 5 h 5"/>
                    <a:gd name="T26" fmla="*/ 4 w 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4" y="5"/>
                      </a:moveTo>
                      <a:lnTo>
                        <a:pt x="2" y="5"/>
                      </a:lnTo>
                      <a:lnTo>
                        <a:pt x="0" y="5"/>
                      </a:lnTo>
                      <a:lnTo>
                        <a:pt x="2" y="5"/>
                      </a:lnTo>
                      <a:lnTo>
                        <a:pt x="2" y="3"/>
                      </a:lnTo>
                      <a:lnTo>
                        <a:pt x="2" y="3"/>
                      </a:lnTo>
                      <a:lnTo>
                        <a:pt x="4" y="2"/>
                      </a:lnTo>
                      <a:lnTo>
                        <a:pt x="4" y="2"/>
                      </a:lnTo>
                      <a:lnTo>
                        <a:pt x="4" y="0"/>
                      </a:lnTo>
                      <a:lnTo>
                        <a:pt x="5" y="3"/>
                      </a:lnTo>
                      <a:lnTo>
                        <a:pt x="7" y="5"/>
                      </a:lnTo>
                      <a:lnTo>
                        <a:pt x="7" y="5"/>
                      </a:lnTo>
                      <a:lnTo>
                        <a:pt x="4" y="5"/>
                      </a:ln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5" name="iŝḷïḓè"/>
                <p:cNvSpPr/>
                <p:nvPr/>
              </p:nvSpPr>
              <p:spPr bwMode="auto">
                <a:xfrm>
                  <a:off x="2553" y="57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6" name="íṩlïďè"/>
                <p:cNvSpPr/>
                <p:nvPr/>
              </p:nvSpPr>
              <p:spPr bwMode="auto">
                <a:xfrm>
                  <a:off x="2577" y="587"/>
                  <a:ext cx="3" cy="9"/>
                </a:xfrm>
                <a:custGeom>
                  <a:avLst/>
                  <a:gdLst>
                    <a:gd name="T0" fmla="*/ 0 w 3"/>
                    <a:gd name="T1" fmla="*/ 2 h 9"/>
                    <a:gd name="T2" fmla="*/ 0 w 3"/>
                    <a:gd name="T3" fmla="*/ 0 h 9"/>
                    <a:gd name="T4" fmla="*/ 0 w 3"/>
                    <a:gd name="T5" fmla="*/ 0 h 9"/>
                    <a:gd name="T6" fmla="*/ 0 w 3"/>
                    <a:gd name="T7" fmla="*/ 0 h 9"/>
                    <a:gd name="T8" fmla="*/ 3 w 3"/>
                    <a:gd name="T9" fmla="*/ 4 h 9"/>
                    <a:gd name="T10" fmla="*/ 3 w 3"/>
                    <a:gd name="T11" fmla="*/ 4 h 9"/>
                    <a:gd name="T12" fmla="*/ 3 w 3"/>
                    <a:gd name="T13" fmla="*/ 5 h 9"/>
                    <a:gd name="T14" fmla="*/ 2 w 3"/>
                    <a:gd name="T15" fmla="*/ 7 h 9"/>
                    <a:gd name="T16" fmla="*/ 0 w 3"/>
                    <a:gd name="T17" fmla="*/ 9 h 9"/>
                    <a:gd name="T18" fmla="*/ 0 w 3"/>
                    <a:gd name="T19" fmla="*/ 5 h 9"/>
                    <a:gd name="T20" fmla="*/ 0 w 3"/>
                    <a:gd name="T21" fmla="*/ 2 h 9"/>
                    <a:gd name="T22" fmla="*/ 0 w 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0" y="2"/>
                      </a:moveTo>
                      <a:lnTo>
                        <a:pt x="0" y="0"/>
                      </a:lnTo>
                      <a:lnTo>
                        <a:pt x="0" y="0"/>
                      </a:lnTo>
                      <a:lnTo>
                        <a:pt x="0" y="0"/>
                      </a:lnTo>
                      <a:lnTo>
                        <a:pt x="3" y="4"/>
                      </a:lnTo>
                      <a:lnTo>
                        <a:pt x="3" y="4"/>
                      </a:lnTo>
                      <a:lnTo>
                        <a:pt x="3" y="5"/>
                      </a:lnTo>
                      <a:lnTo>
                        <a:pt x="2" y="7"/>
                      </a:lnTo>
                      <a:lnTo>
                        <a:pt x="0" y="9"/>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7" name="iŝḻiďè"/>
                <p:cNvSpPr/>
                <p:nvPr/>
              </p:nvSpPr>
              <p:spPr bwMode="auto">
                <a:xfrm>
                  <a:off x="2567" y="576"/>
                  <a:ext cx="7" cy="5"/>
                </a:xfrm>
                <a:custGeom>
                  <a:avLst/>
                  <a:gdLst>
                    <a:gd name="T0" fmla="*/ 2 w 7"/>
                    <a:gd name="T1" fmla="*/ 5 h 5"/>
                    <a:gd name="T2" fmla="*/ 2 w 7"/>
                    <a:gd name="T3" fmla="*/ 5 h 5"/>
                    <a:gd name="T4" fmla="*/ 0 w 7"/>
                    <a:gd name="T5" fmla="*/ 5 h 5"/>
                    <a:gd name="T6" fmla="*/ 0 w 7"/>
                    <a:gd name="T7" fmla="*/ 3 h 5"/>
                    <a:gd name="T8" fmla="*/ 0 w 7"/>
                    <a:gd name="T9" fmla="*/ 3 h 5"/>
                    <a:gd name="T10" fmla="*/ 2 w 7"/>
                    <a:gd name="T11" fmla="*/ 3 h 5"/>
                    <a:gd name="T12" fmla="*/ 2 w 7"/>
                    <a:gd name="T13" fmla="*/ 2 h 5"/>
                    <a:gd name="T14" fmla="*/ 2 w 7"/>
                    <a:gd name="T15" fmla="*/ 0 h 5"/>
                    <a:gd name="T16" fmla="*/ 4 w 7"/>
                    <a:gd name="T17" fmla="*/ 0 h 5"/>
                    <a:gd name="T18" fmla="*/ 4 w 7"/>
                    <a:gd name="T19" fmla="*/ 2 h 5"/>
                    <a:gd name="T20" fmla="*/ 7 w 7"/>
                    <a:gd name="T21" fmla="*/ 5 h 5"/>
                    <a:gd name="T22" fmla="*/ 5 w 7"/>
                    <a:gd name="T23" fmla="*/ 5 h 5"/>
                    <a:gd name="T24" fmla="*/ 4 w 7"/>
                    <a:gd name="T25" fmla="*/ 5 h 5"/>
                    <a:gd name="T26" fmla="*/ 2 w 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2" y="5"/>
                      </a:moveTo>
                      <a:lnTo>
                        <a:pt x="2" y="5"/>
                      </a:lnTo>
                      <a:lnTo>
                        <a:pt x="0" y="5"/>
                      </a:lnTo>
                      <a:lnTo>
                        <a:pt x="0" y="3"/>
                      </a:lnTo>
                      <a:lnTo>
                        <a:pt x="0" y="3"/>
                      </a:lnTo>
                      <a:lnTo>
                        <a:pt x="2" y="3"/>
                      </a:lnTo>
                      <a:lnTo>
                        <a:pt x="2" y="2"/>
                      </a:lnTo>
                      <a:lnTo>
                        <a:pt x="2" y="0"/>
                      </a:lnTo>
                      <a:lnTo>
                        <a:pt x="4" y="0"/>
                      </a:lnTo>
                      <a:lnTo>
                        <a:pt x="4" y="2"/>
                      </a:lnTo>
                      <a:lnTo>
                        <a:pt x="7" y="5"/>
                      </a:lnTo>
                      <a:lnTo>
                        <a:pt x="5" y="5"/>
                      </a:lnTo>
                      <a:lnTo>
                        <a:pt x="4" y="5"/>
                      </a:ln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8" name="îslîďe"/>
                <p:cNvSpPr/>
                <p:nvPr/>
              </p:nvSpPr>
              <p:spPr bwMode="auto">
                <a:xfrm>
                  <a:off x="2566" y="571"/>
                  <a:ext cx="1" cy="7"/>
                </a:xfrm>
                <a:custGeom>
                  <a:avLst/>
                  <a:gdLst>
                    <a:gd name="T0" fmla="*/ 0 w 1"/>
                    <a:gd name="T1" fmla="*/ 3 h 7"/>
                    <a:gd name="T2" fmla="*/ 0 w 1"/>
                    <a:gd name="T3" fmla="*/ 2 h 7"/>
                    <a:gd name="T4" fmla="*/ 0 w 1"/>
                    <a:gd name="T5" fmla="*/ 0 h 7"/>
                    <a:gd name="T6" fmla="*/ 0 w 1"/>
                    <a:gd name="T7" fmla="*/ 0 h 7"/>
                    <a:gd name="T8" fmla="*/ 1 w 1"/>
                    <a:gd name="T9" fmla="*/ 3 h 7"/>
                    <a:gd name="T10" fmla="*/ 1 w 1"/>
                    <a:gd name="T11" fmla="*/ 3 h 7"/>
                    <a:gd name="T12" fmla="*/ 1 w 1"/>
                    <a:gd name="T13" fmla="*/ 5 h 7"/>
                    <a:gd name="T14" fmla="*/ 0 w 1"/>
                    <a:gd name="T15" fmla="*/ 5 h 7"/>
                    <a:gd name="T16" fmla="*/ 0 w 1"/>
                    <a:gd name="T17" fmla="*/ 7 h 7"/>
                    <a:gd name="T18" fmla="*/ 0 w 1"/>
                    <a:gd name="T19" fmla="*/ 7 h 7"/>
                    <a:gd name="T20" fmla="*/ 0 w 1"/>
                    <a:gd name="T21" fmla="*/ 7 h 7"/>
                    <a:gd name="T22" fmla="*/ 0 w 1"/>
                    <a:gd name="T23" fmla="*/ 5 h 7"/>
                    <a:gd name="T24" fmla="*/ 0 w 1"/>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7">
                      <a:moveTo>
                        <a:pt x="0" y="3"/>
                      </a:moveTo>
                      <a:lnTo>
                        <a:pt x="0" y="2"/>
                      </a:lnTo>
                      <a:lnTo>
                        <a:pt x="0" y="0"/>
                      </a:lnTo>
                      <a:lnTo>
                        <a:pt x="0" y="0"/>
                      </a:lnTo>
                      <a:lnTo>
                        <a:pt x="1" y="3"/>
                      </a:lnTo>
                      <a:lnTo>
                        <a:pt x="1" y="3"/>
                      </a:lnTo>
                      <a:lnTo>
                        <a:pt x="1" y="5"/>
                      </a:lnTo>
                      <a:lnTo>
                        <a:pt x="0" y="5"/>
                      </a:lnTo>
                      <a:lnTo>
                        <a:pt x="0" y="7"/>
                      </a:lnTo>
                      <a:lnTo>
                        <a:pt x="0" y="7"/>
                      </a:lnTo>
                      <a:lnTo>
                        <a:pt x="0" y="7"/>
                      </a:lnTo>
                      <a:lnTo>
                        <a:pt x="0" y="5"/>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9" name="ïsḻïḓè"/>
                <p:cNvSpPr/>
                <p:nvPr/>
              </p:nvSpPr>
              <p:spPr bwMode="auto">
                <a:xfrm>
                  <a:off x="2572" y="569"/>
                  <a:ext cx="2" cy="9"/>
                </a:xfrm>
                <a:custGeom>
                  <a:avLst/>
                  <a:gdLst>
                    <a:gd name="T0" fmla="*/ 0 w 2"/>
                    <a:gd name="T1" fmla="*/ 5 h 9"/>
                    <a:gd name="T2" fmla="*/ 0 w 2"/>
                    <a:gd name="T3" fmla="*/ 5 h 9"/>
                    <a:gd name="T4" fmla="*/ 0 w 2"/>
                    <a:gd name="T5" fmla="*/ 4 h 9"/>
                    <a:gd name="T6" fmla="*/ 2 w 2"/>
                    <a:gd name="T7" fmla="*/ 2 h 9"/>
                    <a:gd name="T8" fmla="*/ 2 w 2"/>
                    <a:gd name="T9" fmla="*/ 0 h 9"/>
                    <a:gd name="T10" fmla="*/ 2 w 2"/>
                    <a:gd name="T11" fmla="*/ 4 h 9"/>
                    <a:gd name="T12" fmla="*/ 2 w 2"/>
                    <a:gd name="T13" fmla="*/ 5 h 9"/>
                    <a:gd name="T14" fmla="*/ 2 w 2"/>
                    <a:gd name="T15" fmla="*/ 7 h 9"/>
                    <a:gd name="T16" fmla="*/ 2 w 2"/>
                    <a:gd name="T17" fmla="*/ 9 h 9"/>
                    <a:gd name="T18" fmla="*/ 2 w 2"/>
                    <a:gd name="T19" fmla="*/ 9 h 9"/>
                    <a:gd name="T20" fmla="*/ 2 w 2"/>
                    <a:gd name="T21" fmla="*/ 7 h 9"/>
                    <a:gd name="T22" fmla="*/ 0 w 2"/>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9">
                      <a:moveTo>
                        <a:pt x="0" y="5"/>
                      </a:moveTo>
                      <a:lnTo>
                        <a:pt x="0" y="5"/>
                      </a:lnTo>
                      <a:lnTo>
                        <a:pt x="0" y="4"/>
                      </a:lnTo>
                      <a:lnTo>
                        <a:pt x="2" y="2"/>
                      </a:lnTo>
                      <a:lnTo>
                        <a:pt x="2" y="0"/>
                      </a:lnTo>
                      <a:lnTo>
                        <a:pt x="2" y="4"/>
                      </a:lnTo>
                      <a:lnTo>
                        <a:pt x="2" y="5"/>
                      </a:lnTo>
                      <a:lnTo>
                        <a:pt x="2" y="7"/>
                      </a:lnTo>
                      <a:lnTo>
                        <a:pt x="2" y="9"/>
                      </a:lnTo>
                      <a:lnTo>
                        <a:pt x="2" y="9"/>
                      </a:lnTo>
                      <a:lnTo>
                        <a:pt x="2" y="7"/>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0" name="ís1ïďe"/>
                <p:cNvSpPr/>
                <p:nvPr/>
              </p:nvSpPr>
              <p:spPr bwMode="auto">
                <a:xfrm>
                  <a:off x="2567" y="566"/>
                  <a:ext cx="2" cy="2"/>
                </a:xfrm>
                <a:custGeom>
                  <a:avLst/>
                  <a:gdLst>
                    <a:gd name="T0" fmla="*/ 2 w 2"/>
                    <a:gd name="T1" fmla="*/ 0 h 2"/>
                    <a:gd name="T2" fmla="*/ 2 w 2"/>
                    <a:gd name="T3" fmla="*/ 0 h 2"/>
                    <a:gd name="T4" fmla="*/ 2 w 2"/>
                    <a:gd name="T5" fmla="*/ 0 h 2"/>
                    <a:gd name="T6" fmla="*/ 0 w 2"/>
                    <a:gd name="T7" fmla="*/ 2 h 2"/>
                    <a:gd name="T8" fmla="*/ 0 w 2"/>
                    <a:gd name="T9" fmla="*/ 0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0" y="2"/>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1" name="iṥļïḋê"/>
                <p:cNvSpPr/>
                <p:nvPr/>
              </p:nvSpPr>
              <p:spPr bwMode="auto">
                <a:xfrm>
                  <a:off x="2569" y="569"/>
                  <a:ext cx="2" cy="2"/>
                </a:xfrm>
                <a:custGeom>
                  <a:avLst/>
                  <a:gdLst>
                    <a:gd name="T0" fmla="*/ 0 w 2"/>
                    <a:gd name="T1" fmla="*/ 0 h 2"/>
                    <a:gd name="T2" fmla="*/ 2 w 2"/>
                    <a:gd name="T3" fmla="*/ 0 h 2"/>
                    <a:gd name="T4" fmla="*/ 2 w 2"/>
                    <a:gd name="T5" fmla="*/ 0 h 2"/>
                    <a:gd name="T6" fmla="*/ 2 w 2"/>
                    <a:gd name="T7" fmla="*/ 0 h 2"/>
                    <a:gd name="T8" fmla="*/ 2 w 2"/>
                    <a:gd name="T9" fmla="*/ 2 h 2"/>
                    <a:gd name="T10" fmla="*/ 2 w 2"/>
                    <a:gd name="T11" fmla="*/ 2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2" y="0"/>
                      </a:lnTo>
                      <a:lnTo>
                        <a:pt x="2" y="0"/>
                      </a:lnTo>
                      <a:lnTo>
                        <a:pt x="2" y="0"/>
                      </a:lnTo>
                      <a:lnTo>
                        <a:pt x="2" y="2"/>
                      </a:lnTo>
                      <a:lnTo>
                        <a:pt x="2"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2" name="íśľïdè"/>
                <p:cNvSpPr/>
                <p:nvPr/>
              </p:nvSpPr>
              <p:spPr bwMode="auto">
                <a:xfrm>
                  <a:off x="2582" y="555"/>
                  <a:ext cx="18" cy="8"/>
                </a:xfrm>
                <a:custGeom>
                  <a:avLst/>
                  <a:gdLst>
                    <a:gd name="T0" fmla="*/ 0 w 18"/>
                    <a:gd name="T1" fmla="*/ 8 h 8"/>
                    <a:gd name="T2" fmla="*/ 2 w 18"/>
                    <a:gd name="T3" fmla="*/ 8 h 8"/>
                    <a:gd name="T4" fmla="*/ 3 w 18"/>
                    <a:gd name="T5" fmla="*/ 6 h 8"/>
                    <a:gd name="T6" fmla="*/ 7 w 18"/>
                    <a:gd name="T7" fmla="*/ 6 h 8"/>
                    <a:gd name="T8" fmla="*/ 8 w 18"/>
                    <a:gd name="T9" fmla="*/ 5 h 8"/>
                    <a:gd name="T10" fmla="*/ 10 w 18"/>
                    <a:gd name="T11" fmla="*/ 5 h 8"/>
                    <a:gd name="T12" fmla="*/ 10 w 18"/>
                    <a:gd name="T13" fmla="*/ 3 h 8"/>
                    <a:gd name="T14" fmla="*/ 11 w 18"/>
                    <a:gd name="T15" fmla="*/ 3 h 8"/>
                    <a:gd name="T16" fmla="*/ 13 w 18"/>
                    <a:gd name="T17" fmla="*/ 3 h 8"/>
                    <a:gd name="T18" fmla="*/ 13 w 18"/>
                    <a:gd name="T19" fmla="*/ 3 h 8"/>
                    <a:gd name="T20" fmla="*/ 15 w 18"/>
                    <a:gd name="T21" fmla="*/ 1 h 8"/>
                    <a:gd name="T22" fmla="*/ 16 w 18"/>
                    <a:gd name="T23" fmla="*/ 1 h 8"/>
                    <a:gd name="T24" fmla="*/ 16 w 18"/>
                    <a:gd name="T25" fmla="*/ 0 h 8"/>
                    <a:gd name="T26" fmla="*/ 18 w 18"/>
                    <a:gd name="T27" fmla="*/ 0 h 8"/>
                    <a:gd name="T28" fmla="*/ 18 w 18"/>
                    <a:gd name="T29" fmla="*/ 1 h 8"/>
                    <a:gd name="T30" fmla="*/ 18 w 18"/>
                    <a:gd name="T31" fmla="*/ 3 h 8"/>
                    <a:gd name="T32" fmla="*/ 18 w 18"/>
                    <a:gd name="T33" fmla="*/ 5 h 8"/>
                    <a:gd name="T34" fmla="*/ 16 w 18"/>
                    <a:gd name="T35" fmla="*/ 6 h 8"/>
                    <a:gd name="T36" fmla="*/ 16 w 18"/>
                    <a:gd name="T37" fmla="*/ 6 h 8"/>
                    <a:gd name="T38" fmla="*/ 16 w 18"/>
                    <a:gd name="T39" fmla="*/ 8 h 8"/>
                    <a:gd name="T40" fmla="*/ 16 w 18"/>
                    <a:gd name="T41" fmla="*/ 8 h 8"/>
                    <a:gd name="T42" fmla="*/ 15 w 18"/>
                    <a:gd name="T43" fmla="*/ 8 h 8"/>
                    <a:gd name="T44" fmla="*/ 13 w 18"/>
                    <a:gd name="T45" fmla="*/ 8 h 8"/>
                    <a:gd name="T46" fmla="*/ 11 w 18"/>
                    <a:gd name="T47" fmla="*/ 8 h 8"/>
                    <a:gd name="T48" fmla="*/ 8 w 18"/>
                    <a:gd name="T49" fmla="*/ 8 h 8"/>
                    <a:gd name="T50" fmla="*/ 7 w 18"/>
                    <a:gd name="T51" fmla="*/ 8 h 8"/>
                    <a:gd name="T52" fmla="*/ 7 w 18"/>
                    <a:gd name="T53" fmla="*/ 8 h 8"/>
                    <a:gd name="T54" fmla="*/ 7 w 18"/>
                    <a:gd name="T55" fmla="*/ 8 h 8"/>
                    <a:gd name="T56" fmla="*/ 5 w 18"/>
                    <a:gd name="T57" fmla="*/ 8 h 8"/>
                    <a:gd name="T58" fmla="*/ 2 w 18"/>
                    <a:gd name="T59" fmla="*/ 8 h 8"/>
                    <a:gd name="T60" fmla="*/ 0 w 18"/>
                    <a:gd name="T61" fmla="*/ 8 h 8"/>
                    <a:gd name="T62" fmla="*/ 0 w 18"/>
                    <a:gd name="T63" fmla="*/ 8 h 8"/>
                    <a:gd name="T64" fmla="*/ 0 w 18"/>
                    <a:gd name="T6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8">
                      <a:moveTo>
                        <a:pt x="0" y="8"/>
                      </a:moveTo>
                      <a:lnTo>
                        <a:pt x="2" y="8"/>
                      </a:lnTo>
                      <a:lnTo>
                        <a:pt x="3" y="6"/>
                      </a:lnTo>
                      <a:lnTo>
                        <a:pt x="7" y="6"/>
                      </a:lnTo>
                      <a:lnTo>
                        <a:pt x="8" y="5"/>
                      </a:lnTo>
                      <a:lnTo>
                        <a:pt x="10" y="5"/>
                      </a:lnTo>
                      <a:lnTo>
                        <a:pt x="10" y="3"/>
                      </a:lnTo>
                      <a:lnTo>
                        <a:pt x="11" y="3"/>
                      </a:lnTo>
                      <a:lnTo>
                        <a:pt x="13" y="3"/>
                      </a:lnTo>
                      <a:lnTo>
                        <a:pt x="13" y="3"/>
                      </a:lnTo>
                      <a:lnTo>
                        <a:pt x="15" y="1"/>
                      </a:lnTo>
                      <a:lnTo>
                        <a:pt x="16" y="1"/>
                      </a:lnTo>
                      <a:lnTo>
                        <a:pt x="16" y="0"/>
                      </a:lnTo>
                      <a:lnTo>
                        <a:pt x="18" y="0"/>
                      </a:lnTo>
                      <a:lnTo>
                        <a:pt x="18" y="1"/>
                      </a:lnTo>
                      <a:lnTo>
                        <a:pt x="18" y="3"/>
                      </a:lnTo>
                      <a:lnTo>
                        <a:pt x="18" y="5"/>
                      </a:lnTo>
                      <a:lnTo>
                        <a:pt x="16" y="6"/>
                      </a:lnTo>
                      <a:lnTo>
                        <a:pt x="16" y="6"/>
                      </a:lnTo>
                      <a:lnTo>
                        <a:pt x="16" y="8"/>
                      </a:lnTo>
                      <a:lnTo>
                        <a:pt x="16" y="8"/>
                      </a:lnTo>
                      <a:lnTo>
                        <a:pt x="15" y="8"/>
                      </a:lnTo>
                      <a:lnTo>
                        <a:pt x="13" y="8"/>
                      </a:lnTo>
                      <a:lnTo>
                        <a:pt x="11" y="8"/>
                      </a:lnTo>
                      <a:lnTo>
                        <a:pt x="8" y="8"/>
                      </a:lnTo>
                      <a:lnTo>
                        <a:pt x="7" y="8"/>
                      </a:lnTo>
                      <a:lnTo>
                        <a:pt x="7" y="8"/>
                      </a:lnTo>
                      <a:lnTo>
                        <a:pt x="7" y="8"/>
                      </a:lnTo>
                      <a:lnTo>
                        <a:pt x="5" y="8"/>
                      </a:lnTo>
                      <a:lnTo>
                        <a:pt x="2" y="8"/>
                      </a:lnTo>
                      <a:lnTo>
                        <a:pt x="0" y="8"/>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3" name="íṥḻiḓè"/>
                <p:cNvSpPr/>
                <p:nvPr/>
              </p:nvSpPr>
              <p:spPr bwMode="auto">
                <a:xfrm>
                  <a:off x="2603" y="566"/>
                  <a:ext cx="7" cy="5"/>
                </a:xfrm>
                <a:custGeom>
                  <a:avLst/>
                  <a:gdLst>
                    <a:gd name="T0" fmla="*/ 3 w 7"/>
                    <a:gd name="T1" fmla="*/ 0 h 5"/>
                    <a:gd name="T2" fmla="*/ 5 w 7"/>
                    <a:gd name="T3" fmla="*/ 0 h 5"/>
                    <a:gd name="T4" fmla="*/ 7 w 7"/>
                    <a:gd name="T5" fmla="*/ 0 h 5"/>
                    <a:gd name="T6" fmla="*/ 7 w 7"/>
                    <a:gd name="T7" fmla="*/ 0 h 5"/>
                    <a:gd name="T8" fmla="*/ 5 w 7"/>
                    <a:gd name="T9" fmla="*/ 2 h 5"/>
                    <a:gd name="T10" fmla="*/ 3 w 7"/>
                    <a:gd name="T11" fmla="*/ 3 h 5"/>
                    <a:gd name="T12" fmla="*/ 3 w 7"/>
                    <a:gd name="T13" fmla="*/ 3 h 5"/>
                    <a:gd name="T14" fmla="*/ 3 w 7"/>
                    <a:gd name="T15" fmla="*/ 3 h 5"/>
                    <a:gd name="T16" fmla="*/ 3 w 7"/>
                    <a:gd name="T17" fmla="*/ 5 h 5"/>
                    <a:gd name="T18" fmla="*/ 2 w 7"/>
                    <a:gd name="T19" fmla="*/ 3 h 5"/>
                    <a:gd name="T20" fmla="*/ 0 w 7"/>
                    <a:gd name="T21" fmla="*/ 0 h 5"/>
                    <a:gd name="T22" fmla="*/ 0 w 7"/>
                    <a:gd name="T23" fmla="*/ 0 h 5"/>
                    <a:gd name="T24" fmla="*/ 0 w 7"/>
                    <a:gd name="T25" fmla="*/ 0 h 5"/>
                    <a:gd name="T26" fmla="*/ 3 w 7"/>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3" y="0"/>
                      </a:moveTo>
                      <a:lnTo>
                        <a:pt x="5" y="0"/>
                      </a:lnTo>
                      <a:lnTo>
                        <a:pt x="7" y="0"/>
                      </a:lnTo>
                      <a:lnTo>
                        <a:pt x="7" y="0"/>
                      </a:lnTo>
                      <a:lnTo>
                        <a:pt x="5" y="2"/>
                      </a:lnTo>
                      <a:lnTo>
                        <a:pt x="3" y="3"/>
                      </a:lnTo>
                      <a:lnTo>
                        <a:pt x="3" y="3"/>
                      </a:lnTo>
                      <a:lnTo>
                        <a:pt x="3" y="3"/>
                      </a:lnTo>
                      <a:lnTo>
                        <a:pt x="3" y="5"/>
                      </a:lnTo>
                      <a:lnTo>
                        <a:pt x="2" y="3"/>
                      </a:lnTo>
                      <a:lnTo>
                        <a:pt x="0" y="0"/>
                      </a:lnTo>
                      <a:lnTo>
                        <a:pt x="0" y="0"/>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4" name="iṥḷïďé"/>
                <p:cNvSpPr/>
                <p:nvPr/>
              </p:nvSpPr>
              <p:spPr bwMode="auto">
                <a:xfrm>
                  <a:off x="2615" y="566"/>
                  <a:ext cx="6" cy="3"/>
                </a:xfrm>
                <a:custGeom>
                  <a:avLst/>
                  <a:gdLst>
                    <a:gd name="T0" fmla="*/ 0 w 6"/>
                    <a:gd name="T1" fmla="*/ 0 h 3"/>
                    <a:gd name="T2" fmla="*/ 3 w 6"/>
                    <a:gd name="T3" fmla="*/ 0 h 3"/>
                    <a:gd name="T4" fmla="*/ 6 w 6"/>
                    <a:gd name="T5" fmla="*/ 0 h 3"/>
                    <a:gd name="T6" fmla="*/ 6 w 6"/>
                    <a:gd name="T7" fmla="*/ 0 h 3"/>
                    <a:gd name="T8" fmla="*/ 6 w 6"/>
                    <a:gd name="T9" fmla="*/ 0 h 3"/>
                    <a:gd name="T10" fmla="*/ 6 w 6"/>
                    <a:gd name="T11" fmla="*/ 2 h 3"/>
                    <a:gd name="T12" fmla="*/ 3 w 6"/>
                    <a:gd name="T13" fmla="*/ 3 h 3"/>
                    <a:gd name="T14" fmla="*/ 3 w 6"/>
                    <a:gd name="T15" fmla="*/ 3 h 3"/>
                    <a:gd name="T16" fmla="*/ 3 w 6"/>
                    <a:gd name="T17" fmla="*/ 3 h 3"/>
                    <a:gd name="T18" fmla="*/ 0 w 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0" y="0"/>
                      </a:moveTo>
                      <a:lnTo>
                        <a:pt x="3" y="0"/>
                      </a:lnTo>
                      <a:lnTo>
                        <a:pt x="6" y="0"/>
                      </a:lnTo>
                      <a:lnTo>
                        <a:pt x="6" y="0"/>
                      </a:lnTo>
                      <a:lnTo>
                        <a:pt x="6" y="0"/>
                      </a:lnTo>
                      <a:lnTo>
                        <a:pt x="6" y="2"/>
                      </a:lnTo>
                      <a:lnTo>
                        <a:pt x="3" y="3"/>
                      </a:lnTo>
                      <a:lnTo>
                        <a:pt x="3" y="3"/>
                      </a:lnTo>
                      <a:lnTo>
                        <a:pt x="3"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5" name="íṡļïḍê"/>
                <p:cNvSpPr/>
                <p:nvPr/>
              </p:nvSpPr>
              <p:spPr bwMode="auto">
                <a:xfrm>
                  <a:off x="2628" y="566"/>
                  <a:ext cx="6" cy="3"/>
                </a:xfrm>
                <a:custGeom>
                  <a:avLst/>
                  <a:gdLst>
                    <a:gd name="T0" fmla="*/ 0 w 6"/>
                    <a:gd name="T1" fmla="*/ 0 h 3"/>
                    <a:gd name="T2" fmla="*/ 1 w 6"/>
                    <a:gd name="T3" fmla="*/ 0 h 3"/>
                    <a:gd name="T4" fmla="*/ 4 w 6"/>
                    <a:gd name="T5" fmla="*/ 0 h 3"/>
                    <a:gd name="T6" fmla="*/ 6 w 6"/>
                    <a:gd name="T7" fmla="*/ 0 h 3"/>
                    <a:gd name="T8" fmla="*/ 6 w 6"/>
                    <a:gd name="T9" fmla="*/ 0 h 3"/>
                    <a:gd name="T10" fmla="*/ 6 w 6"/>
                    <a:gd name="T11" fmla="*/ 0 h 3"/>
                    <a:gd name="T12" fmla="*/ 4 w 6"/>
                    <a:gd name="T13" fmla="*/ 0 h 3"/>
                    <a:gd name="T14" fmla="*/ 4 w 6"/>
                    <a:gd name="T15" fmla="*/ 2 h 3"/>
                    <a:gd name="T16" fmla="*/ 3 w 6"/>
                    <a:gd name="T17" fmla="*/ 3 h 3"/>
                    <a:gd name="T18" fmla="*/ 3 w 6"/>
                    <a:gd name="T19" fmla="*/ 3 h 3"/>
                    <a:gd name="T20" fmla="*/ 1 w 6"/>
                    <a:gd name="T21" fmla="*/ 3 h 3"/>
                    <a:gd name="T22" fmla="*/ 0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0" y="0"/>
                      </a:moveTo>
                      <a:lnTo>
                        <a:pt x="1" y="0"/>
                      </a:lnTo>
                      <a:lnTo>
                        <a:pt x="4" y="0"/>
                      </a:lnTo>
                      <a:lnTo>
                        <a:pt x="6" y="0"/>
                      </a:lnTo>
                      <a:lnTo>
                        <a:pt x="6" y="0"/>
                      </a:lnTo>
                      <a:lnTo>
                        <a:pt x="6" y="0"/>
                      </a:lnTo>
                      <a:lnTo>
                        <a:pt x="4" y="0"/>
                      </a:lnTo>
                      <a:lnTo>
                        <a:pt x="4" y="2"/>
                      </a:lnTo>
                      <a:lnTo>
                        <a:pt x="3" y="3"/>
                      </a:lnTo>
                      <a:lnTo>
                        <a:pt x="3" y="3"/>
                      </a:lnTo>
                      <a:lnTo>
                        <a:pt x="1"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6" name="íśḷïdè"/>
                <p:cNvSpPr/>
                <p:nvPr/>
              </p:nvSpPr>
              <p:spPr bwMode="auto">
                <a:xfrm>
                  <a:off x="2639" y="565"/>
                  <a:ext cx="6" cy="4"/>
                </a:xfrm>
                <a:custGeom>
                  <a:avLst/>
                  <a:gdLst>
                    <a:gd name="T0" fmla="*/ 0 w 6"/>
                    <a:gd name="T1" fmla="*/ 1 h 4"/>
                    <a:gd name="T2" fmla="*/ 3 w 6"/>
                    <a:gd name="T3" fmla="*/ 1 h 4"/>
                    <a:gd name="T4" fmla="*/ 5 w 6"/>
                    <a:gd name="T5" fmla="*/ 1 h 4"/>
                    <a:gd name="T6" fmla="*/ 6 w 6"/>
                    <a:gd name="T7" fmla="*/ 0 h 4"/>
                    <a:gd name="T8" fmla="*/ 6 w 6"/>
                    <a:gd name="T9" fmla="*/ 1 h 4"/>
                    <a:gd name="T10" fmla="*/ 5 w 6"/>
                    <a:gd name="T11" fmla="*/ 3 h 4"/>
                    <a:gd name="T12" fmla="*/ 3 w 6"/>
                    <a:gd name="T13" fmla="*/ 4 h 4"/>
                    <a:gd name="T14" fmla="*/ 3 w 6"/>
                    <a:gd name="T15" fmla="*/ 4 h 4"/>
                    <a:gd name="T16" fmla="*/ 3 w 6"/>
                    <a:gd name="T17" fmla="*/ 4 h 4"/>
                    <a:gd name="T18" fmla="*/ 0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1"/>
                      </a:moveTo>
                      <a:lnTo>
                        <a:pt x="3" y="1"/>
                      </a:lnTo>
                      <a:lnTo>
                        <a:pt x="5" y="1"/>
                      </a:lnTo>
                      <a:lnTo>
                        <a:pt x="6" y="0"/>
                      </a:lnTo>
                      <a:lnTo>
                        <a:pt x="6" y="1"/>
                      </a:lnTo>
                      <a:lnTo>
                        <a:pt x="5" y="3"/>
                      </a:lnTo>
                      <a:lnTo>
                        <a:pt x="3" y="4"/>
                      </a:lnTo>
                      <a:lnTo>
                        <a:pt x="3" y="4"/>
                      </a:lnTo>
                      <a:lnTo>
                        <a:pt x="3" y="4"/>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7" name="îŝḻîḋé"/>
                <p:cNvSpPr/>
                <p:nvPr/>
              </p:nvSpPr>
              <p:spPr bwMode="auto">
                <a:xfrm>
                  <a:off x="2652" y="565"/>
                  <a:ext cx="6" cy="4"/>
                </a:xfrm>
                <a:custGeom>
                  <a:avLst/>
                  <a:gdLst>
                    <a:gd name="T0" fmla="*/ 0 w 6"/>
                    <a:gd name="T1" fmla="*/ 0 h 4"/>
                    <a:gd name="T2" fmla="*/ 0 w 6"/>
                    <a:gd name="T3" fmla="*/ 0 h 4"/>
                    <a:gd name="T4" fmla="*/ 2 w 6"/>
                    <a:gd name="T5" fmla="*/ 0 h 4"/>
                    <a:gd name="T6" fmla="*/ 5 w 6"/>
                    <a:gd name="T7" fmla="*/ 0 h 4"/>
                    <a:gd name="T8" fmla="*/ 6 w 6"/>
                    <a:gd name="T9" fmla="*/ 0 h 4"/>
                    <a:gd name="T10" fmla="*/ 5 w 6"/>
                    <a:gd name="T11" fmla="*/ 1 h 4"/>
                    <a:gd name="T12" fmla="*/ 5 w 6"/>
                    <a:gd name="T13" fmla="*/ 3 h 4"/>
                    <a:gd name="T14" fmla="*/ 3 w 6"/>
                    <a:gd name="T15" fmla="*/ 3 h 4"/>
                    <a:gd name="T16" fmla="*/ 3 w 6"/>
                    <a:gd name="T17" fmla="*/ 4 h 4"/>
                    <a:gd name="T18" fmla="*/ 3 w 6"/>
                    <a:gd name="T19" fmla="*/ 4 h 4"/>
                    <a:gd name="T20" fmla="*/ 2 w 6"/>
                    <a:gd name="T21" fmla="*/ 4 h 4"/>
                    <a:gd name="T22" fmla="*/ 0 w 6"/>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0" y="0"/>
                      </a:moveTo>
                      <a:lnTo>
                        <a:pt x="0" y="0"/>
                      </a:lnTo>
                      <a:lnTo>
                        <a:pt x="2" y="0"/>
                      </a:lnTo>
                      <a:lnTo>
                        <a:pt x="5" y="0"/>
                      </a:lnTo>
                      <a:lnTo>
                        <a:pt x="6" y="0"/>
                      </a:lnTo>
                      <a:lnTo>
                        <a:pt x="5" y="1"/>
                      </a:lnTo>
                      <a:lnTo>
                        <a:pt x="5" y="3"/>
                      </a:lnTo>
                      <a:lnTo>
                        <a:pt x="3" y="3"/>
                      </a:lnTo>
                      <a:lnTo>
                        <a:pt x="3" y="4"/>
                      </a:lnTo>
                      <a:lnTo>
                        <a:pt x="3" y="4"/>
                      </a:lnTo>
                      <a:lnTo>
                        <a:pt x="2"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8" name="îş1îḍè"/>
                <p:cNvSpPr/>
                <p:nvPr/>
              </p:nvSpPr>
              <p:spPr bwMode="auto">
                <a:xfrm>
                  <a:off x="2593" y="432"/>
                  <a:ext cx="20" cy="2"/>
                </a:xfrm>
                <a:custGeom>
                  <a:avLst/>
                  <a:gdLst>
                    <a:gd name="T0" fmla="*/ 17 w 20"/>
                    <a:gd name="T1" fmla="*/ 2 h 2"/>
                    <a:gd name="T2" fmla="*/ 15 w 20"/>
                    <a:gd name="T3" fmla="*/ 2 h 2"/>
                    <a:gd name="T4" fmla="*/ 13 w 20"/>
                    <a:gd name="T5" fmla="*/ 2 h 2"/>
                    <a:gd name="T6" fmla="*/ 13 w 20"/>
                    <a:gd name="T7" fmla="*/ 2 h 2"/>
                    <a:gd name="T8" fmla="*/ 10 w 20"/>
                    <a:gd name="T9" fmla="*/ 2 h 2"/>
                    <a:gd name="T10" fmla="*/ 7 w 20"/>
                    <a:gd name="T11" fmla="*/ 2 h 2"/>
                    <a:gd name="T12" fmla="*/ 2 w 20"/>
                    <a:gd name="T13" fmla="*/ 2 h 2"/>
                    <a:gd name="T14" fmla="*/ 0 w 20"/>
                    <a:gd name="T15" fmla="*/ 2 h 2"/>
                    <a:gd name="T16" fmla="*/ 0 w 20"/>
                    <a:gd name="T17" fmla="*/ 2 h 2"/>
                    <a:gd name="T18" fmla="*/ 2 w 20"/>
                    <a:gd name="T19" fmla="*/ 2 h 2"/>
                    <a:gd name="T20" fmla="*/ 7 w 20"/>
                    <a:gd name="T21" fmla="*/ 2 h 2"/>
                    <a:gd name="T22" fmla="*/ 10 w 20"/>
                    <a:gd name="T23" fmla="*/ 2 h 2"/>
                    <a:gd name="T24" fmla="*/ 13 w 20"/>
                    <a:gd name="T25" fmla="*/ 0 h 2"/>
                    <a:gd name="T26" fmla="*/ 13 w 20"/>
                    <a:gd name="T27" fmla="*/ 0 h 2"/>
                    <a:gd name="T28" fmla="*/ 15 w 20"/>
                    <a:gd name="T29" fmla="*/ 0 h 2"/>
                    <a:gd name="T30" fmla="*/ 17 w 20"/>
                    <a:gd name="T31" fmla="*/ 0 h 2"/>
                    <a:gd name="T32" fmla="*/ 20 w 20"/>
                    <a:gd name="T33" fmla="*/ 0 h 2"/>
                    <a:gd name="T34" fmla="*/ 20 w 20"/>
                    <a:gd name="T35" fmla="*/ 2 h 2"/>
                    <a:gd name="T36" fmla="*/ 17 w 20"/>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
                      <a:moveTo>
                        <a:pt x="17" y="2"/>
                      </a:moveTo>
                      <a:lnTo>
                        <a:pt x="15" y="2"/>
                      </a:lnTo>
                      <a:lnTo>
                        <a:pt x="13" y="2"/>
                      </a:lnTo>
                      <a:lnTo>
                        <a:pt x="13" y="2"/>
                      </a:lnTo>
                      <a:lnTo>
                        <a:pt x="10" y="2"/>
                      </a:lnTo>
                      <a:lnTo>
                        <a:pt x="7" y="2"/>
                      </a:lnTo>
                      <a:lnTo>
                        <a:pt x="2" y="2"/>
                      </a:lnTo>
                      <a:lnTo>
                        <a:pt x="0" y="2"/>
                      </a:lnTo>
                      <a:lnTo>
                        <a:pt x="0" y="2"/>
                      </a:lnTo>
                      <a:lnTo>
                        <a:pt x="2" y="2"/>
                      </a:lnTo>
                      <a:lnTo>
                        <a:pt x="7" y="2"/>
                      </a:lnTo>
                      <a:lnTo>
                        <a:pt x="10" y="2"/>
                      </a:lnTo>
                      <a:lnTo>
                        <a:pt x="13" y="0"/>
                      </a:lnTo>
                      <a:lnTo>
                        <a:pt x="13" y="0"/>
                      </a:lnTo>
                      <a:lnTo>
                        <a:pt x="15" y="0"/>
                      </a:lnTo>
                      <a:lnTo>
                        <a:pt x="17" y="0"/>
                      </a:lnTo>
                      <a:lnTo>
                        <a:pt x="20" y="0"/>
                      </a:lnTo>
                      <a:lnTo>
                        <a:pt x="20" y="2"/>
                      </a:lnTo>
                      <a:lnTo>
                        <a:pt x="1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9" name="íśľîďè"/>
                <p:cNvSpPr/>
                <p:nvPr/>
              </p:nvSpPr>
              <p:spPr bwMode="auto">
                <a:xfrm>
                  <a:off x="2619" y="432"/>
                  <a:ext cx="18" cy="0"/>
                </a:xfrm>
                <a:custGeom>
                  <a:avLst/>
                  <a:gdLst>
                    <a:gd name="T0" fmla="*/ 0 w 18"/>
                    <a:gd name="T1" fmla="*/ 2 w 18"/>
                    <a:gd name="T2" fmla="*/ 15 w 18"/>
                    <a:gd name="T3" fmla="*/ 18 w 18"/>
                    <a:gd name="T4" fmla="*/ 18 w 18"/>
                    <a:gd name="T5" fmla="*/ 15 w 18"/>
                    <a:gd name="T6" fmla="*/ 4 w 18"/>
                    <a:gd name="T7" fmla="*/ 0 w 18"/>
                    <a:gd name="T8" fmla="*/ 0 w 18"/>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8">
                      <a:moveTo>
                        <a:pt x="0" y="0"/>
                      </a:moveTo>
                      <a:lnTo>
                        <a:pt x="2" y="0"/>
                      </a:lnTo>
                      <a:lnTo>
                        <a:pt x="15" y="0"/>
                      </a:lnTo>
                      <a:lnTo>
                        <a:pt x="18" y="0"/>
                      </a:lnTo>
                      <a:lnTo>
                        <a:pt x="18" y="0"/>
                      </a:lnTo>
                      <a:lnTo>
                        <a:pt x="15" y="0"/>
                      </a:lnTo>
                      <a:lnTo>
                        <a:pt x="4"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0" name="íśļïḑê"/>
                <p:cNvSpPr/>
                <p:nvPr/>
              </p:nvSpPr>
              <p:spPr bwMode="auto">
                <a:xfrm>
                  <a:off x="2644" y="432"/>
                  <a:ext cx="19" cy="0"/>
                </a:xfrm>
                <a:custGeom>
                  <a:avLst/>
                  <a:gdLst>
                    <a:gd name="T0" fmla="*/ 19 w 19"/>
                    <a:gd name="T1" fmla="*/ 10 w 19"/>
                    <a:gd name="T2" fmla="*/ 5 w 19"/>
                    <a:gd name="T3" fmla="*/ 0 w 19"/>
                    <a:gd name="T4" fmla="*/ 0 w 19"/>
                    <a:gd name="T5" fmla="*/ 5 w 19"/>
                    <a:gd name="T6" fmla="*/ 10 w 19"/>
                    <a:gd name="T7" fmla="*/ 19 w 19"/>
                    <a:gd name="T8" fmla="*/ 19 w 19"/>
                    <a:gd name="T9" fmla="*/ 19 w 19"/>
                    <a:gd name="T10" fmla="*/ 19 w 1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9">
                      <a:moveTo>
                        <a:pt x="19" y="0"/>
                      </a:moveTo>
                      <a:lnTo>
                        <a:pt x="10" y="0"/>
                      </a:lnTo>
                      <a:lnTo>
                        <a:pt x="5" y="0"/>
                      </a:lnTo>
                      <a:lnTo>
                        <a:pt x="0" y="0"/>
                      </a:lnTo>
                      <a:lnTo>
                        <a:pt x="0" y="0"/>
                      </a:lnTo>
                      <a:lnTo>
                        <a:pt x="5" y="0"/>
                      </a:lnTo>
                      <a:lnTo>
                        <a:pt x="10" y="0"/>
                      </a:lnTo>
                      <a:lnTo>
                        <a:pt x="19" y="0"/>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1" name="iṥḻîḍé"/>
                <p:cNvSpPr/>
                <p:nvPr/>
              </p:nvSpPr>
              <p:spPr bwMode="auto">
                <a:xfrm>
                  <a:off x="2615" y="473"/>
                  <a:ext cx="29" cy="8"/>
                </a:xfrm>
                <a:custGeom>
                  <a:avLst/>
                  <a:gdLst>
                    <a:gd name="T0" fmla="*/ 0 w 18"/>
                    <a:gd name="T1" fmla="*/ 0 h 5"/>
                    <a:gd name="T2" fmla="*/ 1 w 18"/>
                    <a:gd name="T3" fmla="*/ 0 h 5"/>
                    <a:gd name="T4" fmla="*/ 3 w 18"/>
                    <a:gd name="T5" fmla="*/ 0 h 5"/>
                    <a:gd name="T6" fmla="*/ 7 w 18"/>
                    <a:gd name="T7" fmla="*/ 0 h 5"/>
                    <a:gd name="T8" fmla="*/ 8 w 18"/>
                    <a:gd name="T9" fmla="*/ 0 h 5"/>
                    <a:gd name="T10" fmla="*/ 10 w 18"/>
                    <a:gd name="T11" fmla="*/ 0 h 5"/>
                    <a:gd name="T12" fmla="*/ 12 w 18"/>
                    <a:gd name="T13" fmla="*/ 0 h 5"/>
                    <a:gd name="T14" fmla="*/ 14 w 18"/>
                    <a:gd name="T15" fmla="*/ 0 h 5"/>
                    <a:gd name="T16" fmla="*/ 17 w 18"/>
                    <a:gd name="T17" fmla="*/ 0 h 5"/>
                    <a:gd name="T18" fmla="*/ 18 w 18"/>
                    <a:gd name="T19" fmla="*/ 0 h 5"/>
                    <a:gd name="T20" fmla="*/ 18 w 18"/>
                    <a:gd name="T21" fmla="*/ 1 h 5"/>
                    <a:gd name="T22" fmla="*/ 18 w 18"/>
                    <a:gd name="T23" fmla="*/ 4 h 5"/>
                    <a:gd name="T24" fmla="*/ 18 w 18"/>
                    <a:gd name="T25" fmla="*/ 4 h 5"/>
                    <a:gd name="T26" fmla="*/ 17 w 18"/>
                    <a:gd name="T27" fmla="*/ 4 h 5"/>
                    <a:gd name="T28" fmla="*/ 14 w 18"/>
                    <a:gd name="T29" fmla="*/ 5 h 5"/>
                    <a:gd name="T30" fmla="*/ 12 w 18"/>
                    <a:gd name="T31" fmla="*/ 5 h 5"/>
                    <a:gd name="T32" fmla="*/ 11 w 18"/>
                    <a:gd name="T33" fmla="*/ 5 h 5"/>
                    <a:gd name="T34" fmla="*/ 8 w 18"/>
                    <a:gd name="T35" fmla="*/ 5 h 5"/>
                    <a:gd name="T36" fmla="*/ 5 w 18"/>
                    <a:gd name="T37" fmla="*/ 5 h 5"/>
                    <a:gd name="T38" fmla="*/ 2 w 18"/>
                    <a:gd name="T39" fmla="*/ 5 h 5"/>
                    <a:gd name="T40" fmla="*/ 1 w 18"/>
                    <a:gd name="T41" fmla="*/ 5 h 5"/>
                    <a:gd name="T42" fmla="*/ 0 w 18"/>
                    <a:gd name="T43" fmla="*/ 5 h 5"/>
                    <a:gd name="T44" fmla="*/ 0 w 18"/>
                    <a:gd name="T45" fmla="*/ 5 h 5"/>
                    <a:gd name="T46" fmla="*/ 0 w 18"/>
                    <a:gd name="T47" fmla="*/ 4 h 5"/>
                    <a:gd name="T48" fmla="*/ 0 w 18"/>
                    <a:gd name="T49" fmla="*/ 4 h 5"/>
                    <a:gd name="T50" fmla="*/ 0 w 18"/>
                    <a:gd name="T51" fmla="*/ 3 h 5"/>
                    <a:gd name="T52" fmla="*/ 0 w 18"/>
                    <a:gd name="T5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5">
                      <a:moveTo>
                        <a:pt x="0" y="0"/>
                      </a:moveTo>
                      <a:cubicBezTo>
                        <a:pt x="1" y="0"/>
                        <a:pt x="1" y="0"/>
                        <a:pt x="1" y="0"/>
                      </a:cubicBezTo>
                      <a:cubicBezTo>
                        <a:pt x="3" y="0"/>
                        <a:pt x="3" y="0"/>
                        <a:pt x="3" y="0"/>
                      </a:cubicBezTo>
                      <a:cubicBezTo>
                        <a:pt x="7" y="0"/>
                        <a:pt x="7" y="0"/>
                        <a:pt x="7" y="0"/>
                      </a:cubicBezTo>
                      <a:cubicBezTo>
                        <a:pt x="8" y="0"/>
                        <a:pt x="8" y="0"/>
                        <a:pt x="8" y="0"/>
                      </a:cubicBezTo>
                      <a:cubicBezTo>
                        <a:pt x="10" y="0"/>
                        <a:pt x="10" y="0"/>
                        <a:pt x="10" y="0"/>
                      </a:cubicBezTo>
                      <a:cubicBezTo>
                        <a:pt x="12" y="0"/>
                        <a:pt x="12" y="0"/>
                        <a:pt x="12" y="0"/>
                      </a:cubicBezTo>
                      <a:cubicBezTo>
                        <a:pt x="14" y="0"/>
                        <a:pt x="14" y="0"/>
                        <a:pt x="14" y="0"/>
                      </a:cubicBezTo>
                      <a:cubicBezTo>
                        <a:pt x="17" y="0"/>
                        <a:pt x="17" y="0"/>
                        <a:pt x="17" y="0"/>
                      </a:cubicBezTo>
                      <a:cubicBezTo>
                        <a:pt x="18" y="0"/>
                        <a:pt x="18" y="0"/>
                        <a:pt x="18" y="0"/>
                      </a:cubicBezTo>
                      <a:cubicBezTo>
                        <a:pt x="18" y="1"/>
                        <a:pt x="18" y="1"/>
                        <a:pt x="18" y="1"/>
                      </a:cubicBezTo>
                      <a:cubicBezTo>
                        <a:pt x="18" y="2"/>
                        <a:pt x="18" y="3"/>
                        <a:pt x="18" y="4"/>
                      </a:cubicBezTo>
                      <a:cubicBezTo>
                        <a:pt x="18" y="4"/>
                        <a:pt x="18" y="4"/>
                        <a:pt x="18" y="4"/>
                      </a:cubicBezTo>
                      <a:cubicBezTo>
                        <a:pt x="17" y="4"/>
                        <a:pt x="17" y="4"/>
                        <a:pt x="17" y="4"/>
                      </a:cubicBezTo>
                      <a:cubicBezTo>
                        <a:pt x="14" y="5"/>
                        <a:pt x="14" y="5"/>
                        <a:pt x="14" y="5"/>
                      </a:cubicBezTo>
                      <a:cubicBezTo>
                        <a:pt x="12" y="5"/>
                        <a:pt x="12" y="5"/>
                        <a:pt x="12" y="5"/>
                      </a:cubicBezTo>
                      <a:cubicBezTo>
                        <a:pt x="11" y="5"/>
                        <a:pt x="11" y="5"/>
                        <a:pt x="11" y="5"/>
                      </a:cubicBezTo>
                      <a:cubicBezTo>
                        <a:pt x="8" y="5"/>
                        <a:pt x="8" y="5"/>
                        <a:pt x="8" y="5"/>
                      </a:cubicBezTo>
                      <a:cubicBezTo>
                        <a:pt x="5" y="5"/>
                        <a:pt x="5" y="5"/>
                        <a:pt x="5" y="5"/>
                      </a:cubicBezTo>
                      <a:cubicBezTo>
                        <a:pt x="2" y="5"/>
                        <a:pt x="2" y="5"/>
                        <a:pt x="2" y="5"/>
                      </a:cubicBezTo>
                      <a:cubicBezTo>
                        <a:pt x="1" y="5"/>
                        <a:pt x="1" y="5"/>
                        <a:pt x="1" y="5"/>
                      </a:cubicBezTo>
                      <a:cubicBezTo>
                        <a:pt x="0" y="5"/>
                        <a:pt x="0" y="5"/>
                        <a:pt x="0" y="5"/>
                      </a:cubicBezTo>
                      <a:cubicBezTo>
                        <a:pt x="0" y="5"/>
                        <a:pt x="0" y="5"/>
                        <a:pt x="0" y="5"/>
                      </a:cubicBezTo>
                      <a:cubicBezTo>
                        <a:pt x="0" y="4"/>
                        <a:pt x="0" y="4"/>
                        <a:pt x="0" y="4"/>
                      </a:cubicBezTo>
                      <a:cubicBezTo>
                        <a:pt x="0" y="4"/>
                        <a:pt x="0" y="4"/>
                        <a:pt x="0" y="4"/>
                      </a:cubicBezTo>
                      <a:cubicBezTo>
                        <a:pt x="0" y="3"/>
                        <a:pt x="0" y="3"/>
                        <a:pt x="0" y="3"/>
                      </a:cubicBezTo>
                      <a:cubicBezTo>
                        <a:pt x="0"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2" name="îṥľîḍê"/>
                <p:cNvSpPr/>
                <p:nvPr/>
              </p:nvSpPr>
              <p:spPr bwMode="auto">
                <a:xfrm>
                  <a:off x="2652" y="484"/>
                  <a:ext cx="26" cy="10"/>
                </a:xfrm>
                <a:custGeom>
                  <a:avLst/>
                  <a:gdLst>
                    <a:gd name="T0" fmla="*/ 26 w 26"/>
                    <a:gd name="T1" fmla="*/ 10 h 10"/>
                    <a:gd name="T2" fmla="*/ 26 w 26"/>
                    <a:gd name="T3" fmla="*/ 10 h 10"/>
                    <a:gd name="T4" fmla="*/ 26 w 26"/>
                    <a:gd name="T5" fmla="*/ 10 h 10"/>
                    <a:gd name="T6" fmla="*/ 23 w 26"/>
                    <a:gd name="T7" fmla="*/ 10 h 10"/>
                    <a:gd name="T8" fmla="*/ 21 w 26"/>
                    <a:gd name="T9" fmla="*/ 10 h 10"/>
                    <a:gd name="T10" fmla="*/ 19 w 26"/>
                    <a:gd name="T11" fmla="*/ 10 h 10"/>
                    <a:gd name="T12" fmla="*/ 19 w 26"/>
                    <a:gd name="T13" fmla="*/ 10 h 10"/>
                    <a:gd name="T14" fmla="*/ 18 w 26"/>
                    <a:gd name="T15" fmla="*/ 10 h 10"/>
                    <a:gd name="T16" fmla="*/ 13 w 26"/>
                    <a:gd name="T17" fmla="*/ 10 h 10"/>
                    <a:gd name="T18" fmla="*/ 8 w 26"/>
                    <a:gd name="T19" fmla="*/ 10 h 10"/>
                    <a:gd name="T20" fmla="*/ 5 w 26"/>
                    <a:gd name="T21" fmla="*/ 10 h 10"/>
                    <a:gd name="T22" fmla="*/ 2 w 26"/>
                    <a:gd name="T23" fmla="*/ 10 h 10"/>
                    <a:gd name="T24" fmla="*/ 0 w 26"/>
                    <a:gd name="T25" fmla="*/ 10 h 10"/>
                    <a:gd name="T26" fmla="*/ 0 w 26"/>
                    <a:gd name="T27" fmla="*/ 10 h 10"/>
                    <a:gd name="T28" fmla="*/ 2 w 26"/>
                    <a:gd name="T29" fmla="*/ 9 h 10"/>
                    <a:gd name="T30" fmla="*/ 5 w 26"/>
                    <a:gd name="T31" fmla="*/ 7 h 10"/>
                    <a:gd name="T32" fmla="*/ 6 w 26"/>
                    <a:gd name="T33" fmla="*/ 5 h 10"/>
                    <a:gd name="T34" fmla="*/ 10 w 26"/>
                    <a:gd name="T35" fmla="*/ 2 h 10"/>
                    <a:gd name="T36" fmla="*/ 10 w 26"/>
                    <a:gd name="T37" fmla="*/ 2 h 10"/>
                    <a:gd name="T38" fmla="*/ 11 w 26"/>
                    <a:gd name="T39" fmla="*/ 2 h 10"/>
                    <a:gd name="T40" fmla="*/ 11 w 26"/>
                    <a:gd name="T41" fmla="*/ 0 h 10"/>
                    <a:gd name="T42" fmla="*/ 11 w 26"/>
                    <a:gd name="T43" fmla="*/ 0 h 10"/>
                    <a:gd name="T44" fmla="*/ 16 w 26"/>
                    <a:gd name="T45" fmla="*/ 4 h 10"/>
                    <a:gd name="T46" fmla="*/ 26 w 26"/>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0">
                      <a:moveTo>
                        <a:pt x="26" y="10"/>
                      </a:moveTo>
                      <a:lnTo>
                        <a:pt x="26" y="10"/>
                      </a:lnTo>
                      <a:lnTo>
                        <a:pt x="26" y="10"/>
                      </a:lnTo>
                      <a:lnTo>
                        <a:pt x="23" y="10"/>
                      </a:lnTo>
                      <a:lnTo>
                        <a:pt x="21" y="10"/>
                      </a:lnTo>
                      <a:lnTo>
                        <a:pt x="19" y="10"/>
                      </a:lnTo>
                      <a:lnTo>
                        <a:pt x="19" y="10"/>
                      </a:lnTo>
                      <a:lnTo>
                        <a:pt x="18" y="10"/>
                      </a:lnTo>
                      <a:lnTo>
                        <a:pt x="13" y="10"/>
                      </a:lnTo>
                      <a:lnTo>
                        <a:pt x="8" y="10"/>
                      </a:lnTo>
                      <a:lnTo>
                        <a:pt x="5" y="10"/>
                      </a:lnTo>
                      <a:lnTo>
                        <a:pt x="2" y="10"/>
                      </a:lnTo>
                      <a:lnTo>
                        <a:pt x="0" y="10"/>
                      </a:lnTo>
                      <a:lnTo>
                        <a:pt x="0" y="10"/>
                      </a:lnTo>
                      <a:lnTo>
                        <a:pt x="2" y="9"/>
                      </a:lnTo>
                      <a:lnTo>
                        <a:pt x="5" y="7"/>
                      </a:lnTo>
                      <a:lnTo>
                        <a:pt x="6" y="5"/>
                      </a:lnTo>
                      <a:lnTo>
                        <a:pt x="10" y="2"/>
                      </a:lnTo>
                      <a:lnTo>
                        <a:pt x="10" y="2"/>
                      </a:lnTo>
                      <a:lnTo>
                        <a:pt x="11" y="2"/>
                      </a:lnTo>
                      <a:lnTo>
                        <a:pt x="11" y="0"/>
                      </a:lnTo>
                      <a:lnTo>
                        <a:pt x="11" y="0"/>
                      </a:lnTo>
                      <a:lnTo>
                        <a:pt x="16" y="4"/>
                      </a:lnTo>
                      <a:lnTo>
                        <a:pt x="2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3" name="íṥliḋe"/>
                <p:cNvSpPr/>
                <p:nvPr/>
              </p:nvSpPr>
              <p:spPr bwMode="auto">
                <a:xfrm>
                  <a:off x="2663" y="538"/>
                  <a:ext cx="36" cy="12"/>
                </a:xfrm>
                <a:custGeom>
                  <a:avLst/>
                  <a:gdLst>
                    <a:gd name="T0" fmla="*/ 36 w 36"/>
                    <a:gd name="T1" fmla="*/ 10 h 12"/>
                    <a:gd name="T2" fmla="*/ 36 w 36"/>
                    <a:gd name="T3" fmla="*/ 10 h 12"/>
                    <a:gd name="T4" fmla="*/ 36 w 36"/>
                    <a:gd name="T5" fmla="*/ 10 h 12"/>
                    <a:gd name="T6" fmla="*/ 33 w 36"/>
                    <a:gd name="T7" fmla="*/ 10 h 12"/>
                    <a:gd name="T8" fmla="*/ 28 w 36"/>
                    <a:gd name="T9" fmla="*/ 10 h 12"/>
                    <a:gd name="T10" fmla="*/ 26 w 36"/>
                    <a:gd name="T11" fmla="*/ 12 h 12"/>
                    <a:gd name="T12" fmla="*/ 25 w 36"/>
                    <a:gd name="T13" fmla="*/ 12 h 12"/>
                    <a:gd name="T14" fmla="*/ 23 w 36"/>
                    <a:gd name="T15" fmla="*/ 12 h 12"/>
                    <a:gd name="T16" fmla="*/ 20 w 36"/>
                    <a:gd name="T17" fmla="*/ 12 h 12"/>
                    <a:gd name="T18" fmla="*/ 17 w 36"/>
                    <a:gd name="T19" fmla="*/ 12 h 12"/>
                    <a:gd name="T20" fmla="*/ 13 w 36"/>
                    <a:gd name="T21" fmla="*/ 12 h 12"/>
                    <a:gd name="T22" fmla="*/ 10 w 36"/>
                    <a:gd name="T23" fmla="*/ 12 h 12"/>
                    <a:gd name="T24" fmla="*/ 7 w 36"/>
                    <a:gd name="T25" fmla="*/ 12 h 12"/>
                    <a:gd name="T26" fmla="*/ 4 w 36"/>
                    <a:gd name="T27" fmla="*/ 12 h 12"/>
                    <a:gd name="T28" fmla="*/ 0 w 36"/>
                    <a:gd name="T29" fmla="*/ 12 h 12"/>
                    <a:gd name="T30" fmla="*/ 0 w 36"/>
                    <a:gd name="T31" fmla="*/ 12 h 12"/>
                    <a:gd name="T32" fmla="*/ 0 w 36"/>
                    <a:gd name="T33" fmla="*/ 12 h 12"/>
                    <a:gd name="T34" fmla="*/ 2 w 36"/>
                    <a:gd name="T35" fmla="*/ 10 h 12"/>
                    <a:gd name="T36" fmla="*/ 4 w 36"/>
                    <a:gd name="T37" fmla="*/ 9 h 12"/>
                    <a:gd name="T38" fmla="*/ 5 w 36"/>
                    <a:gd name="T39" fmla="*/ 7 h 12"/>
                    <a:gd name="T40" fmla="*/ 7 w 36"/>
                    <a:gd name="T41" fmla="*/ 5 h 12"/>
                    <a:gd name="T42" fmla="*/ 10 w 36"/>
                    <a:gd name="T43" fmla="*/ 4 h 12"/>
                    <a:gd name="T44" fmla="*/ 10 w 36"/>
                    <a:gd name="T45" fmla="*/ 4 h 12"/>
                    <a:gd name="T46" fmla="*/ 13 w 36"/>
                    <a:gd name="T47" fmla="*/ 2 h 12"/>
                    <a:gd name="T48" fmla="*/ 13 w 36"/>
                    <a:gd name="T49" fmla="*/ 0 h 12"/>
                    <a:gd name="T50" fmla="*/ 15 w 36"/>
                    <a:gd name="T51" fmla="*/ 0 h 12"/>
                    <a:gd name="T52" fmla="*/ 15 w 36"/>
                    <a:gd name="T53" fmla="*/ 0 h 12"/>
                    <a:gd name="T54" fmla="*/ 18 w 36"/>
                    <a:gd name="T55" fmla="*/ 2 h 12"/>
                    <a:gd name="T56" fmla="*/ 30 w 36"/>
                    <a:gd name="T57" fmla="*/ 7 h 12"/>
                    <a:gd name="T58" fmla="*/ 36 w 36"/>
                    <a:gd name="T5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12">
                      <a:moveTo>
                        <a:pt x="36" y="10"/>
                      </a:moveTo>
                      <a:lnTo>
                        <a:pt x="36" y="10"/>
                      </a:lnTo>
                      <a:lnTo>
                        <a:pt x="36" y="10"/>
                      </a:lnTo>
                      <a:lnTo>
                        <a:pt x="33" y="10"/>
                      </a:lnTo>
                      <a:lnTo>
                        <a:pt x="28" y="10"/>
                      </a:lnTo>
                      <a:lnTo>
                        <a:pt x="26" y="12"/>
                      </a:lnTo>
                      <a:lnTo>
                        <a:pt x="25" y="12"/>
                      </a:lnTo>
                      <a:lnTo>
                        <a:pt x="23" y="12"/>
                      </a:lnTo>
                      <a:lnTo>
                        <a:pt x="20" y="12"/>
                      </a:lnTo>
                      <a:lnTo>
                        <a:pt x="17" y="12"/>
                      </a:lnTo>
                      <a:lnTo>
                        <a:pt x="13" y="12"/>
                      </a:lnTo>
                      <a:lnTo>
                        <a:pt x="10" y="12"/>
                      </a:lnTo>
                      <a:lnTo>
                        <a:pt x="7" y="12"/>
                      </a:lnTo>
                      <a:lnTo>
                        <a:pt x="4" y="12"/>
                      </a:lnTo>
                      <a:lnTo>
                        <a:pt x="0" y="12"/>
                      </a:lnTo>
                      <a:lnTo>
                        <a:pt x="0" y="12"/>
                      </a:lnTo>
                      <a:lnTo>
                        <a:pt x="0" y="12"/>
                      </a:lnTo>
                      <a:lnTo>
                        <a:pt x="2" y="10"/>
                      </a:lnTo>
                      <a:lnTo>
                        <a:pt x="4" y="9"/>
                      </a:lnTo>
                      <a:lnTo>
                        <a:pt x="5" y="7"/>
                      </a:lnTo>
                      <a:lnTo>
                        <a:pt x="7" y="5"/>
                      </a:lnTo>
                      <a:lnTo>
                        <a:pt x="10" y="4"/>
                      </a:lnTo>
                      <a:lnTo>
                        <a:pt x="10" y="4"/>
                      </a:lnTo>
                      <a:lnTo>
                        <a:pt x="13" y="2"/>
                      </a:lnTo>
                      <a:lnTo>
                        <a:pt x="13" y="0"/>
                      </a:lnTo>
                      <a:lnTo>
                        <a:pt x="15" y="0"/>
                      </a:lnTo>
                      <a:lnTo>
                        <a:pt x="15" y="0"/>
                      </a:lnTo>
                      <a:lnTo>
                        <a:pt x="18" y="2"/>
                      </a:lnTo>
                      <a:lnTo>
                        <a:pt x="30" y="7"/>
                      </a:lnTo>
                      <a:lnTo>
                        <a:pt x="3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4" name="îṣḻíḍe"/>
                <p:cNvSpPr/>
                <p:nvPr/>
              </p:nvSpPr>
              <p:spPr bwMode="auto">
                <a:xfrm>
                  <a:off x="2665" y="551"/>
                  <a:ext cx="37" cy="10"/>
                </a:xfrm>
                <a:custGeom>
                  <a:avLst/>
                  <a:gdLst>
                    <a:gd name="T0" fmla="*/ 36 w 37"/>
                    <a:gd name="T1" fmla="*/ 2 h 10"/>
                    <a:gd name="T2" fmla="*/ 32 w 37"/>
                    <a:gd name="T3" fmla="*/ 4 h 10"/>
                    <a:gd name="T4" fmla="*/ 31 w 37"/>
                    <a:gd name="T5" fmla="*/ 5 h 10"/>
                    <a:gd name="T6" fmla="*/ 31 w 37"/>
                    <a:gd name="T7" fmla="*/ 5 h 10"/>
                    <a:gd name="T8" fmla="*/ 29 w 37"/>
                    <a:gd name="T9" fmla="*/ 5 h 10"/>
                    <a:gd name="T10" fmla="*/ 28 w 37"/>
                    <a:gd name="T11" fmla="*/ 7 h 10"/>
                    <a:gd name="T12" fmla="*/ 26 w 37"/>
                    <a:gd name="T13" fmla="*/ 9 h 10"/>
                    <a:gd name="T14" fmla="*/ 24 w 37"/>
                    <a:gd name="T15" fmla="*/ 10 h 10"/>
                    <a:gd name="T16" fmla="*/ 24 w 37"/>
                    <a:gd name="T17" fmla="*/ 10 h 10"/>
                    <a:gd name="T18" fmla="*/ 21 w 37"/>
                    <a:gd name="T19" fmla="*/ 10 h 10"/>
                    <a:gd name="T20" fmla="*/ 19 w 37"/>
                    <a:gd name="T21" fmla="*/ 10 h 10"/>
                    <a:gd name="T22" fmla="*/ 16 w 37"/>
                    <a:gd name="T23" fmla="*/ 9 h 10"/>
                    <a:gd name="T24" fmla="*/ 10 w 37"/>
                    <a:gd name="T25" fmla="*/ 5 h 10"/>
                    <a:gd name="T26" fmla="*/ 3 w 37"/>
                    <a:gd name="T27" fmla="*/ 2 h 10"/>
                    <a:gd name="T28" fmla="*/ 0 w 37"/>
                    <a:gd name="T29" fmla="*/ 2 h 10"/>
                    <a:gd name="T30" fmla="*/ 0 w 37"/>
                    <a:gd name="T31" fmla="*/ 2 h 10"/>
                    <a:gd name="T32" fmla="*/ 0 w 37"/>
                    <a:gd name="T33" fmla="*/ 2 h 10"/>
                    <a:gd name="T34" fmla="*/ 2 w 37"/>
                    <a:gd name="T35" fmla="*/ 2 h 10"/>
                    <a:gd name="T36" fmla="*/ 5 w 37"/>
                    <a:gd name="T37" fmla="*/ 2 h 10"/>
                    <a:gd name="T38" fmla="*/ 8 w 37"/>
                    <a:gd name="T39" fmla="*/ 2 h 10"/>
                    <a:gd name="T40" fmla="*/ 11 w 37"/>
                    <a:gd name="T41" fmla="*/ 2 h 10"/>
                    <a:gd name="T42" fmla="*/ 15 w 37"/>
                    <a:gd name="T43" fmla="*/ 0 h 10"/>
                    <a:gd name="T44" fmla="*/ 18 w 37"/>
                    <a:gd name="T45" fmla="*/ 0 h 10"/>
                    <a:gd name="T46" fmla="*/ 21 w 37"/>
                    <a:gd name="T47" fmla="*/ 0 h 10"/>
                    <a:gd name="T48" fmla="*/ 24 w 37"/>
                    <a:gd name="T49" fmla="*/ 0 h 10"/>
                    <a:gd name="T50" fmla="*/ 26 w 37"/>
                    <a:gd name="T51" fmla="*/ 0 h 10"/>
                    <a:gd name="T52" fmla="*/ 28 w 37"/>
                    <a:gd name="T53" fmla="*/ 0 h 10"/>
                    <a:gd name="T54" fmla="*/ 29 w 37"/>
                    <a:gd name="T55" fmla="*/ 0 h 10"/>
                    <a:gd name="T56" fmla="*/ 34 w 37"/>
                    <a:gd name="T57" fmla="*/ 0 h 10"/>
                    <a:gd name="T58" fmla="*/ 37 w 37"/>
                    <a:gd name="T59" fmla="*/ 0 h 10"/>
                    <a:gd name="T60" fmla="*/ 36 w 37"/>
                    <a:gd name="T6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10">
                      <a:moveTo>
                        <a:pt x="36" y="2"/>
                      </a:moveTo>
                      <a:lnTo>
                        <a:pt x="32" y="4"/>
                      </a:lnTo>
                      <a:lnTo>
                        <a:pt x="31" y="5"/>
                      </a:lnTo>
                      <a:lnTo>
                        <a:pt x="31" y="5"/>
                      </a:lnTo>
                      <a:lnTo>
                        <a:pt x="29" y="5"/>
                      </a:lnTo>
                      <a:lnTo>
                        <a:pt x="28" y="7"/>
                      </a:lnTo>
                      <a:lnTo>
                        <a:pt x="26" y="9"/>
                      </a:lnTo>
                      <a:lnTo>
                        <a:pt x="24" y="10"/>
                      </a:lnTo>
                      <a:lnTo>
                        <a:pt x="24" y="10"/>
                      </a:lnTo>
                      <a:lnTo>
                        <a:pt x="21" y="10"/>
                      </a:lnTo>
                      <a:lnTo>
                        <a:pt x="19" y="10"/>
                      </a:lnTo>
                      <a:lnTo>
                        <a:pt x="16" y="9"/>
                      </a:lnTo>
                      <a:lnTo>
                        <a:pt x="10" y="5"/>
                      </a:lnTo>
                      <a:lnTo>
                        <a:pt x="3" y="2"/>
                      </a:lnTo>
                      <a:lnTo>
                        <a:pt x="0" y="2"/>
                      </a:lnTo>
                      <a:lnTo>
                        <a:pt x="0" y="2"/>
                      </a:lnTo>
                      <a:lnTo>
                        <a:pt x="0" y="2"/>
                      </a:lnTo>
                      <a:lnTo>
                        <a:pt x="2" y="2"/>
                      </a:lnTo>
                      <a:lnTo>
                        <a:pt x="5" y="2"/>
                      </a:lnTo>
                      <a:lnTo>
                        <a:pt x="8" y="2"/>
                      </a:lnTo>
                      <a:lnTo>
                        <a:pt x="11" y="2"/>
                      </a:lnTo>
                      <a:lnTo>
                        <a:pt x="15" y="0"/>
                      </a:lnTo>
                      <a:lnTo>
                        <a:pt x="18" y="0"/>
                      </a:lnTo>
                      <a:lnTo>
                        <a:pt x="21" y="0"/>
                      </a:lnTo>
                      <a:lnTo>
                        <a:pt x="24" y="0"/>
                      </a:lnTo>
                      <a:lnTo>
                        <a:pt x="26" y="0"/>
                      </a:lnTo>
                      <a:lnTo>
                        <a:pt x="28" y="0"/>
                      </a:lnTo>
                      <a:lnTo>
                        <a:pt x="29" y="0"/>
                      </a:lnTo>
                      <a:lnTo>
                        <a:pt x="34" y="0"/>
                      </a:lnTo>
                      <a:lnTo>
                        <a:pt x="37" y="0"/>
                      </a:lnTo>
                      <a:lnTo>
                        <a:pt x="3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5" name="îŝľíḑê"/>
                <p:cNvSpPr/>
                <p:nvPr/>
              </p:nvSpPr>
              <p:spPr bwMode="auto">
                <a:xfrm>
                  <a:off x="2701" y="565"/>
                  <a:ext cx="5" cy="4"/>
                </a:xfrm>
                <a:custGeom>
                  <a:avLst/>
                  <a:gdLst>
                    <a:gd name="T0" fmla="*/ 0 w 5"/>
                    <a:gd name="T1" fmla="*/ 0 h 4"/>
                    <a:gd name="T2" fmla="*/ 1 w 5"/>
                    <a:gd name="T3" fmla="*/ 0 h 4"/>
                    <a:gd name="T4" fmla="*/ 3 w 5"/>
                    <a:gd name="T5" fmla="*/ 0 h 4"/>
                    <a:gd name="T6" fmla="*/ 5 w 5"/>
                    <a:gd name="T7" fmla="*/ 0 h 4"/>
                    <a:gd name="T8" fmla="*/ 5 w 5"/>
                    <a:gd name="T9" fmla="*/ 0 h 4"/>
                    <a:gd name="T10" fmla="*/ 5 w 5"/>
                    <a:gd name="T11" fmla="*/ 0 h 4"/>
                    <a:gd name="T12" fmla="*/ 5 w 5"/>
                    <a:gd name="T13" fmla="*/ 1 h 4"/>
                    <a:gd name="T14" fmla="*/ 3 w 5"/>
                    <a:gd name="T15" fmla="*/ 1 h 4"/>
                    <a:gd name="T16" fmla="*/ 3 w 5"/>
                    <a:gd name="T17" fmla="*/ 4 h 4"/>
                    <a:gd name="T18" fmla="*/ 3 w 5"/>
                    <a:gd name="T19" fmla="*/ 4 h 4"/>
                    <a:gd name="T20" fmla="*/ 1 w 5"/>
                    <a:gd name="T21" fmla="*/ 3 h 4"/>
                    <a:gd name="T22" fmla="*/ 0 w 5"/>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4">
                      <a:moveTo>
                        <a:pt x="0" y="0"/>
                      </a:moveTo>
                      <a:lnTo>
                        <a:pt x="1" y="0"/>
                      </a:lnTo>
                      <a:lnTo>
                        <a:pt x="3" y="0"/>
                      </a:lnTo>
                      <a:lnTo>
                        <a:pt x="5" y="0"/>
                      </a:lnTo>
                      <a:lnTo>
                        <a:pt x="5" y="0"/>
                      </a:lnTo>
                      <a:lnTo>
                        <a:pt x="5" y="0"/>
                      </a:lnTo>
                      <a:lnTo>
                        <a:pt x="5" y="1"/>
                      </a:lnTo>
                      <a:lnTo>
                        <a:pt x="3" y="1"/>
                      </a:lnTo>
                      <a:lnTo>
                        <a:pt x="3" y="4"/>
                      </a:lnTo>
                      <a:lnTo>
                        <a:pt x="3" y="4"/>
                      </a:lnTo>
                      <a:lnTo>
                        <a:pt x="1"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6" name="ïṧ1iḍé"/>
                <p:cNvSpPr/>
                <p:nvPr/>
              </p:nvSpPr>
              <p:spPr bwMode="auto">
                <a:xfrm>
                  <a:off x="2712" y="578"/>
                  <a:ext cx="3" cy="1"/>
                </a:xfrm>
                <a:custGeom>
                  <a:avLst/>
                  <a:gdLst>
                    <a:gd name="T0" fmla="*/ 2 w 3"/>
                    <a:gd name="T1" fmla="*/ 1 h 1"/>
                    <a:gd name="T2" fmla="*/ 0 w 3"/>
                    <a:gd name="T3" fmla="*/ 1 h 1"/>
                    <a:gd name="T4" fmla="*/ 2 w 3"/>
                    <a:gd name="T5" fmla="*/ 0 h 1"/>
                    <a:gd name="T6" fmla="*/ 2 w 3"/>
                    <a:gd name="T7" fmla="*/ 0 h 1"/>
                    <a:gd name="T8" fmla="*/ 3 w 3"/>
                    <a:gd name="T9" fmla="*/ 1 h 1"/>
                    <a:gd name="T10" fmla="*/ 2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2" y="1"/>
                      </a:moveTo>
                      <a:lnTo>
                        <a:pt x="0" y="1"/>
                      </a:lnTo>
                      <a:lnTo>
                        <a:pt x="2" y="0"/>
                      </a:lnTo>
                      <a:lnTo>
                        <a:pt x="2" y="0"/>
                      </a:lnTo>
                      <a:lnTo>
                        <a:pt x="3" y="1"/>
                      </a:ln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7" name="ïşľídê"/>
                <p:cNvSpPr/>
                <p:nvPr/>
              </p:nvSpPr>
              <p:spPr bwMode="auto">
                <a:xfrm>
                  <a:off x="2707" y="57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8" name="ïšḻíḍè"/>
                <p:cNvSpPr/>
                <p:nvPr/>
              </p:nvSpPr>
              <p:spPr bwMode="auto">
                <a:xfrm>
                  <a:off x="2706" y="586"/>
                  <a:ext cx="3" cy="6"/>
                </a:xfrm>
                <a:custGeom>
                  <a:avLst/>
                  <a:gdLst>
                    <a:gd name="T0" fmla="*/ 3 w 3"/>
                    <a:gd name="T1" fmla="*/ 6 h 6"/>
                    <a:gd name="T2" fmla="*/ 3 w 3"/>
                    <a:gd name="T3" fmla="*/ 6 h 6"/>
                    <a:gd name="T4" fmla="*/ 1 w 3"/>
                    <a:gd name="T5" fmla="*/ 6 h 6"/>
                    <a:gd name="T6" fmla="*/ 0 w 3"/>
                    <a:gd name="T7" fmla="*/ 3 h 6"/>
                    <a:gd name="T8" fmla="*/ 0 w 3"/>
                    <a:gd name="T9" fmla="*/ 3 h 6"/>
                    <a:gd name="T10" fmla="*/ 1 w 3"/>
                    <a:gd name="T11" fmla="*/ 1 h 6"/>
                    <a:gd name="T12" fmla="*/ 1 w 3"/>
                    <a:gd name="T13" fmla="*/ 0 h 6"/>
                    <a:gd name="T14" fmla="*/ 3 w 3"/>
                    <a:gd name="T15" fmla="*/ 1 h 6"/>
                    <a:gd name="T16" fmla="*/ 3 w 3"/>
                    <a:gd name="T17" fmla="*/ 5 h 6"/>
                    <a:gd name="T18" fmla="*/ 3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6"/>
                      </a:moveTo>
                      <a:lnTo>
                        <a:pt x="3" y="6"/>
                      </a:lnTo>
                      <a:lnTo>
                        <a:pt x="1" y="6"/>
                      </a:lnTo>
                      <a:lnTo>
                        <a:pt x="0" y="3"/>
                      </a:lnTo>
                      <a:lnTo>
                        <a:pt x="0" y="3"/>
                      </a:lnTo>
                      <a:lnTo>
                        <a:pt x="1" y="1"/>
                      </a:lnTo>
                      <a:lnTo>
                        <a:pt x="1" y="0"/>
                      </a:lnTo>
                      <a:lnTo>
                        <a:pt x="3" y="1"/>
                      </a:lnTo>
                      <a:lnTo>
                        <a:pt x="3" y="5"/>
                      </a:lnTo>
                      <a:lnTo>
                        <a:pt x="3"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9" name="iś1îḍe"/>
                <p:cNvSpPr/>
                <p:nvPr/>
              </p:nvSpPr>
              <p:spPr bwMode="auto">
                <a:xfrm>
                  <a:off x="2556" y="605"/>
                  <a:ext cx="3" cy="7"/>
                </a:xfrm>
                <a:custGeom>
                  <a:avLst/>
                  <a:gdLst>
                    <a:gd name="T0" fmla="*/ 0 w 3"/>
                    <a:gd name="T1" fmla="*/ 4 h 7"/>
                    <a:gd name="T2" fmla="*/ 2 w 3"/>
                    <a:gd name="T3" fmla="*/ 2 h 7"/>
                    <a:gd name="T4" fmla="*/ 3 w 3"/>
                    <a:gd name="T5" fmla="*/ 0 h 7"/>
                    <a:gd name="T6" fmla="*/ 3 w 3"/>
                    <a:gd name="T7" fmla="*/ 0 h 7"/>
                    <a:gd name="T8" fmla="*/ 3 w 3"/>
                    <a:gd name="T9" fmla="*/ 0 h 7"/>
                    <a:gd name="T10" fmla="*/ 3 w 3"/>
                    <a:gd name="T11" fmla="*/ 2 h 7"/>
                    <a:gd name="T12" fmla="*/ 2 w 3"/>
                    <a:gd name="T13" fmla="*/ 5 h 7"/>
                    <a:gd name="T14" fmla="*/ 0 w 3"/>
                    <a:gd name="T15" fmla="*/ 7 h 7"/>
                    <a:gd name="T16" fmla="*/ 0 w 3"/>
                    <a:gd name="T17" fmla="*/ 5 h 7"/>
                    <a:gd name="T18" fmla="*/ 0 w 3"/>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4"/>
                      </a:moveTo>
                      <a:lnTo>
                        <a:pt x="2" y="2"/>
                      </a:lnTo>
                      <a:lnTo>
                        <a:pt x="3" y="0"/>
                      </a:lnTo>
                      <a:lnTo>
                        <a:pt x="3" y="0"/>
                      </a:lnTo>
                      <a:lnTo>
                        <a:pt x="3" y="0"/>
                      </a:lnTo>
                      <a:lnTo>
                        <a:pt x="3" y="2"/>
                      </a:lnTo>
                      <a:lnTo>
                        <a:pt x="2" y="5"/>
                      </a:lnTo>
                      <a:lnTo>
                        <a:pt x="0" y="7"/>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0" name="ïṧ1ïdê"/>
                <p:cNvSpPr/>
                <p:nvPr/>
              </p:nvSpPr>
              <p:spPr bwMode="auto">
                <a:xfrm>
                  <a:off x="2584" y="587"/>
                  <a:ext cx="3" cy="7"/>
                </a:xfrm>
                <a:custGeom>
                  <a:avLst/>
                  <a:gdLst>
                    <a:gd name="T0" fmla="*/ 0 w 3"/>
                    <a:gd name="T1" fmla="*/ 4 h 7"/>
                    <a:gd name="T2" fmla="*/ 1 w 3"/>
                    <a:gd name="T3" fmla="*/ 4 h 7"/>
                    <a:gd name="T4" fmla="*/ 1 w 3"/>
                    <a:gd name="T5" fmla="*/ 2 h 7"/>
                    <a:gd name="T6" fmla="*/ 3 w 3"/>
                    <a:gd name="T7" fmla="*/ 0 h 7"/>
                    <a:gd name="T8" fmla="*/ 3 w 3"/>
                    <a:gd name="T9" fmla="*/ 0 h 7"/>
                    <a:gd name="T10" fmla="*/ 3 w 3"/>
                    <a:gd name="T11" fmla="*/ 0 h 7"/>
                    <a:gd name="T12" fmla="*/ 3 w 3"/>
                    <a:gd name="T13" fmla="*/ 0 h 7"/>
                    <a:gd name="T14" fmla="*/ 3 w 3"/>
                    <a:gd name="T15" fmla="*/ 2 h 7"/>
                    <a:gd name="T16" fmla="*/ 3 w 3"/>
                    <a:gd name="T17" fmla="*/ 4 h 7"/>
                    <a:gd name="T18" fmla="*/ 3 w 3"/>
                    <a:gd name="T19" fmla="*/ 5 h 7"/>
                    <a:gd name="T20" fmla="*/ 3 w 3"/>
                    <a:gd name="T21" fmla="*/ 7 h 7"/>
                    <a:gd name="T22" fmla="*/ 3 w 3"/>
                    <a:gd name="T23" fmla="*/ 7 h 7"/>
                    <a:gd name="T24" fmla="*/ 0 w 3"/>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7">
                      <a:moveTo>
                        <a:pt x="0" y="4"/>
                      </a:moveTo>
                      <a:lnTo>
                        <a:pt x="1" y="4"/>
                      </a:lnTo>
                      <a:lnTo>
                        <a:pt x="1" y="2"/>
                      </a:lnTo>
                      <a:lnTo>
                        <a:pt x="3" y="0"/>
                      </a:lnTo>
                      <a:lnTo>
                        <a:pt x="3" y="0"/>
                      </a:lnTo>
                      <a:lnTo>
                        <a:pt x="3" y="0"/>
                      </a:lnTo>
                      <a:lnTo>
                        <a:pt x="3" y="0"/>
                      </a:lnTo>
                      <a:lnTo>
                        <a:pt x="3" y="2"/>
                      </a:lnTo>
                      <a:lnTo>
                        <a:pt x="3" y="4"/>
                      </a:lnTo>
                      <a:lnTo>
                        <a:pt x="3" y="5"/>
                      </a:lnTo>
                      <a:lnTo>
                        <a:pt x="3" y="7"/>
                      </a:lnTo>
                      <a:lnTo>
                        <a:pt x="3" y="7"/>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1" name="í$ḻîḓé"/>
                <p:cNvSpPr/>
                <p:nvPr/>
              </p:nvSpPr>
              <p:spPr bwMode="auto">
                <a:xfrm>
                  <a:off x="2590" y="569"/>
                  <a:ext cx="2" cy="7"/>
                </a:xfrm>
                <a:custGeom>
                  <a:avLst/>
                  <a:gdLst>
                    <a:gd name="T0" fmla="*/ 0 w 2"/>
                    <a:gd name="T1" fmla="*/ 4 h 7"/>
                    <a:gd name="T2" fmla="*/ 0 w 2"/>
                    <a:gd name="T3" fmla="*/ 2 h 7"/>
                    <a:gd name="T4" fmla="*/ 0 w 2"/>
                    <a:gd name="T5" fmla="*/ 0 h 7"/>
                    <a:gd name="T6" fmla="*/ 0 w 2"/>
                    <a:gd name="T7" fmla="*/ 0 h 7"/>
                    <a:gd name="T8" fmla="*/ 0 w 2"/>
                    <a:gd name="T9" fmla="*/ 0 h 7"/>
                    <a:gd name="T10" fmla="*/ 2 w 2"/>
                    <a:gd name="T11" fmla="*/ 4 h 7"/>
                    <a:gd name="T12" fmla="*/ 2 w 2"/>
                    <a:gd name="T13" fmla="*/ 5 h 7"/>
                    <a:gd name="T14" fmla="*/ 2 w 2"/>
                    <a:gd name="T15" fmla="*/ 5 h 7"/>
                    <a:gd name="T16" fmla="*/ 0 w 2"/>
                    <a:gd name="T17" fmla="*/ 7 h 7"/>
                    <a:gd name="T18" fmla="*/ 0 w 2"/>
                    <a:gd name="T19" fmla="*/ 7 h 7"/>
                    <a:gd name="T20" fmla="*/ 0 w 2"/>
                    <a:gd name="T21" fmla="*/ 7 h 7"/>
                    <a:gd name="T22" fmla="*/ 0 w 2"/>
                    <a:gd name="T23" fmla="*/ 5 h 7"/>
                    <a:gd name="T24" fmla="*/ 0 w 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4"/>
                      </a:moveTo>
                      <a:lnTo>
                        <a:pt x="0" y="2"/>
                      </a:lnTo>
                      <a:lnTo>
                        <a:pt x="0" y="0"/>
                      </a:lnTo>
                      <a:lnTo>
                        <a:pt x="0" y="0"/>
                      </a:lnTo>
                      <a:lnTo>
                        <a:pt x="0" y="0"/>
                      </a:lnTo>
                      <a:lnTo>
                        <a:pt x="2" y="4"/>
                      </a:lnTo>
                      <a:lnTo>
                        <a:pt x="2" y="5"/>
                      </a:lnTo>
                      <a:lnTo>
                        <a:pt x="2" y="5"/>
                      </a:lnTo>
                      <a:lnTo>
                        <a:pt x="0" y="7"/>
                      </a:lnTo>
                      <a:lnTo>
                        <a:pt x="0" y="7"/>
                      </a:lnTo>
                      <a:lnTo>
                        <a:pt x="0" y="7"/>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2" name="ïślîḋe"/>
                <p:cNvSpPr/>
                <p:nvPr/>
              </p:nvSpPr>
              <p:spPr bwMode="auto">
                <a:xfrm>
                  <a:off x="2590" y="566"/>
                  <a:ext cx="7" cy="5"/>
                </a:xfrm>
                <a:custGeom>
                  <a:avLst/>
                  <a:gdLst>
                    <a:gd name="T0" fmla="*/ 0 w 7"/>
                    <a:gd name="T1" fmla="*/ 0 h 5"/>
                    <a:gd name="T2" fmla="*/ 3 w 7"/>
                    <a:gd name="T3" fmla="*/ 0 h 5"/>
                    <a:gd name="T4" fmla="*/ 7 w 7"/>
                    <a:gd name="T5" fmla="*/ 0 h 5"/>
                    <a:gd name="T6" fmla="*/ 7 w 7"/>
                    <a:gd name="T7" fmla="*/ 0 h 5"/>
                    <a:gd name="T8" fmla="*/ 7 w 7"/>
                    <a:gd name="T9" fmla="*/ 0 h 5"/>
                    <a:gd name="T10" fmla="*/ 7 w 7"/>
                    <a:gd name="T11" fmla="*/ 2 h 5"/>
                    <a:gd name="T12" fmla="*/ 5 w 7"/>
                    <a:gd name="T13" fmla="*/ 3 h 5"/>
                    <a:gd name="T14" fmla="*/ 3 w 7"/>
                    <a:gd name="T15" fmla="*/ 5 h 5"/>
                    <a:gd name="T16" fmla="*/ 2 w 7"/>
                    <a:gd name="T17" fmla="*/ 2 h 5"/>
                    <a:gd name="T18" fmla="*/ 0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3" y="0"/>
                      </a:lnTo>
                      <a:lnTo>
                        <a:pt x="7" y="0"/>
                      </a:lnTo>
                      <a:lnTo>
                        <a:pt x="7" y="0"/>
                      </a:lnTo>
                      <a:lnTo>
                        <a:pt x="7" y="0"/>
                      </a:lnTo>
                      <a:lnTo>
                        <a:pt x="7" y="2"/>
                      </a:lnTo>
                      <a:lnTo>
                        <a:pt x="5" y="3"/>
                      </a:lnTo>
                      <a:lnTo>
                        <a:pt x="3" y="5"/>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3" name="îsļïḑè"/>
                <p:cNvSpPr/>
                <p:nvPr/>
              </p:nvSpPr>
              <p:spPr bwMode="auto">
                <a:xfrm>
                  <a:off x="2608" y="569"/>
                  <a:ext cx="3" cy="9"/>
                </a:xfrm>
                <a:custGeom>
                  <a:avLst/>
                  <a:gdLst>
                    <a:gd name="T0" fmla="*/ 0 w 3"/>
                    <a:gd name="T1" fmla="*/ 4 h 9"/>
                    <a:gd name="T2" fmla="*/ 0 w 3"/>
                    <a:gd name="T3" fmla="*/ 4 h 9"/>
                    <a:gd name="T4" fmla="*/ 2 w 3"/>
                    <a:gd name="T5" fmla="*/ 2 h 9"/>
                    <a:gd name="T6" fmla="*/ 2 w 3"/>
                    <a:gd name="T7" fmla="*/ 2 h 9"/>
                    <a:gd name="T8" fmla="*/ 2 w 3"/>
                    <a:gd name="T9" fmla="*/ 0 h 9"/>
                    <a:gd name="T10" fmla="*/ 3 w 3"/>
                    <a:gd name="T11" fmla="*/ 0 h 9"/>
                    <a:gd name="T12" fmla="*/ 3 w 3"/>
                    <a:gd name="T13" fmla="*/ 0 h 9"/>
                    <a:gd name="T14" fmla="*/ 3 w 3"/>
                    <a:gd name="T15" fmla="*/ 4 h 9"/>
                    <a:gd name="T16" fmla="*/ 3 w 3"/>
                    <a:gd name="T17" fmla="*/ 4 h 9"/>
                    <a:gd name="T18" fmla="*/ 3 w 3"/>
                    <a:gd name="T19" fmla="*/ 5 h 9"/>
                    <a:gd name="T20" fmla="*/ 3 w 3"/>
                    <a:gd name="T21" fmla="*/ 7 h 9"/>
                    <a:gd name="T22" fmla="*/ 3 w 3"/>
                    <a:gd name="T23" fmla="*/ 9 h 9"/>
                    <a:gd name="T24" fmla="*/ 2 w 3"/>
                    <a:gd name="T25" fmla="*/ 5 h 9"/>
                    <a:gd name="T26" fmla="*/ 0 w 3"/>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9">
                      <a:moveTo>
                        <a:pt x="0" y="4"/>
                      </a:moveTo>
                      <a:lnTo>
                        <a:pt x="0" y="4"/>
                      </a:lnTo>
                      <a:lnTo>
                        <a:pt x="2" y="2"/>
                      </a:lnTo>
                      <a:lnTo>
                        <a:pt x="2" y="2"/>
                      </a:lnTo>
                      <a:lnTo>
                        <a:pt x="2" y="0"/>
                      </a:lnTo>
                      <a:lnTo>
                        <a:pt x="3" y="0"/>
                      </a:lnTo>
                      <a:lnTo>
                        <a:pt x="3" y="0"/>
                      </a:lnTo>
                      <a:lnTo>
                        <a:pt x="3" y="4"/>
                      </a:lnTo>
                      <a:lnTo>
                        <a:pt x="3" y="4"/>
                      </a:lnTo>
                      <a:lnTo>
                        <a:pt x="3" y="5"/>
                      </a:lnTo>
                      <a:lnTo>
                        <a:pt x="3" y="7"/>
                      </a:lnTo>
                      <a:lnTo>
                        <a:pt x="3" y="9"/>
                      </a:lnTo>
                      <a:lnTo>
                        <a:pt x="2"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4" name="i$ľiḋè"/>
                <p:cNvSpPr/>
                <p:nvPr/>
              </p:nvSpPr>
              <p:spPr bwMode="auto">
                <a:xfrm>
                  <a:off x="2615" y="569"/>
                  <a:ext cx="1" cy="9"/>
                </a:xfrm>
                <a:custGeom>
                  <a:avLst/>
                  <a:gdLst>
                    <a:gd name="T0" fmla="*/ 0 w 1"/>
                    <a:gd name="T1" fmla="*/ 0 h 9"/>
                    <a:gd name="T2" fmla="*/ 1 w 1"/>
                    <a:gd name="T3" fmla="*/ 4 h 9"/>
                    <a:gd name="T4" fmla="*/ 1 w 1"/>
                    <a:gd name="T5" fmla="*/ 4 h 9"/>
                    <a:gd name="T6" fmla="*/ 1 w 1"/>
                    <a:gd name="T7" fmla="*/ 5 h 9"/>
                    <a:gd name="T8" fmla="*/ 0 w 1"/>
                    <a:gd name="T9" fmla="*/ 7 h 9"/>
                    <a:gd name="T10" fmla="*/ 0 w 1"/>
                    <a:gd name="T11" fmla="*/ 7 h 9"/>
                    <a:gd name="T12" fmla="*/ 0 w 1"/>
                    <a:gd name="T13" fmla="*/ 9 h 9"/>
                    <a:gd name="T14" fmla="*/ 0 w 1"/>
                    <a:gd name="T15" fmla="*/ 7 h 9"/>
                    <a:gd name="T16" fmla="*/ 0 w 1"/>
                    <a:gd name="T17" fmla="*/ 7 h 9"/>
                    <a:gd name="T18" fmla="*/ 0 w 1"/>
                    <a:gd name="T19" fmla="*/ 4 h 9"/>
                    <a:gd name="T20" fmla="*/ 0 w 1"/>
                    <a:gd name="T21" fmla="*/ 2 h 9"/>
                    <a:gd name="T22" fmla="*/ 0 w 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9">
                      <a:moveTo>
                        <a:pt x="0" y="0"/>
                      </a:moveTo>
                      <a:lnTo>
                        <a:pt x="1" y="4"/>
                      </a:lnTo>
                      <a:lnTo>
                        <a:pt x="1" y="4"/>
                      </a:lnTo>
                      <a:lnTo>
                        <a:pt x="1" y="5"/>
                      </a:lnTo>
                      <a:lnTo>
                        <a:pt x="0" y="7"/>
                      </a:lnTo>
                      <a:lnTo>
                        <a:pt x="0" y="7"/>
                      </a:lnTo>
                      <a:lnTo>
                        <a:pt x="0" y="9"/>
                      </a:lnTo>
                      <a:lnTo>
                        <a:pt x="0" y="7"/>
                      </a:lnTo>
                      <a:lnTo>
                        <a:pt x="0" y="7"/>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5" name="ïśľidé"/>
                <p:cNvSpPr/>
                <p:nvPr/>
              </p:nvSpPr>
              <p:spPr bwMode="auto">
                <a:xfrm>
                  <a:off x="2632" y="586"/>
                  <a:ext cx="4" cy="8"/>
                </a:xfrm>
                <a:custGeom>
                  <a:avLst/>
                  <a:gdLst>
                    <a:gd name="T0" fmla="*/ 0 w 4"/>
                    <a:gd name="T1" fmla="*/ 5 h 8"/>
                    <a:gd name="T2" fmla="*/ 0 w 4"/>
                    <a:gd name="T3" fmla="*/ 3 h 8"/>
                    <a:gd name="T4" fmla="*/ 2 w 4"/>
                    <a:gd name="T5" fmla="*/ 1 h 8"/>
                    <a:gd name="T6" fmla="*/ 4 w 4"/>
                    <a:gd name="T7" fmla="*/ 1 h 8"/>
                    <a:gd name="T8" fmla="*/ 4 w 4"/>
                    <a:gd name="T9" fmla="*/ 0 h 8"/>
                    <a:gd name="T10" fmla="*/ 4 w 4"/>
                    <a:gd name="T11" fmla="*/ 1 h 8"/>
                    <a:gd name="T12" fmla="*/ 4 w 4"/>
                    <a:gd name="T13" fmla="*/ 3 h 8"/>
                    <a:gd name="T14" fmla="*/ 4 w 4"/>
                    <a:gd name="T15" fmla="*/ 5 h 8"/>
                    <a:gd name="T16" fmla="*/ 4 w 4"/>
                    <a:gd name="T17" fmla="*/ 6 h 8"/>
                    <a:gd name="T18" fmla="*/ 4 w 4"/>
                    <a:gd name="T19" fmla="*/ 8 h 8"/>
                    <a:gd name="T20" fmla="*/ 2 w 4"/>
                    <a:gd name="T21" fmla="*/ 5 h 8"/>
                    <a:gd name="T22" fmla="*/ 0 w 4"/>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8">
                      <a:moveTo>
                        <a:pt x="0" y="5"/>
                      </a:moveTo>
                      <a:lnTo>
                        <a:pt x="0" y="3"/>
                      </a:lnTo>
                      <a:lnTo>
                        <a:pt x="2" y="1"/>
                      </a:lnTo>
                      <a:lnTo>
                        <a:pt x="4" y="1"/>
                      </a:lnTo>
                      <a:lnTo>
                        <a:pt x="4" y="0"/>
                      </a:lnTo>
                      <a:lnTo>
                        <a:pt x="4" y="1"/>
                      </a:lnTo>
                      <a:lnTo>
                        <a:pt x="4" y="3"/>
                      </a:lnTo>
                      <a:lnTo>
                        <a:pt x="4" y="5"/>
                      </a:lnTo>
                      <a:lnTo>
                        <a:pt x="4" y="6"/>
                      </a:lnTo>
                      <a:lnTo>
                        <a:pt x="4" y="8"/>
                      </a:lnTo>
                      <a:lnTo>
                        <a:pt x="2"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6" name="îšḻîdê"/>
                <p:cNvSpPr/>
                <p:nvPr/>
              </p:nvSpPr>
              <p:spPr bwMode="auto">
                <a:xfrm>
                  <a:off x="2637" y="569"/>
                  <a:ext cx="4" cy="7"/>
                </a:xfrm>
                <a:custGeom>
                  <a:avLst/>
                  <a:gdLst>
                    <a:gd name="T0" fmla="*/ 0 w 4"/>
                    <a:gd name="T1" fmla="*/ 0 h 7"/>
                    <a:gd name="T2" fmla="*/ 0 w 4"/>
                    <a:gd name="T3" fmla="*/ 0 h 7"/>
                    <a:gd name="T4" fmla="*/ 4 w 4"/>
                    <a:gd name="T5" fmla="*/ 4 h 7"/>
                    <a:gd name="T6" fmla="*/ 4 w 4"/>
                    <a:gd name="T7" fmla="*/ 4 h 7"/>
                    <a:gd name="T8" fmla="*/ 4 w 4"/>
                    <a:gd name="T9" fmla="*/ 4 h 7"/>
                    <a:gd name="T10" fmla="*/ 2 w 4"/>
                    <a:gd name="T11" fmla="*/ 5 h 7"/>
                    <a:gd name="T12" fmla="*/ 2 w 4"/>
                    <a:gd name="T13" fmla="*/ 7 h 7"/>
                    <a:gd name="T14" fmla="*/ 2 w 4"/>
                    <a:gd name="T15" fmla="*/ 5 h 7"/>
                    <a:gd name="T16" fmla="*/ 0 w 4"/>
                    <a:gd name="T17" fmla="*/ 2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0"/>
                      </a:lnTo>
                      <a:lnTo>
                        <a:pt x="4" y="4"/>
                      </a:lnTo>
                      <a:lnTo>
                        <a:pt x="4" y="4"/>
                      </a:lnTo>
                      <a:lnTo>
                        <a:pt x="4" y="4"/>
                      </a:lnTo>
                      <a:lnTo>
                        <a:pt x="2" y="5"/>
                      </a:lnTo>
                      <a:lnTo>
                        <a:pt x="2" y="7"/>
                      </a:lnTo>
                      <a:lnTo>
                        <a:pt x="2" y="5"/>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7" name="ïś1íḍe"/>
                <p:cNvSpPr/>
                <p:nvPr/>
              </p:nvSpPr>
              <p:spPr bwMode="auto">
                <a:xfrm>
                  <a:off x="2675" y="586"/>
                  <a:ext cx="3" cy="8"/>
                </a:xfrm>
                <a:custGeom>
                  <a:avLst/>
                  <a:gdLst>
                    <a:gd name="T0" fmla="*/ 0 w 3"/>
                    <a:gd name="T1" fmla="*/ 0 h 8"/>
                    <a:gd name="T2" fmla="*/ 0 w 3"/>
                    <a:gd name="T3" fmla="*/ 0 h 8"/>
                    <a:gd name="T4" fmla="*/ 1 w 3"/>
                    <a:gd name="T5" fmla="*/ 1 h 8"/>
                    <a:gd name="T6" fmla="*/ 3 w 3"/>
                    <a:gd name="T7" fmla="*/ 3 h 8"/>
                    <a:gd name="T8" fmla="*/ 1 w 3"/>
                    <a:gd name="T9" fmla="*/ 5 h 8"/>
                    <a:gd name="T10" fmla="*/ 1 w 3"/>
                    <a:gd name="T11" fmla="*/ 5 h 8"/>
                    <a:gd name="T12" fmla="*/ 1 w 3"/>
                    <a:gd name="T13" fmla="*/ 6 h 8"/>
                    <a:gd name="T14" fmla="*/ 0 w 3"/>
                    <a:gd name="T15" fmla="*/ 6 h 8"/>
                    <a:gd name="T16" fmla="*/ 0 w 3"/>
                    <a:gd name="T17" fmla="*/ 8 h 8"/>
                    <a:gd name="T18" fmla="*/ 0 w 3"/>
                    <a:gd name="T19" fmla="*/ 6 h 8"/>
                    <a:gd name="T20" fmla="*/ 0 w 3"/>
                    <a:gd name="T21" fmla="*/ 5 h 8"/>
                    <a:gd name="T22" fmla="*/ 0 w 3"/>
                    <a:gd name="T23" fmla="*/ 3 h 8"/>
                    <a:gd name="T24" fmla="*/ 0 w 3"/>
                    <a:gd name="T25" fmla="*/ 1 h 8"/>
                    <a:gd name="T26" fmla="*/ 0 w 3"/>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8">
                      <a:moveTo>
                        <a:pt x="0" y="0"/>
                      </a:moveTo>
                      <a:lnTo>
                        <a:pt x="0" y="0"/>
                      </a:lnTo>
                      <a:lnTo>
                        <a:pt x="1" y="1"/>
                      </a:lnTo>
                      <a:lnTo>
                        <a:pt x="3" y="3"/>
                      </a:lnTo>
                      <a:lnTo>
                        <a:pt x="1" y="5"/>
                      </a:lnTo>
                      <a:lnTo>
                        <a:pt x="1" y="5"/>
                      </a:lnTo>
                      <a:lnTo>
                        <a:pt x="1" y="6"/>
                      </a:lnTo>
                      <a:lnTo>
                        <a:pt x="0" y="6"/>
                      </a:lnTo>
                      <a:lnTo>
                        <a:pt x="0" y="8"/>
                      </a:lnTo>
                      <a:lnTo>
                        <a:pt x="0" y="6"/>
                      </a:lnTo>
                      <a:lnTo>
                        <a:pt x="0" y="5"/>
                      </a:lnTo>
                      <a:lnTo>
                        <a:pt x="0" y="3"/>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8" name="iṩḻïďè"/>
                <p:cNvSpPr/>
                <p:nvPr/>
              </p:nvSpPr>
              <p:spPr bwMode="auto">
                <a:xfrm>
                  <a:off x="2662" y="574"/>
                  <a:ext cx="1" cy="2"/>
                </a:xfrm>
                <a:custGeom>
                  <a:avLst/>
                  <a:gdLst>
                    <a:gd name="T0" fmla="*/ 1 w 1"/>
                    <a:gd name="T1" fmla="*/ 2 h 2"/>
                    <a:gd name="T2" fmla="*/ 0 w 1"/>
                    <a:gd name="T3" fmla="*/ 2 h 2"/>
                    <a:gd name="T4" fmla="*/ 0 w 1"/>
                    <a:gd name="T5" fmla="*/ 0 h 2"/>
                    <a:gd name="T6" fmla="*/ 0 w 1"/>
                    <a:gd name="T7" fmla="*/ 0 h 2"/>
                    <a:gd name="T8" fmla="*/ 1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0" y="2"/>
                      </a:lnTo>
                      <a:lnTo>
                        <a:pt x="0" y="0"/>
                      </a:lnTo>
                      <a:lnTo>
                        <a:pt x="0" y="0"/>
                      </a:lnTo>
                      <a:lnTo>
                        <a:pt x="1" y="2"/>
                      </a:ln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9" name="íSlîḑê"/>
                <p:cNvSpPr/>
                <p:nvPr/>
              </p:nvSpPr>
              <p:spPr bwMode="auto">
                <a:xfrm>
                  <a:off x="2663" y="57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0" name="íś1îḓè"/>
                <p:cNvSpPr/>
                <p:nvPr/>
              </p:nvSpPr>
              <p:spPr bwMode="auto">
                <a:xfrm>
                  <a:off x="2667" y="574"/>
                  <a:ext cx="1" cy="4"/>
                </a:xfrm>
                <a:custGeom>
                  <a:avLst/>
                  <a:gdLst>
                    <a:gd name="T0" fmla="*/ 0 w 1"/>
                    <a:gd name="T1" fmla="*/ 2 h 4"/>
                    <a:gd name="T2" fmla="*/ 0 w 1"/>
                    <a:gd name="T3" fmla="*/ 0 h 4"/>
                    <a:gd name="T4" fmla="*/ 0 w 1"/>
                    <a:gd name="T5" fmla="*/ 0 h 4"/>
                    <a:gd name="T6" fmla="*/ 0 w 1"/>
                    <a:gd name="T7" fmla="*/ 2 h 4"/>
                    <a:gd name="T8" fmla="*/ 1 w 1"/>
                    <a:gd name="T9" fmla="*/ 4 h 4"/>
                    <a:gd name="T10" fmla="*/ 1 w 1"/>
                    <a:gd name="T11" fmla="*/ 4 h 4"/>
                    <a:gd name="T12" fmla="*/ 0 w 1"/>
                    <a:gd name="T13" fmla="*/ 4 h 4"/>
                    <a:gd name="T14" fmla="*/ 0 w 1"/>
                    <a:gd name="T15" fmla="*/ 4 h 4"/>
                    <a:gd name="T16" fmla="*/ 0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2"/>
                      </a:moveTo>
                      <a:lnTo>
                        <a:pt x="0" y="0"/>
                      </a:lnTo>
                      <a:lnTo>
                        <a:pt x="0" y="0"/>
                      </a:lnTo>
                      <a:lnTo>
                        <a:pt x="0" y="2"/>
                      </a:lnTo>
                      <a:lnTo>
                        <a:pt x="1" y="4"/>
                      </a:lnTo>
                      <a:lnTo>
                        <a:pt x="1" y="4"/>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1" name="íṧlîdè"/>
                <p:cNvSpPr/>
                <p:nvPr/>
              </p:nvSpPr>
              <p:spPr bwMode="auto">
                <a:xfrm>
                  <a:off x="2668" y="568"/>
                  <a:ext cx="3" cy="8"/>
                </a:xfrm>
                <a:custGeom>
                  <a:avLst/>
                  <a:gdLst>
                    <a:gd name="T0" fmla="*/ 3 w 3"/>
                    <a:gd name="T1" fmla="*/ 6 h 8"/>
                    <a:gd name="T2" fmla="*/ 3 w 3"/>
                    <a:gd name="T3" fmla="*/ 8 h 8"/>
                    <a:gd name="T4" fmla="*/ 0 w 3"/>
                    <a:gd name="T5" fmla="*/ 5 h 8"/>
                    <a:gd name="T6" fmla="*/ 2 w 3"/>
                    <a:gd name="T7" fmla="*/ 3 h 8"/>
                    <a:gd name="T8" fmla="*/ 3 w 3"/>
                    <a:gd name="T9" fmla="*/ 1 h 8"/>
                    <a:gd name="T10" fmla="*/ 3 w 3"/>
                    <a:gd name="T11" fmla="*/ 1 h 8"/>
                    <a:gd name="T12" fmla="*/ 3 w 3"/>
                    <a:gd name="T13" fmla="*/ 0 h 8"/>
                    <a:gd name="T14" fmla="*/ 3 w 3"/>
                    <a:gd name="T15" fmla="*/ 1 h 8"/>
                    <a:gd name="T16" fmla="*/ 3 w 3"/>
                    <a:gd name="T17" fmla="*/ 1 h 8"/>
                    <a:gd name="T18" fmla="*/ 3 w 3"/>
                    <a:gd name="T19" fmla="*/ 5 h 8"/>
                    <a:gd name="T20" fmla="*/ 3 w 3"/>
                    <a:gd name="T2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3" y="6"/>
                      </a:moveTo>
                      <a:lnTo>
                        <a:pt x="3" y="8"/>
                      </a:lnTo>
                      <a:lnTo>
                        <a:pt x="0" y="5"/>
                      </a:lnTo>
                      <a:lnTo>
                        <a:pt x="2" y="3"/>
                      </a:lnTo>
                      <a:lnTo>
                        <a:pt x="3" y="1"/>
                      </a:lnTo>
                      <a:lnTo>
                        <a:pt x="3" y="1"/>
                      </a:lnTo>
                      <a:lnTo>
                        <a:pt x="3" y="0"/>
                      </a:lnTo>
                      <a:lnTo>
                        <a:pt x="3" y="1"/>
                      </a:lnTo>
                      <a:lnTo>
                        <a:pt x="3" y="1"/>
                      </a:lnTo>
                      <a:lnTo>
                        <a:pt x="3" y="5"/>
                      </a:lnTo>
                      <a:lnTo>
                        <a:pt x="3"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2" name="íş1îďe"/>
                <p:cNvSpPr/>
                <p:nvPr/>
              </p:nvSpPr>
              <p:spPr bwMode="auto">
                <a:xfrm>
                  <a:off x="2675" y="568"/>
                  <a:ext cx="1" cy="5"/>
                </a:xfrm>
                <a:custGeom>
                  <a:avLst/>
                  <a:gdLst>
                    <a:gd name="T0" fmla="*/ 0 w 1"/>
                    <a:gd name="T1" fmla="*/ 1 h 5"/>
                    <a:gd name="T2" fmla="*/ 0 w 1"/>
                    <a:gd name="T3" fmla="*/ 0 h 5"/>
                    <a:gd name="T4" fmla="*/ 1 w 1"/>
                    <a:gd name="T5" fmla="*/ 1 h 5"/>
                    <a:gd name="T6" fmla="*/ 1 w 1"/>
                    <a:gd name="T7" fmla="*/ 3 h 5"/>
                    <a:gd name="T8" fmla="*/ 1 w 1"/>
                    <a:gd name="T9" fmla="*/ 3 h 5"/>
                    <a:gd name="T10" fmla="*/ 0 w 1"/>
                    <a:gd name="T11" fmla="*/ 5 h 5"/>
                    <a:gd name="T12" fmla="*/ 0 w 1"/>
                    <a:gd name="T13" fmla="*/ 5 h 5"/>
                    <a:gd name="T14" fmla="*/ 0 w 1"/>
                    <a:gd name="T15" fmla="*/ 3 h 5"/>
                    <a:gd name="T16" fmla="*/ 0 w 1"/>
                    <a:gd name="T17" fmla="*/ 3 h 5"/>
                    <a:gd name="T18" fmla="*/ 0 w 1"/>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5">
                      <a:moveTo>
                        <a:pt x="0" y="1"/>
                      </a:moveTo>
                      <a:lnTo>
                        <a:pt x="0" y="0"/>
                      </a:lnTo>
                      <a:lnTo>
                        <a:pt x="1" y="1"/>
                      </a:lnTo>
                      <a:lnTo>
                        <a:pt x="1" y="3"/>
                      </a:lnTo>
                      <a:lnTo>
                        <a:pt x="1" y="3"/>
                      </a:lnTo>
                      <a:lnTo>
                        <a:pt x="0" y="5"/>
                      </a:lnTo>
                      <a:lnTo>
                        <a:pt x="0" y="5"/>
                      </a:lnTo>
                      <a:lnTo>
                        <a:pt x="0" y="3"/>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3" name="íšḷíďê"/>
                <p:cNvSpPr/>
                <p:nvPr/>
              </p:nvSpPr>
              <p:spPr bwMode="auto">
                <a:xfrm>
                  <a:off x="2676" y="565"/>
                  <a:ext cx="7" cy="4"/>
                </a:xfrm>
                <a:custGeom>
                  <a:avLst/>
                  <a:gdLst>
                    <a:gd name="T0" fmla="*/ 0 w 7"/>
                    <a:gd name="T1" fmla="*/ 0 h 4"/>
                    <a:gd name="T2" fmla="*/ 0 w 7"/>
                    <a:gd name="T3" fmla="*/ 0 h 4"/>
                    <a:gd name="T4" fmla="*/ 2 w 7"/>
                    <a:gd name="T5" fmla="*/ 0 h 4"/>
                    <a:gd name="T6" fmla="*/ 4 w 7"/>
                    <a:gd name="T7" fmla="*/ 0 h 4"/>
                    <a:gd name="T8" fmla="*/ 7 w 7"/>
                    <a:gd name="T9" fmla="*/ 0 h 4"/>
                    <a:gd name="T10" fmla="*/ 5 w 7"/>
                    <a:gd name="T11" fmla="*/ 1 h 4"/>
                    <a:gd name="T12" fmla="*/ 5 w 7"/>
                    <a:gd name="T13" fmla="*/ 1 h 4"/>
                    <a:gd name="T14" fmla="*/ 4 w 7"/>
                    <a:gd name="T15" fmla="*/ 3 h 4"/>
                    <a:gd name="T16" fmla="*/ 4 w 7"/>
                    <a:gd name="T17" fmla="*/ 4 h 4"/>
                    <a:gd name="T18" fmla="*/ 4 w 7"/>
                    <a:gd name="T19" fmla="*/ 4 h 4"/>
                    <a:gd name="T20" fmla="*/ 4 w 7"/>
                    <a:gd name="T21" fmla="*/ 4 h 4"/>
                    <a:gd name="T22" fmla="*/ 2 w 7"/>
                    <a:gd name="T23" fmla="*/ 3 h 4"/>
                    <a:gd name="T24" fmla="*/ 0 w 7"/>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0"/>
                      </a:moveTo>
                      <a:lnTo>
                        <a:pt x="0" y="0"/>
                      </a:lnTo>
                      <a:lnTo>
                        <a:pt x="2" y="0"/>
                      </a:lnTo>
                      <a:lnTo>
                        <a:pt x="4" y="0"/>
                      </a:lnTo>
                      <a:lnTo>
                        <a:pt x="7" y="0"/>
                      </a:lnTo>
                      <a:lnTo>
                        <a:pt x="5" y="1"/>
                      </a:lnTo>
                      <a:lnTo>
                        <a:pt x="5" y="1"/>
                      </a:lnTo>
                      <a:lnTo>
                        <a:pt x="4" y="3"/>
                      </a:lnTo>
                      <a:lnTo>
                        <a:pt x="4" y="4"/>
                      </a:lnTo>
                      <a:lnTo>
                        <a:pt x="4"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4" name="íšľiḑe"/>
                <p:cNvSpPr/>
                <p:nvPr/>
              </p:nvSpPr>
              <p:spPr bwMode="auto">
                <a:xfrm>
                  <a:off x="2688" y="574"/>
                  <a:ext cx="6" cy="5"/>
                </a:xfrm>
                <a:custGeom>
                  <a:avLst/>
                  <a:gdLst>
                    <a:gd name="T0" fmla="*/ 6 w 6"/>
                    <a:gd name="T1" fmla="*/ 5 h 5"/>
                    <a:gd name="T2" fmla="*/ 6 w 6"/>
                    <a:gd name="T3" fmla="*/ 5 h 5"/>
                    <a:gd name="T4" fmla="*/ 3 w 6"/>
                    <a:gd name="T5" fmla="*/ 5 h 5"/>
                    <a:gd name="T6" fmla="*/ 1 w 6"/>
                    <a:gd name="T7" fmla="*/ 5 h 5"/>
                    <a:gd name="T8" fmla="*/ 0 w 6"/>
                    <a:gd name="T9" fmla="*/ 5 h 5"/>
                    <a:gd name="T10" fmla="*/ 1 w 6"/>
                    <a:gd name="T11" fmla="*/ 4 h 5"/>
                    <a:gd name="T12" fmla="*/ 1 w 6"/>
                    <a:gd name="T13" fmla="*/ 4 h 5"/>
                    <a:gd name="T14" fmla="*/ 3 w 6"/>
                    <a:gd name="T15" fmla="*/ 2 h 5"/>
                    <a:gd name="T16" fmla="*/ 3 w 6"/>
                    <a:gd name="T17" fmla="*/ 0 h 5"/>
                    <a:gd name="T18" fmla="*/ 3 w 6"/>
                    <a:gd name="T19" fmla="*/ 0 h 5"/>
                    <a:gd name="T20" fmla="*/ 6 w 6"/>
                    <a:gd name="T21" fmla="*/ 4 h 5"/>
                    <a:gd name="T22" fmla="*/ 6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6" y="5"/>
                      </a:moveTo>
                      <a:lnTo>
                        <a:pt x="6" y="5"/>
                      </a:lnTo>
                      <a:lnTo>
                        <a:pt x="3" y="5"/>
                      </a:lnTo>
                      <a:lnTo>
                        <a:pt x="1" y="5"/>
                      </a:lnTo>
                      <a:lnTo>
                        <a:pt x="0" y="5"/>
                      </a:lnTo>
                      <a:lnTo>
                        <a:pt x="1" y="4"/>
                      </a:lnTo>
                      <a:lnTo>
                        <a:pt x="1" y="4"/>
                      </a:lnTo>
                      <a:lnTo>
                        <a:pt x="3" y="2"/>
                      </a:lnTo>
                      <a:lnTo>
                        <a:pt x="3" y="0"/>
                      </a:lnTo>
                      <a:lnTo>
                        <a:pt x="3" y="0"/>
                      </a:lnTo>
                      <a:lnTo>
                        <a:pt x="6" y="4"/>
                      </a:ln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5" name="íṧliḋé"/>
                <p:cNvSpPr/>
                <p:nvPr/>
              </p:nvSpPr>
              <p:spPr bwMode="auto">
                <a:xfrm>
                  <a:off x="2688" y="583"/>
                  <a:ext cx="6" cy="3"/>
                </a:xfrm>
                <a:custGeom>
                  <a:avLst/>
                  <a:gdLst>
                    <a:gd name="T0" fmla="*/ 5 w 6"/>
                    <a:gd name="T1" fmla="*/ 0 h 3"/>
                    <a:gd name="T2" fmla="*/ 6 w 6"/>
                    <a:gd name="T3" fmla="*/ 0 h 3"/>
                    <a:gd name="T4" fmla="*/ 6 w 6"/>
                    <a:gd name="T5" fmla="*/ 0 h 3"/>
                    <a:gd name="T6" fmla="*/ 6 w 6"/>
                    <a:gd name="T7" fmla="*/ 0 h 3"/>
                    <a:gd name="T8" fmla="*/ 6 w 6"/>
                    <a:gd name="T9" fmla="*/ 0 h 3"/>
                    <a:gd name="T10" fmla="*/ 5 w 6"/>
                    <a:gd name="T11" fmla="*/ 1 h 3"/>
                    <a:gd name="T12" fmla="*/ 5 w 6"/>
                    <a:gd name="T13" fmla="*/ 3 h 3"/>
                    <a:gd name="T14" fmla="*/ 3 w 6"/>
                    <a:gd name="T15" fmla="*/ 3 h 3"/>
                    <a:gd name="T16" fmla="*/ 3 w 6"/>
                    <a:gd name="T17" fmla="*/ 3 h 3"/>
                    <a:gd name="T18" fmla="*/ 3 w 6"/>
                    <a:gd name="T19" fmla="*/ 3 h 3"/>
                    <a:gd name="T20" fmla="*/ 0 w 6"/>
                    <a:gd name="T21" fmla="*/ 0 h 3"/>
                    <a:gd name="T22" fmla="*/ 1 w 6"/>
                    <a:gd name="T23" fmla="*/ 0 h 3"/>
                    <a:gd name="T24" fmla="*/ 1 w 6"/>
                    <a:gd name="T25" fmla="*/ 0 h 3"/>
                    <a:gd name="T26" fmla="*/ 5 w 6"/>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
                      <a:moveTo>
                        <a:pt x="5" y="0"/>
                      </a:moveTo>
                      <a:lnTo>
                        <a:pt x="6" y="0"/>
                      </a:lnTo>
                      <a:lnTo>
                        <a:pt x="6" y="0"/>
                      </a:lnTo>
                      <a:lnTo>
                        <a:pt x="6" y="0"/>
                      </a:lnTo>
                      <a:lnTo>
                        <a:pt x="6" y="0"/>
                      </a:lnTo>
                      <a:lnTo>
                        <a:pt x="5" y="1"/>
                      </a:lnTo>
                      <a:lnTo>
                        <a:pt x="5" y="3"/>
                      </a:lnTo>
                      <a:lnTo>
                        <a:pt x="3" y="3"/>
                      </a:lnTo>
                      <a:lnTo>
                        <a:pt x="3" y="3"/>
                      </a:lnTo>
                      <a:lnTo>
                        <a:pt x="3" y="3"/>
                      </a:lnTo>
                      <a:lnTo>
                        <a:pt x="0" y="0"/>
                      </a:lnTo>
                      <a:lnTo>
                        <a:pt x="1" y="0"/>
                      </a:lnTo>
                      <a:lnTo>
                        <a:pt x="1"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6" name="ïśľîdé"/>
                <p:cNvSpPr/>
                <p:nvPr/>
              </p:nvSpPr>
              <p:spPr bwMode="auto">
                <a:xfrm>
                  <a:off x="2676" y="574"/>
                  <a:ext cx="7" cy="5"/>
                </a:xfrm>
                <a:custGeom>
                  <a:avLst/>
                  <a:gdLst>
                    <a:gd name="T0" fmla="*/ 0 w 7"/>
                    <a:gd name="T1" fmla="*/ 4 h 5"/>
                    <a:gd name="T2" fmla="*/ 2 w 7"/>
                    <a:gd name="T3" fmla="*/ 2 h 5"/>
                    <a:gd name="T4" fmla="*/ 2 w 7"/>
                    <a:gd name="T5" fmla="*/ 2 h 5"/>
                    <a:gd name="T6" fmla="*/ 4 w 7"/>
                    <a:gd name="T7" fmla="*/ 0 h 5"/>
                    <a:gd name="T8" fmla="*/ 4 w 7"/>
                    <a:gd name="T9" fmla="*/ 0 h 5"/>
                    <a:gd name="T10" fmla="*/ 4 w 7"/>
                    <a:gd name="T11" fmla="*/ 0 h 5"/>
                    <a:gd name="T12" fmla="*/ 7 w 7"/>
                    <a:gd name="T13" fmla="*/ 5 h 5"/>
                    <a:gd name="T14" fmla="*/ 7 w 7"/>
                    <a:gd name="T15" fmla="*/ 5 h 5"/>
                    <a:gd name="T16" fmla="*/ 5 w 7"/>
                    <a:gd name="T17" fmla="*/ 5 h 5"/>
                    <a:gd name="T18" fmla="*/ 2 w 7"/>
                    <a:gd name="T19" fmla="*/ 5 h 5"/>
                    <a:gd name="T20" fmla="*/ 0 w 7"/>
                    <a:gd name="T21" fmla="*/ 5 h 5"/>
                    <a:gd name="T22" fmla="*/ 0 w 7"/>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0" y="4"/>
                      </a:moveTo>
                      <a:lnTo>
                        <a:pt x="2" y="2"/>
                      </a:lnTo>
                      <a:lnTo>
                        <a:pt x="2" y="2"/>
                      </a:lnTo>
                      <a:lnTo>
                        <a:pt x="4" y="0"/>
                      </a:lnTo>
                      <a:lnTo>
                        <a:pt x="4" y="0"/>
                      </a:lnTo>
                      <a:lnTo>
                        <a:pt x="4" y="0"/>
                      </a:lnTo>
                      <a:lnTo>
                        <a:pt x="7" y="5"/>
                      </a:lnTo>
                      <a:lnTo>
                        <a:pt x="7" y="5"/>
                      </a:lnTo>
                      <a:lnTo>
                        <a:pt x="5" y="5"/>
                      </a:lnTo>
                      <a:lnTo>
                        <a:pt x="2" y="5"/>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7" name="ïṥlîḑê"/>
                <p:cNvSpPr/>
                <p:nvPr/>
              </p:nvSpPr>
              <p:spPr bwMode="auto">
                <a:xfrm>
                  <a:off x="2702" y="599"/>
                  <a:ext cx="5" cy="5"/>
                </a:xfrm>
                <a:custGeom>
                  <a:avLst/>
                  <a:gdLst>
                    <a:gd name="T0" fmla="*/ 2 w 5"/>
                    <a:gd name="T1" fmla="*/ 0 h 5"/>
                    <a:gd name="T2" fmla="*/ 4 w 5"/>
                    <a:gd name="T3" fmla="*/ 0 h 5"/>
                    <a:gd name="T4" fmla="*/ 5 w 5"/>
                    <a:gd name="T5" fmla="*/ 0 h 5"/>
                    <a:gd name="T6" fmla="*/ 5 w 5"/>
                    <a:gd name="T7" fmla="*/ 0 h 5"/>
                    <a:gd name="T8" fmla="*/ 5 w 5"/>
                    <a:gd name="T9" fmla="*/ 0 h 5"/>
                    <a:gd name="T10" fmla="*/ 5 w 5"/>
                    <a:gd name="T11" fmla="*/ 0 h 5"/>
                    <a:gd name="T12" fmla="*/ 5 w 5"/>
                    <a:gd name="T13" fmla="*/ 2 h 5"/>
                    <a:gd name="T14" fmla="*/ 5 w 5"/>
                    <a:gd name="T15" fmla="*/ 3 h 5"/>
                    <a:gd name="T16" fmla="*/ 5 w 5"/>
                    <a:gd name="T17" fmla="*/ 3 h 5"/>
                    <a:gd name="T18" fmla="*/ 5 w 5"/>
                    <a:gd name="T19" fmla="*/ 5 h 5"/>
                    <a:gd name="T20" fmla="*/ 5 w 5"/>
                    <a:gd name="T21" fmla="*/ 5 h 5"/>
                    <a:gd name="T22" fmla="*/ 0 w 5"/>
                    <a:gd name="T23" fmla="*/ 0 h 5"/>
                    <a:gd name="T24" fmla="*/ 0 w 5"/>
                    <a:gd name="T25" fmla="*/ 0 h 5"/>
                    <a:gd name="T26" fmla="*/ 2 w 5"/>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2" y="0"/>
                      </a:moveTo>
                      <a:lnTo>
                        <a:pt x="4" y="0"/>
                      </a:lnTo>
                      <a:lnTo>
                        <a:pt x="5" y="0"/>
                      </a:lnTo>
                      <a:lnTo>
                        <a:pt x="5" y="0"/>
                      </a:lnTo>
                      <a:lnTo>
                        <a:pt x="5" y="0"/>
                      </a:lnTo>
                      <a:lnTo>
                        <a:pt x="5" y="0"/>
                      </a:lnTo>
                      <a:lnTo>
                        <a:pt x="5" y="2"/>
                      </a:lnTo>
                      <a:lnTo>
                        <a:pt x="5" y="3"/>
                      </a:lnTo>
                      <a:lnTo>
                        <a:pt x="5" y="3"/>
                      </a:lnTo>
                      <a:lnTo>
                        <a:pt x="5" y="5"/>
                      </a:lnTo>
                      <a:lnTo>
                        <a:pt x="5" y="5"/>
                      </a:lnTo>
                      <a:lnTo>
                        <a:pt x="0"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8" name="íṧ1iḍé"/>
                <p:cNvSpPr/>
                <p:nvPr/>
              </p:nvSpPr>
              <p:spPr bwMode="auto">
                <a:xfrm>
                  <a:off x="2696" y="609"/>
                  <a:ext cx="6" cy="5"/>
                </a:xfrm>
                <a:custGeom>
                  <a:avLst/>
                  <a:gdLst>
                    <a:gd name="T0" fmla="*/ 3 w 6"/>
                    <a:gd name="T1" fmla="*/ 5 h 5"/>
                    <a:gd name="T2" fmla="*/ 1 w 6"/>
                    <a:gd name="T3" fmla="*/ 5 h 5"/>
                    <a:gd name="T4" fmla="*/ 0 w 6"/>
                    <a:gd name="T5" fmla="*/ 5 h 5"/>
                    <a:gd name="T6" fmla="*/ 1 w 6"/>
                    <a:gd name="T7" fmla="*/ 5 h 5"/>
                    <a:gd name="T8" fmla="*/ 1 w 6"/>
                    <a:gd name="T9" fmla="*/ 3 h 5"/>
                    <a:gd name="T10" fmla="*/ 1 w 6"/>
                    <a:gd name="T11" fmla="*/ 1 h 5"/>
                    <a:gd name="T12" fmla="*/ 1 w 6"/>
                    <a:gd name="T13" fmla="*/ 0 h 5"/>
                    <a:gd name="T14" fmla="*/ 3 w 6"/>
                    <a:gd name="T15" fmla="*/ 1 h 5"/>
                    <a:gd name="T16" fmla="*/ 6 w 6"/>
                    <a:gd name="T17" fmla="*/ 5 h 5"/>
                    <a:gd name="T18" fmla="*/ 6 w 6"/>
                    <a:gd name="T19" fmla="*/ 5 h 5"/>
                    <a:gd name="T20" fmla="*/ 5 w 6"/>
                    <a:gd name="T21" fmla="*/ 5 h 5"/>
                    <a:gd name="T22" fmla="*/ 3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5"/>
                      </a:moveTo>
                      <a:lnTo>
                        <a:pt x="1" y="5"/>
                      </a:lnTo>
                      <a:lnTo>
                        <a:pt x="0" y="5"/>
                      </a:lnTo>
                      <a:lnTo>
                        <a:pt x="1" y="5"/>
                      </a:lnTo>
                      <a:lnTo>
                        <a:pt x="1" y="3"/>
                      </a:lnTo>
                      <a:lnTo>
                        <a:pt x="1" y="1"/>
                      </a:lnTo>
                      <a:lnTo>
                        <a:pt x="1" y="0"/>
                      </a:lnTo>
                      <a:lnTo>
                        <a:pt x="3" y="1"/>
                      </a:lnTo>
                      <a:lnTo>
                        <a:pt x="6" y="5"/>
                      </a:lnTo>
                      <a:lnTo>
                        <a:pt x="6" y="5"/>
                      </a:lnTo>
                      <a:lnTo>
                        <a:pt x="5" y="5"/>
                      </a:ln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9" name="isľiḍê"/>
                <p:cNvSpPr/>
                <p:nvPr/>
              </p:nvSpPr>
              <p:spPr bwMode="auto">
                <a:xfrm>
                  <a:off x="2676" y="592"/>
                  <a:ext cx="7" cy="5"/>
                </a:xfrm>
                <a:custGeom>
                  <a:avLst/>
                  <a:gdLst>
                    <a:gd name="T0" fmla="*/ 4 w 7"/>
                    <a:gd name="T1" fmla="*/ 5 h 5"/>
                    <a:gd name="T2" fmla="*/ 4 w 7"/>
                    <a:gd name="T3" fmla="*/ 5 h 5"/>
                    <a:gd name="T4" fmla="*/ 2 w 7"/>
                    <a:gd name="T5" fmla="*/ 5 h 5"/>
                    <a:gd name="T6" fmla="*/ 0 w 7"/>
                    <a:gd name="T7" fmla="*/ 5 h 5"/>
                    <a:gd name="T8" fmla="*/ 0 w 7"/>
                    <a:gd name="T9" fmla="*/ 4 h 5"/>
                    <a:gd name="T10" fmla="*/ 2 w 7"/>
                    <a:gd name="T11" fmla="*/ 2 h 5"/>
                    <a:gd name="T12" fmla="*/ 2 w 7"/>
                    <a:gd name="T13" fmla="*/ 2 h 5"/>
                    <a:gd name="T14" fmla="*/ 2 w 7"/>
                    <a:gd name="T15" fmla="*/ 0 h 5"/>
                    <a:gd name="T16" fmla="*/ 4 w 7"/>
                    <a:gd name="T17" fmla="*/ 0 h 5"/>
                    <a:gd name="T18" fmla="*/ 4 w 7"/>
                    <a:gd name="T19" fmla="*/ 0 h 5"/>
                    <a:gd name="T20" fmla="*/ 4 w 7"/>
                    <a:gd name="T21" fmla="*/ 2 h 5"/>
                    <a:gd name="T22" fmla="*/ 7 w 7"/>
                    <a:gd name="T23" fmla="*/ 5 h 5"/>
                    <a:gd name="T24" fmla="*/ 7 w 7"/>
                    <a:gd name="T25" fmla="*/ 5 h 5"/>
                    <a:gd name="T26" fmla="*/ 4 w 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4" y="5"/>
                      </a:moveTo>
                      <a:lnTo>
                        <a:pt x="4" y="5"/>
                      </a:lnTo>
                      <a:lnTo>
                        <a:pt x="2" y="5"/>
                      </a:lnTo>
                      <a:lnTo>
                        <a:pt x="0" y="5"/>
                      </a:lnTo>
                      <a:lnTo>
                        <a:pt x="0" y="4"/>
                      </a:lnTo>
                      <a:lnTo>
                        <a:pt x="2" y="2"/>
                      </a:lnTo>
                      <a:lnTo>
                        <a:pt x="2" y="2"/>
                      </a:lnTo>
                      <a:lnTo>
                        <a:pt x="2" y="0"/>
                      </a:lnTo>
                      <a:lnTo>
                        <a:pt x="4" y="0"/>
                      </a:lnTo>
                      <a:lnTo>
                        <a:pt x="4" y="0"/>
                      </a:lnTo>
                      <a:lnTo>
                        <a:pt x="4" y="2"/>
                      </a:lnTo>
                      <a:lnTo>
                        <a:pt x="7" y="5"/>
                      </a:lnTo>
                      <a:lnTo>
                        <a:pt x="7" y="5"/>
                      </a:ln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0" name="i$1íḍè"/>
                <p:cNvSpPr/>
                <p:nvPr/>
              </p:nvSpPr>
              <p:spPr bwMode="auto">
                <a:xfrm>
                  <a:off x="2688" y="592"/>
                  <a:ext cx="6" cy="4"/>
                </a:xfrm>
                <a:custGeom>
                  <a:avLst/>
                  <a:gdLst>
                    <a:gd name="T0" fmla="*/ 6 w 6"/>
                    <a:gd name="T1" fmla="*/ 4 h 4"/>
                    <a:gd name="T2" fmla="*/ 5 w 6"/>
                    <a:gd name="T3" fmla="*/ 4 h 4"/>
                    <a:gd name="T4" fmla="*/ 3 w 6"/>
                    <a:gd name="T5" fmla="*/ 4 h 4"/>
                    <a:gd name="T6" fmla="*/ 1 w 6"/>
                    <a:gd name="T7" fmla="*/ 4 h 4"/>
                    <a:gd name="T8" fmla="*/ 0 w 6"/>
                    <a:gd name="T9" fmla="*/ 4 h 4"/>
                    <a:gd name="T10" fmla="*/ 1 w 6"/>
                    <a:gd name="T11" fmla="*/ 4 h 4"/>
                    <a:gd name="T12" fmla="*/ 1 w 6"/>
                    <a:gd name="T13" fmla="*/ 2 h 4"/>
                    <a:gd name="T14" fmla="*/ 1 w 6"/>
                    <a:gd name="T15" fmla="*/ 2 h 4"/>
                    <a:gd name="T16" fmla="*/ 3 w 6"/>
                    <a:gd name="T17" fmla="*/ 0 h 4"/>
                    <a:gd name="T18" fmla="*/ 3 w 6"/>
                    <a:gd name="T19" fmla="*/ 0 h 4"/>
                    <a:gd name="T20" fmla="*/ 5 w 6"/>
                    <a:gd name="T21" fmla="*/ 0 h 4"/>
                    <a:gd name="T22" fmla="*/ 6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6" y="4"/>
                      </a:moveTo>
                      <a:lnTo>
                        <a:pt x="5" y="4"/>
                      </a:lnTo>
                      <a:lnTo>
                        <a:pt x="3" y="4"/>
                      </a:lnTo>
                      <a:lnTo>
                        <a:pt x="1" y="4"/>
                      </a:lnTo>
                      <a:lnTo>
                        <a:pt x="0" y="4"/>
                      </a:lnTo>
                      <a:lnTo>
                        <a:pt x="1" y="4"/>
                      </a:lnTo>
                      <a:lnTo>
                        <a:pt x="1" y="2"/>
                      </a:lnTo>
                      <a:lnTo>
                        <a:pt x="1" y="2"/>
                      </a:lnTo>
                      <a:lnTo>
                        <a:pt x="3" y="0"/>
                      </a:lnTo>
                      <a:lnTo>
                        <a:pt x="3" y="0"/>
                      </a:lnTo>
                      <a:lnTo>
                        <a:pt x="5" y="0"/>
                      </a:ln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1" name="i$ḷíḓé"/>
                <p:cNvSpPr/>
                <p:nvPr/>
              </p:nvSpPr>
              <p:spPr bwMode="auto">
                <a:xfrm>
                  <a:off x="2689" y="599"/>
                  <a:ext cx="7" cy="5"/>
                </a:xfrm>
                <a:custGeom>
                  <a:avLst/>
                  <a:gdLst>
                    <a:gd name="T0" fmla="*/ 4 w 7"/>
                    <a:gd name="T1" fmla="*/ 0 h 5"/>
                    <a:gd name="T2" fmla="*/ 5 w 7"/>
                    <a:gd name="T3" fmla="*/ 0 h 5"/>
                    <a:gd name="T4" fmla="*/ 7 w 7"/>
                    <a:gd name="T5" fmla="*/ 0 h 5"/>
                    <a:gd name="T6" fmla="*/ 7 w 7"/>
                    <a:gd name="T7" fmla="*/ 0 h 5"/>
                    <a:gd name="T8" fmla="*/ 7 w 7"/>
                    <a:gd name="T9" fmla="*/ 0 h 5"/>
                    <a:gd name="T10" fmla="*/ 7 w 7"/>
                    <a:gd name="T11" fmla="*/ 2 h 5"/>
                    <a:gd name="T12" fmla="*/ 7 w 7"/>
                    <a:gd name="T13" fmla="*/ 3 h 5"/>
                    <a:gd name="T14" fmla="*/ 7 w 7"/>
                    <a:gd name="T15" fmla="*/ 5 h 5"/>
                    <a:gd name="T16" fmla="*/ 5 w 7"/>
                    <a:gd name="T17" fmla="*/ 5 h 5"/>
                    <a:gd name="T18" fmla="*/ 0 w 7"/>
                    <a:gd name="T19" fmla="*/ 0 h 5"/>
                    <a:gd name="T20" fmla="*/ 2 w 7"/>
                    <a:gd name="T21" fmla="*/ 0 h 5"/>
                    <a:gd name="T22" fmla="*/ 4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0"/>
                      </a:moveTo>
                      <a:lnTo>
                        <a:pt x="5" y="0"/>
                      </a:lnTo>
                      <a:lnTo>
                        <a:pt x="7" y="0"/>
                      </a:lnTo>
                      <a:lnTo>
                        <a:pt x="7" y="0"/>
                      </a:lnTo>
                      <a:lnTo>
                        <a:pt x="7" y="0"/>
                      </a:lnTo>
                      <a:lnTo>
                        <a:pt x="7" y="2"/>
                      </a:lnTo>
                      <a:lnTo>
                        <a:pt x="7" y="3"/>
                      </a:lnTo>
                      <a:lnTo>
                        <a:pt x="7" y="5"/>
                      </a:lnTo>
                      <a:lnTo>
                        <a:pt x="5" y="5"/>
                      </a:lnTo>
                      <a:lnTo>
                        <a:pt x="0" y="0"/>
                      </a:lnTo>
                      <a:lnTo>
                        <a:pt x="2"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2" name="îṣḻiḑè"/>
                <p:cNvSpPr/>
                <p:nvPr/>
              </p:nvSpPr>
              <p:spPr bwMode="auto">
                <a:xfrm>
                  <a:off x="2678" y="599"/>
                  <a:ext cx="5" cy="5"/>
                </a:xfrm>
                <a:custGeom>
                  <a:avLst/>
                  <a:gdLst>
                    <a:gd name="T0" fmla="*/ 3 w 5"/>
                    <a:gd name="T1" fmla="*/ 0 h 5"/>
                    <a:gd name="T2" fmla="*/ 5 w 5"/>
                    <a:gd name="T3" fmla="*/ 0 h 5"/>
                    <a:gd name="T4" fmla="*/ 5 w 5"/>
                    <a:gd name="T5" fmla="*/ 0 h 5"/>
                    <a:gd name="T6" fmla="*/ 5 w 5"/>
                    <a:gd name="T7" fmla="*/ 0 h 5"/>
                    <a:gd name="T8" fmla="*/ 5 w 5"/>
                    <a:gd name="T9" fmla="*/ 0 h 5"/>
                    <a:gd name="T10" fmla="*/ 5 w 5"/>
                    <a:gd name="T11" fmla="*/ 2 h 5"/>
                    <a:gd name="T12" fmla="*/ 5 w 5"/>
                    <a:gd name="T13" fmla="*/ 3 h 5"/>
                    <a:gd name="T14" fmla="*/ 5 w 5"/>
                    <a:gd name="T15" fmla="*/ 5 h 5"/>
                    <a:gd name="T16" fmla="*/ 5 w 5"/>
                    <a:gd name="T17" fmla="*/ 5 h 5"/>
                    <a:gd name="T18" fmla="*/ 0 w 5"/>
                    <a:gd name="T19" fmla="*/ 0 h 5"/>
                    <a:gd name="T20" fmla="*/ 0 w 5"/>
                    <a:gd name="T21" fmla="*/ 0 h 5"/>
                    <a:gd name="T22" fmla="*/ 3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3" y="0"/>
                      </a:moveTo>
                      <a:lnTo>
                        <a:pt x="5" y="0"/>
                      </a:lnTo>
                      <a:lnTo>
                        <a:pt x="5" y="0"/>
                      </a:lnTo>
                      <a:lnTo>
                        <a:pt x="5" y="0"/>
                      </a:lnTo>
                      <a:lnTo>
                        <a:pt x="5" y="0"/>
                      </a:lnTo>
                      <a:lnTo>
                        <a:pt x="5" y="2"/>
                      </a:lnTo>
                      <a:lnTo>
                        <a:pt x="5" y="3"/>
                      </a:lnTo>
                      <a:lnTo>
                        <a:pt x="5" y="5"/>
                      </a:lnTo>
                      <a:lnTo>
                        <a:pt x="5" y="5"/>
                      </a:lnTo>
                      <a:lnTo>
                        <a:pt x="0" y="0"/>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3" name="îŝlíḓê"/>
                <p:cNvSpPr/>
                <p:nvPr/>
              </p:nvSpPr>
              <p:spPr bwMode="auto">
                <a:xfrm>
                  <a:off x="2665" y="601"/>
                  <a:ext cx="6" cy="3"/>
                </a:xfrm>
                <a:custGeom>
                  <a:avLst/>
                  <a:gdLst>
                    <a:gd name="T0" fmla="*/ 3 w 6"/>
                    <a:gd name="T1" fmla="*/ 0 h 3"/>
                    <a:gd name="T2" fmla="*/ 5 w 6"/>
                    <a:gd name="T3" fmla="*/ 0 h 3"/>
                    <a:gd name="T4" fmla="*/ 6 w 6"/>
                    <a:gd name="T5" fmla="*/ 0 h 3"/>
                    <a:gd name="T6" fmla="*/ 6 w 6"/>
                    <a:gd name="T7" fmla="*/ 0 h 3"/>
                    <a:gd name="T8" fmla="*/ 5 w 6"/>
                    <a:gd name="T9" fmla="*/ 1 h 3"/>
                    <a:gd name="T10" fmla="*/ 5 w 6"/>
                    <a:gd name="T11" fmla="*/ 3 h 3"/>
                    <a:gd name="T12" fmla="*/ 5 w 6"/>
                    <a:gd name="T13" fmla="*/ 3 h 3"/>
                    <a:gd name="T14" fmla="*/ 0 w 6"/>
                    <a:gd name="T15" fmla="*/ 0 h 3"/>
                    <a:gd name="T16" fmla="*/ 0 w 6"/>
                    <a:gd name="T17" fmla="*/ 0 h 3"/>
                    <a:gd name="T18" fmla="*/ 3 w 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3" y="0"/>
                      </a:moveTo>
                      <a:lnTo>
                        <a:pt x="5" y="0"/>
                      </a:lnTo>
                      <a:lnTo>
                        <a:pt x="6" y="0"/>
                      </a:lnTo>
                      <a:lnTo>
                        <a:pt x="6" y="0"/>
                      </a:lnTo>
                      <a:lnTo>
                        <a:pt x="5" y="1"/>
                      </a:lnTo>
                      <a:lnTo>
                        <a:pt x="5" y="3"/>
                      </a:lnTo>
                      <a:lnTo>
                        <a:pt x="5" y="3"/>
                      </a:lnTo>
                      <a:lnTo>
                        <a:pt x="0" y="0"/>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4" name="ï$ľîďe"/>
                <p:cNvSpPr/>
                <p:nvPr/>
              </p:nvSpPr>
              <p:spPr bwMode="auto">
                <a:xfrm>
                  <a:off x="2628" y="592"/>
                  <a:ext cx="6" cy="5"/>
                </a:xfrm>
                <a:custGeom>
                  <a:avLst/>
                  <a:gdLst>
                    <a:gd name="T0" fmla="*/ 6 w 6"/>
                    <a:gd name="T1" fmla="*/ 5 h 5"/>
                    <a:gd name="T2" fmla="*/ 6 w 6"/>
                    <a:gd name="T3" fmla="*/ 5 h 5"/>
                    <a:gd name="T4" fmla="*/ 4 w 6"/>
                    <a:gd name="T5" fmla="*/ 5 h 5"/>
                    <a:gd name="T6" fmla="*/ 1 w 6"/>
                    <a:gd name="T7" fmla="*/ 5 h 5"/>
                    <a:gd name="T8" fmla="*/ 0 w 6"/>
                    <a:gd name="T9" fmla="*/ 5 h 5"/>
                    <a:gd name="T10" fmla="*/ 1 w 6"/>
                    <a:gd name="T11" fmla="*/ 5 h 5"/>
                    <a:gd name="T12" fmla="*/ 1 w 6"/>
                    <a:gd name="T13" fmla="*/ 4 h 5"/>
                    <a:gd name="T14" fmla="*/ 1 w 6"/>
                    <a:gd name="T15" fmla="*/ 2 h 5"/>
                    <a:gd name="T16" fmla="*/ 3 w 6"/>
                    <a:gd name="T17" fmla="*/ 0 h 5"/>
                    <a:gd name="T18" fmla="*/ 3 w 6"/>
                    <a:gd name="T19" fmla="*/ 0 h 5"/>
                    <a:gd name="T20" fmla="*/ 3 w 6"/>
                    <a:gd name="T21" fmla="*/ 2 h 5"/>
                    <a:gd name="T22" fmla="*/ 6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6" y="5"/>
                      </a:moveTo>
                      <a:lnTo>
                        <a:pt x="6" y="5"/>
                      </a:lnTo>
                      <a:lnTo>
                        <a:pt x="4" y="5"/>
                      </a:lnTo>
                      <a:lnTo>
                        <a:pt x="1" y="5"/>
                      </a:lnTo>
                      <a:lnTo>
                        <a:pt x="0" y="5"/>
                      </a:lnTo>
                      <a:lnTo>
                        <a:pt x="1" y="5"/>
                      </a:lnTo>
                      <a:lnTo>
                        <a:pt x="1" y="4"/>
                      </a:lnTo>
                      <a:lnTo>
                        <a:pt x="1" y="2"/>
                      </a:lnTo>
                      <a:lnTo>
                        <a:pt x="3" y="0"/>
                      </a:lnTo>
                      <a:lnTo>
                        <a:pt x="3" y="0"/>
                      </a:lnTo>
                      <a:lnTo>
                        <a:pt x="3" y="2"/>
                      </a:ln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5" name="íṣḻîḑê"/>
                <p:cNvSpPr/>
                <p:nvPr/>
              </p:nvSpPr>
              <p:spPr bwMode="auto">
                <a:xfrm>
                  <a:off x="2613" y="604"/>
                  <a:ext cx="3" cy="8"/>
                </a:xfrm>
                <a:custGeom>
                  <a:avLst/>
                  <a:gdLst>
                    <a:gd name="T0" fmla="*/ 3 w 3"/>
                    <a:gd name="T1" fmla="*/ 3 h 8"/>
                    <a:gd name="T2" fmla="*/ 3 w 3"/>
                    <a:gd name="T3" fmla="*/ 3 h 8"/>
                    <a:gd name="T4" fmla="*/ 3 w 3"/>
                    <a:gd name="T5" fmla="*/ 3 h 8"/>
                    <a:gd name="T6" fmla="*/ 2 w 3"/>
                    <a:gd name="T7" fmla="*/ 5 h 8"/>
                    <a:gd name="T8" fmla="*/ 0 w 3"/>
                    <a:gd name="T9" fmla="*/ 6 h 8"/>
                    <a:gd name="T10" fmla="*/ 0 w 3"/>
                    <a:gd name="T11" fmla="*/ 8 h 8"/>
                    <a:gd name="T12" fmla="*/ 0 w 3"/>
                    <a:gd name="T13" fmla="*/ 6 h 8"/>
                    <a:gd name="T14" fmla="*/ 0 w 3"/>
                    <a:gd name="T15" fmla="*/ 5 h 8"/>
                    <a:gd name="T16" fmla="*/ 0 w 3"/>
                    <a:gd name="T17" fmla="*/ 1 h 8"/>
                    <a:gd name="T18" fmla="*/ 0 w 3"/>
                    <a:gd name="T19" fmla="*/ 1 h 8"/>
                    <a:gd name="T20" fmla="*/ 0 w 3"/>
                    <a:gd name="T21" fmla="*/ 0 h 8"/>
                    <a:gd name="T22" fmla="*/ 0 w 3"/>
                    <a:gd name="T23" fmla="*/ 0 h 8"/>
                    <a:gd name="T24" fmla="*/ 2 w 3"/>
                    <a:gd name="T25" fmla="*/ 0 h 8"/>
                    <a:gd name="T26" fmla="*/ 3 w 3"/>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8">
                      <a:moveTo>
                        <a:pt x="3" y="3"/>
                      </a:moveTo>
                      <a:lnTo>
                        <a:pt x="3" y="3"/>
                      </a:lnTo>
                      <a:lnTo>
                        <a:pt x="3" y="3"/>
                      </a:lnTo>
                      <a:lnTo>
                        <a:pt x="2" y="5"/>
                      </a:lnTo>
                      <a:lnTo>
                        <a:pt x="0" y="6"/>
                      </a:lnTo>
                      <a:lnTo>
                        <a:pt x="0" y="8"/>
                      </a:lnTo>
                      <a:lnTo>
                        <a:pt x="0" y="6"/>
                      </a:lnTo>
                      <a:lnTo>
                        <a:pt x="0" y="5"/>
                      </a:lnTo>
                      <a:lnTo>
                        <a:pt x="0" y="1"/>
                      </a:lnTo>
                      <a:lnTo>
                        <a:pt x="0" y="1"/>
                      </a:lnTo>
                      <a:lnTo>
                        <a:pt x="0" y="0"/>
                      </a:lnTo>
                      <a:lnTo>
                        <a:pt x="0" y="0"/>
                      </a:lnTo>
                      <a:lnTo>
                        <a:pt x="2" y="0"/>
                      </a:ln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6" name="îṥ1ïḑè"/>
                <p:cNvSpPr/>
                <p:nvPr/>
              </p:nvSpPr>
              <p:spPr bwMode="auto">
                <a:xfrm>
                  <a:off x="2613" y="610"/>
                  <a:ext cx="8" cy="5"/>
                </a:xfrm>
                <a:custGeom>
                  <a:avLst/>
                  <a:gdLst>
                    <a:gd name="T0" fmla="*/ 8 w 8"/>
                    <a:gd name="T1" fmla="*/ 5 h 5"/>
                    <a:gd name="T2" fmla="*/ 8 w 8"/>
                    <a:gd name="T3" fmla="*/ 5 h 5"/>
                    <a:gd name="T4" fmla="*/ 5 w 8"/>
                    <a:gd name="T5" fmla="*/ 5 h 5"/>
                    <a:gd name="T6" fmla="*/ 3 w 8"/>
                    <a:gd name="T7" fmla="*/ 5 h 5"/>
                    <a:gd name="T8" fmla="*/ 2 w 8"/>
                    <a:gd name="T9" fmla="*/ 5 h 5"/>
                    <a:gd name="T10" fmla="*/ 2 w 8"/>
                    <a:gd name="T11" fmla="*/ 5 h 5"/>
                    <a:gd name="T12" fmla="*/ 0 w 8"/>
                    <a:gd name="T13" fmla="*/ 5 h 5"/>
                    <a:gd name="T14" fmla="*/ 0 w 8"/>
                    <a:gd name="T15" fmla="*/ 5 h 5"/>
                    <a:gd name="T16" fmla="*/ 2 w 8"/>
                    <a:gd name="T17" fmla="*/ 4 h 5"/>
                    <a:gd name="T18" fmla="*/ 2 w 8"/>
                    <a:gd name="T19" fmla="*/ 4 h 5"/>
                    <a:gd name="T20" fmla="*/ 2 w 8"/>
                    <a:gd name="T21" fmla="*/ 4 h 5"/>
                    <a:gd name="T22" fmla="*/ 3 w 8"/>
                    <a:gd name="T23" fmla="*/ 2 h 5"/>
                    <a:gd name="T24" fmla="*/ 5 w 8"/>
                    <a:gd name="T25" fmla="*/ 0 h 5"/>
                    <a:gd name="T26" fmla="*/ 5 w 8"/>
                    <a:gd name="T27" fmla="*/ 0 h 5"/>
                    <a:gd name="T28" fmla="*/ 5 w 8"/>
                    <a:gd name="T29" fmla="*/ 0 h 5"/>
                    <a:gd name="T30" fmla="*/ 8 w 8"/>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5">
                      <a:moveTo>
                        <a:pt x="8" y="5"/>
                      </a:moveTo>
                      <a:lnTo>
                        <a:pt x="8" y="5"/>
                      </a:lnTo>
                      <a:lnTo>
                        <a:pt x="5" y="5"/>
                      </a:lnTo>
                      <a:lnTo>
                        <a:pt x="3" y="5"/>
                      </a:lnTo>
                      <a:lnTo>
                        <a:pt x="2" y="5"/>
                      </a:lnTo>
                      <a:lnTo>
                        <a:pt x="2" y="5"/>
                      </a:lnTo>
                      <a:lnTo>
                        <a:pt x="0" y="5"/>
                      </a:lnTo>
                      <a:lnTo>
                        <a:pt x="0" y="5"/>
                      </a:lnTo>
                      <a:lnTo>
                        <a:pt x="2" y="4"/>
                      </a:lnTo>
                      <a:lnTo>
                        <a:pt x="2" y="4"/>
                      </a:lnTo>
                      <a:lnTo>
                        <a:pt x="2" y="4"/>
                      </a:lnTo>
                      <a:lnTo>
                        <a:pt x="3" y="2"/>
                      </a:lnTo>
                      <a:lnTo>
                        <a:pt x="5" y="0"/>
                      </a:lnTo>
                      <a:lnTo>
                        <a:pt x="5" y="0"/>
                      </a:lnTo>
                      <a:lnTo>
                        <a:pt x="5" y="0"/>
                      </a:lnTo>
                      <a:lnTo>
                        <a:pt x="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7" name="işḻíḋé"/>
                <p:cNvSpPr/>
                <p:nvPr/>
              </p:nvSpPr>
              <p:spPr bwMode="auto">
                <a:xfrm>
                  <a:off x="2600" y="610"/>
                  <a:ext cx="8" cy="5"/>
                </a:xfrm>
                <a:custGeom>
                  <a:avLst/>
                  <a:gdLst>
                    <a:gd name="T0" fmla="*/ 6 w 8"/>
                    <a:gd name="T1" fmla="*/ 5 h 5"/>
                    <a:gd name="T2" fmla="*/ 8 w 8"/>
                    <a:gd name="T3" fmla="*/ 5 h 5"/>
                    <a:gd name="T4" fmla="*/ 6 w 8"/>
                    <a:gd name="T5" fmla="*/ 5 h 5"/>
                    <a:gd name="T6" fmla="*/ 5 w 8"/>
                    <a:gd name="T7" fmla="*/ 5 h 5"/>
                    <a:gd name="T8" fmla="*/ 2 w 8"/>
                    <a:gd name="T9" fmla="*/ 5 h 5"/>
                    <a:gd name="T10" fmla="*/ 0 w 8"/>
                    <a:gd name="T11" fmla="*/ 5 h 5"/>
                    <a:gd name="T12" fmla="*/ 0 w 8"/>
                    <a:gd name="T13" fmla="*/ 5 h 5"/>
                    <a:gd name="T14" fmla="*/ 0 w 8"/>
                    <a:gd name="T15" fmla="*/ 5 h 5"/>
                    <a:gd name="T16" fmla="*/ 0 w 8"/>
                    <a:gd name="T17" fmla="*/ 4 h 5"/>
                    <a:gd name="T18" fmla="*/ 2 w 8"/>
                    <a:gd name="T19" fmla="*/ 2 h 5"/>
                    <a:gd name="T20" fmla="*/ 3 w 8"/>
                    <a:gd name="T21" fmla="*/ 2 h 5"/>
                    <a:gd name="T22" fmla="*/ 3 w 8"/>
                    <a:gd name="T23" fmla="*/ 0 h 5"/>
                    <a:gd name="T24" fmla="*/ 3 w 8"/>
                    <a:gd name="T25" fmla="*/ 0 h 5"/>
                    <a:gd name="T26" fmla="*/ 5 w 8"/>
                    <a:gd name="T27" fmla="*/ 0 h 5"/>
                    <a:gd name="T28" fmla="*/ 6 w 8"/>
                    <a:gd name="T29" fmla="*/ 2 h 5"/>
                    <a:gd name="T30" fmla="*/ 6 w 8"/>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5">
                      <a:moveTo>
                        <a:pt x="6" y="5"/>
                      </a:moveTo>
                      <a:lnTo>
                        <a:pt x="8" y="5"/>
                      </a:lnTo>
                      <a:lnTo>
                        <a:pt x="6" y="5"/>
                      </a:lnTo>
                      <a:lnTo>
                        <a:pt x="5" y="5"/>
                      </a:lnTo>
                      <a:lnTo>
                        <a:pt x="2" y="5"/>
                      </a:lnTo>
                      <a:lnTo>
                        <a:pt x="0" y="5"/>
                      </a:lnTo>
                      <a:lnTo>
                        <a:pt x="0" y="5"/>
                      </a:lnTo>
                      <a:lnTo>
                        <a:pt x="0" y="5"/>
                      </a:lnTo>
                      <a:lnTo>
                        <a:pt x="0" y="4"/>
                      </a:lnTo>
                      <a:lnTo>
                        <a:pt x="2" y="2"/>
                      </a:lnTo>
                      <a:lnTo>
                        <a:pt x="3" y="2"/>
                      </a:lnTo>
                      <a:lnTo>
                        <a:pt x="3" y="0"/>
                      </a:lnTo>
                      <a:lnTo>
                        <a:pt x="3" y="0"/>
                      </a:lnTo>
                      <a:lnTo>
                        <a:pt x="5" y="0"/>
                      </a:lnTo>
                      <a:lnTo>
                        <a:pt x="6" y="2"/>
                      </a:ln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8" name="ïSļiḓé"/>
                <p:cNvSpPr/>
                <p:nvPr/>
              </p:nvSpPr>
              <p:spPr bwMode="auto">
                <a:xfrm>
                  <a:off x="2572" y="604"/>
                  <a:ext cx="5" cy="8"/>
                </a:xfrm>
                <a:custGeom>
                  <a:avLst/>
                  <a:gdLst>
                    <a:gd name="T0" fmla="*/ 0 w 5"/>
                    <a:gd name="T1" fmla="*/ 6 h 8"/>
                    <a:gd name="T2" fmla="*/ 4 w 5"/>
                    <a:gd name="T3" fmla="*/ 1 h 8"/>
                    <a:gd name="T4" fmla="*/ 4 w 5"/>
                    <a:gd name="T5" fmla="*/ 1 h 8"/>
                    <a:gd name="T6" fmla="*/ 4 w 5"/>
                    <a:gd name="T7" fmla="*/ 0 h 8"/>
                    <a:gd name="T8" fmla="*/ 5 w 5"/>
                    <a:gd name="T9" fmla="*/ 1 h 8"/>
                    <a:gd name="T10" fmla="*/ 5 w 5"/>
                    <a:gd name="T11" fmla="*/ 3 h 8"/>
                    <a:gd name="T12" fmla="*/ 5 w 5"/>
                    <a:gd name="T13" fmla="*/ 3 h 8"/>
                    <a:gd name="T14" fmla="*/ 0 w 5"/>
                    <a:gd name="T15" fmla="*/ 6 h 8"/>
                    <a:gd name="T16" fmla="*/ 0 w 5"/>
                    <a:gd name="T17" fmla="*/ 8 h 8"/>
                    <a:gd name="T18" fmla="*/ 0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6"/>
                      </a:moveTo>
                      <a:lnTo>
                        <a:pt x="4" y="1"/>
                      </a:lnTo>
                      <a:lnTo>
                        <a:pt x="4" y="1"/>
                      </a:lnTo>
                      <a:lnTo>
                        <a:pt x="4" y="0"/>
                      </a:lnTo>
                      <a:lnTo>
                        <a:pt x="5" y="1"/>
                      </a:lnTo>
                      <a:lnTo>
                        <a:pt x="5" y="3"/>
                      </a:lnTo>
                      <a:lnTo>
                        <a:pt x="5" y="3"/>
                      </a:lnTo>
                      <a:lnTo>
                        <a:pt x="0" y="6"/>
                      </a:lnTo>
                      <a:lnTo>
                        <a:pt x="0"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9" name="îṣľíḍe"/>
                <p:cNvSpPr/>
                <p:nvPr/>
              </p:nvSpPr>
              <p:spPr bwMode="auto">
                <a:xfrm>
                  <a:off x="2580" y="605"/>
                  <a:ext cx="5" cy="7"/>
                </a:xfrm>
                <a:custGeom>
                  <a:avLst/>
                  <a:gdLst>
                    <a:gd name="T0" fmla="*/ 0 w 5"/>
                    <a:gd name="T1" fmla="*/ 4 h 7"/>
                    <a:gd name="T2" fmla="*/ 2 w 5"/>
                    <a:gd name="T3" fmla="*/ 2 h 7"/>
                    <a:gd name="T4" fmla="*/ 4 w 5"/>
                    <a:gd name="T5" fmla="*/ 0 h 7"/>
                    <a:gd name="T6" fmla="*/ 4 w 5"/>
                    <a:gd name="T7" fmla="*/ 0 h 7"/>
                    <a:gd name="T8" fmla="*/ 4 w 5"/>
                    <a:gd name="T9" fmla="*/ 0 h 7"/>
                    <a:gd name="T10" fmla="*/ 5 w 5"/>
                    <a:gd name="T11" fmla="*/ 0 h 7"/>
                    <a:gd name="T12" fmla="*/ 4 w 5"/>
                    <a:gd name="T13" fmla="*/ 0 h 7"/>
                    <a:gd name="T14" fmla="*/ 4 w 5"/>
                    <a:gd name="T15" fmla="*/ 2 h 7"/>
                    <a:gd name="T16" fmla="*/ 4 w 5"/>
                    <a:gd name="T17" fmla="*/ 2 h 7"/>
                    <a:gd name="T18" fmla="*/ 4 w 5"/>
                    <a:gd name="T19" fmla="*/ 4 h 7"/>
                    <a:gd name="T20" fmla="*/ 2 w 5"/>
                    <a:gd name="T21" fmla="*/ 5 h 7"/>
                    <a:gd name="T22" fmla="*/ 2 w 5"/>
                    <a:gd name="T23" fmla="*/ 7 h 7"/>
                    <a:gd name="T24" fmla="*/ 2 w 5"/>
                    <a:gd name="T25" fmla="*/ 7 h 7"/>
                    <a:gd name="T26" fmla="*/ 0 w 5"/>
                    <a:gd name="T27" fmla="*/ 7 h 7"/>
                    <a:gd name="T28" fmla="*/ 0 w 5"/>
                    <a:gd name="T29" fmla="*/ 4 h 7"/>
                    <a:gd name="T30" fmla="*/ 0 w 5"/>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7">
                      <a:moveTo>
                        <a:pt x="0" y="4"/>
                      </a:moveTo>
                      <a:lnTo>
                        <a:pt x="2" y="2"/>
                      </a:lnTo>
                      <a:lnTo>
                        <a:pt x="4" y="0"/>
                      </a:lnTo>
                      <a:lnTo>
                        <a:pt x="4" y="0"/>
                      </a:lnTo>
                      <a:lnTo>
                        <a:pt x="4" y="0"/>
                      </a:lnTo>
                      <a:lnTo>
                        <a:pt x="5" y="0"/>
                      </a:lnTo>
                      <a:lnTo>
                        <a:pt x="4" y="0"/>
                      </a:lnTo>
                      <a:lnTo>
                        <a:pt x="4" y="2"/>
                      </a:lnTo>
                      <a:lnTo>
                        <a:pt x="4" y="2"/>
                      </a:lnTo>
                      <a:lnTo>
                        <a:pt x="4" y="4"/>
                      </a:lnTo>
                      <a:lnTo>
                        <a:pt x="2" y="5"/>
                      </a:lnTo>
                      <a:lnTo>
                        <a:pt x="2" y="7"/>
                      </a:lnTo>
                      <a:lnTo>
                        <a:pt x="2" y="7"/>
                      </a:lnTo>
                      <a:lnTo>
                        <a:pt x="0" y="7"/>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0" name="ïṣlîde"/>
                <p:cNvSpPr/>
                <p:nvPr/>
              </p:nvSpPr>
              <p:spPr bwMode="auto">
                <a:xfrm>
                  <a:off x="2585" y="604"/>
                  <a:ext cx="5" cy="8"/>
                </a:xfrm>
                <a:custGeom>
                  <a:avLst/>
                  <a:gdLst>
                    <a:gd name="T0" fmla="*/ 4 w 5"/>
                    <a:gd name="T1" fmla="*/ 1 h 8"/>
                    <a:gd name="T2" fmla="*/ 4 w 5"/>
                    <a:gd name="T3" fmla="*/ 0 h 8"/>
                    <a:gd name="T4" fmla="*/ 4 w 5"/>
                    <a:gd name="T5" fmla="*/ 0 h 8"/>
                    <a:gd name="T6" fmla="*/ 5 w 5"/>
                    <a:gd name="T7" fmla="*/ 1 h 8"/>
                    <a:gd name="T8" fmla="*/ 5 w 5"/>
                    <a:gd name="T9" fmla="*/ 3 h 8"/>
                    <a:gd name="T10" fmla="*/ 5 w 5"/>
                    <a:gd name="T11" fmla="*/ 3 h 8"/>
                    <a:gd name="T12" fmla="*/ 5 w 5"/>
                    <a:gd name="T13" fmla="*/ 3 h 8"/>
                    <a:gd name="T14" fmla="*/ 4 w 5"/>
                    <a:gd name="T15" fmla="*/ 5 h 8"/>
                    <a:gd name="T16" fmla="*/ 2 w 5"/>
                    <a:gd name="T17" fmla="*/ 6 h 8"/>
                    <a:gd name="T18" fmla="*/ 2 w 5"/>
                    <a:gd name="T19" fmla="*/ 6 h 8"/>
                    <a:gd name="T20" fmla="*/ 0 w 5"/>
                    <a:gd name="T21" fmla="*/ 6 h 8"/>
                    <a:gd name="T22" fmla="*/ 0 w 5"/>
                    <a:gd name="T23" fmla="*/ 8 h 8"/>
                    <a:gd name="T24" fmla="*/ 0 w 5"/>
                    <a:gd name="T25" fmla="*/ 6 h 8"/>
                    <a:gd name="T26" fmla="*/ 2 w 5"/>
                    <a:gd name="T27" fmla="*/ 5 h 8"/>
                    <a:gd name="T28" fmla="*/ 2 w 5"/>
                    <a:gd name="T29" fmla="*/ 5 h 8"/>
                    <a:gd name="T30" fmla="*/ 2 w 5"/>
                    <a:gd name="T31" fmla="*/ 3 h 8"/>
                    <a:gd name="T32" fmla="*/ 2 w 5"/>
                    <a:gd name="T33" fmla="*/ 1 h 8"/>
                    <a:gd name="T34" fmla="*/ 4 w 5"/>
                    <a:gd name="T3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4" y="1"/>
                      </a:moveTo>
                      <a:lnTo>
                        <a:pt x="4" y="0"/>
                      </a:lnTo>
                      <a:lnTo>
                        <a:pt x="4" y="0"/>
                      </a:lnTo>
                      <a:lnTo>
                        <a:pt x="5" y="1"/>
                      </a:lnTo>
                      <a:lnTo>
                        <a:pt x="5" y="3"/>
                      </a:lnTo>
                      <a:lnTo>
                        <a:pt x="5" y="3"/>
                      </a:lnTo>
                      <a:lnTo>
                        <a:pt x="5" y="3"/>
                      </a:lnTo>
                      <a:lnTo>
                        <a:pt x="4" y="5"/>
                      </a:lnTo>
                      <a:lnTo>
                        <a:pt x="2" y="6"/>
                      </a:lnTo>
                      <a:lnTo>
                        <a:pt x="2" y="6"/>
                      </a:lnTo>
                      <a:lnTo>
                        <a:pt x="0" y="6"/>
                      </a:lnTo>
                      <a:lnTo>
                        <a:pt x="0" y="8"/>
                      </a:lnTo>
                      <a:lnTo>
                        <a:pt x="0" y="6"/>
                      </a:lnTo>
                      <a:lnTo>
                        <a:pt x="2" y="5"/>
                      </a:lnTo>
                      <a:lnTo>
                        <a:pt x="2" y="5"/>
                      </a:lnTo>
                      <a:lnTo>
                        <a:pt x="2" y="3"/>
                      </a:lnTo>
                      <a:lnTo>
                        <a:pt x="2" y="1"/>
                      </a:ln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1" name="î$1iḑe"/>
                <p:cNvSpPr/>
                <p:nvPr/>
              </p:nvSpPr>
              <p:spPr bwMode="auto">
                <a:xfrm>
                  <a:off x="2593" y="604"/>
                  <a:ext cx="5" cy="8"/>
                </a:xfrm>
                <a:custGeom>
                  <a:avLst/>
                  <a:gdLst>
                    <a:gd name="T0" fmla="*/ 2 w 5"/>
                    <a:gd name="T1" fmla="*/ 1 h 8"/>
                    <a:gd name="T2" fmla="*/ 4 w 5"/>
                    <a:gd name="T3" fmla="*/ 1 h 8"/>
                    <a:gd name="T4" fmla="*/ 4 w 5"/>
                    <a:gd name="T5" fmla="*/ 1 h 8"/>
                    <a:gd name="T6" fmla="*/ 4 w 5"/>
                    <a:gd name="T7" fmla="*/ 0 h 8"/>
                    <a:gd name="T8" fmla="*/ 5 w 5"/>
                    <a:gd name="T9" fmla="*/ 0 h 8"/>
                    <a:gd name="T10" fmla="*/ 5 w 5"/>
                    <a:gd name="T11" fmla="*/ 0 h 8"/>
                    <a:gd name="T12" fmla="*/ 4 w 5"/>
                    <a:gd name="T13" fmla="*/ 1 h 8"/>
                    <a:gd name="T14" fmla="*/ 4 w 5"/>
                    <a:gd name="T15" fmla="*/ 3 h 8"/>
                    <a:gd name="T16" fmla="*/ 4 w 5"/>
                    <a:gd name="T17" fmla="*/ 3 h 8"/>
                    <a:gd name="T18" fmla="*/ 4 w 5"/>
                    <a:gd name="T19" fmla="*/ 6 h 8"/>
                    <a:gd name="T20" fmla="*/ 2 w 5"/>
                    <a:gd name="T21" fmla="*/ 8 h 8"/>
                    <a:gd name="T22" fmla="*/ 2 w 5"/>
                    <a:gd name="T23" fmla="*/ 8 h 8"/>
                    <a:gd name="T24" fmla="*/ 2 w 5"/>
                    <a:gd name="T25" fmla="*/ 8 h 8"/>
                    <a:gd name="T26" fmla="*/ 2 w 5"/>
                    <a:gd name="T27" fmla="*/ 8 h 8"/>
                    <a:gd name="T28" fmla="*/ 2 w 5"/>
                    <a:gd name="T29" fmla="*/ 6 h 8"/>
                    <a:gd name="T30" fmla="*/ 0 w 5"/>
                    <a:gd name="T31" fmla="*/ 5 h 8"/>
                    <a:gd name="T32" fmla="*/ 0 w 5"/>
                    <a:gd name="T33" fmla="*/ 3 h 8"/>
                    <a:gd name="T34" fmla="*/ 2 w 5"/>
                    <a:gd name="T3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2" y="1"/>
                      </a:moveTo>
                      <a:lnTo>
                        <a:pt x="4" y="1"/>
                      </a:lnTo>
                      <a:lnTo>
                        <a:pt x="4" y="1"/>
                      </a:lnTo>
                      <a:lnTo>
                        <a:pt x="4" y="0"/>
                      </a:lnTo>
                      <a:lnTo>
                        <a:pt x="5" y="0"/>
                      </a:lnTo>
                      <a:lnTo>
                        <a:pt x="5" y="0"/>
                      </a:lnTo>
                      <a:lnTo>
                        <a:pt x="4" y="1"/>
                      </a:lnTo>
                      <a:lnTo>
                        <a:pt x="4" y="3"/>
                      </a:lnTo>
                      <a:lnTo>
                        <a:pt x="4" y="3"/>
                      </a:lnTo>
                      <a:lnTo>
                        <a:pt x="4" y="6"/>
                      </a:lnTo>
                      <a:lnTo>
                        <a:pt x="2" y="8"/>
                      </a:lnTo>
                      <a:lnTo>
                        <a:pt x="2" y="8"/>
                      </a:lnTo>
                      <a:lnTo>
                        <a:pt x="2" y="8"/>
                      </a:lnTo>
                      <a:lnTo>
                        <a:pt x="2" y="8"/>
                      </a:lnTo>
                      <a:lnTo>
                        <a:pt x="2" y="6"/>
                      </a:lnTo>
                      <a:lnTo>
                        <a:pt x="0" y="5"/>
                      </a:lnTo>
                      <a:lnTo>
                        <a:pt x="0" y="3"/>
                      </a:ln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2" name="iṣlïḋê"/>
                <p:cNvSpPr/>
                <p:nvPr/>
              </p:nvSpPr>
              <p:spPr bwMode="auto">
                <a:xfrm>
                  <a:off x="2585" y="610"/>
                  <a:ext cx="8" cy="5"/>
                </a:xfrm>
                <a:custGeom>
                  <a:avLst/>
                  <a:gdLst>
                    <a:gd name="T0" fmla="*/ 5 w 8"/>
                    <a:gd name="T1" fmla="*/ 5 h 5"/>
                    <a:gd name="T2" fmla="*/ 2 w 8"/>
                    <a:gd name="T3" fmla="*/ 5 h 5"/>
                    <a:gd name="T4" fmla="*/ 0 w 8"/>
                    <a:gd name="T5" fmla="*/ 5 h 5"/>
                    <a:gd name="T6" fmla="*/ 0 w 8"/>
                    <a:gd name="T7" fmla="*/ 5 h 5"/>
                    <a:gd name="T8" fmla="*/ 0 w 8"/>
                    <a:gd name="T9" fmla="*/ 5 h 5"/>
                    <a:gd name="T10" fmla="*/ 2 w 8"/>
                    <a:gd name="T11" fmla="*/ 5 h 5"/>
                    <a:gd name="T12" fmla="*/ 4 w 8"/>
                    <a:gd name="T13" fmla="*/ 4 h 5"/>
                    <a:gd name="T14" fmla="*/ 4 w 8"/>
                    <a:gd name="T15" fmla="*/ 2 h 5"/>
                    <a:gd name="T16" fmla="*/ 5 w 8"/>
                    <a:gd name="T17" fmla="*/ 2 h 5"/>
                    <a:gd name="T18" fmla="*/ 5 w 8"/>
                    <a:gd name="T19" fmla="*/ 0 h 5"/>
                    <a:gd name="T20" fmla="*/ 7 w 8"/>
                    <a:gd name="T21" fmla="*/ 0 h 5"/>
                    <a:gd name="T22" fmla="*/ 7 w 8"/>
                    <a:gd name="T23" fmla="*/ 4 h 5"/>
                    <a:gd name="T24" fmla="*/ 8 w 8"/>
                    <a:gd name="T25" fmla="*/ 5 h 5"/>
                    <a:gd name="T26" fmla="*/ 8 w 8"/>
                    <a:gd name="T27" fmla="*/ 5 h 5"/>
                    <a:gd name="T28" fmla="*/ 8 w 8"/>
                    <a:gd name="T29" fmla="*/ 5 h 5"/>
                    <a:gd name="T30" fmla="*/ 5 w 8"/>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5">
                      <a:moveTo>
                        <a:pt x="5" y="5"/>
                      </a:moveTo>
                      <a:lnTo>
                        <a:pt x="2" y="5"/>
                      </a:lnTo>
                      <a:lnTo>
                        <a:pt x="0" y="5"/>
                      </a:lnTo>
                      <a:lnTo>
                        <a:pt x="0" y="5"/>
                      </a:lnTo>
                      <a:lnTo>
                        <a:pt x="0" y="5"/>
                      </a:lnTo>
                      <a:lnTo>
                        <a:pt x="2" y="5"/>
                      </a:lnTo>
                      <a:lnTo>
                        <a:pt x="4" y="4"/>
                      </a:lnTo>
                      <a:lnTo>
                        <a:pt x="4" y="2"/>
                      </a:lnTo>
                      <a:lnTo>
                        <a:pt x="5" y="2"/>
                      </a:lnTo>
                      <a:lnTo>
                        <a:pt x="5" y="0"/>
                      </a:lnTo>
                      <a:lnTo>
                        <a:pt x="7" y="0"/>
                      </a:lnTo>
                      <a:lnTo>
                        <a:pt x="7" y="4"/>
                      </a:lnTo>
                      <a:lnTo>
                        <a:pt x="8" y="5"/>
                      </a:lnTo>
                      <a:lnTo>
                        <a:pt x="8" y="5"/>
                      </a:lnTo>
                      <a:lnTo>
                        <a:pt x="8"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3" name="ïṩḻîḑê"/>
                <p:cNvSpPr/>
                <p:nvPr/>
              </p:nvSpPr>
              <p:spPr bwMode="auto">
                <a:xfrm>
                  <a:off x="2592" y="594"/>
                  <a:ext cx="6" cy="3"/>
                </a:xfrm>
                <a:custGeom>
                  <a:avLst/>
                  <a:gdLst>
                    <a:gd name="T0" fmla="*/ 0 w 6"/>
                    <a:gd name="T1" fmla="*/ 3 h 3"/>
                    <a:gd name="T2" fmla="*/ 0 w 6"/>
                    <a:gd name="T3" fmla="*/ 3 h 3"/>
                    <a:gd name="T4" fmla="*/ 0 w 6"/>
                    <a:gd name="T5" fmla="*/ 3 h 3"/>
                    <a:gd name="T6" fmla="*/ 1 w 6"/>
                    <a:gd name="T7" fmla="*/ 2 h 3"/>
                    <a:gd name="T8" fmla="*/ 1 w 6"/>
                    <a:gd name="T9" fmla="*/ 2 h 3"/>
                    <a:gd name="T10" fmla="*/ 1 w 6"/>
                    <a:gd name="T11" fmla="*/ 0 h 3"/>
                    <a:gd name="T12" fmla="*/ 3 w 6"/>
                    <a:gd name="T13" fmla="*/ 0 h 3"/>
                    <a:gd name="T14" fmla="*/ 3 w 6"/>
                    <a:gd name="T15" fmla="*/ 0 h 3"/>
                    <a:gd name="T16" fmla="*/ 3 w 6"/>
                    <a:gd name="T17" fmla="*/ 0 h 3"/>
                    <a:gd name="T18" fmla="*/ 6 w 6"/>
                    <a:gd name="T19" fmla="*/ 3 h 3"/>
                    <a:gd name="T20" fmla="*/ 6 w 6"/>
                    <a:gd name="T21" fmla="*/ 3 h 3"/>
                    <a:gd name="T22" fmla="*/ 5 w 6"/>
                    <a:gd name="T23" fmla="*/ 3 h 3"/>
                    <a:gd name="T24" fmla="*/ 3 w 6"/>
                    <a:gd name="T25" fmla="*/ 3 h 3"/>
                    <a:gd name="T26" fmla="*/ 0 w 6"/>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
                      <a:moveTo>
                        <a:pt x="0" y="3"/>
                      </a:moveTo>
                      <a:lnTo>
                        <a:pt x="0" y="3"/>
                      </a:lnTo>
                      <a:lnTo>
                        <a:pt x="0" y="3"/>
                      </a:lnTo>
                      <a:lnTo>
                        <a:pt x="1" y="2"/>
                      </a:lnTo>
                      <a:lnTo>
                        <a:pt x="1" y="2"/>
                      </a:lnTo>
                      <a:lnTo>
                        <a:pt x="1" y="0"/>
                      </a:lnTo>
                      <a:lnTo>
                        <a:pt x="3" y="0"/>
                      </a:lnTo>
                      <a:lnTo>
                        <a:pt x="3" y="0"/>
                      </a:lnTo>
                      <a:lnTo>
                        <a:pt x="3" y="0"/>
                      </a:lnTo>
                      <a:lnTo>
                        <a:pt x="6" y="3"/>
                      </a:lnTo>
                      <a:lnTo>
                        <a:pt x="6" y="3"/>
                      </a:lnTo>
                      <a:lnTo>
                        <a:pt x="5" y="3"/>
                      </a:lnTo>
                      <a:lnTo>
                        <a:pt x="3"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4" name="î$ḻíďe"/>
                <p:cNvSpPr/>
                <p:nvPr/>
              </p:nvSpPr>
              <p:spPr bwMode="auto">
                <a:xfrm>
                  <a:off x="2606" y="604"/>
                  <a:ext cx="4" cy="8"/>
                </a:xfrm>
                <a:custGeom>
                  <a:avLst/>
                  <a:gdLst>
                    <a:gd name="T0" fmla="*/ 0 w 4"/>
                    <a:gd name="T1" fmla="*/ 3 h 8"/>
                    <a:gd name="T2" fmla="*/ 0 w 4"/>
                    <a:gd name="T3" fmla="*/ 3 h 8"/>
                    <a:gd name="T4" fmla="*/ 2 w 4"/>
                    <a:gd name="T5" fmla="*/ 3 h 8"/>
                    <a:gd name="T6" fmla="*/ 2 w 4"/>
                    <a:gd name="T7" fmla="*/ 3 h 8"/>
                    <a:gd name="T8" fmla="*/ 4 w 4"/>
                    <a:gd name="T9" fmla="*/ 1 h 8"/>
                    <a:gd name="T10" fmla="*/ 4 w 4"/>
                    <a:gd name="T11" fmla="*/ 0 h 8"/>
                    <a:gd name="T12" fmla="*/ 4 w 4"/>
                    <a:gd name="T13" fmla="*/ 1 h 8"/>
                    <a:gd name="T14" fmla="*/ 4 w 4"/>
                    <a:gd name="T15" fmla="*/ 5 h 8"/>
                    <a:gd name="T16" fmla="*/ 4 w 4"/>
                    <a:gd name="T17" fmla="*/ 5 h 8"/>
                    <a:gd name="T18" fmla="*/ 4 w 4"/>
                    <a:gd name="T19" fmla="*/ 6 h 8"/>
                    <a:gd name="T20" fmla="*/ 4 w 4"/>
                    <a:gd name="T21" fmla="*/ 6 h 8"/>
                    <a:gd name="T22" fmla="*/ 4 w 4"/>
                    <a:gd name="T23" fmla="*/ 8 h 8"/>
                    <a:gd name="T24" fmla="*/ 2 w 4"/>
                    <a:gd name="T25" fmla="*/ 5 h 8"/>
                    <a:gd name="T26" fmla="*/ 0 w 4"/>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
                      <a:moveTo>
                        <a:pt x="0" y="3"/>
                      </a:moveTo>
                      <a:lnTo>
                        <a:pt x="0" y="3"/>
                      </a:lnTo>
                      <a:lnTo>
                        <a:pt x="2" y="3"/>
                      </a:lnTo>
                      <a:lnTo>
                        <a:pt x="2" y="3"/>
                      </a:lnTo>
                      <a:lnTo>
                        <a:pt x="4" y="1"/>
                      </a:lnTo>
                      <a:lnTo>
                        <a:pt x="4" y="0"/>
                      </a:lnTo>
                      <a:lnTo>
                        <a:pt x="4" y="1"/>
                      </a:lnTo>
                      <a:lnTo>
                        <a:pt x="4" y="5"/>
                      </a:lnTo>
                      <a:lnTo>
                        <a:pt x="4" y="5"/>
                      </a:lnTo>
                      <a:lnTo>
                        <a:pt x="4" y="6"/>
                      </a:lnTo>
                      <a:lnTo>
                        <a:pt x="4" y="6"/>
                      </a:lnTo>
                      <a:lnTo>
                        <a:pt x="4" y="8"/>
                      </a:lnTo>
                      <a:lnTo>
                        <a:pt x="2" y="5"/>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5" name="í$1iďê"/>
                <p:cNvSpPr/>
                <p:nvPr/>
              </p:nvSpPr>
              <p:spPr bwMode="auto">
                <a:xfrm>
                  <a:off x="2608" y="586"/>
                  <a:ext cx="3" cy="8"/>
                </a:xfrm>
                <a:custGeom>
                  <a:avLst/>
                  <a:gdLst>
                    <a:gd name="T0" fmla="*/ 3 w 3"/>
                    <a:gd name="T1" fmla="*/ 8 h 8"/>
                    <a:gd name="T2" fmla="*/ 2 w 3"/>
                    <a:gd name="T3" fmla="*/ 5 h 8"/>
                    <a:gd name="T4" fmla="*/ 0 w 3"/>
                    <a:gd name="T5" fmla="*/ 5 h 8"/>
                    <a:gd name="T6" fmla="*/ 0 w 3"/>
                    <a:gd name="T7" fmla="*/ 5 h 8"/>
                    <a:gd name="T8" fmla="*/ 2 w 3"/>
                    <a:gd name="T9" fmla="*/ 3 h 8"/>
                    <a:gd name="T10" fmla="*/ 2 w 3"/>
                    <a:gd name="T11" fmla="*/ 1 h 8"/>
                    <a:gd name="T12" fmla="*/ 3 w 3"/>
                    <a:gd name="T13" fmla="*/ 0 h 8"/>
                    <a:gd name="T14" fmla="*/ 3 w 3"/>
                    <a:gd name="T15" fmla="*/ 3 h 8"/>
                    <a:gd name="T16" fmla="*/ 3 w 3"/>
                    <a:gd name="T17" fmla="*/ 3 h 8"/>
                    <a:gd name="T18" fmla="*/ 3 w 3"/>
                    <a:gd name="T19" fmla="*/ 6 h 8"/>
                    <a:gd name="T20" fmla="*/ 3 w 3"/>
                    <a:gd name="T21" fmla="*/ 8 h 8"/>
                    <a:gd name="T22" fmla="*/ 3 w 3"/>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3" y="8"/>
                      </a:moveTo>
                      <a:lnTo>
                        <a:pt x="2" y="5"/>
                      </a:lnTo>
                      <a:lnTo>
                        <a:pt x="0" y="5"/>
                      </a:lnTo>
                      <a:lnTo>
                        <a:pt x="0" y="5"/>
                      </a:lnTo>
                      <a:lnTo>
                        <a:pt x="2" y="3"/>
                      </a:lnTo>
                      <a:lnTo>
                        <a:pt x="2" y="1"/>
                      </a:lnTo>
                      <a:lnTo>
                        <a:pt x="3" y="0"/>
                      </a:lnTo>
                      <a:lnTo>
                        <a:pt x="3" y="3"/>
                      </a:lnTo>
                      <a:lnTo>
                        <a:pt x="3" y="3"/>
                      </a:lnTo>
                      <a:lnTo>
                        <a:pt x="3" y="6"/>
                      </a:lnTo>
                      <a:lnTo>
                        <a:pt x="3" y="8"/>
                      </a:lnTo>
                      <a:lnTo>
                        <a:pt x="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6" name="iṣḻïḓe"/>
                <p:cNvSpPr/>
                <p:nvPr/>
              </p:nvSpPr>
              <p:spPr bwMode="auto">
                <a:xfrm>
                  <a:off x="2597" y="58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7" name="îŝļîďe"/>
                <p:cNvSpPr/>
                <p:nvPr/>
              </p:nvSpPr>
              <p:spPr bwMode="auto">
                <a:xfrm>
                  <a:off x="2603" y="583"/>
                  <a:ext cx="7" cy="4"/>
                </a:xfrm>
                <a:custGeom>
                  <a:avLst/>
                  <a:gdLst>
                    <a:gd name="T0" fmla="*/ 0 w 7"/>
                    <a:gd name="T1" fmla="*/ 1 h 4"/>
                    <a:gd name="T2" fmla="*/ 2 w 7"/>
                    <a:gd name="T3" fmla="*/ 1 h 4"/>
                    <a:gd name="T4" fmla="*/ 2 w 7"/>
                    <a:gd name="T5" fmla="*/ 1 h 4"/>
                    <a:gd name="T6" fmla="*/ 5 w 7"/>
                    <a:gd name="T7" fmla="*/ 0 h 4"/>
                    <a:gd name="T8" fmla="*/ 7 w 7"/>
                    <a:gd name="T9" fmla="*/ 0 h 4"/>
                    <a:gd name="T10" fmla="*/ 7 w 7"/>
                    <a:gd name="T11" fmla="*/ 1 h 4"/>
                    <a:gd name="T12" fmla="*/ 5 w 7"/>
                    <a:gd name="T13" fmla="*/ 3 h 4"/>
                    <a:gd name="T14" fmla="*/ 5 w 7"/>
                    <a:gd name="T15" fmla="*/ 3 h 4"/>
                    <a:gd name="T16" fmla="*/ 3 w 7"/>
                    <a:gd name="T17" fmla="*/ 4 h 4"/>
                    <a:gd name="T18" fmla="*/ 3 w 7"/>
                    <a:gd name="T19" fmla="*/ 4 h 4"/>
                    <a:gd name="T20" fmla="*/ 3 w 7"/>
                    <a:gd name="T21" fmla="*/ 4 h 4"/>
                    <a:gd name="T22" fmla="*/ 0 w 7"/>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0" y="1"/>
                      </a:moveTo>
                      <a:lnTo>
                        <a:pt x="2" y="1"/>
                      </a:lnTo>
                      <a:lnTo>
                        <a:pt x="2" y="1"/>
                      </a:lnTo>
                      <a:lnTo>
                        <a:pt x="5" y="0"/>
                      </a:lnTo>
                      <a:lnTo>
                        <a:pt x="7" y="0"/>
                      </a:lnTo>
                      <a:lnTo>
                        <a:pt x="7" y="1"/>
                      </a:lnTo>
                      <a:lnTo>
                        <a:pt x="5" y="3"/>
                      </a:lnTo>
                      <a:lnTo>
                        <a:pt x="5" y="3"/>
                      </a:lnTo>
                      <a:lnTo>
                        <a:pt x="3" y="4"/>
                      </a:lnTo>
                      <a:lnTo>
                        <a:pt x="3" y="4"/>
                      </a:lnTo>
                      <a:lnTo>
                        <a:pt x="3" y="4"/>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8" name="íṧľîḍê"/>
                <p:cNvSpPr/>
                <p:nvPr/>
              </p:nvSpPr>
              <p:spPr bwMode="auto">
                <a:xfrm>
                  <a:off x="2603" y="576"/>
                  <a:ext cx="7" cy="5"/>
                </a:xfrm>
                <a:custGeom>
                  <a:avLst/>
                  <a:gdLst>
                    <a:gd name="T0" fmla="*/ 7 w 7"/>
                    <a:gd name="T1" fmla="*/ 5 h 5"/>
                    <a:gd name="T2" fmla="*/ 7 w 7"/>
                    <a:gd name="T3" fmla="*/ 5 h 5"/>
                    <a:gd name="T4" fmla="*/ 2 w 7"/>
                    <a:gd name="T5" fmla="*/ 5 h 5"/>
                    <a:gd name="T6" fmla="*/ 0 w 7"/>
                    <a:gd name="T7" fmla="*/ 5 h 5"/>
                    <a:gd name="T8" fmla="*/ 2 w 7"/>
                    <a:gd name="T9" fmla="*/ 3 h 5"/>
                    <a:gd name="T10" fmla="*/ 2 w 7"/>
                    <a:gd name="T11" fmla="*/ 2 h 5"/>
                    <a:gd name="T12" fmla="*/ 3 w 7"/>
                    <a:gd name="T13" fmla="*/ 0 h 5"/>
                    <a:gd name="T14" fmla="*/ 3 w 7"/>
                    <a:gd name="T15" fmla="*/ 0 h 5"/>
                    <a:gd name="T16" fmla="*/ 3 w 7"/>
                    <a:gd name="T17" fmla="*/ 0 h 5"/>
                    <a:gd name="T18" fmla="*/ 7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7" y="5"/>
                      </a:moveTo>
                      <a:lnTo>
                        <a:pt x="7" y="5"/>
                      </a:lnTo>
                      <a:lnTo>
                        <a:pt x="2" y="5"/>
                      </a:lnTo>
                      <a:lnTo>
                        <a:pt x="0" y="5"/>
                      </a:lnTo>
                      <a:lnTo>
                        <a:pt x="2" y="3"/>
                      </a:lnTo>
                      <a:lnTo>
                        <a:pt x="2" y="2"/>
                      </a:lnTo>
                      <a:lnTo>
                        <a:pt x="3" y="0"/>
                      </a:lnTo>
                      <a:lnTo>
                        <a:pt x="3" y="0"/>
                      </a:lnTo>
                      <a:lnTo>
                        <a:pt x="3" y="0"/>
                      </a:lnTo>
                      <a:lnTo>
                        <a:pt x="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9" name="i$ḻídê"/>
                <p:cNvSpPr/>
                <p:nvPr/>
              </p:nvSpPr>
              <p:spPr bwMode="auto">
                <a:xfrm>
                  <a:off x="2621" y="586"/>
                  <a:ext cx="2" cy="8"/>
                </a:xfrm>
                <a:custGeom>
                  <a:avLst/>
                  <a:gdLst>
                    <a:gd name="T0" fmla="*/ 0 w 2"/>
                    <a:gd name="T1" fmla="*/ 5 h 8"/>
                    <a:gd name="T2" fmla="*/ 0 w 2"/>
                    <a:gd name="T3" fmla="*/ 3 h 8"/>
                    <a:gd name="T4" fmla="*/ 2 w 2"/>
                    <a:gd name="T5" fmla="*/ 1 h 8"/>
                    <a:gd name="T6" fmla="*/ 2 w 2"/>
                    <a:gd name="T7" fmla="*/ 1 h 8"/>
                    <a:gd name="T8" fmla="*/ 2 w 2"/>
                    <a:gd name="T9" fmla="*/ 0 h 8"/>
                    <a:gd name="T10" fmla="*/ 2 w 2"/>
                    <a:gd name="T11" fmla="*/ 1 h 8"/>
                    <a:gd name="T12" fmla="*/ 2 w 2"/>
                    <a:gd name="T13" fmla="*/ 3 h 8"/>
                    <a:gd name="T14" fmla="*/ 2 w 2"/>
                    <a:gd name="T15" fmla="*/ 6 h 8"/>
                    <a:gd name="T16" fmla="*/ 2 w 2"/>
                    <a:gd name="T17" fmla="*/ 8 h 8"/>
                    <a:gd name="T18" fmla="*/ 2 w 2"/>
                    <a:gd name="T19" fmla="*/ 8 h 8"/>
                    <a:gd name="T20" fmla="*/ 2 w 2"/>
                    <a:gd name="T21" fmla="*/ 6 h 8"/>
                    <a:gd name="T22" fmla="*/ 0 w 2"/>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8">
                      <a:moveTo>
                        <a:pt x="0" y="5"/>
                      </a:moveTo>
                      <a:lnTo>
                        <a:pt x="0" y="3"/>
                      </a:lnTo>
                      <a:lnTo>
                        <a:pt x="2" y="1"/>
                      </a:lnTo>
                      <a:lnTo>
                        <a:pt x="2" y="1"/>
                      </a:lnTo>
                      <a:lnTo>
                        <a:pt x="2" y="0"/>
                      </a:lnTo>
                      <a:lnTo>
                        <a:pt x="2" y="1"/>
                      </a:lnTo>
                      <a:lnTo>
                        <a:pt x="2" y="3"/>
                      </a:lnTo>
                      <a:lnTo>
                        <a:pt x="2" y="6"/>
                      </a:lnTo>
                      <a:lnTo>
                        <a:pt x="2" y="8"/>
                      </a:lnTo>
                      <a:lnTo>
                        <a:pt x="2" y="8"/>
                      </a:lnTo>
                      <a:lnTo>
                        <a:pt x="2" y="6"/>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0" name="íṡliḓè"/>
                <p:cNvSpPr/>
                <p:nvPr/>
              </p:nvSpPr>
              <p:spPr bwMode="auto">
                <a:xfrm>
                  <a:off x="2626" y="586"/>
                  <a:ext cx="3" cy="8"/>
                </a:xfrm>
                <a:custGeom>
                  <a:avLst/>
                  <a:gdLst>
                    <a:gd name="T0" fmla="*/ 0 w 3"/>
                    <a:gd name="T1" fmla="*/ 1 h 8"/>
                    <a:gd name="T2" fmla="*/ 0 w 3"/>
                    <a:gd name="T3" fmla="*/ 1 h 8"/>
                    <a:gd name="T4" fmla="*/ 0 w 3"/>
                    <a:gd name="T5" fmla="*/ 0 h 8"/>
                    <a:gd name="T6" fmla="*/ 2 w 3"/>
                    <a:gd name="T7" fmla="*/ 3 h 8"/>
                    <a:gd name="T8" fmla="*/ 2 w 3"/>
                    <a:gd name="T9" fmla="*/ 3 h 8"/>
                    <a:gd name="T10" fmla="*/ 3 w 3"/>
                    <a:gd name="T11" fmla="*/ 5 h 8"/>
                    <a:gd name="T12" fmla="*/ 3 w 3"/>
                    <a:gd name="T13" fmla="*/ 5 h 8"/>
                    <a:gd name="T14" fmla="*/ 2 w 3"/>
                    <a:gd name="T15" fmla="*/ 6 h 8"/>
                    <a:gd name="T16" fmla="*/ 2 w 3"/>
                    <a:gd name="T17" fmla="*/ 6 h 8"/>
                    <a:gd name="T18" fmla="*/ 0 w 3"/>
                    <a:gd name="T19" fmla="*/ 8 h 8"/>
                    <a:gd name="T20" fmla="*/ 0 w 3"/>
                    <a:gd name="T21" fmla="*/ 6 h 8"/>
                    <a:gd name="T22" fmla="*/ 0 w 3"/>
                    <a:gd name="T23" fmla="*/ 5 h 8"/>
                    <a:gd name="T24" fmla="*/ 0 w 3"/>
                    <a:gd name="T25" fmla="*/ 3 h 8"/>
                    <a:gd name="T26" fmla="*/ 0 w 3"/>
                    <a:gd name="T2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8">
                      <a:moveTo>
                        <a:pt x="0" y="1"/>
                      </a:moveTo>
                      <a:lnTo>
                        <a:pt x="0" y="1"/>
                      </a:lnTo>
                      <a:lnTo>
                        <a:pt x="0" y="0"/>
                      </a:lnTo>
                      <a:lnTo>
                        <a:pt x="2" y="3"/>
                      </a:lnTo>
                      <a:lnTo>
                        <a:pt x="2" y="3"/>
                      </a:lnTo>
                      <a:lnTo>
                        <a:pt x="3" y="5"/>
                      </a:lnTo>
                      <a:lnTo>
                        <a:pt x="3" y="5"/>
                      </a:lnTo>
                      <a:lnTo>
                        <a:pt x="2" y="6"/>
                      </a:lnTo>
                      <a:lnTo>
                        <a:pt x="2" y="6"/>
                      </a:lnTo>
                      <a:lnTo>
                        <a:pt x="0" y="8"/>
                      </a:lnTo>
                      <a:lnTo>
                        <a:pt x="0" y="6"/>
                      </a:lnTo>
                      <a:lnTo>
                        <a:pt x="0" y="5"/>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1" name="ï$ļíḓé"/>
                <p:cNvSpPr/>
                <p:nvPr/>
              </p:nvSpPr>
              <p:spPr bwMode="auto">
                <a:xfrm>
                  <a:off x="2641" y="601"/>
                  <a:ext cx="6" cy="3"/>
                </a:xfrm>
                <a:custGeom>
                  <a:avLst/>
                  <a:gdLst>
                    <a:gd name="T0" fmla="*/ 0 w 6"/>
                    <a:gd name="T1" fmla="*/ 0 h 3"/>
                    <a:gd name="T2" fmla="*/ 3 w 6"/>
                    <a:gd name="T3" fmla="*/ 0 h 3"/>
                    <a:gd name="T4" fmla="*/ 4 w 6"/>
                    <a:gd name="T5" fmla="*/ 0 h 3"/>
                    <a:gd name="T6" fmla="*/ 6 w 6"/>
                    <a:gd name="T7" fmla="*/ 0 h 3"/>
                    <a:gd name="T8" fmla="*/ 4 w 6"/>
                    <a:gd name="T9" fmla="*/ 0 h 3"/>
                    <a:gd name="T10" fmla="*/ 4 w 6"/>
                    <a:gd name="T11" fmla="*/ 1 h 3"/>
                    <a:gd name="T12" fmla="*/ 3 w 6"/>
                    <a:gd name="T13" fmla="*/ 3 h 3"/>
                    <a:gd name="T14" fmla="*/ 3 w 6"/>
                    <a:gd name="T15" fmla="*/ 3 h 3"/>
                    <a:gd name="T16" fmla="*/ 3 w 6"/>
                    <a:gd name="T17" fmla="*/ 3 h 3"/>
                    <a:gd name="T18" fmla="*/ 1 w 6"/>
                    <a:gd name="T19" fmla="*/ 1 h 3"/>
                    <a:gd name="T20" fmla="*/ 0 w 6"/>
                    <a:gd name="T21" fmla="*/ 0 h 3"/>
                    <a:gd name="T22" fmla="*/ 0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0" y="0"/>
                      </a:moveTo>
                      <a:lnTo>
                        <a:pt x="3" y="0"/>
                      </a:lnTo>
                      <a:lnTo>
                        <a:pt x="4" y="0"/>
                      </a:lnTo>
                      <a:lnTo>
                        <a:pt x="6" y="0"/>
                      </a:lnTo>
                      <a:lnTo>
                        <a:pt x="4" y="0"/>
                      </a:lnTo>
                      <a:lnTo>
                        <a:pt x="4" y="1"/>
                      </a:lnTo>
                      <a:lnTo>
                        <a:pt x="3" y="3"/>
                      </a:lnTo>
                      <a:lnTo>
                        <a:pt x="3" y="3"/>
                      </a:lnTo>
                      <a:lnTo>
                        <a:pt x="3" y="3"/>
                      </a:ln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2" name="ïsļïdê"/>
                <p:cNvSpPr/>
                <p:nvPr/>
              </p:nvSpPr>
              <p:spPr bwMode="auto">
                <a:xfrm>
                  <a:off x="2641" y="592"/>
                  <a:ext cx="4" cy="5"/>
                </a:xfrm>
                <a:custGeom>
                  <a:avLst/>
                  <a:gdLst>
                    <a:gd name="T0" fmla="*/ 0 w 4"/>
                    <a:gd name="T1" fmla="*/ 4 h 5"/>
                    <a:gd name="T2" fmla="*/ 1 w 4"/>
                    <a:gd name="T3" fmla="*/ 4 h 5"/>
                    <a:gd name="T4" fmla="*/ 1 w 4"/>
                    <a:gd name="T5" fmla="*/ 2 h 5"/>
                    <a:gd name="T6" fmla="*/ 1 w 4"/>
                    <a:gd name="T7" fmla="*/ 0 h 5"/>
                    <a:gd name="T8" fmla="*/ 1 w 4"/>
                    <a:gd name="T9" fmla="*/ 0 h 5"/>
                    <a:gd name="T10" fmla="*/ 3 w 4"/>
                    <a:gd name="T11" fmla="*/ 2 h 5"/>
                    <a:gd name="T12" fmla="*/ 4 w 4"/>
                    <a:gd name="T13" fmla="*/ 5 h 5"/>
                    <a:gd name="T14" fmla="*/ 4 w 4"/>
                    <a:gd name="T15" fmla="*/ 5 h 5"/>
                    <a:gd name="T16" fmla="*/ 3 w 4"/>
                    <a:gd name="T17" fmla="*/ 5 h 5"/>
                    <a:gd name="T18" fmla="*/ 1 w 4"/>
                    <a:gd name="T19" fmla="*/ 5 h 5"/>
                    <a:gd name="T20" fmla="*/ 0 w 4"/>
                    <a:gd name="T21" fmla="*/ 5 h 5"/>
                    <a:gd name="T22" fmla="*/ 0 w 4"/>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5">
                      <a:moveTo>
                        <a:pt x="0" y="4"/>
                      </a:moveTo>
                      <a:lnTo>
                        <a:pt x="1" y="4"/>
                      </a:lnTo>
                      <a:lnTo>
                        <a:pt x="1" y="2"/>
                      </a:lnTo>
                      <a:lnTo>
                        <a:pt x="1" y="0"/>
                      </a:lnTo>
                      <a:lnTo>
                        <a:pt x="1" y="0"/>
                      </a:lnTo>
                      <a:lnTo>
                        <a:pt x="3" y="2"/>
                      </a:lnTo>
                      <a:lnTo>
                        <a:pt x="4" y="5"/>
                      </a:lnTo>
                      <a:lnTo>
                        <a:pt x="4" y="5"/>
                      </a:lnTo>
                      <a:lnTo>
                        <a:pt x="3" y="5"/>
                      </a:lnTo>
                      <a:lnTo>
                        <a:pt x="1" y="5"/>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3" name="íşlïḓe"/>
                <p:cNvSpPr/>
                <p:nvPr/>
              </p:nvSpPr>
              <p:spPr bwMode="auto">
                <a:xfrm>
                  <a:off x="2639" y="604"/>
                  <a:ext cx="3" cy="8"/>
                </a:xfrm>
                <a:custGeom>
                  <a:avLst/>
                  <a:gdLst>
                    <a:gd name="T0" fmla="*/ 3 w 3"/>
                    <a:gd name="T1" fmla="*/ 3 h 8"/>
                    <a:gd name="T2" fmla="*/ 2 w 3"/>
                    <a:gd name="T3" fmla="*/ 5 h 8"/>
                    <a:gd name="T4" fmla="*/ 2 w 3"/>
                    <a:gd name="T5" fmla="*/ 6 h 8"/>
                    <a:gd name="T6" fmla="*/ 0 w 3"/>
                    <a:gd name="T7" fmla="*/ 8 h 8"/>
                    <a:gd name="T8" fmla="*/ 0 w 3"/>
                    <a:gd name="T9" fmla="*/ 5 h 8"/>
                    <a:gd name="T10" fmla="*/ 0 w 3"/>
                    <a:gd name="T11" fmla="*/ 3 h 8"/>
                    <a:gd name="T12" fmla="*/ 0 w 3"/>
                    <a:gd name="T13" fmla="*/ 0 h 8"/>
                    <a:gd name="T14" fmla="*/ 0 w 3"/>
                    <a:gd name="T15" fmla="*/ 0 h 8"/>
                    <a:gd name="T16" fmla="*/ 3 w 3"/>
                    <a:gd name="T17" fmla="*/ 3 h 8"/>
                    <a:gd name="T18" fmla="*/ 3 w 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3" y="3"/>
                      </a:moveTo>
                      <a:lnTo>
                        <a:pt x="2" y="5"/>
                      </a:lnTo>
                      <a:lnTo>
                        <a:pt x="2" y="6"/>
                      </a:lnTo>
                      <a:lnTo>
                        <a:pt x="0" y="8"/>
                      </a:lnTo>
                      <a:lnTo>
                        <a:pt x="0" y="5"/>
                      </a:lnTo>
                      <a:lnTo>
                        <a:pt x="0" y="3"/>
                      </a:lnTo>
                      <a:lnTo>
                        <a:pt x="0" y="0"/>
                      </a:lnTo>
                      <a:lnTo>
                        <a:pt x="0" y="0"/>
                      </a:lnTo>
                      <a:lnTo>
                        <a:pt x="3" y="3"/>
                      </a:ln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4" name="îŝḷiďê"/>
                <p:cNvSpPr/>
                <p:nvPr/>
              </p:nvSpPr>
              <p:spPr bwMode="auto">
                <a:xfrm>
                  <a:off x="2652" y="592"/>
                  <a:ext cx="6" cy="5"/>
                </a:xfrm>
                <a:custGeom>
                  <a:avLst/>
                  <a:gdLst>
                    <a:gd name="T0" fmla="*/ 6 w 6"/>
                    <a:gd name="T1" fmla="*/ 5 h 5"/>
                    <a:gd name="T2" fmla="*/ 3 w 6"/>
                    <a:gd name="T3" fmla="*/ 5 h 5"/>
                    <a:gd name="T4" fmla="*/ 2 w 6"/>
                    <a:gd name="T5" fmla="*/ 5 h 5"/>
                    <a:gd name="T6" fmla="*/ 0 w 6"/>
                    <a:gd name="T7" fmla="*/ 5 h 5"/>
                    <a:gd name="T8" fmla="*/ 0 w 6"/>
                    <a:gd name="T9" fmla="*/ 4 h 5"/>
                    <a:gd name="T10" fmla="*/ 2 w 6"/>
                    <a:gd name="T11" fmla="*/ 2 h 5"/>
                    <a:gd name="T12" fmla="*/ 3 w 6"/>
                    <a:gd name="T13" fmla="*/ 0 h 5"/>
                    <a:gd name="T14" fmla="*/ 3 w 6"/>
                    <a:gd name="T15" fmla="*/ 0 h 5"/>
                    <a:gd name="T16" fmla="*/ 3 w 6"/>
                    <a:gd name="T17" fmla="*/ 2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3" y="5"/>
                      </a:lnTo>
                      <a:lnTo>
                        <a:pt x="2" y="5"/>
                      </a:lnTo>
                      <a:lnTo>
                        <a:pt x="0" y="5"/>
                      </a:lnTo>
                      <a:lnTo>
                        <a:pt x="0" y="4"/>
                      </a:lnTo>
                      <a:lnTo>
                        <a:pt x="2" y="2"/>
                      </a:lnTo>
                      <a:lnTo>
                        <a:pt x="3" y="0"/>
                      </a:lnTo>
                      <a:lnTo>
                        <a:pt x="3" y="0"/>
                      </a:lnTo>
                      <a:lnTo>
                        <a:pt x="3" y="2"/>
                      </a:ln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5" name="ïšļiḍè"/>
                <p:cNvSpPr/>
                <p:nvPr/>
              </p:nvSpPr>
              <p:spPr bwMode="auto">
                <a:xfrm>
                  <a:off x="2598" y="574"/>
                  <a:ext cx="0" cy="4"/>
                </a:xfrm>
                <a:custGeom>
                  <a:avLst/>
                  <a:gdLst>
                    <a:gd name="T0" fmla="*/ 2 h 4"/>
                    <a:gd name="T1" fmla="*/ 0 h 4"/>
                    <a:gd name="T2" fmla="*/ 4 h 4"/>
                    <a:gd name="T3" fmla="*/ 4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4"/>
                      </a:lnTo>
                      <a:lnTo>
                        <a:pt x="0" y="4"/>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6" name="ïṣḻiḓé"/>
                <p:cNvSpPr/>
                <p:nvPr/>
              </p:nvSpPr>
              <p:spPr bwMode="auto">
                <a:xfrm>
                  <a:off x="2593" y="576"/>
                  <a:ext cx="2" cy="3"/>
                </a:xfrm>
                <a:custGeom>
                  <a:avLst/>
                  <a:gdLst>
                    <a:gd name="T0" fmla="*/ 0 w 2"/>
                    <a:gd name="T1" fmla="*/ 2 h 3"/>
                    <a:gd name="T2" fmla="*/ 0 w 2"/>
                    <a:gd name="T3" fmla="*/ 2 h 3"/>
                    <a:gd name="T4" fmla="*/ 0 w 2"/>
                    <a:gd name="T5" fmla="*/ 0 h 3"/>
                    <a:gd name="T6" fmla="*/ 2 w 2"/>
                    <a:gd name="T7" fmla="*/ 0 h 3"/>
                    <a:gd name="T8" fmla="*/ 2 w 2"/>
                    <a:gd name="T9" fmla="*/ 0 h 3"/>
                    <a:gd name="T10" fmla="*/ 2 w 2"/>
                    <a:gd name="T11" fmla="*/ 2 h 3"/>
                    <a:gd name="T12" fmla="*/ 2 w 2"/>
                    <a:gd name="T13" fmla="*/ 2 h 3"/>
                    <a:gd name="T14" fmla="*/ 2 w 2"/>
                    <a:gd name="T15" fmla="*/ 3 h 3"/>
                    <a:gd name="T16" fmla="*/ 2 w 2"/>
                    <a:gd name="T17" fmla="*/ 3 h 3"/>
                    <a:gd name="T18" fmla="*/ 0 w 2"/>
                    <a:gd name="T19" fmla="*/ 2 h 3"/>
                    <a:gd name="T20" fmla="*/ 0 w 2"/>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0" y="2"/>
                      </a:moveTo>
                      <a:lnTo>
                        <a:pt x="0" y="2"/>
                      </a:lnTo>
                      <a:lnTo>
                        <a:pt x="0" y="0"/>
                      </a:lnTo>
                      <a:lnTo>
                        <a:pt x="2" y="0"/>
                      </a:lnTo>
                      <a:lnTo>
                        <a:pt x="2" y="0"/>
                      </a:lnTo>
                      <a:lnTo>
                        <a:pt x="2" y="2"/>
                      </a:lnTo>
                      <a:lnTo>
                        <a:pt x="2" y="2"/>
                      </a:lnTo>
                      <a:lnTo>
                        <a:pt x="2" y="3"/>
                      </a:lnTo>
                      <a:lnTo>
                        <a:pt x="2" y="3"/>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7" name="í$1ïḓè"/>
                <p:cNvSpPr/>
                <p:nvPr/>
              </p:nvSpPr>
              <p:spPr bwMode="auto">
                <a:xfrm>
                  <a:off x="2590" y="601"/>
                  <a:ext cx="7" cy="4"/>
                </a:xfrm>
                <a:custGeom>
                  <a:avLst/>
                  <a:gdLst>
                    <a:gd name="T0" fmla="*/ 2 w 7"/>
                    <a:gd name="T1" fmla="*/ 0 h 4"/>
                    <a:gd name="T2" fmla="*/ 3 w 7"/>
                    <a:gd name="T3" fmla="*/ 0 h 4"/>
                    <a:gd name="T4" fmla="*/ 5 w 7"/>
                    <a:gd name="T5" fmla="*/ 0 h 4"/>
                    <a:gd name="T6" fmla="*/ 7 w 7"/>
                    <a:gd name="T7" fmla="*/ 0 h 4"/>
                    <a:gd name="T8" fmla="*/ 7 w 7"/>
                    <a:gd name="T9" fmla="*/ 1 h 4"/>
                    <a:gd name="T10" fmla="*/ 5 w 7"/>
                    <a:gd name="T11" fmla="*/ 1 h 4"/>
                    <a:gd name="T12" fmla="*/ 5 w 7"/>
                    <a:gd name="T13" fmla="*/ 1 h 4"/>
                    <a:gd name="T14" fmla="*/ 3 w 7"/>
                    <a:gd name="T15" fmla="*/ 3 h 4"/>
                    <a:gd name="T16" fmla="*/ 3 w 7"/>
                    <a:gd name="T17" fmla="*/ 3 h 4"/>
                    <a:gd name="T18" fmla="*/ 2 w 7"/>
                    <a:gd name="T19" fmla="*/ 4 h 4"/>
                    <a:gd name="T20" fmla="*/ 2 w 7"/>
                    <a:gd name="T21" fmla="*/ 1 h 4"/>
                    <a:gd name="T22" fmla="*/ 0 w 7"/>
                    <a:gd name="T23" fmla="*/ 0 h 4"/>
                    <a:gd name="T24" fmla="*/ 2 w 7"/>
                    <a:gd name="T25" fmla="*/ 0 h 4"/>
                    <a:gd name="T26" fmla="*/ 2 w 7"/>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
                      <a:moveTo>
                        <a:pt x="2" y="0"/>
                      </a:moveTo>
                      <a:lnTo>
                        <a:pt x="3" y="0"/>
                      </a:lnTo>
                      <a:lnTo>
                        <a:pt x="5" y="0"/>
                      </a:lnTo>
                      <a:lnTo>
                        <a:pt x="7" y="0"/>
                      </a:lnTo>
                      <a:lnTo>
                        <a:pt x="7" y="1"/>
                      </a:lnTo>
                      <a:lnTo>
                        <a:pt x="5" y="1"/>
                      </a:lnTo>
                      <a:lnTo>
                        <a:pt x="5" y="1"/>
                      </a:lnTo>
                      <a:lnTo>
                        <a:pt x="3" y="3"/>
                      </a:lnTo>
                      <a:lnTo>
                        <a:pt x="3" y="3"/>
                      </a:lnTo>
                      <a:lnTo>
                        <a:pt x="2" y="4"/>
                      </a:lnTo>
                      <a:lnTo>
                        <a:pt x="2" y="1"/>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8" name="íśliďe"/>
                <p:cNvSpPr/>
                <p:nvPr/>
              </p:nvSpPr>
              <p:spPr bwMode="auto">
                <a:xfrm>
                  <a:off x="2579" y="601"/>
                  <a:ext cx="5" cy="4"/>
                </a:xfrm>
                <a:custGeom>
                  <a:avLst/>
                  <a:gdLst>
                    <a:gd name="T0" fmla="*/ 1 w 5"/>
                    <a:gd name="T1" fmla="*/ 0 h 4"/>
                    <a:gd name="T2" fmla="*/ 3 w 5"/>
                    <a:gd name="T3" fmla="*/ 0 h 4"/>
                    <a:gd name="T4" fmla="*/ 5 w 5"/>
                    <a:gd name="T5" fmla="*/ 0 h 4"/>
                    <a:gd name="T6" fmla="*/ 5 w 5"/>
                    <a:gd name="T7" fmla="*/ 0 h 4"/>
                    <a:gd name="T8" fmla="*/ 5 w 5"/>
                    <a:gd name="T9" fmla="*/ 1 h 4"/>
                    <a:gd name="T10" fmla="*/ 5 w 5"/>
                    <a:gd name="T11" fmla="*/ 1 h 4"/>
                    <a:gd name="T12" fmla="*/ 3 w 5"/>
                    <a:gd name="T13" fmla="*/ 3 h 4"/>
                    <a:gd name="T14" fmla="*/ 1 w 5"/>
                    <a:gd name="T15" fmla="*/ 3 h 4"/>
                    <a:gd name="T16" fmla="*/ 1 w 5"/>
                    <a:gd name="T17" fmla="*/ 3 h 4"/>
                    <a:gd name="T18" fmla="*/ 1 w 5"/>
                    <a:gd name="T19" fmla="*/ 4 h 4"/>
                    <a:gd name="T20" fmla="*/ 0 w 5"/>
                    <a:gd name="T21" fmla="*/ 4 h 4"/>
                    <a:gd name="T22" fmla="*/ 0 w 5"/>
                    <a:gd name="T23" fmla="*/ 4 h 4"/>
                    <a:gd name="T24" fmla="*/ 0 w 5"/>
                    <a:gd name="T25" fmla="*/ 1 h 4"/>
                    <a:gd name="T26" fmla="*/ 0 w 5"/>
                    <a:gd name="T27" fmla="*/ 0 h 4"/>
                    <a:gd name="T28" fmla="*/ 0 w 5"/>
                    <a:gd name="T29" fmla="*/ 0 h 4"/>
                    <a:gd name="T30" fmla="*/ 1 w 5"/>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4">
                      <a:moveTo>
                        <a:pt x="1" y="0"/>
                      </a:moveTo>
                      <a:lnTo>
                        <a:pt x="3" y="0"/>
                      </a:lnTo>
                      <a:lnTo>
                        <a:pt x="5" y="0"/>
                      </a:lnTo>
                      <a:lnTo>
                        <a:pt x="5" y="0"/>
                      </a:lnTo>
                      <a:lnTo>
                        <a:pt x="5" y="1"/>
                      </a:lnTo>
                      <a:lnTo>
                        <a:pt x="5" y="1"/>
                      </a:lnTo>
                      <a:lnTo>
                        <a:pt x="3" y="3"/>
                      </a:lnTo>
                      <a:lnTo>
                        <a:pt x="1" y="3"/>
                      </a:lnTo>
                      <a:lnTo>
                        <a:pt x="1" y="3"/>
                      </a:lnTo>
                      <a:lnTo>
                        <a:pt x="1" y="4"/>
                      </a:lnTo>
                      <a:lnTo>
                        <a:pt x="0" y="4"/>
                      </a:lnTo>
                      <a:lnTo>
                        <a:pt x="0" y="4"/>
                      </a:lnTo>
                      <a:lnTo>
                        <a:pt x="0" y="1"/>
                      </a:lnTo>
                      <a:lnTo>
                        <a:pt x="0"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9" name="îṩļiḍe"/>
                <p:cNvSpPr/>
                <p:nvPr/>
              </p:nvSpPr>
              <p:spPr bwMode="auto">
                <a:xfrm>
                  <a:off x="2710" y="602"/>
                  <a:ext cx="4" cy="7"/>
                </a:xfrm>
                <a:custGeom>
                  <a:avLst/>
                  <a:gdLst>
                    <a:gd name="T0" fmla="*/ 4 w 4"/>
                    <a:gd name="T1" fmla="*/ 7 h 7"/>
                    <a:gd name="T2" fmla="*/ 4 w 4"/>
                    <a:gd name="T3" fmla="*/ 7 h 7"/>
                    <a:gd name="T4" fmla="*/ 0 w 4"/>
                    <a:gd name="T5" fmla="*/ 3 h 7"/>
                    <a:gd name="T6" fmla="*/ 0 w 4"/>
                    <a:gd name="T7" fmla="*/ 3 h 7"/>
                    <a:gd name="T8" fmla="*/ 0 w 4"/>
                    <a:gd name="T9" fmla="*/ 2 h 7"/>
                    <a:gd name="T10" fmla="*/ 0 w 4"/>
                    <a:gd name="T11" fmla="*/ 0 h 7"/>
                    <a:gd name="T12" fmla="*/ 0 w 4"/>
                    <a:gd name="T13" fmla="*/ 0 h 7"/>
                    <a:gd name="T14" fmla="*/ 0 w 4"/>
                    <a:gd name="T15" fmla="*/ 0 h 7"/>
                    <a:gd name="T16" fmla="*/ 2 w 4"/>
                    <a:gd name="T17" fmla="*/ 5 h 7"/>
                    <a:gd name="T18" fmla="*/ 4 w 4"/>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4" y="7"/>
                      </a:moveTo>
                      <a:lnTo>
                        <a:pt x="4" y="7"/>
                      </a:lnTo>
                      <a:lnTo>
                        <a:pt x="0" y="3"/>
                      </a:lnTo>
                      <a:lnTo>
                        <a:pt x="0" y="3"/>
                      </a:lnTo>
                      <a:lnTo>
                        <a:pt x="0" y="2"/>
                      </a:lnTo>
                      <a:lnTo>
                        <a:pt x="0" y="0"/>
                      </a:lnTo>
                      <a:lnTo>
                        <a:pt x="0" y="0"/>
                      </a:lnTo>
                      <a:lnTo>
                        <a:pt x="0" y="0"/>
                      </a:lnTo>
                      <a:lnTo>
                        <a:pt x="2" y="5"/>
                      </a:lnTo>
                      <a:lnTo>
                        <a:pt x="4"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0" name="íṣľïḋê"/>
                <p:cNvSpPr/>
                <p:nvPr/>
              </p:nvSpPr>
              <p:spPr bwMode="auto">
                <a:xfrm>
                  <a:off x="2699" y="586"/>
                  <a:ext cx="3" cy="6"/>
                </a:xfrm>
                <a:custGeom>
                  <a:avLst/>
                  <a:gdLst>
                    <a:gd name="T0" fmla="*/ 3 w 3"/>
                    <a:gd name="T1" fmla="*/ 3 h 6"/>
                    <a:gd name="T2" fmla="*/ 2 w 3"/>
                    <a:gd name="T3" fmla="*/ 3 h 6"/>
                    <a:gd name="T4" fmla="*/ 0 w 3"/>
                    <a:gd name="T5" fmla="*/ 6 h 6"/>
                    <a:gd name="T6" fmla="*/ 0 w 3"/>
                    <a:gd name="T7" fmla="*/ 6 h 6"/>
                    <a:gd name="T8" fmla="*/ 0 w 3"/>
                    <a:gd name="T9" fmla="*/ 6 h 6"/>
                    <a:gd name="T10" fmla="*/ 0 w 3"/>
                    <a:gd name="T11" fmla="*/ 6 h 6"/>
                    <a:gd name="T12" fmla="*/ 0 w 3"/>
                    <a:gd name="T13" fmla="*/ 5 h 6"/>
                    <a:gd name="T14" fmla="*/ 0 w 3"/>
                    <a:gd name="T15" fmla="*/ 1 h 6"/>
                    <a:gd name="T16" fmla="*/ 0 w 3"/>
                    <a:gd name="T17" fmla="*/ 0 h 6"/>
                    <a:gd name="T18" fmla="*/ 0 w 3"/>
                    <a:gd name="T19" fmla="*/ 0 h 6"/>
                    <a:gd name="T20" fmla="*/ 2 w 3"/>
                    <a:gd name="T21" fmla="*/ 3 h 6"/>
                    <a:gd name="T22" fmla="*/ 3 w 3"/>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6">
                      <a:moveTo>
                        <a:pt x="3" y="3"/>
                      </a:moveTo>
                      <a:lnTo>
                        <a:pt x="2" y="3"/>
                      </a:lnTo>
                      <a:lnTo>
                        <a:pt x="0" y="6"/>
                      </a:lnTo>
                      <a:lnTo>
                        <a:pt x="0" y="6"/>
                      </a:lnTo>
                      <a:lnTo>
                        <a:pt x="0" y="6"/>
                      </a:lnTo>
                      <a:lnTo>
                        <a:pt x="0" y="6"/>
                      </a:lnTo>
                      <a:lnTo>
                        <a:pt x="0" y="5"/>
                      </a:lnTo>
                      <a:lnTo>
                        <a:pt x="0" y="1"/>
                      </a:lnTo>
                      <a:lnTo>
                        <a:pt x="0"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1" name="išļidè"/>
                <p:cNvSpPr/>
                <p:nvPr/>
              </p:nvSpPr>
              <p:spPr bwMode="auto">
                <a:xfrm>
                  <a:off x="2689" y="568"/>
                  <a:ext cx="4" cy="1"/>
                </a:xfrm>
                <a:custGeom>
                  <a:avLst/>
                  <a:gdLst>
                    <a:gd name="T0" fmla="*/ 0 w 4"/>
                    <a:gd name="T1" fmla="*/ 0 h 1"/>
                    <a:gd name="T2" fmla="*/ 4 w 4"/>
                    <a:gd name="T3" fmla="*/ 0 h 1"/>
                    <a:gd name="T4" fmla="*/ 2 w 4"/>
                    <a:gd name="T5" fmla="*/ 1 h 1"/>
                    <a:gd name="T6" fmla="*/ 2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4" y="0"/>
                      </a:lnTo>
                      <a:lnTo>
                        <a:pt x="2" y="1"/>
                      </a:lnTo>
                      <a:lnTo>
                        <a:pt x="2"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2" name="i$lîḍé"/>
                <p:cNvSpPr/>
                <p:nvPr/>
              </p:nvSpPr>
              <p:spPr bwMode="auto">
                <a:xfrm>
                  <a:off x="2691" y="565"/>
                  <a:ext cx="3" cy="1"/>
                </a:xfrm>
                <a:custGeom>
                  <a:avLst/>
                  <a:gdLst>
                    <a:gd name="T0" fmla="*/ 3 w 3"/>
                    <a:gd name="T1" fmla="*/ 0 h 1"/>
                    <a:gd name="T2" fmla="*/ 3 w 3"/>
                    <a:gd name="T3" fmla="*/ 1 h 1"/>
                    <a:gd name="T4" fmla="*/ 0 w 3"/>
                    <a:gd name="T5" fmla="*/ 0 h 1"/>
                    <a:gd name="T6" fmla="*/ 2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1"/>
                      </a:lnTo>
                      <a:lnTo>
                        <a:pt x="0" y="0"/>
                      </a:lnTo>
                      <a:lnTo>
                        <a:pt x="2" y="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3" name="ïšḻíďé"/>
                <p:cNvSpPr/>
                <p:nvPr/>
              </p:nvSpPr>
              <p:spPr bwMode="auto">
                <a:xfrm>
                  <a:off x="2663" y="565"/>
                  <a:ext cx="7" cy="4"/>
                </a:xfrm>
                <a:custGeom>
                  <a:avLst/>
                  <a:gdLst>
                    <a:gd name="T0" fmla="*/ 0 w 7"/>
                    <a:gd name="T1" fmla="*/ 0 h 4"/>
                    <a:gd name="T2" fmla="*/ 4 w 7"/>
                    <a:gd name="T3" fmla="*/ 0 h 4"/>
                    <a:gd name="T4" fmla="*/ 4 w 7"/>
                    <a:gd name="T5" fmla="*/ 0 h 4"/>
                    <a:gd name="T6" fmla="*/ 5 w 7"/>
                    <a:gd name="T7" fmla="*/ 0 h 4"/>
                    <a:gd name="T8" fmla="*/ 7 w 7"/>
                    <a:gd name="T9" fmla="*/ 0 h 4"/>
                    <a:gd name="T10" fmla="*/ 7 w 7"/>
                    <a:gd name="T11" fmla="*/ 1 h 4"/>
                    <a:gd name="T12" fmla="*/ 5 w 7"/>
                    <a:gd name="T13" fmla="*/ 1 h 4"/>
                    <a:gd name="T14" fmla="*/ 5 w 7"/>
                    <a:gd name="T15" fmla="*/ 3 h 4"/>
                    <a:gd name="T16" fmla="*/ 4 w 7"/>
                    <a:gd name="T17" fmla="*/ 4 h 4"/>
                    <a:gd name="T18" fmla="*/ 4 w 7"/>
                    <a:gd name="T19" fmla="*/ 4 h 4"/>
                    <a:gd name="T20" fmla="*/ 4 w 7"/>
                    <a:gd name="T21" fmla="*/ 3 h 4"/>
                    <a:gd name="T22" fmla="*/ 0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0" y="0"/>
                      </a:moveTo>
                      <a:lnTo>
                        <a:pt x="4" y="0"/>
                      </a:lnTo>
                      <a:lnTo>
                        <a:pt x="4" y="0"/>
                      </a:lnTo>
                      <a:lnTo>
                        <a:pt x="5" y="0"/>
                      </a:lnTo>
                      <a:lnTo>
                        <a:pt x="7" y="0"/>
                      </a:lnTo>
                      <a:lnTo>
                        <a:pt x="7" y="1"/>
                      </a:lnTo>
                      <a:lnTo>
                        <a:pt x="5" y="1"/>
                      </a:lnTo>
                      <a:lnTo>
                        <a:pt x="5" y="3"/>
                      </a:lnTo>
                      <a:lnTo>
                        <a:pt x="4" y="4"/>
                      </a:lnTo>
                      <a:lnTo>
                        <a:pt x="4"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4" name="îş1íḍe"/>
                <p:cNvSpPr/>
                <p:nvPr/>
              </p:nvSpPr>
              <p:spPr bwMode="auto">
                <a:xfrm>
                  <a:off x="2676" y="583"/>
                  <a:ext cx="7" cy="4"/>
                </a:xfrm>
                <a:custGeom>
                  <a:avLst/>
                  <a:gdLst>
                    <a:gd name="T0" fmla="*/ 2 w 7"/>
                    <a:gd name="T1" fmla="*/ 0 h 4"/>
                    <a:gd name="T2" fmla="*/ 5 w 7"/>
                    <a:gd name="T3" fmla="*/ 0 h 4"/>
                    <a:gd name="T4" fmla="*/ 7 w 7"/>
                    <a:gd name="T5" fmla="*/ 0 h 4"/>
                    <a:gd name="T6" fmla="*/ 5 w 7"/>
                    <a:gd name="T7" fmla="*/ 0 h 4"/>
                    <a:gd name="T8" fmla="*/ 4 w 7"/>
                    <a:gd name="T9" fmla="*/ 3 h 4"/>
                    <a:gd name="T10" fmla="*/ 4 w 7"/>
                    <a:gd name="T11" fmla="*/ 3 h 4"/>
                    <a:gd name="T12" fmla="*/ 4 w 7"/>
                    <a:gd name="T13" fmla="*/ 3 h 4"/>
                    <a:gd name="T14" fmla="*/ 4 w 7"/>
                    <a:gd name="T15" fmla="*/ 4 h 4"/>
                    <a:gd name="T16" fmla="*/ 4 w 7"/>
                    <a:gd name="T17" fmla="*/ 3 h 4"/>
                    <a:gd name="T18" fmla="*/ 0 w 7"/>
                    <a:gd name="T19" fmla="*/ 0 h 4"/>
                    <a:gd name="T20" fmla="*/ 0 w 7"/>
                    <a:gd name="T21" fmla="*/ 0 h 4"/>
                    <a:gd name="T22" fmla="*/ 2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2" y="0"/>
                      </a:moveTo>
                      <a:lnTo>
                        <a:pt x="5" y="0"/>
                      </a:lnTo>
                      <a:lnTo>
                        <a:pt x="7" y="0"/>
                      </a:lnTo>
                      <a:lnTo>
                        <a:pt x="5" y="0"/>
                      </a:lnTo>
                      <a:lnTo>
                        <a:pt x="4" y="3"/>
                      </a:lnTo>
                      <a:lnTo>
                        <a:pt x="4" y="3"/>
                      </a:lnTo>
                      <a:lnTo>
                        <a:pt x="4" y="3"/>
                      </a:lnTo>
                      <a:lnTo>
                        <a:pt x="4" y="4"/>
                      </a:lnTo>
                      <a:lnTo>
                        <a:pt x="4" y="3"/>
                      </a:lnTo>
                      <a:lnTo>
                        <a:pt x="0"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5" name="ïṣlïḓe"/>
                <p:cNvSpPr/>
                <p:nvPr/>
              </p:nvSpPr>
              <p:spPr bwMode="auto">
                <a:xfrm>
                  <a:off x="2657" y="568"/>
                  <a:ext cx="3" cy="8"/>
                </a:xfrm>
                <a:custGeom>
                  <a:avLst/>
                  <a:gdLst>
                    <a:gd name="T0" fmla="*/ 0 w 3"/>
                    <a:gd name="T1" fmla="*/ 5 h 8"/>
                    <a:gd name="T2" fmla="*/ 0 w 3"/>
                    <a:gd name="T3" fmla="*/ 3 h 8"/>
                    <a:gd name="T4" fmla="*/ 1 w 3"/>
                    <a:gd name="T5" fmla="*/ 3 h 8"/>
                    <a:gd name="T6" fmla="*/ 1 w 3"/>
                    <a:gd name="T7" fmla="*/ 1 h 8"/>
                    <a:gd name="T8" fmla="*/ 3 w 3"/>
                    <a:gd name="T9" fmla="*/ 0 h 8"/>
                    <a:gd name="T10" fmla="*/ 3 w 3"/>
                    <a:gd name="T11" fmla="*/ 1 h 8"/>
                    <a:gd name="T12" fmla="*/ 3 w 3"/>
                    <a:gd name="T13" fmla="*/ 5 h 8"/>
                    <a:gd name="T14" fmla="*/ 3 w 3"/>
                    <a:gd name="T15" fmla="*/ 6 h 8"/>
                    <a:gd name="T16" fmla="*/ 3 w 3"/>
                    <a:gd name="T17" fmla="*/ 6 h 8"/>
                    <a:gd name="T18" fmla="*/ 3 w 3"/>
                    <a:gd name="T19" fmla="*/ 8 h 8"/>
                    <a:gd name="T20" fmla="*/ 0 w 3"/>
                    <a:gd name="T21" fmla="*/ 5 h 8"/>
                    <a:gd name="T22" fmla="*/ 0 w 3"/>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0" y="5"/>
                      </a:moveTo>
                      <a:lnTo>
                        <a:pt x="0" y="3"/>
                      </a:lnTo>
                      <a:lnTo>
                        <a:pt x="1" y="3"/>
                      </a:lnTo>
                      <a:lnTo>
                        <a:pt x="1" y="1"/>
                      </a:lnTo>
                      <a:lnTo>
                        <a:pt x="3" y="0"/>
                      </a:lnTo>
                      <a:lnTo>
                        <a:pt x="3" y="1"/>
                      </a:lnTo>
                      <a:lnTo>
                        <a:pt x="3" y="5"/>
                      </a:lnTo>
                      <a:lnTo>
                        <a:pt x="3" y="6"/>
                      </a:lnTo>
                      <a:lnTo>
                        <a:pt x="3" y="6"/>
                      </a:lnTo>
                      <a:lnTo>
                        <a:pt x="3" y="8"/>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6" name="íṣḻíḓê"/>
                <p:cNvSpPr/>
                <p:nvPr/>
              </p:nvSpPr>
              <p:spPr bwMode="auto">
                <a:xfrm>
                  <a:off x="2663" y="583"/>
                  <a:ext cx="7" cy="4"/>
                </a:xfrm>
                <a:custGeom>
                  <a:avLst/>
                  <a:gdLst>
                    <a:gd name="T0" fmla="*/ 4 w 7"/>
                    <a:gd name="T1" fmla="*/ 0 h 4"/>
                    <a:gd name="T2" fmla="*/ 4 w 7"/>
                    <a:gd name="T3" fmla="*/ 0 h 4"/>
                    <a:gd name="T4" fmla="*/ 4 w 7"/>
                    <a:gd name="T5" fmla="*/ 0 h 4"/>
                    <a:gd name="T6" fmla="*/ 5 w 7"/>
                    <a:gd name="T7" fmla="*/ 0 h 4"/>
                    <a:gd name="T8" fmla="*/ 7 w 7"/>
                    <a:gd name="T9" fmla="*/ 0 h 4"/>
                    <a:gd name="T10" fmla="*/ 7 w 7"/>
                    <a:gd name="T11" fmla="*/ 0 h 4"/>
                    <a:gd name="T12" fmla="*/ 5 w 7"/>
                    <a:gd name="T13" fmla="*/ 1 h 4"/>
                    <a:gd name="T14" fmla="*/ 5 w 7"/>
                    <a:gd name="T15" fmla="*/ 3 h 4"/>
                    <a:gd name="T16" fmla="*/ 5 w 7"/>
                    <a:gd name="T17" fmla="*/ 3 h 4"/>
                    <a:gd name="T18" fmla="*/ 4 w 7"/>
                    <a:gd name="T19" fmla="*/ 4 h 4"/>
                    <a:gd name="T20" fmla="*/ 4 w 7"/>
                    <a:gd name="T21" fmla="*/ 4 h 4"/>
                    <a:gd name="T22" fmla="*/ 4 w 7"/>
                    <a:gd name="T23" fmla="*/ 3 h 4"/>
                    <a:gd name="T24" fmla="*/ 0 w 7"/>
                    <a:gd name="T25" fmla="*/ 0 h 4"/>
                    <a:gd name="T26" fmla="*/ 2 w 7"/>
                    <a:gd name="T27" fmla="*/ 0 h 4"/>
                    <a:gd name="T28" fmla="*/ 2 w 7"/>
                    <a:gd name="T29" fmla="*/ 0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lnTo>
                        <a:pt x="4" y="0"/>
                      </a:lnTo>
                      <a:lnTo>
                        <a:pt x="4" y="0"/>
                      </a:lnTo>
                      <a:lnTo>
                        <a:pt x="5" y="0"/>
                      </a:lnTo>
                      <a:lnTo>
                        <a:pt x="7" y="0"/>
                      </a:lnTo>
                      <a:lnTo>
                        <a:pt x="7" y="0"/>
                      </a:lnTo>
                      <a:lnTo>
                        <a:pt x="5" y="1"/>
                      </a:lnTo>
                      <a:lnTo>
                        <a:pt x="5" y="3"/>
                      </a:lnTo>
                      <a:lnTo>
                        <a:pt x="5" y="3"/>
                      </a:lnTo>
                      <a:lnTo>
                        <a:pt x="4" y="4"/>
                      </a:lnTo>
                      <a:lnTo>
                        <a:pt x="4" y="4"/>
                      </a:lnTo>
                      <a:lnTo>
                        <a:pt x="4" y="3"/>
                      </a:lnTo>
                      <a:lnTo>
                        <a:pt x="0" y="0"/>
                      </a:lnTo>
                      <a:lnTo>
                        <a:pt x="2" y="0"/>
                      </a:lnTo>
                      <a:lnTo>
                        <a:pt x="2"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7" name="îslïďé"/>
                <p:cNvSpPr/>
                <p:nvPr/>
              </p:nvSpPr>
              <p:spPr bwMode="auto">
                <a:xfrm>
                  <a:off x="2639" y="583"/>
                  <a:ext cx="6" cy="4"/>
                </a:xfrm>
                <a:custGeom>
                  <a:avLst/>
                  <a:gdLst>
                    <a:gd name="T0" fmla="*/ 5 w 6"/>
                    <a:gd name="T1" fmla="*/ 0 h 4"/>
                    <a:gd name="T2" fmla="*/ 6 w 6"/>
                    <a:gd name="T3" fmla="*/ 0 h 4"/>
                    <a:gd name="T4" fmla="*/ 6 w 6"/>
                    <a:gd name="T5" fmla="*/ 1 h 4"/>
                    <a:gd name="T6" fmla="*/ 5 w 6"/>
                    <a:gd name="T7" fmla="*/ 3 h 4"/>
                    <a:gd name="T8" fmla="*/ 5 w 6"/>
                    <a:gd name="T9" fmla="*/ 4 h 4"/>
                    <a:gd name="T10" fmla="*/ 3 w 6"/>
                    <a:gd name="T11" fmla="*/ 4 h 4"/>
                    <a:gd name="T12" fmla="*/ 3 w 6"/>
                    <a:gd name="T13" fmla="*/ 3 h 4"/>
                    <a:gd name="T14" fmla="*/ 0 w 6"/>
                    <a:gd name="T15" fmla="*/ 0 h 4"/>
                    <a:gd name="T16" fmla="*/ 2 w 6"/>
                    <a:gd name="T17" fmla="*/ 0 h 4"/>
                    <a:gd name="T18" fmla="*/ 5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5" y="0"/>
                      </a:moveTo>
                      <a:lnTo>
                        <a:pt x="6" y="0"/>
                      </a:lnTo>
                      <a:lnTo>
                        <a:pt x="6" y="1"/>
                      </a:lnTo>
                      <a:lnTo>
                        <a:pt x="5" y="3"/>
                      </a:lnTo>
                      <a:lnTo>
                        <a:pt x="5" y="4"/>
                      </a:lnTo>
                      <a:lnTo>
                        <a:pt x="3" y="4"/>
                      </a:lnTo>
                      <a:lnTo>
                        <a:pt x="3" y="3"/>
                      </a:lnTo>
                      <a:lnTo>
                        <a:pt x="0" y="0"/>
                      </a:lnTo>
                      <a:lnTo>
                        <a:pt x="2"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8" name="ïş1ïḋé"/>
                <p:cNvSpPr/>
                <p:nvPr/>
              </p:nvSpPr>
              <p:spPr bwMode="auto">
                <a:xfrm>
                  <a:off x="2621" y="569"/>
                  <a:ext cx="2" cy="7"/>
                </a:xfrm>
                <a:custGeom>
                  <a:avLst/>
                  <a:gdLst>
                    <a:gd name="T0" fmla="*/ 0 w 2"/>
                    <a:gd name="T1" fmla="*/ 4 h 7"/>
                    <a:gd name="T2" fmla="*/ 0 w 2"/>
                    <a:gd name="T3" fmla="*/ 4 h 7"/>
                    <a:gd name="T4" fmla="*/ 2 w 2"/>
                    <a:gd name="T5" fmla="*/ 0 h 7"/>
                    <a:gd name="T6" fmla="*/ 2 w 2"/>
                    <a:gd name="T7" fmla="*/ 0 h 7"/>
                    <a:gd name="T8" fmla="*/ 2 w 2"/>
                    <a:gd name="T9" fmla="*/ 0 h 7"/>
                    <a:gd name="T10" fmla="*/ 2 w 2"/>
                    <a:gd name="T11" fmla="*/ 5 h 7"/>
                    <a:gd name="T12" fmla="*/ 2 w 2"/>
                    <a:gd name="T13" fmla="*/ 7 h 7"/>
                    <a:gd name="T14" fmla="*/ 2 w 2"/>
                    <a:gd name="T15" fmla="*/ 7 h 7"/>
                    <a:gd name="T16" fmla="*/ 0 w 2"/>
                    <a:gd name="T17" fmla="*/ 4 h 7"/>
                    <a:gd name="T18" fmla="*/ 0 w 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4"/>
                      </a:moveTo>
                      <a:lnTo>
                        <a:pt x="0" y="4"/>
                      </a:lnTo>
                      <a:lnTo>
                        <a:pt x="2" y="0"/>
                      </a:lnTo>
                      <a:lnTo>
                        <a:pt x="2" y="0"/>
                      </a:lnTo>
                      <a:lnTo>
                        <a:pt x="2" y="0"/>
                      </a:lnTo>
                      <a:lnTo>
                        <a:pt x="2" y="5"/>
                      </a:lnTo>
                      <a:lnTo>
                        <a:pt x="2" y="7"/>
                      </a:lnTo>
                      <a:lnTo>
                        <a:pt x="2" y="7"/>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9" name="işḷïḋè"/>
                <p:cNvSpPr/>
                <p:nvPr/>
              </p:nvSpPr>
              <p:spPr bwMode="auto">
                <a:xfrm>
                  <a:off x="2720" y="609"/>
                  <a:ext cx="8" cy="5"/>
                </a:xfrm>
                <a:custGeom>
                  <a:avLst/>
                  <a:gdLst>
                    <a:gd name="T0" fmla="*/ 3 w 8"/>
                    <a:gd name="T1" fmla="*/ 5 h 5"/>
                    <a:gd name="T2" fmla="*/ 2 w 8"/>
                    <a:gd name="T3" fmla="*/ 5 h 5"/>
                    <a:gd name="T4" fmla="*/ 0 w 8"/>
                    <a:gd name="T5" fmla="*/ 5 h 5"/>
                    <a:gd name="T6" fmla="*/ 2 w 8"/>
                    <a:gd name="T7" fmla="*/ 3 h 5"/>
                    <a:gd name="T8" fmla="*/ 2 w 8"/>
                    <a:gd name="T9" fmla="*/ 3 h 5"/>
                    <a:gd name="T10" fmla="*/ 2 w 8"/>
                    <a:gd name="T11" fmla="*/ 0 h 5"/>
                    <a:gd name="T12" fmla="*/ 2 w 8"/>
                    <a:gd name="T13" fmla="*/ 0 h 5"/>
                    <a:gd name="T14" fmla="*/ 5 w 8"/>
                    <a:gd name="T15" fmla="*/ 3 h 5"/>
                    <a:gd name="T16" fmla="*/ 8 w 8"/>
                    <a:gd name="T17" fmla="*/ 5 h 5"/>
                    <a:gd name="T18" fmla="*/ 8 w 8"/>
                    <a:gd name="T19" fmla="*/ 5 h 5"/>
                    <a:gd name="T20" fmla="*/ 7 w 8"/>
                    <a:gd name="T21" fmla="*/ 5 h 5"/>
                    <a:gd name="T22" fmla="*/ 3 w 8"/>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5">
                      <a:moveTo>
                        <a:pt x="3" y="5"/>
                      </a:moveTo>
                      <a:lnTo>
                        <a:pt x="2" y="5"/>
                      </a:lnTo>
                      <a:lnTo>
                        <a:pt x="0" y="5"/>
                      </a:lnTo>
                      <a:lnTo>
                        <a:pt x="2" y="3"/>
                      </a:lnTo>
                      <a:lnTo>
                        <a:pt x="2" y="3"/>
                      </a:lnTo>
                      <a:lnTo>
                        <a:pt x="2" y="0"/>
                      </a:lnTo>
                      <a:lnTo>
                        <a:pt x="2" y="0"/>
                      </a:lnTo>
                      <a:lnTo>
                        <a:pt x="5" y="3"/>
                      </a:lnTo>
                      <a:lnTo>
                        <a:pt x="8" y="5"/>
                      </a:lnTo>
                      <a:lnTo>
                        <a:pt x="8" y="5"/>
                      </a:lnTo>
                      <a:lnTo>
                        <a:pt x="7" y="5"/>
                      </a:ln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0" name="îṣľîḋè"/>
                <p:cNvSpPr/>
                <p:nvPr/>
              </p:nvSpPr>
              <p:spPr bwMode="auto">
                <a:xfrm>
                  <a:off x="2714" y="599"/>
                  <a:ext cx="6" cy="5"/>
                </a:xfrm>
                <a:custGeom>
                  <a:avLst/>
                  <a:gdLst>
                    <a:gd name="T0" fmla="*/ 0 w 6"/>
                    <a:gd name="T1" fmla="*/ 0 h 5"/>
                    <a:gd name="T2" fmla="*/ 1 w 6"/>
                    <a:gd name="T3" fmla="*/ 0 h 5"/>
                    <a:gd name="T4" fmla="*/ 3 w 6"/>
                    <a:gd name="T5" fmla="*/ 0 h 5"/>
                    <a:gd name="T6" fmla="*/ 6 w 6"/>
                    <a:gd name="T7" fmla="*/ 0 h 5"/>
                    <a:gd name="T8" fmla="*/ 6 w 6"/>
                    <a:gd name="T9" fmla="*/ 0 h 5"/>
                    <a:gd name="T10" fmla="*/ 6 w 6"/>
                    <a:gd name="T11" fmla="*/ 0 h 5"/>
                    <a:gd name="T12" fmla="*/ 6 w 6"/>
                    <a:gd name="T13" fmla="*/ 3 h 5"/>
                    <a:gd name="T14" fmla="*/ 6 w 6"/>
                    <a:gd name="T15" fmla="*/ 5 h 5"/>
                    <a:gd name="T16" fmla="*/ 3 w 6"/>
                    <a:gd name="T17" fmla="*/ 3 h 5"/>
                    <a:gd name="T18" fmla="*/ 0 w 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0" y="0"/>
                      </a:moveTo>
                      <a:lnTo>
                        <a:pt x="1" y="0"/>
                      </a:lnTo>
                      <a:lnTo>
                        <a:pt x="3" y="0"/>
                      </a:lnTo>
                      <a:lnTo>
                        <a:pt x="6" y="0"/>
                      </a:lnTo>
                      <a:lnTo>
                        <a:pt x="6" y="0"/>
                      </a:lnTo>
                      <a:lnTo>
                        <a:pt x="6" y="0"/>
                      </a:lnTo>
                      <a:lnTo>
                        <a:pt x="6" y="3"/>
                      </a:lnTo>
                      <a:lnTo>
                        <a:pt x="6" y="5"/>
                      </a:lnTo>
                      <a:lnTo>
                        <a:pt x="3"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1" name="iśľíḋé"/>
                <p:cNvSpPr/>
                <p:nvPr/>
              </p:nvSpPr>
              <p:spPr bwMode="auto">
                <a:xfrm>
                  <a:off x="2722" y="602"/>
                  <a:ext cx="5" cy="7"/>
                </a:xfrm>
                <a:custGeom>
                  <a:avLst/>
                  <a:gdLst>
                    <a:gd name="T0" fmla="*/ 5 w 5"/>
                    <a:gd name="T1" fmla="*/ 7 h 7"/>
                    <a:gd name="T2" fmla="*/ 1 w 5"/>
                    <a:gd name="T3" fmla="*/ 5 h 7"/>
                    <a:gd name="T4" fmla="*/ 0 w 5"/>
                    <a:gd name="T5" fmla="*/ 3 h 7"/>
                    <a:gd name="T6" fmla="*/ 0 w 5"/>
                    <a:gd name="T7" fmla="*/ 3 h 7"/>
                    <a:gd name="T8" fmla="*/ 1 w 5"/>
                    <a:gd name="T9" fmla="*/ 0 h 7"/>
                    <a:gd name="T10" fmla="*/ 1 w 5"/>
                    <a:gd name="T11" fmla="*/ 0 h 7"/>
                    <a:gd name="T12" fmla="*/ 1 w 5"/>
                    <a:gd name="T13" fmla="*/ 0 h 7"/>
                    <a:gd name="T14" fmla="*/ 5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7"/>
                      </a:moveTo>
                      <a:lnTo>
                        <a:pt x="1" y="5"/>
                      </a:lnTo>
                      <a:lnTo>
                        <a:pt x="0" y="3"/>
                      </a:lnTo>
                      <a:lnTo>
                        <a:pt x="0" y="3"/>
                      </a:lnTo>
                      <a:lnTo>
                        <a:pt x="1" y="0"/>
                      </a:lnTo>
                      <a:lnTo>
                        <a:pt x="1" y="0"/>
                      </a:lnTo>
                      <a:lnTo>
                        <a:pt x="1" y="0"/>
                      </a:ln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2" name="îṣliḓê"/>
                <p:cNvSpPr/>
                <p:nvPr/>
              </p:nvSpPr>
              <p:spPr bwMode="auto">
                <a:xfrm>
                  <a:off x="2712" y="591"/>
                  <a:ext cx="7" cy="5"/>
                </a:xfrm>
                <a:custGeom>
                  <a:avLst/>
                  <a:gdLst>
                    <a:gd name="T0" fmla="*/ 7 w 7"/>
                    <a:gd name="T1" fmla="*/ 5 h 5"/>
                    <a:gd name="T2" fmla="*/ 5 w 7"/>
                    <a:gd name="T3" fmla="*/ 5 h 5"/>
                    <a:gd name="T4" fmla="*/ 2 w 7"/>
                    <a:gd name="T5" fmla="*/ 5 h 5"/>
                    <a:gd name="T6" fmla="*/ 0 w 7"/>
                    <a:gd name="T7" fmla="*/ 5 h 5"/>
                    <a:gd name="T8" fmla="*/ 0 w 7"/>
                    <a:gd name="T9" fmla="*/ 5 h 5"/>
                    <a:gd name="T10" fmla="*/ 2 w 7"/>
                    <a:gd name="T11" fmla="*/ 3 h 5"/>
                    <a:gd name="T12" fmla="*/ 3 w 7"/>
                    <a:gd name="T13" fmla="*/ 1 h 5"/>
                    <a:gd name="T14" fmla="*/ 3 w 7"/>
                    <a:gd name="T15" fmla="*/ 0 h 5"/>
                    <a:gd name="T16" fmla="*/ 5 w 7"/>
                    <a:gd name="T17" fmla="*/ 3 h 5"/>
                    <a:gd name="T18" fmla="*/ 7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7" y="5"/>
                      </a:moveTo>
                      <a:lnTo>
                        <a:pt x="5" y="5"/>
                      </a:lnTo>
                      <a:lnTo>
                        <a:pt x="2" y="5"/>
                      </a:lnTo>
                      <a:lnTo>
                        <a:pt x="0" y="5"/>
                      </a:lnTo>
                      <a:lnTo>
                        <a:pt x="0" y="5"/>
                      </a:lnTo>
                      <a:lnTo>
                        <a:pt x="2" y="3"/>
                      </a:lnTo>
                      <a:lnTo>
                        <a:pt x="3" y="1"/>
                      </a:lnTo>
                      <a:lnTo>
                        <a:pt x="3" y="0"/>
                      </a:lnTo>
                      <a:lnTo>
                        <a:pt x="5" y="3"/>
                      </a:lnTo>
                      <a:lnTo>
                        <a:pt x="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3" name="iŝḻíḑé"/>
                <p:cNvSpPr/>
                <p:nvPr/>
              </p:nvSpPr>
              <p:spPr bwMode="auto">
                <a:xfrm>
                  <a:off x="2715" y="574"/>
                  <a:ext cx="2" cy="2"/>
                </a:xfrm>
                <a:custGeom>
                  <a:avLst/>
                  <a:gdLst>
                    <a:gd name="T0" fmla="*/ 0 w 2"/>
                    <a:gd name="T1" fmla="*/ 0 h 2"/>
                    <a:gd name="T2" fmla="*/ 0 w 2"/>
                    <a:gd name="T3" fmla="*/ 0 h 2"/>
                    <a:gd name="T4" fmla="*/ 0 w 2"/>
                    <a:gd name="T5" fmla="*/ 0 h 2"/>
                    <a:gd name="T6" fmla="*/ 2 w 2"/>
                    <a:gd name="T7" fmla="*/ 2 h 2"/>
                    <a:gd name="T8" fmla="*/ 2 w 2"/>
                    <a:gd name="T9" fmla="*/ 2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0"/>
                      </a:lnTo>
                      <a:lnTo>
                        <a:pt x="0" y="0"/>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4" name="ïşľîḑê"/>
                <p:cNvSpPr/>
                <p:nvPr/>
              </p:nvSpPr>
              <p:spPr bwMode="auto">
                <a:xfrm>
                  <a:off x="2670" y="432"/>
                  <a:ext cx="8" cy="0"/>
                </a:xfrm>
                <a:custGeom>
                  <a:avLst/>
                  <a:gdLst>
                    <a:gd name="T0" fmla="*/ 8 w 8"/>
                    <a:gd name="T1" fmla="*/ 8 w 8"/>
                    <a:gd name="T2" fmla="*/ 5 w 8"/>
                    <a:gd name="T3" fmla="*/ 3 w 8"/>
                    <a:gd name="T4" fmla="*/ 0 w 8"/>
                    <a:gd name="T5" fmla="*/ 0 w 8"/>
                    <a:gd name="T6" fmla="*/ 1 w 8"/>
                    <a:gd name="T7" fmla="*/ 5 w 8"/>
                    <a:gd name="T8" fmla="*/ 8 w 8"/>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8">
                      <a:moveTo>
                        <a:pt x="8" y="0"/>
                      </a:moveTo>
                      <a:lnTo>
                        <a:pt x="8" y="0"/>
                      </a:lnTo>
                      <a:lnTo>
                        <a:pt x="5" y="0"/>
                      </a:lnTo>
                      <a:lnTo>
                        <a:pt x="3" y="0"/>
                      </a:lnTo>
                      <a:lnTo>
                        <a:pt x="0" y="0"/>
                      </a:lnTo>
                      <a:lnTo>
                        <a:pt x="0" y="0"/>
                      </a:lnTo>
                      <a:lnTo>
                        <a:pt x="1" y="0"/>
                      </a:lnTo>
                      <a:lnTo>
                        <a:pt x="5"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5" name="íṥľîḑe"/>
                <p:cNvSpPr/>
                <p:nvPr/>
              </p:nvSpPr>
              <p:spPr bwMode="auto">
                <a:xfrm>
                  <a:off x="2623" y="242"/>
                  <a:ext cx="5" cy="4"/>
                </a:xfrm>
                <a:custGeom>
                  <a:avLst/>
                  <a:gdLst>
                    <a:gd name="T0" fmla="*/ 5 w 5"/>
                    <a:gd name="T1" fmla="*/ 4 h 4"/>
                    <a:gd name="T2" fmla="*/ 3 w 5"/>
                    <a:gd name="T3" fmla="*/ 4 h 4"/>
                    <a:gd name="T4" fmla="*/ 1 w 5"/>
                    <a:gd name="T5" fmla="*/ 4 h 4"/>
                    <a:gd name="T6" fmla="*/ 0 w 5"/>
                    <a:gd name="T7" fmla="*/ 4 h 4"/>
                    <a:gd name="T8" fmla="*/ 1 w 5"/>
                    <a:gd name="T9" fmla="*/ 2 h 4"/>
                    <a:gd name="T10" fmla="*/ 1 w 5"/>
                    <a:gd name="T11" fmla="*/ 2 h 4"/>
                    <a:gd name="T12" fmla="*/ 3 w 5"/>
                    <a:gd name="T13" fmla="*/ 0 h 4"/>
                    <a:gd name="T14" fmla="*/ 3 w 5"/>
                    <a:gd name="T15" fmla="*/ 0 h 4"/>
                    <a:gd name="T16" fmla="*/ 3 w 5"/>
                    <a:gd name="T17" fmla="*/ 2 h 4"/>
                    <a:gd name="T18" fmla="*/ 5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5" y="4"/>
                      </a:moveTo>
                      <a:lnTo>
                        <a:pt x="3" y="4"/>
                      </a:lnTo>
                      <a:lnTo>
                        <a:pt x="1" y="4"/>
                      </a:lnTo>
                      <a:lnTo>
                        <a:pt x="0" y="4"/>
                      </a:lnTo>
                      <a:lnTo>
                        <a:pt x="1" y="2"/>
                      </a:lnTo>
                      <a:lnTo>
                        <a:pt x="1" y="2"/>
                      </a:lnTo>
                      <a:lnTo>
                        <a:pt x="3" y="0"/>
                      </a:lnTo>
                      <a:lnTo>
                        <a:pt x="3" y="0"/>
                      </a:lnTo>
                      <a:lnTo>
                        <a:pt x="3" y="2"/>
                      </a:lnTo>
                      <a:lnTo>
                        <a:pt x="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6" name="ísḷïḑé"/>
                <p:cNvSpPr/>
                <p:nvPr/>
              </p:nvSpPr>
              <p:spPr bwMode="auto">
                <a:xfrm>
                  <a:off x="2621" y="238"/>
                  <a:ext cx="3" cy="4"/>
                </a:xfrm>
                <a:custGeom>
                  <a:avLst/>
                  <a:gdLst>
                    <a:gd name="T0" fmla="*/ 0 w 3"/>
                    <a:gd name="T1" fmla="*/ 0 h 4"/>
                    <a:gd name="T2" fmla="*/ 3 w 3"/>
                    <a:gd name="T3" fmla="*/ 1 h 4"/>
                    <a:gd name="T4" fmla="*/ 2 w 3"/>
                    <a:gd name="T5" fmla="*/ 3 h 4"/>
                    <a:gd name="T6" fmla="*/ 2 w 3"/>
                    <a:gd name="T7" fmla="*/ 3 h 4"/>
                    <a:gd name="T8" fmla="*/ 0 w 3"/>
                    <a:gd name="T9" fmla="*/ 4 h 4"/>
                    <a:gd name="T10" fmla="*/ 0 w 3"/>
                    <a:gd name="T11" fmla="*/ 3 h 4"/>
                    <a:gd name="T12" fmla="*/ 0 w 3"/>
                    <a:gd name="T13" fmla="*/ 1 h 4"/>
                    <a:gd name="T14" fmla="*/ 0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0"/>
                      </a:moveTo>
                      <a:lnTo>
                        <a:pt x="3" y="1"/>
                      </a:lnTo>
                      <a:lnTo>
                        <a:pt x="2" y="3"/>
                      </a:lnTo>
                      <a:lnTo>
                        <a:pt x="2" y="3"/>
                      </a:lnTo>
                      <a:lnTo>
                        <a:pt x="0" y="4"/>
                      </a:lnTo>
                      <a:lnTo>
                        <a:pt x="0" y="3"/>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7" name="íṥļíḋé"/>
                <p:cNvSpPr/>
                <p:nvPr/>
              </p:nvSpPr>
              <p:spPr bwMode="auto">
                <a:xfrm>
                  <a:off x="2623" y="229"/>
                  <a:ext cx="5" cy="2"/>
                </a:xfrm>
                <a:custGeom>
                  <a:avLst/>
                  <a:gdLst>
                    <a:gd name="T0" fmla="*/ 1 w 5"/>
                    <a:gd name="T1" fmla="*/ 2 h 2"/>
                    <a:gd name="T2" fmla="*/ 0 w 5"/>
                    <a:gd name="T3" fmla="*/ 2 h 2"/>
                    <a:gd name="T4" fmla="*/ 0 w 5"/>
                    <a:gd name="T5" fmla="*/ 2 h 2"/>
                    <a:gd name="T6" fmla="*/ 1 w 5"/>
                    <a:gd name="T7" fmla="*/ 0 h 2"/>
                    <a:gd name="T8" fmla="*/ 3 w 5"/>
                    <a:gd name="T9" fmla="*/ 0 h 2"/>
                    <a:gd name="T10" fmla="*/ 5 w 5"/>
                    <a:gd name="T11" fmla="*/ 2 h 2"/>
                    <a:gd name="T12" fmla="*/ 5 w 5"/>
                    <a:gd name="T13" fmla="*/ 2 h 2"/>
                    <a:gd name="T14" fmla="*/ 1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1" y="2"/>
                      </a:moveTo>
                      <a:lnTo>
                        <a:pt x="0" y="2"/>
                      </a:lnTo>
                      <a:lnTo>
                        <a:pt x="0" y="2"/>
                      </a:lnTo>
                      <a:lnTo>
                        <a:pt x="1" y="0"/>
                      </a:lnTo>
                      <a:lnTo>
                        <a:pt x="3" y="0"/>
                      </a:lnTo>
                      <a:lnTo>
                        <a:pt x="5" y="2"/>
                      </a:lnTo>
                      <a:lnTo>
                        <a:pt x="5" y="2"/>
                      </a:ln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8" name="íšlïḑé"/>
                <p:cNvSpPr/>
                <p:nvPr/>
              </p:nvSpPr>
              <p:spPr bwMode="auto">
                <a:xfrm>
                  <a:off x="2623" y="221"/>
                  <a:ext cx="5" cy="2"/>
                </a:xfrm>
                <a:custGeom>
                  <a:avLst/>
                  <a:gdLst>
                    <a:gd name="T0" fmla="*/ 5 w 5"/>
                    <a:gd name="T1" fmla="*/ 0 h 2"/>
                    <a:gd name="T2" fmla="*/ 3 w 5"/>
                    <a:gd name="T3" fmla="*/ 2 h 2"/>
                    <a:gd name="T4" fmla="*/ 3 w 5"/>
                    <a:gd name="T5" fmla="*/ 2 h 2"/>
                    <a:gd name="T6" fmla="*/ 0 w 5"/>
                    <a:gd name="T7" fmla="*/ 0 h 2"/>
                    <a:gd name="T8" fmla="*/ 0 w 5"/>
                    <a:gd name="T9" fmla="*/ 0 h 2"/>
                    <a:gd name="T10" fmla="*/ 3 w 5"/>
                    <a:gd name="T11" fmla="*/ 0 h 2"/>
                    <a:gd name="T12" fmla="*/ 5 w 5"/>
                    <a:gd name="T13" fmla="*/ 0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lnTo>
                        <a:pt x="3" y="2"/>
                      </a:lnTo>
                      <a:lnTo>
                        <a:pt x="3" y="2"/>
                      </a:lnTo>
                      <a:lnTo>
                        <a:pt x="0" y="0"/>
                      </a:lnTo>
                      <a:lnTo>
                        <a:pt x="0" y="0"/>
                      </a:lnTo>
                      <a:lnTo>
                        <a:pt x="3"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9" name="íṡḻïḑè"/>
                <p:cNvSpPr/>
                <p:nvPr/>
              </p:nvSpPr>
              <p:spPr bwMode="auto">
                <a:xfrm>
                  <a:off x="2623" y="213"/>
                  <a:ext cx="5" cy="5"/>
                </a:xfrm>
                <a:custGeom>
                  <a:avLst/>
                  <a:gdLst>
                    <a:gd name="T0" fmla="*/ 5 w 5"/>
                    <a:gd name="T1" fmla="*/ 5 h 5"/>
                    <a:gd name="T2" fmla="*/ 3 w 5"/>
                    <a:gd name="T3" fmla="*/ 5 h 5"/>
                    <a:gd name="T4" fmla="*/ 0 w 5"/>
                    <a:gd name="T5" fmla="*/ 5 h 5"/>
                    <a:gd name="T6" fmla="*/ 0 w 5"/>
                    <a:gd name="T7" fmla="*/ 5 h 5"/>
                    <a:gd name="T8" fmla="*/ 0 w 5"/>
                    <a:gd name="T9" fmla="*/ 5 h 5"/>
                    <a:gd name="T10" fmla="*/ 1 w 5"/>
                    <a:gd name="T11" fmla="*/ 2 h 5"/>
                    <a:gd name="T12" fmla="*/ 1 w 5"/>
                    <a:gd name="T13" fmla="*/ 0 h 5"/>
                    <a:gd name="T14" fmla="*/ 1 w 5"/>
                    <a:gd name="T15" fmla="*/ 0 h 5"/>
                    <a:gd name="T16" fmla="*/ 3 w 5"/>
                    <a:gd name="T17" fmla="*/ 0 h 5"/>
                    <a:gd name="T18" fmla="*/ 5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5"/>
                      </a:moveTo>
                      <a:lnTo>
                        <a:pt x="3" y="5"/>
                      </a:lnTo>
                      <a:lnTo>
                        <a:pt x="0" y="5"/>
                      </a:lnTo>
                      <a:lnTo>
                        <a:pt x="0" y="5"/>
                      </a:lnTo>
                      <a:lnTo>
                        <a:pt x="0" y="5"/>
                      </a:lnTo>
                      <a:lnTo>
                        <a:pt x="1" y="2"/>
                      </a:lnTo>
                      <a:lnTo>
                        <a:pt x="1" y="0"/>
                      </a:lnTo>
                      <a:lnTo>
                        <a:pt x="1" y="0"/>
                      </a:lnTo>
                      <a:lnTo>
                        <a:pt x="3" y="0"/>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0" name="ïṩḷîďê"/>
                <p:cNvSpPr/>
                <p:nvPr/>
              </p:nvSpPr>
              <p:spPr bwMode="auto">
                <a:xfrm>
                  <a:off x="2623" y="195"/>
                  <a:ext cx="5" cy="5"/>
                </a:xfrm>
                <a:custGeom>
                  <a:avLst/>
                  <a:gdLst>
                    <a:gd name="T0" fmla="*/ 0 w 5"/>
                    <a:gd name="T1" fmla="*/ 5 h 5"/>
                    <a:gd name="T2" fmla="*/ 1 w 5"/>
                    <a:gd name="T3" fmla="*/ 2 h 5"/>
                    <a:gd name="T4" fmla="*/ 1 w 5"/>
                    <a:gd name="T5" fmla="*/ 2 h 5"/>
                    <a:gd name="T6" fmla="*/ 1 w 5"/>
                    <a:gd name="T7" fmla="*/ 0 h 5"/>
                    <a:gd name="T8" fmla="*/ 3 w 5"/>
                    <a:gd name="T9" fmla="*/ 2 h 5"/>
                    <a:gd name="T10" fmla="*/ 5 w 5"/>
                    <a:gd name="T11" fmla="*/ 5 h 5"/>
                    <a:gd name="T12" fmla="*/ 3 w 5"/>
                    <a:gd name="T13" fmla="*/ 5 h 5"/>
                    <a:gd name="T14" fmla="*/ 0 w 5"/>
                    <a:gd name="T15" fmla="*/ 5 h 5"/>
                    <a:gd name="T16" fmla="*/ 0 w 5"/>
                    <a:gd name="T17" fmla="*/ 5 h 5"/>
                    <a:gd name="T18" fmla="*/ 0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5"/>
                      </a:moveTo>
                      <a:lnTo>
                        <a:pt x="1" y="2"/>
                      </a:lnTo>
                      <a:lnTo>
                        <a:pt x="1" y="2"/>
                      </a:lnTo>
                      <a:lnTo>
                        <a:pt x="1" y="0"/>
                      </a:lnTo>
                      <a:lnTo>
                        <a:pt x="3" y="2"/>
                      </a:lnTo>
                      <a:lnTo>
                        <a:pt x="5" y="5"/>
                      </a:lnTo>
                      <a:lnTo>
                        <a:pt x="3" y="5"/>
                      </a:lnTo>
                      <a:lnTo>
                        <a:pt x="0"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1" name="í$ḻiďé"/>
                <p:cNvSpPr/>
                <p:nvPr/>
              </p:nvSpPr>
              <p:spPr bwMode="auto">
                <a:xfrm>
                  <a:off x="2621" y="190"/>
                  <a:ext cx="2" cy="5"/>
                </a:xfrm>
                <a:custGeom>
                  <a:avLst/>
                  <a:gdLst>
                    <a:gd name="T0" fmla="*/ 0 w 2"/>
                    <a:gd name="T1" fmla="*/ 3 h 5"/>
                    <a:gd name="T2" fmla="*/ 0 w 2"/>
                    <a:gd name="T3" fmla="*/ 2 h 5"/>
                    <a:gd name="T4" fmla="*/ 0 w 2"/>
                    <a:gd name="T5" fmla="*/ 0 h 5"/>
                    <a:gd name="T6" fmla="*/ 2 w 2"/>
                    <a:gd name="T7" fmla="*/ 2 h 5"/>
                    <a:gd name="T8" fmla="*/ 2 w 2"/>
                    <a:gd name="T9" fmla="*/ 2 h 5"/>
                    <a:gd name="T10" fmla="*/ 2 w 2"/>
                    <a:gd name="T11" fmla="*/ 3 h 5"/>
                    <a:gd name="T12" fmla="*/ 0 w 2"/>
                    <a:gd name="T13" fmla="*/ 5 h 5"/>
                    <a:gd name="T14" fmla="*/ 0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3"/>
                      </a:moveTo>
                      <a:lnTo>
                        <a:pt x="0" y="2"/>
                      </a:lnTo>
                      <a:lnTo>
                        <a:pt x="0" y="0"/>
                      </a:lnTo>
                      <a:lnTo>
                        <a:pt x="2" y="2"/>
                      </a:lnTo>
                      <a:lnTo>
                        <a:pt x="2" y="2"/>
                      </a:lnTo>
                      <a:lnTo>
                        <a:pt x="2" y="3"/>
                      </a:lnTo>
                      <a:lnTo>
                        <a:pt x="0" y="5"/>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2" name="ïś1íde"/>
                <p:cNvSpPr/>
                <p:nvPr/>
              </p:nvSpPr>
              <p:spPr bwMode="auto">
                <a:xfrm>
                  <a:off x="2626" y="190"/>
                  <a:ext cx="2" cy="5"/>
                </a:xfrm>
                <a:custGeom>
                  <a:avLst/>
                  <a:gdLst>
                    <a:gd name="T0" fmla="*/ 2 w 2"/>
                    <a:gd name="T1" fmla="*/ 0 h 5"/>
                    <a:gd name="T2" fmla="*/ 2 w 2"/>
                    <a:gd name="T3" fmla="*/ 2 h 5"/>
                    <a:gd name="T4" fmla="*/ 2 w 2"/>
                    <a:gd name="T5" fmla="*/ 5 h 5"/>
                    <a:gd name="T6" fmla="*/ 0 w 2"/>
                    <a:gd name="T7" fmla="*/ 2 h 5"/>
                    <a:gd name="T8" fmla="*/ 2 w 2"/>
                    <a:gd name="T9" fmla="*/ 2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lnTo>
                        <a:pt x="2" y="2"/>
                      </a:lnTo>
                      <a:lnTo>
                        <a:pt x="2" y="5"/>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3" name="ïṣḷïḍé"/>
                <p:cNvSpPr/>
                <p:nvPr/>
              </p:nvSpPr>
              <p:spPr bwMode="auto">
                <a:xfrm>
                  <a:off x="2632" y="203"/>
                  <a:ext cx="7" cy="3"/>
                </a:xfrm>
                <a:custGeom>
                  <a:avLst/>
                  <a:gdLst>
                    <a:gd name="T0" fmla="*/ 5 w 7"/>
                    <a:gd name="T1" fmla="*/ 3 h 3"/>
                    <a:gd name="T2" fmla="*/ 4 w 7"/>
                    <a:gd name="T3" fmla="*/ 3 h 3"/>
                    <a:gd name="T4" fmla="*/ 4 w 7"/>
                    <a:gd name="T5" fmla="*/ 3 h 3"/>
                    <a:gd name="T6" fmla="*/ 4 w 7"/>
                    <a:gd name="T7" fmla="*/ 3 h 3"/>
                    <a:gd name="T8" fmla="*/ 0 w 7"/>
                    <a:gd name="T9" fmla="*/ 0 h 3"/>
                    <a:gd name="T10" fmla="*/ 2 w 7"/>
                    <a:gd name="T11" fmla="*/ 0 h 3"/>
                    <a:gd name="T12" fmla="*/ 7 w 7"/>
                    <a:gd name="T13" fmla="*/ 0 h 3"/>
                    <a:gd name="T14" fmla="*/ 7 w 7"/>
                    <a:gd name="T15" fmla="*/ 0 h 3"/>
                    <a:gd name="T16" fmla="*/ 7 w 7"/>
                    <a:gd name="T17" fmla="*/ 0 h 3"/>
                    <a:gd name="T18" fmla="*/ 5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5" y="3"/>
                      </a:moveTo>
                      <a:lnTo>
                        <a:pt x="4" y="3"/>
                      </a:lnTo>
                      <a:lnTo>
                        <a:pt x="4" y="3"/>
                      </a:lnTo>
                      <a:lnTo>
                        <a:pt x="4" y="3"/>
                      </a:lnTo>
                      <a:lnTo>
                        <a:pt x="0" y="0"/>
                      </a:lnTo>
                      <a:lnTo>
                        <a:pt x="2" y="0"/>
                      </a:lnTo>
                      <a:lnTo>
                        <a:pt x="7" y="0"/>
                      </a:lnTo>
                      <a:lnTo>
                        <a:pt x="7" y="0"/>
                      </a:lnTo>
                      <a:lnTo>
                        <a:pt x="7" y="0"/>
                      </a:lnTo>
                      <a:lnTo>
                        <a:pt x="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4" name="îṡḻïdè"/>
                <p:cNvSpPr/>
                <p:nvPr/>
              </p:nvSpPr>
              <p:spPr bwMode="auto">
                <a:xfrm>
                  <a:off x="2631" y="188"/>
                  <a:ext cx="3" cy="9"/>
                </a:xfrm>
                <a:custGeom>
                  <a:avLst/>
                  <a:gdLst>
                    <a:gd name="T0" fmla="*/ 3 w 3"/>
                    <a:gd name="T1" fmla="*/ 4 h 9"/>
                    <a:gd name="T2" fmla="*/ 1 w 3"/>
                    <a:gd name="T3" fmla="*/ 5 h 9"/>
                    <a:gd name="T4" fmla="*/ 0 w 3"/>
                    <a:gd name="T5" fmla="*/ 7 h 9"/>
                    <a:gd name="T6" fmla="*/ 0 w 3"/>
                    <a:gd name="T7" fmla="*/ 9 h 9"/>
                    <a:gd name="T8" fmla="*/ 0 w 3"/>
                    <a:gd name="T9" fmla="*/ 7 h 9"/>
                    <a:gd name="T10" fmla="*/ 0 w 3"/>
                    <a:gd name="T11" fmla="*/ 4 h 9"/>
                    <a:gd name="T12" fmla="*/ 0 w 3"/>
                    <a:gd name="T13" fmla="*/ 2 h 9"/>
                    <a:gd name="T14" fmla="*/ 0 w 3"/>
                    <a:gd name="T15" fmla="*/ 0 h 9"/>
                    <a:gd name="T16" fmla="*/ 3 w 3"/>
                    <a:gd name="T17" fmla="*/ 4 h 9"/>
                    <a:gd name="T18" fmla="*/ 3 w 3"/>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3" y="4"/>
                      </a:moveTo>
                      <a:lnTo>
                        <a:pt x="1" y="5"/>
                      </a:lnTo>
                      <a:lnTo>
                        <a:pt x="0" y="7"/>
                      </a:lnTo>
                      <a:lnTo>
                        <a:pt x="0" y="9"/>
                      </a:lnTo>
                      <a:lnTo>
                        <a:pt x="0" y="7"/>
                      </a:lnTo>
                      <a:lnTo>
                        <a:pt x="0" y="4"/>
                      </a:lnTo>
                      <a:lnTo>
                        <a:pt x="0" y="2"/>
                      </a:lnTo>
                      <a:lnTo>
                        <a:pt x="0" y="0"/>
                      </a:lnTo>
                      <a:lnTo>
                        <a:pt x="3" y="4"/>
                      </a:lnTo>
                      <a:lnTo>
                        <a:pt x="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5" name="iṥļíďe"/>
                <p:cNvSpPr/>
                <p:nvPr/>
              </p:nvSpPr>
              <p:spPr bwMode="auto">
                <a:xfrm>
                  <a:off x="2623" y="179"/>
                  <a:ext cx="3" cy="3"/>
                </a:xfrm>
                <a:custGeom>
                  <a:avLst/>
                  <a:gdLst>
                    <a:gd name="T0" fmla="*/ 0 w 3"/>
                    <a:gd name="T1" fmla="*/ 3 h 3"/>
                    <a:gd name="T2" fmla="*/ 0 w 3"/>
                    <a:gd name="T3" fmla="*/ 3 h 3"/>
                    <a:gd name="T4" fmla="*/ 0 w 3"/>
                    <a:gd name="T5" fmla="*/ 3 h 3"/>
                    <a:gd name="T6" fmla="*/ 1 w 3"/>
                    <a:gd name="T7" fmla="*/ 1 h 3"/>
                    <a:gd name="T8" fmla="*/ 1 w 3"/>
                    <a:gd name="T9" fmla="*/ 0 h 3"/>
                    <a:gd name="T10" fmla="*/ 1 w 3"/>
                    <a:gd name="T11" fmla="*/ 0 h 3"/>
                    <a:gd name="T12" fmla="*/ 1 w 3"/>
                    <a:gd name="T13" fmla="*/ 1 h 3"/>
                    <a:gd name="T14" fmla="*/ 3 w 3"/>
                    <a:gd name="T15" fmla="*/ 3 h 3"/>
                    <a:gd name="T16" fmla="*/ 3 w 3"/>
                    <a:gd name="T17" fmla="*/ 3 h 3"/>
                    <a:gd name="T18" fmla="*/ 0 w 3"/>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3"/>
                      </a:moveTo>
                      <a:lnTo>
                        <a:pt x="0" y="3"/>
                      </a:lnTo>
                      <a:lnTo>
                        <a:pt x="0" y="3"/>
                      </a:lnTo>
                      <a:lnTo>
                        <a:pt x="1" y="1"/>
                      </a:lnTo>
                      <a:lnTo>
                        <a:pt x="1" y="0"/>
                      </a:lnTo>
                      <a:lnTo>
                        <a:pt x="1" y="0"/>
                      </a:lnTo>
                      <a:lnTo>
                        <a:pt x="1" y="1"/>
                      </a:lnTo>
                      <a:lnTo>
                        <a:pt x="3" y="3"/>
                      </a:lnTo>
                      <a:lnTo>
                        <a:pt x="3"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6" name="iṣļïdê"/>
                <p:cNvSpPr/>
                <p:nvPr/>
              </p:nvSpPr>
              <p:spPr bwMode="auto">
                <a:xfrm>
                  <a:off x="2621" y="174"/>
                  <a:ext cx="2" cy="3"/>
                </a:xfrm>
                <a:custGeom>
                  <a:avLst/>
                  <a:gdLst>
                    <a:gd name="T0" fmla="*/ 0 w 2"/>
                    <a:gd name="T1" fmla="*/ 1 h 3"/>
                    <a:gd name="T2" fmla="*/ 0 w 2"/>
                    <a:gd name="T3" fmla="*/ 0 h 3"/>
                    <a:gd name="T4" fmla="*/ 2 w 2"/>
                    <a:gd name="T5" fmla="*/ 1 h 3"/>
                    <a:gd name="T6" fmla="*/ 2 w 2"/>
                    <a:gd name="T7" fmla="*/ 1 h 3"/>
                    <a:gd name="T8" fmla="*/ 2 w 2"/>
                    <a:gd name="T9" fmla="*/ 3 h 3"/>
                    <a:gd name="T10" fmla="*/ 0 w 2"/>
                    <a:gd name="T11" fmla="*/ 3 h 3"/>
                    <a:gd name="T12" fmla="*/ 0 w 2"/>
                    <a:gd name="T13" fmla="*/ 3 h 3"/>
                    <a:gd name="T14" fmla="*/ 0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1"/>
                      </a:moveTo>
                      <a:lnTo>
                        <a:pt x="0" y="0"/>
                      </a:lnTo>
                      <a:lnTo>
                        <a:pt x="2" y="1"/>
                      </a:lnTo>
                      <a:lnTo>
                        <a:pt x="2" y="1"/>
                      </a:lnTo>
                      <a:lnTo>
                        <a:pt x="2" y="3"/>
                      </a:lnTo>
                      <a:lnTo>
                        <a:pt x="0" y="3"/>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7" name="îś1íďè"/>
                <p:cNvSpPr/>
                <p:nvPr/>
              </p:nvSpPr>
              <p:spPr bwMode="auto">
                <a:xfrm>
                  <a:off x="2626" y="174"/>
                  <a:ext cx="2" cy="3"/>
                </a:xfrm>
                <a:custGeom>
                  <a:avLst/>
                  <a:gdLst>
                    <a:gd name="T0" fmla="*/ 2 w 2"/>
                    <a:gd name="T1" fmla="*/ 0 h 3"/>
                    <a:gd name="T2" fmla="*/ 2 w 2"/>
                    <a:gd name="T3" fmla="*/ 1 h 3"/>
                    <a:gd name="T4" fmla="*/ 2 w 2"/>
                    <a:gd name="T5" fmla="*/ 3 h 3"/>
                    <a:gd name="T6" fmla="*/ 0 w 2"/>
                    <a:gd name="T7" fmla="*/ 1 h 3"/>
                    <a:gd name="T8" fmla="*/ 0 w 2"/>
                    <a:gd name="T9" fmla="*/ 1 h 3"/>
                    <a:gd name="T10" fmla="*/ 2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2" y="3"/>
                      </a:lnTo>
                      <a:lnTo>
                        <a:pt x="0" y="1"/>
                      </a:lnTo>
                      <a:lnTo>
                        <a:pt x="0" y="1"/>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8" name="íslïďê"/>
                <p:cNvSpPr/>
                <p:nvPr/>
              </p:nvSpPr>
              <p:spPr bwMode="auto">
                <a:xfrm>
                  <a:off x="2632" y="185"/>
                  <a:ext cx="5" cy="5"/>
                </a:xfrm>
                <a:custGeom>
                  <a:avLst/>
                  <a:gdLst>
                    <a:gd name="T0" fmla="*/ 4 w 5"/>
                    <a:gd name="T1" fmla="*/ 3 h 5"/>
                    <a:gd name="T2" fmla="*/ 4 w 5"/>
                    <a:gd name="T3" fmla="*/ 5 h 5"/>
                    <a:gd name="T4" fmla="*/ 4 w 5"/>
                    <a:gd name="T5" fmla="*/ 5 h 5"/>
                    <a:gd name="T6" fmla="*/ 4 w 5"/>
                    <a:gd name="T7" fmla="*/ 3 h 5"/>
                    <a:gd name="T8" fmla="*/ 0 w 5"/>
                    <a:gd name="T9" fmla="*/ 0 h 5"/>
                    <a:gd name="T10" fmla="*/ 0 w 5"/>
                    <a:gd name="T11" fmla="*/ 0 h 5"/>
                    <a:gd name="T12" fmla="*/ 5 w 5"/>
                    <a:gd name="T13" fmla="*/ 0 h 5"/>
                    <a:gd name="T14" fmla="*/ 5 w 5"/>
                    <a:gd name="T15" fmla="*/ 0 h 5"/>
                    <a:gd name="T16" fmla="*/ 5 w 5"/>
                    <a:gd name="T17" fmla="*/ 0 h 5"/>
                    <a:gd name="T18" fmla="*/ 4 w 5"/>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3"/>
                      </a:moveTo>
                      <a:lnTo>
                        <a:pt x="4" y="5"/>
                      </a:lnTo>
                      <a:lnTo>
                        <a:pt x="4" y="5"/>
                      </a:lnTo>
                      <a:lnTo>
                        <a:pt x="4" y="3"/>
                      </a:lnTo>
                      <a:lnTo>
                        <a:pt x="0" y="0"/>
                      </a:lnTo>
                      <a:lnTo>
                        <a:pt x="0" y="0"/>
                      </a:lnTo>
                      <a:lnTo>
                        <a:pt x="5" y="0"/>
                      </a:lnTo>
                      <a:lnTo>
                        <a:pt x="5" y="0"/>
                      </a:lnTo>
                      <a:lnTo>
                        <a:pt x="5" y="0"/>
                      </a:lnTo>
                      <a:lnTo>
                        <a:pt x="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9" name="îs1ïdé"/>
                <p:cNvSpPr/>
                <p:nvPr/>
              </p:nvSpPr>
              <p:spPr bwMode="auto">
                <a:xfrm>
                  <a:off x="2631" y="172"/>
                  <a:ext cx="1" cy="7"/>
                </a:xfrm>
                <a:custGeom>
                  <a:avLst/>
                  <a:gdLst>
                    <a:gd name="T0" fmla="*/ 1 w 1"/>
                    <a:gd name="T1" fmla="*/ 5 h 7"/>
                    <a:gd name="T2" fmla="*/ 0 w 1"/>
                    <a:gd name="T3" fmla="*/ 7 h 7"/>
                    <a:gd name="T4" fmla="*/ 0 w 1"/>
                    <a:gd name="T5" fmla="*/ 7 h 7"/>
                    <a:gd name="T6" fmla="*/ 0 w 1"/>
                    <a:gd name="T7" fmla="*/ 7 h 7"/>
                    <a:gd name="T8" fmla="*/ 0 w 1"/>
                    <a:gd name="T9" fmla="*/ 3 h 7"/>
                    <a:gd name="T10" fmla="*/ 0 w 1"/>
                    <a:gd name="T11" fmla="*/ 2 h 7"/>
                    <a:gd name="T12" fmla="*/ 0 w 1"/>
                    <a:gd name="T13" fmla="*/ 0 h 7"/>
                    <a:gd name="T14" fmla="*/ 1 w 1"/>
                    <a:gd name="T15" fmla="*/ 3 h 7"/>
                    <a:gd name="T16" fmla="*/ 1 w 1"/>
                    <a:gd name="T17" fmla="*/ 3 h 7"/>
                    <a:gd name="T18" fmla="*/ 1 w 1"/>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7">
                      <a:moveTo>
                        <a:pt x="1" y="5"/>
                      </a:moveTo>
                      <a:lnTo>
                        <a:pt x="0" y="7"/>
                      </a:lnTo>
                      <a:lnTo>
                        <a:pt x="0" y="7"/>
                      </a:lnTo>
                      <a:lnTo>
                        <a:pt x="0" y="7"/>
                      </a:lnTo>
                      <a:lnTo>
                        <a:pt x="0" y="3"/>
                      </a:lnTo>
                      <a:lnTo>
                        <a:pt x="0" y="2"/>
                      </a:lnTo>
                      <a:lnTo>
                        <a:pt x="0" y="0"/>
                      </a:lnTo>
                      <a:lnTo>
                        <a:pt x="1" y="3"/>
                      </a:lnTo>
                      <a:lnTo>
                        <a:pt x="1" y="3"/>
                      </a:lnTo>
                      <a:lnTo>
                        <a:pt x="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0" name="ïṩ1îďè"/>
                <p:cNvSpPr/>
                <p:nvPr/>
              </p:nvSpPr>
              <p:spPr bwMode="auto">
                <a:xfrm>
                  <a:off x="2623" y="164"/>
                  <a:ext cx="3" cy="3"/>
                </a:xfrm>
                <a:custGeom>
                  <a:avLst/>
                  <a:gdLst>
                    <a:gd name="T0" fmla="*/ 0 w 3"/>
                    <a:gd name="T1" fmla="*/ 3 h 3"/>
                    <a:gd name="T2" fmla="*/ 0 w 3"/>
                    <a:gd name="T3" fmla="*/ 3 h 3"/>
                    <a:gd name="T4" fmla="*/ 0 w 3"/>
                    <a:gd name="T5" fmla="*/ 3 h 3"/>
                    <a:gd name="T6" fmla="*/ 1 w 3"/>
                    <a:gd name="T7" fmla="*/ 0 h 3"/>
                    <a:gd name="T8" fmla="*/ 1 w 3"/>
                    <a:gd name="T9" fmla="*/ 0 h 3"/>
                    <a:gd name="T10" fmla="*/ 1 w 3"/>
                    <a:gd name="T11" fmla="*/ 0 h 3"/>
                    <a:gd name="T12" fmla="*/ 1 w 3"/>
                    <a:gd name="T13" fmla="*/ 0 h 3"/>
                    <a:gd name="T14" fmla="*/ 3 w 3"/>
                    <a:gd name="T15" fmla="*/ 3 h 3"/>
                    <a:gd name="T16" fmla="*/ 3 w 3"/>
                    <a:gd name="T17" fmla="*/ 3 h 3"/>
                    <a:gd name="T18" fmla="*/ 0 w 3"/>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3"/>
                      </a:moveTo>
                      <a:lnTo>
                        <a:pt x="0" y="3"/>
                      </a:lnTo>
                      <a:lnTo>
                        <a:pt x="0" y="3"/>
                      </a:lnTo>
                      <a:lnTo>
                        <a:pt x="1" y="0"/>
                      </a:lnTo>
                      <a:lnTo>
                        <a:pt x="1" y="0"/>
                      </a:lnTo>
                      <a:lnTo>
                        <a:pt x="1" y="0"/>
                      </a:lnTo>
                      <a:lnTo>
                        <a:pt x="1" y="0"/>
                      </a:lnTo>
                      <a:lnTo>
                        <a:pt x="3" y="3"/>
                      </a:lnTo>
                      <a:lnTo>
                        <a:pt x="3"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1" name="iṥlïḋè"/>
                <p:cNvSpPr/>
                <p:nvPr/>
              </p:nvSpPr>
              <p:spPr bwMode="auto">
                <a:xfrm>
                  <a:off x="2621" y="159"/>
                  <a:ext cx="2" cy="3"/>
                </a:xfrm>
                <a:custGeom>
                  <a:avLst/>
                  <a:gdLst>
                    <a:gd name="T0" fmla="*/ 0 w 2"/>
                    <a:gd name="T1" fmla="*/ 2 h 3"/>
                    <a:gd name="T2" fmla="*/ 0 w 2"/>
                    <a:gd name="T3" fmla="*/ 0 h 3"/>
                    <a:gd name="T4" fmla="*/ 0 w 2"/>
                    <a:gd name="T5" fmla="*/ 0 h 3"/>
                    <a:gd name="T6" fmla="*/ 0 w 2"/>
                    <a:gd name="T7" fmla="*/ 0 h 3"/>
                    <a:gd name="T8" fmla="*/ 2 w 2"/>
                    <a:gd name="T9" fmla="*/ 0 h 3"/>
                    <a:gd name="T10" fmla="*/ 2 w 2"/>
                    <a:gd name="T11" fmla="*/ 2 h 3"/>
                    <a:gd name="T12" fmla="*/ 2 w 2"/>
                    <a:gd name="T13" fmla="*/ 2 h 3"/>
                    <a:gd name="T14" fmla="*/ 2 w 2"/>
                    <a:gd name="T15" fmla="*/ 2 h 3"/>
                    <a:gd name="T16" fmla="*/ 0 w 2"/>
                    <a:gd name="T17" fmla="*/ 3 h 3"/>
                    <a:gd name="T18" fmla="*/ 0 w 2"/>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2"/>
                      </a:moveTo>
                      <a:lnTo>
                        <a:pt x="0" y="0"/>
                      </a:lnTo>
                      <a:lnTo>
                        <a:pt x="0" y="0"/>
                      </a:lnTo>
                      <a:lnTo>
                        <a:pt x="0" y="0"/>
                      </a:lnTo>
                      <a:lnTo>
                        <a:pt x="2" y="0"/>
                      </a:lnTo>
                      <a:lnTo>
                        <a:pt x="2" y="2"/>
                      </a:lnTo>
                      <a:lnTo>
                        <a:pt x="2" y="2"/>
                      </a:lnTo>
                      <a:lnTo>
                        <a:pt x="2" y="2"/>
                      </a:lnTo>
                      <a:lnTo>
                        <a:pt x="0" y="3"/>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2" name="îsļïḋe"/>
                <p:cNvSpPr/>
                <p:nvPr/>
              </p:nvSpPr>
              <p:spPr bwMode="auto">
                <a:xfrm>
                  <a:off x="2626" y="159"/>
                  <a:ext cx="2" cy="3"/>
                </a:xfrm>
                <a:custGeom>
                  <a:avLst/>
                  <a:gdLst>
                    <a:gd name="T0" fmla="*/ 0 w 2"/>
                    <a:gd name="T1" fmla="*/ 2 h 3"/>
                    <a:gd name="T2" fmla="*/ 0 w 2"/>
                    <a:gd name="T3" fmla="*/ 0 h 3"/>
                    <a:gd name="T4" fmla="*/ 2 w 2"/>
                    <a:gd name="T5" fmla="*/ 0 h 3"/>
                    <a:gd name="T6" fmla="*/ 2 w 2"/>
                    <a:gd name="T7" fmla="*/ 2 h 3"/>
                    <a:gd name="T8" fmla="*/ 2 w 2"/>
                    <a:gd name="T9" fmla="*/ 2 h 3"/>
                    <a:gd name="T10" fmla="*/ 2 w 2"/>
                    <a:gd name="T11" fmla="*/ 3 h 3"/>
                    <a:gd name="T12" fmla="*/ 0 w 2"/>
                    <a:gd name="T13" fmla="*/ 2 h 3"/>
                    <a:gd name="T14" fmla="*/ 0 w 2"/>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2"/>
                      </a:moveTo>
                      <a:lnTo>
                        <a:pt x="0" y="0"/>
                      </a:lnTo>
                      <a:lnTo>
                        <a:pt x="2" y="0"/>
                      </a:lnTo>
                      <a:lnTo>
                        <a:pt x="2" y="2"/>
                      </a:lnTo>
                      <a:lnTo>
                        <a:pt x="2" y="2"/>
                      </a:lnTo>
                      <a:lnTo>
                        <a:pt x="2" y="3"/>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3" name="îsľîḍe"/>
                <p:cNvSpPr/>
                <p:nvPr/>
              </p:nvSpPr>
              <p:spPr bwMode="auto">
                <a:xfrm>
                  <a:off x="2621" y="143"/>
                  <a:ext cx="2" cy="3"/>
                </a:xfrm>
                <a:custGeom>
                  <a:avLst/>
                  <a:gdLst>
                    <a:gd name="T0" fmla="*/ 0 w 2"/>
                    <a:gd name="T1" fmla="*/ 1 h 3"/>
                    <a:gd name="T2" fmla="*/ 0 w 2"/>
                    <a:gd name="T3" fmla="*/ 0 h 3"/>
                    <a:gd name="T4" fmla="*/ 2 w 2"/>
                    <a:gd name="T5" fmla="*/ 1 h 3"/>
                    <a:gd name="T6" fmla="*/ 0 w 2"/>
                    <a:gd name="T7" fmla="*/ 1 h 3"/>
                    <a:gd name="T8" fmla="*/ 0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lnTo>
                        <a:pt x="0" y="0"/>
                      </a:lnTo>
                      <a:lnTo>
                        <a:pt x="2" y="1"/>
                      </a:lnTo>
                      <a:lnTo>
                        <a:pt x="0" y="1"/>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4" name="i$ļîḓê"/>
                <p:cNvSpPr/>
                <p:nvPr/>
              </p:nvSpPr>
              <p:spPr bwMode="auto">
                <a:xfrm>
                  <a:off x="2632" y="169"/>
                  <a:ext cx="5" cy="3"/>
                </a:xfrm>
                <a:custGeom>
                  <a:avLst/>
                  <a:gdLst>
                    <a:gd name="T0" fmla="*/ 4 w 5"/>
                    <a:gd name="T1" fmla="*/ 3 h 3"/>
                    <a:gd name="T2" fmla="*/ 4 w 5"/>
                    <a:gd name="T3" fmla="*/ 3 h 3"/>
                    <a:gd name="T4" fmla="*/ 2 w 5"/>
                    <a:gd name="T5" fmla="*/ 3 h 3"/>
                    <a:gd name="T6" fmla="*/ 2 w 5"/>
                    <a:gd name="T7" fmla="*/ 3 h 3"/>
                    <a:gd name="T8" fmla="*/ 2 w 5"/>
                    <a:gd name="T9" fmla="*/ 3 h 3"/>
                    <a:gd name="T10" fmla="*/ 0 w 5"/>
                    <a:gd name="T11" fmla="*/ 0 h 3"/>
                    <a:gd name="T12" fmla="*/ 0 w 5"/>
                    <a:gd name="T13" fmla="*/ 0 h 3"/>
                    <a:gd name="T14" fmla="*/ 0 w 5"/>
                    <a:gd name="T15" fmla="*/ 0 h 3"/>
                    <a:gd name="T16" fmla="*/ 4 w 5"/>
                    <a:gd name="T17" fmla="*/ 0 h 3"/>
                    <a:gd name="T18" fmla="*/ 5 w 5"/>
                    <a:gd name="T19" fmla="*/ 0 h 3"/>
                    <a:gd name="T20" fmla="*/ 4 w 5"/>
                    <a:gd name="T21" fmla="*/ 1 h 3"/>
                    <a:gd name="T22" fmla="*/ 4 w 5"/>
                    <a:gd name="T2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4" y="3"/>
                      </a:moveTo>
                      <a:lnTo>
                        <a:pt x="4" y="3"/>
                      </a:lnTo>
                      <a:lnTo>
                        <a:pt x="2" y="3"/>
                      </a:lnTo>
                      <a:lnTo>
                        <a:pt x="2" y="3"/>
                      </a:lnTo>
                      <a:lnTo>
                        <a:pt x="2" y="3"/>
                      </a:lnTo>
                      <a:lnTo>
                        <a:pt x="0" y="0"/>
                      </a:lnTo>
                      <a:lnTo>
                        <a:pt x="0" y="0"/>
                      </a:lnTo>
                      <a:lnTo>
                        <a:pt x="0" y="0"/>
                      </a:lnTo>
                      <a:lnTo>
                        <a:pt x="4" y="0"/>
                      </a:lnTo>
                      <a:lnTo>
                        <a:pt x="5" y="0"/>
                      </a:lnTo>
                      <a:lnTo>
                        <a:pt x="4" y="1"/>
                      </a:lnTo>
                      <a:lnTo>
                        <a:pt x="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5" name="iSļïďé"/>
                <p:cNvSpPr/>
                <p:nvPr/>
              </p:nvSpPr>
              <p:spPr bwMode="auto">
                <a:xfrm>
                  <a:off x="2631" y="154"/>
                  <a:ext cx="5" cy="3"/>
                </a:xfrm>
                <a:custGeom>
                  <a:avLst/>
                  <a:gdLst>
                    <a:gd name="T0" fmla="*/ 5 w 5"/>
                    <a:gd name="T1" fmla="*/ 0 h 3"/>
                    <a:gd name="T2" fmla="*/ 3 w 5"/>
                    <a:gd name="T3" fmla="*/ 2 h 3"/>
                    <a:gd name="T4" fmla="*/ 3 w 5"/>
                    <a:gd name="T5" fmla="*/ 3 h 3"/>
                    <a:gd name="T6" fmla="*/ 0 w 5"/>
                    <a:gd name="T7" fmla="*/ 0 h 3"/>
                    <a:gd name="T8" fmla="*/ 0 w 5"/>
                    <a:gd name="T9" fmla="*/ 0 h 3"/>
                    <a:gd name="T10" fmla="*/ 3 w 5"/>
                    <a:gd name="T11" fmla="*/ 0 h 3"/>
                    <a:gd name="T12" fmla="*/ 3 w 5"/>
                    <a:gd name="T13" fmla="*/ 0 h 3"/>
                    <a:gd name="T14" fmla="*/ 5 w 5"/>
                    <a:gd name="T15" fmla="*/ 0 h 3"/>
                    <a:gd name="T16" fmla="*/ 5 w 5"/>
                    <a:gd name="T17" fmla="*/ 0 h 3"/>
                    <a:gd name="T18" fmla="*/ 5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0"/>
                      </a:moveTo>
                      <a:lnTo>
                        <a:pt x="3" y="2"/>
                      </a:lnTo>
                      <a:lnTo>
                        <a:pt x="3" y="3"/>
                      </a:lnTo>
                      <a:lnTo>
                        <a:pt x="0" y="0"/>
                      </a:lnTo>
                      <a:lnTo>
                        <a:pt x="0" y="0"/>
                      </a:lnTo>
                      <a:lnTo>
                        <a:pt x="3" y="0"/>
                      </a:lnTo>
                      <a:lnTo>
                        <a:pt x="3" y="0"/>
                      </a:lnTo>
                      <a:lnTo>
                        <a:pt x="5"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6" name="ïšlîḍè"/>
                <p:cNvSpPr/>
                <p:nvPr/>
              </p:nvSpPr>
              <p:spPr bwMode="auto">
                <a:xfrm>
                  <a:off x="2631" y="146"/>
                  <a:ext cx="5" cy="5"/>
                </a:xfrm>
                <a:custGeom>
                  <a:avLst/>
                  <a:gdLst>
                    <a:gd name="T0" fmla="*/ 5 w 5"/>
                    <a:gd name="T1" fmla="*/ 5 h 5"/>
                    <a:gd name="T2" fmla="*/ 3 w 5"/>
                    <a:gd name="T3" fmla="*/ 5 h 5"/>
                    <a:gd name="T4" fmla="*/ 3 w 5"/>
                    <a:gd name="T5" fmla="*/ 5 h 5"/>
                    <a:gd name="T6" fmla="*/ 1 w 5"/>
                    <a:gd name="T7" fmla="*/ 5 h 5"/>
                    <a:gd name="T8" fmla="*/ 0 w 5"/>
                    <a:gd name="T9" fmla="*/ 5 h 5"/>
                    <a:gd name="T10" fmla="*/ 0 w 5"/>
                    <a:gd name="T11" fmla="*/ 5 h 5"/>
                    <a:gd name="T12" fmla="*/ 0 w 5"/>
                    <a:gd name="T13" fmla="*/ 5 h 5"/>
                    <a:gd name="T14" fmla="*/ 0 w 5"/>
                    <a:gd name="T15" fmla="*/ 5 h 5"/>
                    <a:gd name="T16" fmla="*/ 1 w 5"/>
                    <a:gd name="T17" fmla="*/ 3 h 5"/>
                    <a:gd name="T18" fmla="*/ 1 w 5"/>
                    <a:gd name="T19" fmla="*/ 3 h 5"/>
                    <a:gd name="T20" fmla="*/ 1 w 5"/>
                    <a:gd name="T21" fmla="*/ 2 h 5"/>
                    <a:gd name="T22" fmla="*/ 1 w 5"/>
                    <a:gd name="T23" fmla="*/ 0 h 5"/>
                    <a:gd name="T24" fmla="*/ 3 w 5"/>
                    <a:gd name="T25" fmla="*/ 3 h 5"/>
                    <a:gd name="T26" fmla="*/ 5 w 5"/>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5" y="5"/>
                      </a:moveTo>
                      <a:lnTo>
                        <a:pt x="3" y="5"/>
                      </a:lnTo>
                      <a:lnTo>
                        <a:pt x="3" y="5"/>
                      </a:lnTo>
                      <a:lnTo>
                        <a:pt x="1" y="5"/>
                      </a:lnTo>
                      <a:lnTo>
                        <a:pt x="0" y="5"/>
                      </a:lnTo>
                      <a:lnTo>
                        <a:pt x="0" y="5"/>
                      </a:lnTo>
                      <a:lnTo>
                        <a:pt x="0" y="5"/>
                      </a:lnTo>
                      <a:lnTo>
                        <a:pt x="0" y="5"/>
                      </a:lnTo>
                      <a:lnTo>
                        <a:pt x="1" y="3"/>
                      </a:lnTo>
                      <a:lnTo>
                        <a:pt x="1" y="3"/>
                      </a:lnTo>
                      <a:lnTo>
                        <a:pt x="1" y="2"/>
                      </a:lnTo>
                      <a:lnTo>
                        <a:pt x="1" y="0"/>
                      </a:lnTo>
                      <a:lnTo>
                        <a:pt x="3" y="3"/>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7" name="ïṥḻîḍê"/>
                <p:cNvSpPr/>
                <p:nvPr/>
              </p:nvSpPr>
              <p:spPr bwMode="auto">
                <a:xfrm>
                  <a:off x="2626" y="143"/>
                  <a:ext cx="0" cy="3"/>
                </a:xfrm>
                <a:custGeom>
                  <a:avLst/>
                  <a:gdLst>
                    <a:gd name="T0" fmla="*/ 0 h 3"/>
                    <a:gd name="T1" fmla="*/ 0 h 3"/>
                    <a:gd name="T2" fmla="*/ 0 h 3"/>
                    <a:gd name="T3" fmla="*/ 0 h 3"/>
                    <a:gd name="T4" fmla="*/ 1 h 3"/>
                    <a:gd name="T5" fmla="*/ 3 h 3"/>
                    <a:gd name="T6" fmla="*/ 1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0"/>
                      </a:lnTo>
                      <a:lnTo>
                        <a:pt x="0" y="0"/>
                      </a:lnTo>
                      <a:lnTo>
                        <a:pt x="0" y="0"/>
                      </a:lnTo>
                      <a:lnTo>
                        <a:pt x="0" y="1"/>
                      </a:lnTo>
                      <a:lnTo>
                        <a:pt x="0" y="3"/>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8" name="íšḷiḋê"/>
                <p:cNvSpPr/>
                <p:nvPr/>
              </p:nvSpPr>
              <p:spPr bwMode="auto">
                <a:xfrm>
                  <a:off x="2621" y="126"/>
                  <a:ext cx="2" cy="4"/>
                </a:xfrm>
                <a:custGeom>
                  <a:avLst/>
                  <a:gdLst>
                    <a:gd name="T0" fmla="*/ 0 w 2"/>
                    <a:gd name="T1" fmla="*/ 0 h 4"/>
                    <a:gd name="T2" fmla="*/ 2 w 2"/>
                    <a:gd name="T3" fmla="*/ 2 h 4"/>
                    <a:gd name="T4" fmla="*/ 2 w 2"/>
                    <a:gd name="T5" fmla="*/ 2 h 4"/>
                    <a:gd name="T6" fmla="*/ 0 w 2"/>
                    <a:gd name="T7" fmla="*/ 2 h 4"/>
                    <a:gd name="T8" fmla="*/ 0 w 2"/>
                    <a:gd name="T9" fmla="*/ 4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2" y="2"/>
                      </a:lnTo>
                      <a:lnTo>
                        <a:pt x="2" y="2"/>
                      </a:lnTo>
                      <a:lnTo>
                        <a:pt x="0" y="2"/>
                      </a:lnTo>
                      <a:lnTo>
                        <a:pt x="0" y="4"/>
                      </a:lnTo>
                      <a:lnTo>
                        <a:pt x="0" y="2"/>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9" name="iś1iḑé"/>
                <p:cNvSpPr/>
                <p:nvPr/>
              </p:nvSpPr>
              <p:spPr bwMode="auto">
                <a:xfrm>
                  <a:off x="2631" y="138"/>
                  <a:ext cx="3" cy="3"/>
                </a:xfrm>
                <a:custGeom>
                  <a:avLst/>
                  <a:gdLst>
                    <a:gd name="T0" fmla="*/ 3 w 3"/>
                    <a:gd name="T1" fmla="*/ 0 h 3"/>
                    <a:gd name="T2" fmla="*/ 3 w 3"/>
                    <a:gd name="T3" fmla="*/ 1 h 3"/>
                    <a:gd name="T4" fmla="*/ 3 w 3"/>
                    <a:gd name="T5" fmla="*/ 1 h 3"/>
                    <a:gd name="T6" fmla="*/ 1 w 3"/>
                    <a:gd name="T7" fmla="*/ 3 h 3"/>
                    <a:gd name="T8" fmla="*/ 1 w 3"/>
                    <a:gd name="T9" fmla="*/ 3 h 3"/>
                    <a:gd name="T10" fmla="*/ 1 w 3"/>
                    <a:gd name="T11" fmla="*/ 1 h 3"/>
                    <a:gd name="T12" fmla="*/ 0 w 3"/>
                    <a:gd name="T13" fmla="*/ 0 h 3"/>
                    <a:gd name="T14" fmla="*/ 0 w 3"/>
                    <a:gd name="T15" fmla="*/ 0 h 3"/>
                    <a:gd name="T16" fmla="*/ 1 w 3"/>
                    <a:gd name="T17" fmla="*/ 0 h 3"/>
                    <a:gd name="T18" fmla="*/ 3 w 3"/>
                    <a:gd name="T19" fmla="*/ 0 h 3"/>
                    <a:gd name="T20" fmla="*/ 3 w 3"/>
                    <a:gd name="T21" fmla="*/ 0 h 3"/>
                    <a:gd name="T22" fmla="*/ 3 w 3"/>
                    <a:gd name="T23" fmla="*/ 0 h 3"/>
                    <a:gd name="T24" fmla="*/ 3 w 3"/>
                    <a:gd name="T25" fmla="*/ 0 h 3"/>
                    <a:gd name="T26" fmla="*/ 3 w 3"/>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0"/>
                      </a:moveTo>
                      <a:lnTo>
                        <a:pt x="3" y="1"/>
                      </a:lnTo>
                      <a:lnTo>
                        <a:pt x="3" y="1"/>
                      </a:lnTo>
                      <a:lnTo>
                        <a:pt x="1" y="3"/>
                      </a:lnTo>
                      <a:lnTo>
                        <a:pt x="1" y="3"/>
                      </a:lnTo>
                      <a:lnTo>
                        <a:pt x="1" y="1"/>
                      </a:lnTo>
                      <a:lnTo>
                        <a:pt x="0" y="0"/>
                      </a:lnTo>
                      <a:lnTo>
                        <a:pt x="0" y="0"/>
                      </a:lnTo>
                      <a:lnTo>
                        <a:pt x="1" y="0"/>
                      </a:lnTo>
                      <a:lnTo>
                        <a:pt x="3" y="0"/>
                      </a:lnTo>
                      <a:lnTo>
                        <a:pt x="3" y="0"/>
                      </a:lnTo>
                      <a:lnTo>
                        <a:pt x="3" y="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0" name="îṥḷíḓe"/>
                <p:cNvSpPr/>
                <p:nvPr/>
              </p:nvSpPr>
              <p:spPr bwMode="auto">
                <a:xfrm>
                  <a:off x="2626" y="126"/>
                  <a:ext cx="0" cy="2"/>
                </a:xfrm>
                <a:custGeom>
                  <a:avLst/>
                  <a:gdLst>
                    <a:gd name="T0" fmla="*/ 2 h 2"/>
                    <a:gd name="T1" fmla="*/ 2 h 2"/>
                    <a:gd name="T2" fmla="*/ 0 h 2"/>
                    <a:gd name="T3" fmla="*/ 2 h 2"/>
                    <a:gd name="T4" fmla="*/ 2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2"/>
                      </a:lnTo>
                      <a:lnTo>
                        <a:pt x="0" y="2"/>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1" name="ïṥlïďè"/>
                <p:cNvSpPr/>
                <p:nvPr/>
              </p:nvSpPr>
              <p:spPr bwMode="auto">
                <a:xfrm>
                  <a:off x="2629" y="126"/>
                  <a:ext cx="2" cy="4"/>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2 h 4"/>
                    <a:gd name="T12" fmla="*/ 0 w 2"/>
                    <a:gd name="T13" fmla="*/ 0 h 4"/>
                    <a:gd name="T14" fmla="*/ 2 w 2"/>
                    <a:gd name="T15" fmla="*/ 2 h 4"/>
                    <a:gd name="T16" fmla="*/ 2 w 2"/>
                    <a:gd name="T17" fmla="*/ 2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4"/>
                      </a:moveTo>
                      <a:lnTo>
                        <a:pt x="0" y="4"/>
                      </a:lnTo>
                      <a:lnTo>
                        <a:pt x="0" y="4"/>
                      </a:lnTo>
                      <a:lnTo>
                        <a:pt x="0" y="4"/>
                      </a:lnTo>
                      <a:lnTo>
                        <a:pt x="0" y="4"/>
                      </a:lnTo>
                      <a:lnTo>
                        <a:pt x="0" y="2"/>
                      </a:lnTo>
                      <a:lnTo>
                        <a:pt x="0" y="0"/>
                      </a:lnTo>
                      <a:lnTo>
                        <a:pt x="2" y="2"/>
                      </a:lnTo>
                      <a:lnTo>
                        <a:pt x="2" y="2"/>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2" name="ïSḷïḑê"/>
                <p:cNvSpPr/>
                <p:nvPr/>
              </p:nvSpPr>
              <p:spPr bwMode="auto">
                <a:xfrm>
                  <a:off x="2618" y="113"/>
                  <a:ext cx="1" cy="4"/>
                </a:xfrm>
                <a:custGeom>
                  <a:avLst/>
                  <a:gdLst>
                    <a:gd name="T0" fmla="*/ 1 w 1"/>
                    <a:gd name="T1" fmla="*/ 4 h 4"/>
                    <a:gd name="T2" fmla="*/ 0 w 1"/>
                    <a:gd name="T3" fmla="*/ 2 h 4"/>
                    <a:gd name="T4" fmla="*/ 0 w 1"/>
                    <a:gd name="T5" fmla="*/ 0 h 4"/>
                    <a:gd name="T6" fmla="*/ 1 w 1"/>
                    <a:gd name="T7" fmla="*/ 0 h 4"/>
                    <a:gd name="T8" fmla="*/ 1 w 1"/>
                    <a:gd name="T9" fmla="*/ 2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0" y="2"/>
                      </a:lnTo>
                      <a:lnTo>
                        <a:pt x="0" y="0"/>
                      </a:lnTo>
                      <a:lnTo>
                        <a:pt x="1" y="0"/>
                      </a:lnTo>
                      <a:lnTo>
                        <a:pt x="1" y="2"/>
                      </a:lnTo>
                      <a:lnTo>
                        <a:pt x="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3" name="iṡḻïdê"/>
                <p:cNvSpPr/>
                <p:nvPr/>
              </p:nvSpPr>
              <p:spPr bwMode="auto">
                <a:xfrm>
                  <a:off x="2621" y="11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4" name="isḷîḓé"/>
                <p:cNvSpPr/>
                <p:nvPr/>
              </p:nvSpPr>
              <p:spPr bwMode="auto">
                <a:xfrm>
                  <a:off x="2623" y="110"/>
                  <a:ext cx="1" cy="2"/>
                </a:xfrm>
                <a:custGeom>
                  <a:avLst/>
                  <a:gdLst>
                    <a:gd name="T0" fmla="*/ 1 w 1"/>
                    <a:gd name="T1" fmla="*/ 0 h 2"/>
                    <a:gd name="T2" fmla="*/ 1 w 1"/>
                    <a:gd name="T3" fmla="*/ 0 h 2"/>
                    <a:gd name="T4" fmla="*/ 1 w 1"/>
                    <a:gd name="T5" fmla="*/ 0 h 2"/>
                    <a:gd name="T6" fmla="*/ 1 w 1"/>
                    <a:gd name="T7" fmla="*/ 2 h 2"/>
                    <a:gd name="T8" fmla="*/ 0 w 1"/>
                    <a:gd name="T9" fmla="*/ 0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1" y="0"/>
                      </a:lnTo>
                      <a:lnTo>
                        <a:pt x="1" y="2"/>
                      </a:lnTo>
                      <a:lnTo>
                        <a:pt x="0"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5" name="îṧlîďê"/>
                <p:cNvSpPr/>
                <p:nvPr/>
              </p:nvSpPr>
              <p:spPr bwMode="auto">
                <a:xfrm>
                  <a:off x="2629" y="113"/>
                  <a:ext cx="0" cy="4"/>
                </a:xfrm>
                <a:custGeom>
                  <a:avLst/>
                  <a:gdLst>
                    <a:gd name="T0" fmla="*/ 0 h 4"/>
                    <a:gd name="T1" fmla="*/ 2 h 4"/>
                    <a:gd name="T2" fmla="*/ 2 h 4"/>
                    <a:gd name="T3" fmla="*/ 4 h 4"/>
                    <a:gd name="T4" fmla="*/ 2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2"/>
                      </a:lnTo>
                      <a:lnTo>
                        <a:pt x="0" y="2"/>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6" name="îṥḻîďê"/>
                <p:cNvSpPr/>
                <p:nvPr/>
              </p:nvSpPr>
              <p:spPr bwMode="auto">
                <a:xfrm>
                  <a:off x="2626" y="11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7" name="îṩḻíḋè"/>
                <p:cNvSpPr/>
                <p:nvPr/>
              </p:nvSpPr>
              <p:spPr bwMode="auto">
                <a:xfrm>
                  <a:off x="2623" y="118"/>
                  <a:ext cx="1" cy="0"/>
                </a:xfrm>
                <a:custGeom>
                  <a:avLst/>
                  <a:gdLst>
                    <a:gd name="T0" fmla="*/ 0 w 1"/>
                    <a:gd name="T1" fmla="*/ 1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1" y="0"/>
                      </a:lnTo>
                      <a:lnTo>
                        <a:pt x="1"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8" name="i$ḷiďè"/>
                <p:cNvSpPr/>
                <p:nvPr/>
              </p:nvSpPr>
              <p:spPr bwMode="auto">
                <a:xfrm>
                  <a:off x="2631" y="117"/>
                  <a:ext cx="1" cy="1"/>
                </a:xfrm>
                <a:custGeom>
                  <a:avLst/>
                  <a:gdLst>
                    <a:gd name="T0" fmla="*/ 0 w 1"/>
                    <a:gd name="T1" fmla="*/ 1 h 1"/>
                    <a:gd name="T2" fmla="*/ 0 w 1"/>
                    <a:gd name="T3" fmla="*/ 1 h 1"/>
                    <a:gd name="T4" fmla="*/ 0 w 1"/>
                    <a:gd name="T5" fmla="*/ 1 h 1"/>
                    <a:gd name="T6" fmla="*/ 0 w 1"/>
                    <a:gd name="T7" fmla="*/ 1 h 1"/>
                    <a:gd name="T8" fmla="*/ 0 w 1"/>
                    <a:gd name="T9" fmla="*/ 0 h 1"/>
                    <a:gd name="T10" fmla="*/ 1 w 1"/>
                    <a:gd name="T11" fmla="*/ 1 h 1"/>
                    <a:gd name="T12" fmla="*/ 1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lnTo>
                        <a:pt x="0" y="1"/>
                      </a:lnTo>
                      <a:lnTo>
                        <a:pt x="0" y="1"/>
                      </a:lnTo>
                      <a:lnTo>
                        <a:pt x="0" y="1"/>
                      </a:lnTo>
                      <a:lnTo>
                        <a:pt x="0" y="0"/>
                      </a:lnTo>
                      <a:lnTo>
                        <a:pt x="1" y="1"/>
                      </a:lnTo>
                      <a:lnTo>
                        <a:pt x="1"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9" name="ïšľïḍé"/>
                <p:cNvSpPr/>
                <p:nvPr/>
              </p:nvSpPr>
              <p:spPr bwMode="auto">
                <a:xfrm>
                  <a:off x="2623" y="105"/>
                  <a:ext cx="1" cy="2"/>
                </a:xfrm>
                <a:custGeom>
                  <a:avLst/>
                  <a:gdLst>
                    <a:gd name="T0" fmla="*/ 0 w 1"/>
                    <a:gd name="T1" fmla="*/ 2 h 2"/>
                    <a:gd name="T2" fmla="*/ 0 w 1"/>
                    <a:gd name="T3" fmla="*/ 2 h 2"/>
                    <a:gd name="T4" fmla="*/ 0 w 1"/>
                    <a:gd name="T5" fmla="*/ 0 h 2"/>
                    <a:gd name="T6" fmla="*/ 1 w 1"/>
                    <a:gd name="T7" fmla="*/ 2 h 2"/>
                    <a:gd name="T8" fmla="*/ 1 w 1"/>
                    <a:gd name="T9" fmla="*/ 2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0" y="0"/>
                      </a:lnTo>
                      <a:lnTo>
                        <a:pt x="1" y="2"/>
                      </a:lnTo>
                      <a:lnTo>
                        <a:pt x="1"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0" name="ísḷîḍe"/>
                <p:cNvSpPr/>
                <p:nvPr/>
              </p:nvSpPr>
              <p:spPr bwMode="auto">
                <a:xfrm>
                  <a:off x="2621" y="10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1" name="is1ïḍe"/>
                <p:cNvSpPr/>
                <p:nvPr/>
              </p:nvSpPr>
              <p:spPr bwMode="auto">
                <a:xfrm>
                  <a:off x="2610" y="77"/>
                  <a:ext cx="1" cy="2"/>
                </a:xfrm>
                <a:custGeom>
                  <a:avLst/>
                  <a:gdLst>
                    <a:gd name="T0" fmla="*/ 0 w 1"/>
                    <a:gd name="T1" fmla="*/ 0 h 2"/>
                    <a:gd name="T2" fmla="*/ 1 w 1"/>
                    <a:gd name="T3" fmla="*/ 0 h 2"/>
                    <a:gd name="T4" fmla="*/ 1 w 1"/>
                    <a:gd name="T5" fmla="*/ 2 h 2"/>
                    <a:gd name="T6" fmla="*/ 1 w 1"/>
                    <a:gd name="T7" fmla="*/ 2 h 2"/>
                    <a:gd name="T8" fmla="*/ 1 w 1"/>
                    <a:gd name="T9" fmla="*/ 2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1" y="0"/>
                      </a:lnTo>
                      <a:lnTo>
                        <a:pt x="1" y="2"/>
                      </a:lnTo>
                      <a:lnTo>
                        <a:pt x="1"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2" name="ïṡľiḋé"/>
                <p:cNvSpPr/>
                <p:nvPr/>
              </p:nvSpPr>
              <p:spPr bwMode="auto">
                <a:xfrm>
                  <a:off x="2636" y="77"/>
                  <a:ext cx="0" cy="2"/>
                </a:xfrm>
                <a:custGeom>
                  <a:avLst/>
                  <a:gdLst>
                    <a:gd name="T0" fmla="*/ 2 h 2"/>
                    <a:gd name="T1" fmla="*/ 0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0"/>
                      </a:ln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3" name="ïṣḻíḑé"/>
                <p:cNvSpPr/>
                <p:nvPr/>
              </p:nvSpPr>
              <p:spPr bwMode="auto">
                <a:xfrm>
                  <a:off x="2623" y="94"/>
                  <a:ext cx="1" cy="3"/>
                </a:xfrm>
                <a:custGeom>
                  <a:avLst/>
                  <a:gdLst>
                    <a:gd name="T0" fmla="*/ 0 w 1"/>
                    <a:gd name="T1" fmla="*/ 0 h 2"/>
                    <a:gd name="T2" fmla="*/ 0 w 1"/>
                    <a:gd name="T3" fmla="*/ 0 h 2"/>
                    <a:gd name="T4" fmla="*/ 1 w 1"/>
                    <a:gd name="T5" fmla="*/ 0 h 2"/>
                    <a:gd name="T6" fmla="*/ 0 w 1"/>
                    <a:gd name="T7" fmla="*/ 1 h 2"/>
                    <a:gd name="T8" fmla="*/ 0 w 1"/>
                    <a:gd name="T9" fmla="*/ 2 h 2"/>
                    <a:gd name="T10" fmla="*/ 0 w 1"/>
                    <a:gd name="T11" fmla="*/ 1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0"/>
                        <a:pt x="0" y="0"/>
                        <a:pt x="0" y="0"/>
                      </a:cubicBezTo>
                      <a:cubicBezTo>
                        <a:pt x="1" y="0"/>
                        <a:pt x="1" y="0"/>
                        <a:pt x="1" y="0"/>
                      </a:cubicBezTo>
                      <a:cubicBezTo>
                        <a:pt x="0" y="1"/>
                        <a:pt x="0" y="1"/>
                        <a:pt x="0" y="1"/>
                      </a:cubicBezTo>
                      <a:cubicBezTo>
                        <a:pt x="0" y="2"/>
                        <a:pt x="0" y="2"/>
                        <a:pt x="0" y="2"/>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4" name="ïṡḷiḓe"/>
                <p:cNvSpPr/>
                <p:nvPr/>
              </p:nvSpPr>
              <p:spPr bwMode="auto">
                <a:xfrm>
                  <a:off x="2624" y="10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5" name="íṣ1íḋê"/>
                <p:cNvSpPr/>
                <p:nvPr/>
              </p:nvSpPr>
              <p:spPr bwMode="auto">
                <a:xfrm>
                  <a:off x="2634" y="113"/>
                  <a:ext cx="0" cy="2"/>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6" name="iS1ïḍe"/>
                <p:cNvSpPr/>
                <p:nvPr/>
              </p:nvSpPr>
              <p:spPr bwMode="auto">
                <a:xfrm>
                  <a:off x="2631" y="110"/>
                  <a:ext cx="1" cy="2"/>
                </a:xfrm>
                <a:custGeom>
                  <a:avLst/>
                  <a:gdLst>
                    <a:gd name="T0" fmla="*/ 1 w 1"/>
                    <a:gd name="T1" fmla="*/ 0 h 2"/>
                    <a:gd name="T2" fmla="*/ 0 w 1"/>
                    <a:gd name="T3" fmla="*/ 2 h 2"/>
                    <a:gd name="T4" fmla="*/ 0 w 1"/>
                    <a:gd name="T5" fmla="*/ 2 h 2"/>
                    <a:gd name="T6" fmla="*/ 0 w 1"/>
                    <a:gd name="T7" fmla="*/ 0 h 2"/>
                    <a:gd name="T8" fmla="*/ 0 w 1"/>
                    <a:gd name="T9" fmla="*/ 0 h 2"/>
                    <a:gd name="T10" fmla="*/ 1 w 1"/>
                    <a:gd name="T11" fmla="*/ 0 h 2"/>
                    <a:gd name="T12" fmla="*/ 1 w 1"/>
                    <a:gd name="T13" fmla="*/ 0 h 2"/>
                    <a:gd name="T14" fmla="*/ 1 w 1"/>
                    <a:gd name="T15" fmla="*/ 0 h 2"/>
                    <a:gd name="T16" fmla="*/ 1 w 1"/>
                    <a:gd name="T17" fmla="*/ 0 h 2"/>
                    <a:gd name="T18" fmla="*/ 1 w 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1" y="0"/>
                      </a:moveTo>
                      <a:lnTo>
                        <a:pt x="0" y="2"/>
                      </a:lnTo>
                      <a:lnTo>
                        <a:pt x="0" y="2"/>
                      </a:lnTo>
                      <a:lnTo>
                        <a:pt x="0" y="0"/>
                      </a:lnTo>
                      <a:lnTo>
                        <a:pt x="0" y="0"/>
                      </a:lnTo>
                      <a:lnTo>
                        <a:pt x="1" y="0"/>
                      </a:lnTo>
                      <a:lnTo>
                        <a:pt x="1" y="0"/>
                      </a:lnTo>
                      <a:lnTo>
                        <a:pt x="1"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7" name="isḷîḋé"/>
                <p:cNvSpPr/>
                <p:nvPr/>
              </p:nvSpPr>
              <p:spPr bwMode="auto">
                <a:xfrm>
                  <a:off x="2628" y="99"/>
                  <a:ext cx="1" cy="3"/>
                </a:xfrm>
                <a:custGeom>
                  <a:avLst/>
                  <a:gdLst>
                    <a:gd name="T0" fmla="*/ 0 w 1"/>
                    <a:gd name="T1" fmla="*/ 3 h 3"/>
                    <a:gd name="T2" fmla="*/ 0 w 1"/>
                    <a:gd name="T3" fmla="*/ 1 h 3"/>
                    <a:gd name="T4" fmla="*/ 0 w 1"/>
                    <a:gd name="T5" fmla="*/ 0 h 3"/>
                    <a:gd name="T6" fmla="*/ 1 w 1"/>
                    <a:gd name="T7" fmla="*/ 1 h 3"/>
                    <a:gd name="T8" fmla="*/ 1 w 1"/>
                    <a:gd name="T9" fmla="*/ 3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1"/>
                      </a:lnTo>
                      <a:lnTo>
                        <a:pt x="0" y="0"/>
                      </a:lnTo>
                      <a:lnTo>
                        <a:pt x="1" y="1"/>
                      </a:lnTo>
                      <a:lnTo>
                        <a:pt x="1"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8" name="ïšļïdê"/>
                <p:cNvSpPr/>
                <p:nvPr/>
              </p:nvSpPr>
              <p:spPr bwMode="auto">
                <a:xfrm>
                  <a:off x="2632" y="99"/>
                  <a:ext cx="2" cy="3"/>
                </a:xfrm>
                <a:custGeom>
                  <a:avLst/>
                  <a:gdLst>
                    <a:gd name="T0" fmla="*/ 2 w 2"/>
                    <a:gd name="T1" fmla="*/ 3 h 3"/>
                    <a:gd name="T2" fmla="*/ 0 w 2"/>
                    <a:gd name="T3" fmla="*/ 1 h 3"/>
                    <a:gd name="T4" fmla="*/ 0 w 2"/>
                    <a:gd name="T5" fmla="*/ 0 h 3"/>
                    <a:gd name="T6" fmla="*/ 2 w 2"/>
                    <a:gd name="T7" fmla="*/ 0 h 3"/>
                    <a:gd name="T8" fmla="*/ 2 w 2"/>
                    <a:gd name="T9" fmla="*/ 1 h 3"/>
                    <a:gd name="T10" fmla="*/ 2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3"/>
                      </a:moveTo>
                      <a:lnTo>
                        <a:pt x="0" y="1"/>
                      </a:lnTo>
                      <a:lnTo>
                        <a:pt x="0" y="0"/>
                      </a:lnTo>
                      <a:lnTo>
                        <a:pt x="2" y="0"/>
                      </a:lnTo>
                      <a:lnTo>
                        <a:pt x="2" y="1"/>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9" name="îsľiḓe"/>
                <p:cNvSpPr/>
                <p:nvPr/>
              </p:nvSpPr>
              <p:spPr bwMode="auto">
                <a:xfrm>
                  <a:off x="2639" y="67"/>
                  <a:ext cx="2" cy="2"/>
                </a:xfrm>
                <a:custGeom>
                  <a:avLst/>
                  <a:gdLst>
                    <a:gd name="T0" fmla="*/ 1 w 1"/>
                    <a:gd name="T1" fmla="*/ 1 h 1"/>
                    <a:gd name="T2" fmla="*/ 1 w 1"/>
                    <a:gd name="T3" fmla="*/ 1 h 1"/>
                    <a:gd name="T4" fmla="*/ 0 w 1"/>
                    <a:gd name="T5" fmla="*/ 1 h 1"/>
                    <a:gd name="T6" fmla="*/ 0 w 1"/>
                    <a:gd name="T7" fmla="*/ 0 h 1"/>
                    <a:gd name="T8" fmla="*/ 0 w 1"/>
                    <a:gd name="T9" fmla="*/ 0 h 1"/>
                    <a:gd name="T10" fmla="*/ 1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1" y="1"/>
                      </a:moveTo>
                      <a:cubicBezTo>
                        <a:pt x="1" y="1"/>
                        <a:pt x="1" y="1"/>
                        <a:pt x="1" y="1"/>
                      </a:cubicBezTo>
                      <a:cubicBezTo>
                        <a:pt x="0" y="1"/>
                        <a:pt x="0" y="1"/>
                        <a:pt x="0" y="1"/>
                      </a:cubicBezTo>
                      <a:cubicBezTo>
                        <a:pt x="0" y="0"/>
                        <a:pt x="0" y="0"/>
                        <a:pt x="0" y="0"/>
                      </a:cubicBezTo>
                      <a:cubicBezTo>
                        <a:pt x="0" y="0"/>
                        <a:pt x="0" y="0"/>
                        <a:pt x="0"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0" name="íSľiḑê"/>
              <p:cNvSpPr/>
              <p:nvPr/>
            </p:nvSpPr>
            <p:spPr bwMode="auto">
              <a:xfrm>
                <a:off x="4135540" y="106365"/>
                <a:ext cx="1588" cy="3175"/>
              </a:xfrm>
              <a:custGeom>
                <a:avLst/>
                <a:gdLst>
                  <a:gd name="T0" fmla="*/ 1 w 1"/>
                  <a:gd name="T1" fmla="*/ 0 h 1"/>
                  <a:gd name="T2" fmla="*/ 1 w 1"/>
                  <a:gd name="T3" fmla="*/ 1 h 1"/>
                  <a:gd name="T4" fmla="*/ 1 w 1"/>
                  <a:gd name="T5" fmla="*/ 1 h 1"/>
                  <a:gd name="T6" fmla="*/ 0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1"/>
                      <a:pt x="1" y="1"/>
                      <a:pt x="1" y="1"/>
                    </a:cubicBezTo>
                    <a:cubicBezTo>
                      <a:pt x="1" y="1"/>
                      <a:pt x="1" y="1"/>
                      <a:pt x="1" y="1"/>
                    </a:cubicBezTo>
                    <a:cubicBezTo>
                      <a:pt x="0" y="1"/>
                      <a:pt x="0" y="1"/>
                      <a:pt x="0" y="1"/>
                    </a:cubicBezTo>
                    <a:cubicBezTo>
                      <a:pt x="0" y="1"/>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ïŝlîďe"/>
              <p:cNvSpPr/>
              <p:nvPr/>
            </p:nvSpPr>
            <p:spPr bwMode="auto">
              <a:xfrm>
                <a:off x="4151415" y="149227"/>
                <a:ext cx="4763" cy="4763"/>
              </a:xfrm>
              <a:custGeom>
                <a:avLst/>
                <a:gdLst>
                  <a:gd name="T0" fmla="*/ 0 w 3"/>
                  <a:gd name="T1" fmla="*/ 0 h 3"/>
                  <a:gd name="T2" fmla="*/ 0 w 3"/>
                  <a:gd name="T3" fmla="*/ 0 h 3"/>
                  <a:gd name="T4" fmla="*/ 1 w 3"/>
                  <a:gd name="T5" fmla="*/ 0 h 3"/>
                  <a:gd name="T6" fmla="*/ 3 w 3"/>
                  <a:gd name="T7" fmla="*/ 0 h 3"/>
                  <a:gd name="T8" fmla="*/ 1 w 3"/>
                  <a:gd name="T9" fmla="*/ 1 h 3"/>
                  <a:gd name="T10" fmla="*/ 1 w 3"/>
                  <a:gd name="T11" fmla="*/ 1 h 3"/>
                  <a:gd name="T12" fmla="*/ 1 w 3"/>
                  <a:gd name="T13" fmla="*/ 3 h 3"/>
                  <a:gd name="T14" fmla="*/ 1 w 3"/>
                  <a:gd name="T15" fmla="*/ 3 h 3"/>
                  <a:gd name="T16" fmla="*/ 1 w 3"/>
                  <a:gd name="T17" fmla="*/ 3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0" y="0"/>
                    </a:lnTo>
                    <a:lnTo>
                      <a:pt x="1" y="0"/>
                    </a:lnTo>
                    <a:lnTo>
                      <a:pt x="3" y="0"/>
                    </a:lnTo>
                    <a:lnTo>
                      <a:pt x="1" y="1"/>
                    </a:lnTo>
                    <a:lnTo>
                      <a:pt x="1" y="1"/>
                    </a:lnTo>
                    <a:lnTo>
                      <a:pt x="1" y="3"/>
                    </a:lnTo>
                    <a:lnTo>
                      <a:pt x="1" y="3"/>
                    </a:lnTo>
                    <a:lnTo>
                      <a:pt x="1"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îSlïḋè"/>
              <p:cNvSpPr/>
              <p:nvPr/>
            </p:nvSpPr>
            <p:spPr bwMode="auto">
              <a:xfrm>
                <a:off x="4156177" y="157165"/>
                <a:ext cx="1588" cy="4763"/>
              </a:xfrm>
              <a:custGeom>
                <a:avLst/>
                <a:gdLst>
                  <a:gd name="T0" fmla="*/ 0 w 1"/>
                  <a:gd name="T1" fmla="*/ 1 h 3"/>
                  <a:gd name="T2" fmla="*/ 0 w 1"/>
                  <a:gd name="T3" fmla="*/ 0 h 3"/>
                  <a:gd name="T4" fmla="*/ 1 w 1"/>
                  <a:gd name="T5" fmla="*/ 0 h 3"/>
                  <a:gd name="T6" fmla="*/ 1 w 1"/>
                  <a:gd name="T7" fmla="*/ 1 h 3"/>
                  <a:gd name="T8" fmla="*/ 1 w 1"/>
                  <a:gd name="T9" fmla="*/ 3 h 3"/>
                  <a:gd name="T10" fmla="*/ 1 w 1"/>
                  <a:gd name="T11" fmla="*/ 3 h 3"/>
                  <a:gd name="T12" fmla="*/ 0 w 1"/>
                  <a:gd name="T13" fmla="*/ 3 h 3"/>
                  <a:gd name="T14" fmla="*/ 0 w 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1"/>
                    </a:moveTo>
                    <a:lnTo>
                      <a:pt x="0" y="0"/>
                    </a:lnTo>
                    <a:lnTo>
                      <a:pt x="1" y="0"/>
                    </a:lnTo>
                    <a:lnTo>
                      <a:pt x="1" y="1"/>
                    </a:lnTo>
                    <a:lnTo>
                      <a:pt x="1" y="3"/>
                    </a:lnTo>
                    <a:lnTo>
                      <a:pt x="1" y="3"/>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î$1íḋê"/>
              <p:cNvSpPr/>
              <p:nvPr/>
            </p:nvSpPr>
            <p:spPr bwMode="auto">
              <a:xfrm>
                <a:off x="4148240" y="157165"/>
                <a:ext cx="3175" cy="4763"/>
              </a:xfrm>
              <a:custGeom>
                <a:avLst/>
                <a:gdLst>
                  <a:gd name="T0" fmla="*/ 0 w 2"/>
                  <a:gd name="T1" fmla="*/ 1 h 3"/>
                  <a:gd name="T2" fmla="*/ 0 w 2"/>
                  <a:gd name="T3" fmla="*/ 0 h 3"/>
                  <a:gd name="T4" fmla="*/ 2 w 2"/>
                  <a:gd name="T5" fmla="*/ 1 h 3"/>
                  <a:gd name="T6" fmla="*/ 2 w 2"/>
                  <a:gd name="T7" fmla="*/ 3 h 3"/>
                  <a:gd name="T8" fmla="*/ 0 w 2"/>
                  <a:gd name="T9" fmla="*/ 3 h 3"/>
                  <a:gd name="T10" fmla="*/ 0 w 2"/>
                  <a:gd name="T11" fmla="*/ 3 h 3"/>
                  <a:gd name="T12" fmla="*/ 0 w 2"/>
                  <a:gd name="T13" fmla="*/ 3 h 3"/>
                  <a:gd name="T14" fmla="*/ 0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1"/>
                    </a:moveTo>
                    <a:lnTo>
                      <a:pt x="0" y="0"/>
                    </a:lnTo>
                    <a:lnTo>
                      <a:pt x="2" y="1"/>
                    </a:lnTo>
                    <a:lnTo>
                      <a:pt x="2" y="3"/>
                    </a:lnTo>
                    <a:lnTo>
                      <a:pt x="0" y="3"/>
                    </a:lnTo>
                    <a:lnTo>
                      <a:pt x="0" y="3"/>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íṣļíḑe"/>
              <p:cNvSpPr/>
              <p:nvPr/>
            </p:nvSpPr>
            <p:spPr bwMode="auto">
              <a:xfrm>
                <a:off x="4151415" y="163516"/>
                <a:ext cx="4763" cy="6350"/>
              </a:xfrm>
              <a:custGeom>
                <a:avLst/>
                <a:gdLst>
                  <a:gd name="T0" fmla="*/ 0 w 3"/>
                  <a:gd name="T1" fmla="*/ 2 h 4"/>
                  <a:gd name="T2" fmla="*/ 1 w 3"/>
                  <a:gd name="T3" fmla="*/ 2 h 4"/>
                  <a:gd name="T4" fmla="*/ 1 w 3"/>
                  <a:gd name="T5" fmla="*/ 0 h 4"/>
                  <a:gd name="T6" fmla="*/ 3 w 3"/>
                  <a:gd name="T7" fmla="*/ 4 h 4"/>
                  <a:gd name="T8" fmla="*/ 3 w 3"/>
                  <a:gd name="T9" fmla="*/ 4 h 4"/>
                  <a:gd name="T10" fmla="*/ 3 w 3"/>
                  <a:gd name="T11" fmla="*/ 4 h 4"/>
                  <a:gd name="T12" fmla="*/ 0 w 3"/>
                  <a:gd name="T13" fmla="*/ 4 h 4"/>
                  <a:gd name="T14" fmla="*/ 0 w 3"/>
                  <a:gd name="T15" fmla="*/ 4 h 4"/>
                  <a:gd name="T16" fmla="*/ 0 w 3"/>
                  <a:gd name="T17" fmla="*/ 4 h 4"/>
                  <a:gd name="T18" fmla="*/ 0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2"/>
                    </a:moveTo>
                    <a:lnTo>
                      <a:pt x="1" y="2"/>
                    </a:lnTo>
                    <a:lnTo>
                      <a:pt x="1" y="0"/>
                    </a:lnTo>
                    <a:lnTo>
                      <a:pt x="3" y="4"/>
                    </a:lnTo>
                    <a:lnTo>
                      <a:pt x="3" y="4"/>
                    </a:lnTo>
                    <a:lnTo>
                      <a:pt x="3" y="4"/>
                    </a:lnTo>
                    <a:lnTo>
                      <a:pt x="0" y="4"/>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íşľiḑè"/>
              <p:cNvSpPr/>
              <p:nvPr/>
            </p:nvSpPr>
            <p:spPr bwMode="auto">
              <a:xfrm>
                <a:off x="4151415" y="174627"/>
                <a:ext cx="1588" cy="3175"/>
              </a:xfrm>
              <a:custGeom>
                <a:avLst/>
                <a:gdLst>
                  <a:gd name="T0" fmla="*/ 0 w 1"/>
                  <a:gd name="T1" fmla="*/ 0 h 2"/>
                  <a:gd name="T2" fmla="*/ 1 w 1"/>
                  <a:gd name="T3" fmla="*/ 0 h 2"/>
                  <a:gd name="T4" fmla="*/ 1 w 1"/>
                  <a:gd name="T5" fmla="*/ 0 h 2"/>
                  <a:gd name="T6" fmla="*/ 1 w 1"/>
                  <a:gd name="T7" fmla="*/ 2 h 2"/>
                  <a:gd name="T8" fmla="*/ 1 w 1"/>
                  <a:gd name="T9" fmla="*/ 2 h 2"/>
                  <a:gd name="T10" fmla="*/ 0 w 1"/>
                  <a:gd name="T11" fmla="*/ 2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0"/>
                    </a:lnTo>
                    <a:lnTo>
                      <a:pt x="1" y="2"/>
                    </a:lnTo>
                    <a:lnTo>
                      <a:pt x="1" y="2"/>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îSļiḓé"/>
              <p:cNvSpPr/>
              <p:nvPr/>
            </p:nvSpPr>
            <p:spPr bwMode="auto">
              <a:xfrm>
                <a:off x="4164115" y="192091"/>
                <a:ext cx="1588" cy="6350"/>
              </a:xfrm>
              <a:custGeom>
                <a:avLst/>
                <a:gdLst>
                  <a:gd name="T0" fmla="*/ 1 w 1"/>
                  <a:gd name="T1" fmla="*/ 0 h 4"/>
                  <a:gd name="T2" fmla="*/ 1 w 1"/>
                  <a:gd name="T3" fmla="*/ 2 h 4"/>
                  <a:gd name="T4" fmla="*/ 1 w 1"/>
                  <a:gd name="T5" fmla="*/ 4 h 4"/>
                  <a:gd name="T6" fmla="*/ 0 w 1"/>
                  <a:gd name="T7" fmla="*/ 0 h 4"/>
                  <a:gd name="T8" fmla="*/ 0 w 1"/>
                  <a:gd name="T9" fmla="*/ 0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lnTo>
                      <a:pt x="1" y="2"/>
                    </a:lnTo>
                    <a:lnTo>
                      <a:pt x="1" y="4"/>
                    </a:lnTo>
                    <a:lnTo>
                      <a:pt x="0"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í$ḻíḋe"/>
              <p:cNvSpPr/>
              <p:nvPr/>
            </p:nvSpPr>
            <p:spPr bwMode="auto">
              <a:xfrm>
                <a:off x="4148240" y="179391"/>
                <a:ext cx="3175" cy="6350"/>
              </a:xfrm>
              <a:custGeom>
                <a:avLst/>
                <a:gdLst>
                  <a:gd name="T0" fmla="*/ 0 w 2"/>
                  <a:gd name="T1" fmla="*/ 2 h 4"/>
                  <a:gd name="T2" fmla="*/ 0 w 2"/>
                  <a:gd name="T3" fmla="*/ 2 h 4"/>
                  <a:gd name="T4" fmla="*/ 0 w 2"/>
                  <a:gd name="T5" fmla="*/ 0 h 4"/>
                  <a:gd name="T6" fmla="*/ 2 w 2"/>
                  <a:gd name="T7" fmla="*/ 2 h 4"/>
                  <a:gd name="T8" fmla="*/ 0 w 2"/>
                  <a:gd name="T9" fmla="*/ 2 h 4"/>
                  <a:gd name="T10" fmla="*/ 0 w 2"/>
                  <a:gd name="T11" fmla="*/ 2 h 4"/>
                  <a:gd name="T12" fmla="*/ 0 w 2"/>
                  <a:gd name="T13" fmla="*/ 2 h 4"/>
                  <a:gd name="T14" fmla="*/ 0 w 2"/>
                  <a:gd name="T15" fmla="*/ 4 h 4"/>
                  <a:gd name="T16" fmla="*/ 0 w 2"/>
                  <a:gd name="T17" fmla="*/ 2 h 4"/>
                  <a:gd name="T18" fmla="*/ 0 w 2"/>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2"/>
                    </a:moveTo>
                    <a:lnTo>
                      <a:pt x="0" y="2"/>
                    </a:lnTo>
                    <a:lnTo>
                      <a:pt x="0" y="0"/>
                    </a:lnTo>
                    <a:lnTo>
                      <a:pt x="2" y="2"/>
                    </a:lnTo>
                    <a:lnTo>
                      <a:pt x="0" y="2"/>
                    </a:lnTo>
                    <a:lnTo>
                      <a:pt x="0" y="2"/>
                    </a:lnTo>
                    <a:lnTo>
                      <a:pt x="0" y="2"/>
                    </a:lnTo>
                    <a:lnTo>
                      <a:pt x="0" y="4"/>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8" name="îşḻïḍè"/>
              <p:cNvSpPr/>
              <p:nvPr/>
            </p:nvSpPr>
            <p:spPr bwMode="auto">
              <a:xfrm>
                <a:off x="4151415" y="185741"/>
                <a:ext cx="4763" cy="1588"/>
              </a:xfrm>
              <a:custGeom>
                <a:avLst/>
                <a:gdLst>
                  <a:gd name="T0" fmla="*/ 0 w 3"/>
                  <a:gd name="T1" fmla="*/ 1 h 1"/>
                  <a:gd name="T2" fmla="*/ 0 w 3"/>
                  <a:gd name="T3" fmla="*/ 1 h 1"/>
                  <a:gd name="T4" fmla="*/ 1 w 3"/>
                  <a:gd name="T5" fmla="*/ 1 h 1"/>
                  <a:gd name="T6" fmla="*/ 1 w 3"/>
                  <a:gd name="T7" fmla="*/ 0 h 1"/>
                  <a:gd name="T8" fmla="*/ 1 w 3"/>
                  <a:gd name="T9" fmla="*/ 0 h 1"/>
                  <a:gd name="T10" fmla="*/ 1 w 3"/>
                  <a:gd name="T11" fmla="*/ 1 h 1"/>
                  <a:gd name="T12" fmla="*/ 3 w 3"/>
                  <a:gd name="T13" fmla="*/ 1 h 1"/>
                  <a:gd name="T14" fmla="*/ 1 w 3"/>
                  <a:gd name="T15" fmla="*/ 1 h 1"/>
                  <a:gd name="T16" fmla="*/ 1 w 3"/>
                  <a:gd name="T17" fmla="*/ 1 h 1"/>
                  <a:gd name="T18" fmla="*/ 0 w 3"/>
                  <a:gd name="T19" fmla="*/ 1 h 1"/>
                  <a:gd name="T20" fmla="*/ 0 w 3"/>
                  <a:gd name="T21" fmla="*/ 1 h 1"/>
                  <a:gd name="T22" fmla="*/ 0 w 3"/>
                  <a:gd name="T23" fmla="*/ 1 h 1"/>
                  <a:gd name="T24" fmla="*/ 0 w 3"/>
                  <a:gd name="T25" fmla="*/ 1 h 1"/>
                  <a:gd name="T26" fmla="*/ 0 w 3"/>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0" y="1"/>
                    </a:moveTo>
                    <a:lnTo>
                      <a:pt x="0" y="1"/>
                    </a:lnTo>
                    <a:lnTo>
                      <a:pt x="1" y="1"/>
                    </a:lnTo>
                    <a:lnTo>
                      <a:pt x="1" y="0"/>
                    </a:lnTo>
                    <a:lnTo>
                      <a:pt x="1" y="0"/>
                    </a:lnTo>
                    <a:lnTo>
                      <a:pt x="1" y="1"/>
                    </a:lnTo>
                    <a:lnTo>
                      <a:pt x="3" y="1"/>
                    </a:lnTo>
                    <a:lnTo>
                      <a:pt x="1" y="1"/>
                    </a:lnTo>
                    <a:lnTo>
                      <a:pt x="1" y="1"/>
                    </a:lnTo>
                    <a:lnTo>
                      <a:pt x="0" y="1"/>
                    </a:lnTo>
                    <a:lnTo>
                      <a:pt x="0" y="1"/>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ïSḷîḓê"/>
              <p:cNvSpPr/>
              <p:nvPr/>
            </p:nvSpPr>
            <p:spPr bwMode="auto">
              <a:xfrm>
                <a:off x="4148240" y="192091"/>
                <a:ext cx="7938" cy="6350"/>
              </a:xfrm>
              <a:custGeom>
                <a:avLst/>
                <a:gdLst>
                  <a:gd name="T0" fmla="*/ 0 w 5"/>
                  <a:gd name="T1" fmla="*/ 0 h 4"/>
                  <a:gd name="T2" fmla="*/ 2 w 5"/>
                  <a:gd name="T3" fmla="*/ 0 h 4"/>
                  <a:gd name="T4" fmla="*/ 2 w 5"/>
                  <a:gd name="T5" fmla="*/ 0 h 4"/>
                  <a:gd name="T6" fmla="*/ 5 w 5"/>
                  <a:gd name="T7" fmla="*/ 0 h 4"/>
                  <a:gd name="T8" fmla="*/ 5 w 5"/>
                  <a:gd name="T9" fmla="*/ 0 h 4"/>
                  <a:gd name="T10" fmla="*/ 3 w 5"/>
                  <a:gd name="T11" fmla="*/ 2 h 4"/>
                  <a:gd name="T12" fmla="*/ 3 w 5"/>
                  <a:gd name="T13" fmla="*/ 2 h 4"/>
                  <a:gd name="T14" fmla="*/ 3 w 5"/>
                  <a:gd name="T15" fmla="*/ 4 h 4"/>
                  <a:gd name="T16" fmla="*/ 3 w 5"/>
                  <a:gd name="T17" fmla="*/ 4 h 4"/>
                  <a:gd name="T18" fmla="*/ 2 w 5"/>
                  <a:gd name="T19" fmla="*/ 2 h 4"/>
                  <a:gd name="T20" fmla="*/ 0 w 5"/>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0" y="0"/>
                    </a:moveTo>
                    <a:lnTo>
                      <a:pt x="2" y="0"/>
                    </a:lnTo>
                    <a:lnTo>
                      <a:pt x="2" y="0"/>
                    </a:lnTo>
                    <a:lnTo>
                      <a:pt x="5" y="0"/>
                    </a:lnTo>
                    <a:lnTo>
                      <a:pt x="5" y="0"/>
                    </a:lnTo>
                    <a:lnTo>
                      <a:pt x="3" y="2"/>
                    </a:lnTo>
                    <a:lnTo>
                      <a:pt x="3" y="2"/>
                    </a:lnTo>
                    <a:lnTo>
                      <a:pt x="3" y="4"/>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iṣliḋê"/>
              <p:cNvSpPr/>
              <p:nvPr/>
            </p:nvSpPr>
            <p:spPr bwMode="auto">
              <a:xfrm>
                <a:off x="4148240" y="207966"/>
                <a:ext cx="7938" cy="6350"/>
              </a:xfrm>
              <a:custGeom>
                <a:avLst/>
                <a:gdLst>
                  <a:gd name="T0" fmla="*/ 0 w 5"/>
                  <a:gd name="T1" fmla="*/ 4 h 4"/>
                  <a:gd name="T2" fmla="*/ 2 w 5"/>
                  <a:gd name="T3" fmla="*/ 2 h 4"/>
                  <a:gd name="T4" fmla="*/ 2 w 5"/>
                  <a:gd name="T5" fmla="*/ 2 h 4"/>
                  <a:gd name="T6" fmla="*/ 3 w 5"/>
                  <a:gd name="T7" fmla="*/ 0 h 4"/>
                  <a:gd name="T8" fmla="*/ 3 w 5"/>
                  <a:gd name="T9" fmla="*/ 0 h 4"/>
                  <a:gd name="T10" fmla="*/ 3 w 5"/>
                  <a:gd name="T11" fmla="*/ 0 h 4"/>
                  <a:gd name="T12" fmla="*/ 5 w 5"/>
                  <a:gd name="T13" fmla="*/ 4 h 4"/>
                  <a:gd name="T14" fmla="*/ 5 w 5"/>
                  <a:gd name="T15" fmla="*/ 4 h 4"/>
                  <a:gd name="T16" fmla="*/ 3 w 5"/>
                  <a:gd name="T17" fmla="*/ 4 h 4"/>
                  <a:gd name="T18" fmla="*/ 2 w 5"/>
                  <a:gd name="T19" fmla="*/ 4 h 4"/>
                  <a:gd name="T20" fmla="*/ 0 w 5"/>
                  <a:gd name="T21" fmla="*/ 4 h 4"/>
                  <a:gd name="T22" fmla="*/ 0 w 5"/>
                  <a:gd name="T23" fmla="*/ 4 h 4"/>
                  <a:gd name="T24" fmla="*/ 0 w 5"/>
                  <a:gd name="T25" fmla="*/ 4 h 4"/>
                  <a:gd name="T26" fmla="*/ 0 w 5"/>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
                    <a:moveTo>
                      <a:pt x="0" y="4"/>
                    </a:moveTo>
                    <a:lnTo>
                      <a:pt x="2" y="2"/>
                    </a:lnTo>
                    <a:lnTo>
                      <a:pt x="2" y="2"/>
                    </a:lnTo>
                    <a:lnTo>
                      <a:pt x="3" y="0"/>
                    </a:lnTo>
                    <a:lnTo>
                      <a:pt x="3" y="0"/>
                    </a:lnTo>
                    <a:lnTo>
                      <a:pt x="3" y="0"/>
                    </a:lnTo>
                    <a:lnTo>
                      <a:pt x="5" y="4"/>
                    </a:lnTo>
                    <a:lnTo>
                      <a:pt x="5" y="4"/>
                    </a:lnTo>
                    <a:lnTo>
                      <a:pt x="3" y="4"/>
                    </a:lnTo>
                    <a:lnTo>
                      <a:pt x="2" y="4"/>
                    </a:lnTo>
                    <a:lnTo>
                      <a:pt x="0" y="4"/>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ïṩľïde"/>
              <p:cNvSpPr/>
              <p:nvPr/>
            </p:nvSpPr>
            <p:spPr bwMode="auto">
              <a:xfrm>
                <a:off x="4148240" y="234953"/>
                <a:ext cx="7938" cy="4763"/>
              </a:xfrm>
              <a:custGeom>
                <a:avLst/>
                <a:gdLst>
                  <a:gd name="T0" fmla="*/ 2 w 5"/>
                  <a:gd name="T1" fmla="*/ 1 h 3"/>
                  <a:gd name="T2" fmla="*/ 2 w 5"/>
                  <a:gd name="T3" fmla="*/ 0 h 3"/>
                  <a:gd name="T4" fmla="*/ 2 w 5"/>
                  <a:gd name="T5" fmla="*/ 0 h 3"/>
                  <a:gd name="T6" fmla="*/ 2 w 5"/>
                  <a:gd name="T7" fmla="*/ 0 h 3"/>
                  <a:gd name="T8" fmla="*/ 3 w 5"/>
                  <a:gd name="T9" fmla="*/ 0 h 3"/>
                  <a:gd name="T10" fmla="*/ 5 w 5"/>
                  <a:gd name="T11" fmla="*/ 3 h 3"/>
                  <a:gd name="T12" fmla="*/ 5 w 5"/>
                  <a:gd name="T13" fmla="*/ 3 h 3"/>
                  <a:gd name="T14" fmla="*/ 3 w 5"/>
                  <a:gd name="T15" fmla="*/ 3 h 3"/>
                  <a:gd name="T16" fmla="*/ 0 w 5"/>
                  <a:gd name="T17" fmla="*/ 3 h 3"/>
                  <a:gd name="T18" fmla="*/ 0 w 5"/>
                  <a:gd name="T19" fmla="*/ 3 h 3"/>
                  <a:gd name="T20" fmla="*/ 0 w 5"/>
                  <a:gd name="T21" fmla="*/ 3 h 3"/>
                  <a:gd name="T22" fmla="*/ 2 w 5"/>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2" y="1"/>
                    </a:moveTo>
                    <a:lnTo>
                      <a:pt x="2" y="0"/>
                    </a:lnTo>
                    <a:lnTo>
                      <a:pt x="2" y="0"/>
                    </a:lnTo>
                    <a:lnTo>
                      <a:pt x="2" y="0"/>
                    </a:lnTo>
                    <a:lnTo>
                      <a:pt x="3" y="0"/>
                    </a:lnTo>
                    <a:lnTo>
                      <a:pt x="5" y="3"/>
                    </a:lnTo>
                    <a:lnTo>
                      <a:pt x="5" y="3"/>
                    </a:lnTo>
                    <a:lnTo>
                      <a:pt x="3" y="3"/>
                    </a:lnTo>
                    <a:lnTo>
                      <a:pt x="0" y="3"/>
                    </a:lnTo>
                    <a:lnTo>
                      <a:pt x="0" y="3"/>
                    </a:lnTo>
                    <a:lnTo>
                      <a:pt x="0" y="3"/>
                    </a:ln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ïŝľîďe"/>
              <p:cNvSpPr/>
              <p:nvPr/>
            </p:nvSpPr>
            <p:spPr bwMode="auto">
              <a:xfrm>
                <a:off x="4148240" y="244478"/>
                <a:ext cx="7938" cy="4763"/>
              </a:xfrm>
              <a:custGeom>
                <a:avLst/>
                <a:gdLst>
                  <a:gd name="T0" fmla="*/ 0 w 5"/>
                  <a:gd name="T1" fmla="*/ 0 h 3"/>
                  <a:gd name="T2" fmla="*/ 2 w 5"/>
                  <a:gd name="T3" fmla="*/ 0 h 3"/>
                  <a:gd name="T4" fmla="*/ 3 w 5"/>
                  <a:gd name="T5" fmla="*/ 0 h 3"/>
                  <a:gd name="T6" fmla="*/ 3 w 5"/>
                  <a:gd name="T7" fmla="*/ 0 h 3"/>
                  <a:gd name="T8" fmla="*/ 5 w 5"/>
                  <a:gd name="T9" fmla="*/ 0 h 3"/>
                  <a:gd name="T10" fmla="*/ 3 w 5"/>
                  <a:gd name="T11" fmla="*/ 0 h 3"/>
                  <a:gd name="T12" fmla="*/ 3 w 5"/>
                  <a:gd name="T13" fmla="*/ 0 h 3"/>
                  <a:gd name="T14" fmla="*/ 3 w 5"/>
                  <a:gd name="T15" fmla="*/ 2 h 3"/>
                  <a:gd name="T16" fmla="*/ 2 w 5"/>
                  <a:gd name="T17" fmla="*/ 3 h 3"/>
                  <a:gd name="T18" fmla="*/ 2 w 5"/>
                  <a:gd name="T19" fmla="*/ 3 h 3"/>
                  <a:gd name="T20" fmla="*/ 0 w 5"/>
                  <a:gd name="T21" fmla="*/ 2 h 3"/>
                  <a:gd name="T22" fmla="*/ 0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0" y="0"/>
                    </a:moveTo>
                    <a:lnTo>
                      <a:pt x="2" y="0"/>
                    </a:lnTo>
                    <a:lnTo>
                      <a:pt x="3" y="0"/>
                    </a:lnTo>
                    <a:lnTo>
                      <a:pt x="3" y="0"/>
                    </a:lnTo>
                    <a:lnTo>
                      <a:pt x="5" y="0"/>
                    </a:lnTo>
                    <a:lnTo>
                      <a:pt x="3" y="0"/>
                    </a:lnTo>
                    <a:lnTo>
                      <a:pt x="3" y="0"/>
                    </a:lnTo>
                    <a:lnTo>
                      <a:pt x="3" y="2"/>
                    </a:lnTo>
                    <a:lnTo>
                      <a:pt x="2" y="3"/>
                    </a:lnTo>
                    <a:lnTo>
                      <a:pt x="2" y="3"/>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3" name="ïSľîḓé"/>
              <p:cNvSpPr/>
              <p:nvPr/>
            </p:nvSpPr>
            <p:spPr bwMode="auto">
              <a:xfrm>
                <a:off x="4153002" y="249241"/>
                <a:ext cx="4763" cy="7938"/>
              </a:xfrm>
              <a:custGeom>
                <a:avLst/>
                <a:gdLst>
                  <a:gd name="T0" fmla="*/ 0 w 3"/>
                  <a:gd name="T1" fmla="*/ 4 h 5"/>
                  <a:gd name="T2" fmla="*/ 2 w 3"/>
                  <a:gd name="T3" fmla="*/ 2 h 5"/>
                  <a:gd name="T4" fmla="*/ 2 w 3"/>
                  <a:gd name="T5" fmla="*/ 0 h 5"/>
                  <a:gd name="T6" fmla="*/ 3 w 3"/>
                  <a:gd name="T7" fmla="*/ 0 h 5"/>
                  <a:gd name="T8" fmla="*/ 3 w 3"/>
                  <a:gd name="T9" fmla="*/ 0 h 5"/>
                  <a:gd name="T10" fmla="*/ 3 w 3"/>
                  <a:gd name="T11" fmla="*/ 4 h 5"/>
                  <a:gd name="T12" fmla="*/ 3 w 3"/>
                  <a:gd name="T13" fmla="*/ 5 h 5"/>
                  <a:gd name="T14" fmla="*/ 3 w 3"/>
                  <a:gd name="T15" fmla="*/ 5 h 5"/>
                  <a:gd name="T16" fmla="*/ 2 w 3"/>
                  <a:gd name="T17" fmla="*/ 5 h 5"/>
                  <a:gd name="T18" fmla="*/ 0 w 3"/>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0" y="4"/>
                    </a:moveTo>
                    <a:lnTo>
                      <a:pt x="2" y="2"/>
                    </a:lnTo>
                    <a:lnTo>
                      <a:pt x="2" y="0"/>
                    </a:lnTo>
                    <a:lnTo>
                      <a:pt x="3" y="0"/>
                    </a:lnTo>
                    <a:lnTo>
                      <a:pt x="3" y="0"/>
                    </a:lnTo>
                    <a:lnTo>
                      <a:pt x="3" y="4"/>
                    </a:lnTo>
                    <a:lnTo>
                      <a:pt x="3" y="5"/>
                    </a:lnTo>
                    <a:lnTo>
                      <a:pt x="3" y="5"/>
                    </a:lnTo>
                    <a:lnTo>
                      <a:pt x="2"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4" name="iṡļïḋé"/>
              <p:cNvSpPr/>
              <p:nvPr/>
            </p:nvSpPr>
            <p:spPr bwMode="auto">
              <a:xfrm>
                <a:off x="4153002" y="273054"/>
                <a:ext cx="4763" cy="11113"/>
              </a:xfrm>
              <a:custGeom>
                <a:avLst/>
                <a:gdLst>
                  <a:gd name="T0" fmla="*/ 0 w 3"/>
                  <a:gd name="T1" fmla="*/ 3 h 7"/>
                  <a:gd name="T2" fmla="*/ 2 w 3"/>
                  <a:gd name="T3" fmla="*/ 3 h 7"/>
                  <a:gd name="T4" fmla="*/ 2 w 3"/>
                  <a:gd name="T5" fmla="*/ 2 h 7"/>
                  <a:gd name="T6" fmla="*/ 3 w 3"/>
                  <a:gd name="T7" fmla="*/ 0 h 7"/>
                  <a:gd name="T8" fmla="*/ 3 w 3"/>
                  <a:gd name="T9" fmla="*/ 2 h 7"/>
                  <a:gd name="T10" fmla="*/ 3 w 3"/>
                  <a:gd name="T11" fmla="*/ 3 h 7"/>
                  <a:gd name="T12" fmla="*/ 3 w 3"/>
                  <a:gd name="T13" fmla="*/ 7 h 7"/>
                  <a:gd name="T14" fmla="*/ 3 w 3"/>
                  <a:gd name="T15" fmla="*/ 7 h 7"/>
                  <a:gd name="T16" fmla="*/ 0 w 3"/>
                  <a:gd name="T17" fmla="*/ 5 h 7"/>
                  <a:gd name="T18" fmla="*/ 0 w 3"/>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3"/>
                    </a:moveTo>
                    <a:lnTo>
                      <a:pt x="2" y="3"/>
                    </a:lnTo>
                    <a:lnTo>
                      <a:pt x="2" y="2"/>
                    </a:lnTo>
                    <a:lnTo>
                      <a:pt x="3" y="0"/>
                    </a:lnTo>
                    <a:lnTo>
                      <a:pt x="3" y="2"/>
                    </a:lnTo>
                    <a:lnTo>
                      <a:pt x="3" y="3"/>
                    </a:lnTo>
                    <a:lnTo>
                      <a:pt x="3" y="7"/>
                    </a:lnTo>
                    <a:lnTo>
                      <a:pt x="3" y="7"/>
                    </a:lnTo>
                    <a:lnTo>
                      <a:pt x="0" y="5"/>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5" name="î$ľîďe"/>
              <p:cNvSpPr/>
              <p:nvPr/>
            </p:nvSpPr>
            <p:spPr bwMode="auto">
              <a:xfrm>
                <a:off x="4153002" y="298453"/>
                <a:ext cx="4763" cy="14288"/>
              </a:xfrm>
              <a:custGeom>
                <a:avLst/>
                <a:gdLst>
                  <a:gd name="T0" fmla="*/ 0 w 3"/>
                  <a:gd name="T1" fmla="*/ 4 h 9"/>
                  <a:gd name="T2" fmla="*/ 2 w 3"/>
                  <a:gd name="T3" fmla="*/ 4 h 9"/>
                  <a:gd name="T4" fmla="*/ 2 w 3"/>
                  <a:gd name="T5" fmla="*/ 2 h 9"/>
                  <a:gd name="T6" fmla="*/ 3 w 3"/>
                  <a:gd name="T7" fmla="*/ 0 h 9"/>
                  <a:gd name="T8" fmla="*/ 3 w 3"/>
                  <a:gd name="T9" fmla="*/ 2 h 9"/>
                  <a:gd name="T10" fmla="*/ 3 w 3"/>
                  <a:gd name="T11" fmla="*/ 4 h 9"/>
                  <a:gd name="T12" fmla="*/ 3 w 3"/>
                  <a:gd name="T13" fmla="*/ 7 h 9"/>
                  <a:gd name="T14" fmla="*/ 3 w 3"/>
                  <a:gd name="T15" fmla="*/ 9 h 9"/>
                  <a:gd name="T16" fmla="*/ 0 w 3"/>
                  <a:gd name="T17" fmla="*/ 5 h 9"/>
                  <a:gd name="T18" fmla="*/ 0 w 3"/>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0" y="4"/>
                    </a:moveTo>
                    <a:lnTo>
                      <a:pt x="2" y="4"/>
                    </a:lnTo>
                    <a:lnTo>
                      <a:pt x="2" y="2"/>
                    </a:lnTo>
                    <a:lnTo>
                      <a:pt x="3" y="0"/>
                    </a:lnTo>
                    <a:lnTo>
                      <a:pt x="3" y="2"/>
                    </a:lnTo>
                    <a:lnTo>
                      <a:pt x="3" y="4"/>
                    </a:lnTo>
                    <a:lnTo>
                      <a:pt x="3" y="7"/>
                    </a:lnTo>
                    <a:lnTo>
                      <a:pt x="3" y="9"/>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6" name="íṡḻiḑê"/>
              <p:cNvSpPr/>
              <p:nvPr/>
            </p:nvSpPr>
            <p:spPr bwMode="auto">
              <a:xfrm>
                <a:off x="4153002" y="327029"/>
                <a:ext cx="4763" cy="14288"/>
              </a:xfrm>
              <a:custGeom>
                <a:avLst/>
                <a:gdLst>
                  <a:gd name="T0" fmla="*/ 0 w 3"/>
                  <a:gd name="T1" fmla="*/ 4 h 9"/>
                  <a:gd name="T2" fmla="*/ 0 w 3"/>
                  <a:gd name="T3" fmla="*/ 2 h 9"/>
                  <a:gd name="T4" fmla="*/ 2 w 3"/>
                  <a:gd name="T5" fmla="*/ 0 h 9"/>
                  <a:gd name="T6" fmla="*/ 3 w 3"/>
                  <a:gd name="T7" fmla="*/ 0 h 9"/>
                  <a:gd name="T8" fmla="*/ 3 w 3"/>
                  <a:gd name="T9" fmla="*/ 0 h 9"/>
                  <a:gd name="T10" fmla="*/ 3 w 3"/>
                  <a:gd name="T11" fmla="*/ 4 h 9"/>
                  <a:gd name="T12" fmla="*/ 3 w 3"/>
                  <a:gd name="T13" fmla="*/ 7 h 9"/>
                  <a:gd name="T14" fmla="*/ 3 w 3"/>
                  <a:gd name="T15" fmla="*/ 9 h 9"/>
                  <a:gd name="T16" fmla="*/ 0 w 3"/>
                  <a:gd name="T17" fmla="*/ 5 h 9"/>
                  <a:gd name="T18" fmla="*/ 0 w 3"/>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0" y="4"/>
                    </a:moveTo>
                    <a:lnTo>
                      <a:pt x="0" y="2"/>
                    </a:lnTo>
                    <a:lnTo>
                      <a:pt x="2" y="0"/>
                    </a:lnTo>
                    <a:lnTo>
                      <a:pt x="3" y="0"/>
                    </a:lnTo>
                    <a:lnTo>
                      <a:pt x="3" y="0"/>
                    </a:lnTo>
                    <a:lnTo>
                      <a:pt x="3" y="4"/>
                    </a:lnTo>
                    <a:lnTo>
                      <a:pt x="3" y="7"/>
                    </a:lnTo>
                    <a:lnTo>
                      <a:pt x="3" y="9"/>
                    </a:lnTo>
                    <a:lnTo>
                      <a:pt x="0" y="5"/>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7" name="îṧḻïdé"/>
              <p:cNvSpPr/>
              <p:nvPr/>
            </p:nvSpPr>
            <p:spPr bwMode="auto">
              <a:xfrm>
                <a:off x="4153002" y="354017"/>
                <a:ext cx="3175" cy="9525"/>
              </a:xfrm>
              <a:custGeom>
                <a:avLst/>
                <a:gdLst>
                  <a:gd name="T0" fmla="*/ 0 w 2"/>
                  <a:gd name="T1" fmla="*/ 1 h 6"/>
                  <a:gd name="T2" fmla="*/ 2 w 2"/>
                  <a:gd name="T3" fmla="*/ 0 h 6"/>
                  <a:gd name="T4" fmla="*/ 2 w 2"/>
                  <a:gd name="T5" fmla="*/ 0 h 6"/>
                  <a:gd name="T6" fmla="*/ 2 w 2"/>
                  <a:gd name="T7" fmla="*/ 0 h 6"/>
                  <a:gd name="T8" fmla="*/ 2 w 2"/>
                  <a:gd name="T9" fmla="*/ 5 h 6"/>
                  <a:gd name="T10" fmla="*/ 2 w 2"/>
                  <a:gd name="T11" fmla="*/ 6 h 6"/>
                  <a:gd name="T12" fmla="*/ 2 w 2"/>
                  <a:gd name="T13" fmla="*/ 6 h 6"/>
                  <a:gd name="T14" fmla="*/ 0 w 2"/>
                  <a:gd name="T15" fmla="*/ 3 h 6"/>
                  <a:gd name="T16" fmla="*/ 0 w 2"/>
                  <a:gd name="T17" fmla="*/ 3 h 6"/>
                  <a:gd name="T18" fmla="*/ 0 w 2"/>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0" y="1"/>
                    </a:moveTo>
                    <a:lnTo>
                      <a:pt x="2" y="0"/>
                    </a:lnTo>
                    <a:lnTo>
                      <a:pt x="2" y="0"/>
                    </a:lnTo>
                    <a:lnTo>
                      <a:pt x="2" y="0"/>
                    </a:lnTo>
                    <a:lnTo>
                      <a:pt x="2" y="5"/>
                    </a:lnTo>
                    <a:lnTo>
                      <a:pt x="2" y="6"/>
                    </a:lnTo>
                    <a:lnTo>
                      <a:pt x="2" y="6"/>
                    </a:lnTo>
                    <a:lnTo>
                      <a:pt x="0" y="3"/>
                    </a:lnTo>
                    <a:lnTo>
                      <a:pt x="0" y="3"/>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8" name="iślîḑé"/>
              <p:cNvSpPr/>
              <p:nvPr/>
            </p:nvSpPr>
            <p:spPr bwMode="auto">
              <a:xfrm>
                <a:off x="4164115" y="395292"/>
                <a:ext cx="7938" cy="3175"/>
              </a:xfrm>
              <a:custGeom>
                <a:avLst/>
                <a:gdLst>
                  <a:gd name="T0" fmla="*/ 0 w 5"/>
                  <a:gd name="T1" fmla="*/ 0 h 2"/>
                  <a:gd name="T2" fmla="*/ 3 w 5"/>
                  <a:gd name="T3" fmla="*/ 0 h 2"/>
                  <a:gd name="T4" fmla="*/ 5 w 5"/>
                  <a:gd name="T5" fmla="*/ 0 h 2"/>
                  <a:gd name="T6" fmla="*/ 5 w 5"/>
                  <a:gd name="T7" fmla="*/ 0 h 2"/>
                  <a:gd name="T8" fmla="*/ 5 w 5"/>
                  <a:gd name="T9" fmla="*/ 0 h 2"/>
                  <a:gd name="T10" fmla="*/ 5 w 5"/>
                  <a:gd name="T11" fmla="*/ 0 h 2"/>
                  <a:gd name="T12" fmla="*/ 3 w 5"/>
                  <a:gd name="T13" fmla="*/ 2 h 2"/>
                  <a:gd name="T14" fmla="*/ 3 w 5"/>
                  <a:gd name="T15" fmla="*/ 2 h 2"/>
                  <a:gd name="T16" fmla="*/ 1 w 5"/>
                  <a:gd name="T17" fmla="*/ 0 h 2"/>
                  <a:gd name="T18" fmla="*/ 0 w 5"/>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0" y="0"/>
                    </a:moveTo>
                    <a:lnTo>
                      <a:pt x="3" y="0"/>
                    </a:lnTo>
                    <a:lnTo>
                      <a:pt x="5" y="0"/>
                    </a:lnTo>
                    <a:lnTo>
                      <a:pt x="5" y="0"/>
                    </a:lnTo>
                    <a:lnTo>
                      <a:pt x="5" y="0"/>
                    </a:lnTo>
                    <a:lnTo>
                      <a:pt x="5" y="0"/>
                    </a:lnTo>
                    <a:lnTo>
                      <a:pt x="3" y="2"/>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îṣḻîḓê"/>
              <p:cNvSpPr/>
              <p:nvPr/>
            </p:nvSpPr>
            <p:spPr bwMode="auto">
              <a:xfrm>
                <a:off x="4148240" y="509594"/>
                <a:ext cx="7938" cy="15875"/>
              </a:xfrm>
              <a:custGeom>
                <a:avLst/>
                <a:gdLst>
                  <a:gd name="T0" fmla="*/ 0 w 5"/>
                  <a:gd name="T1" fmla="*/ 5 h 10"/>
                  <a:gd name="T2" fmla="*/ 2 w 5"/>
                  <a:gd name="T3" fmla="*/ 2 h 10"/>
                  <a:gd name="T4" fmla="*/ 5 w 5"/>
                  <a:gd name="T5" fmla="*/ 0 h 10"/>
                  <a:gd name="T6" fmla="*/ 5 w 5"/>
                  <a:gd name="T7" fmla="*/ 0 h 10"/>
                  <a:gd name="T8" fmla="*/ 5 w 5"/>
                  <a:gd name="T9" fmla="*/ 0 h 10"/>
                  <a:gd name="T10" fmla="*/ 5 w 5"/>
                  <a:gd name="T11" fmla="*/ 5 h 10"/>
                  <a:gd name="T12" fmla="*/ 5 w 5"/>
                  <a:gd name="T13" fmla="*/ 10 h 10"/>
                  <a:gd name="T14" fmla="*/ 5 w 5"/>
                  <a:gd name="T15" fmla="*/ 10 h 10"/>
                  <a:gd name="T16" fmla="*/ 2 w 5"/>
                  <a:gd name="T17" fmla="*/ 8 h 10"/>
                  <a:gd name="T18" fmla="*/ 0 w 5"/>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0" y="5"/>
                    </a:moveTo>
                    <a:lnTo>
                      <a:pt x="2" y="2"/>
                    </a:lnTo>
                    <a:lnTo>
                      <a:pt x="5" y="0"/>
                    </a:lnTo>
                    <a:lnTo>
                      <a:pt x="5" y="0"/>
                    </a:lnTo>
                    <a:lnTo>
                      <a:pt x="5" y="0"/>
                    </a:lnTo>
                    <a:lnTo>
                      <a:pt x="5" y="5"/>
                    </a:lnTo>
                    <a:lnTo>
                      <a:pt x="5" y="10"/>
                    </a:lnTo>
                    <a:lnTo>
                      <a:pt x="5" y="10"/>
                    </a:lnTo>
                    <a:lnTo>
                      <a:pt x="2" y="8"/>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íSlïdê"/>
              <p:cNvSpPr/>
              <p:nvPr/>
            </p:nvSpPr>
            <p:spPr bwMode="auto">
              <a:xfrm>
                <a:off x="4145065" y="538169"/>
                <a:ext cx="11113" cy="23813"/>
              </a:xfrm>
              <a:custGeom>
                <a:avLst/>
                <a:gdLst>
                  <a:gd name="T0" fmla="*/ 0 w 4"/>
                  <a:gd name="T1" fmla="*/ 4 h 9"/>
                  <a:gd name="T2" fmla="*/ 1 w 4"/>
                  <a:gd name="T3" fmla="*/ 3 h 9"/>
                  <a:gd name="T4" fmla="*/ 3 w 4"/>
                  <a:gd name="T5" fmla="*/ 0 h 9"/>
                  <a:gd name="T6" fmla="*/ 4 w 4"/>
                  <a:gd name="T7" fmla="*/ 0 h 9"/>
                  <a:gd name="T8" fmla="*/ 4 w 4"/>
                  <a:gd name="T9" fmla="*/ 1 h 9"/>
                  <a:gd name="T10" fmla="*/ 4 w 4"/>
                  <a:gd name="T11" fmla="*/ 6 h 9"/>
                  <a:gd name="T12" fmla="*/ 4 w 4"/>
                  <a:gd name="T13" fmla="*/ 9 h 9"/>
                  <a:gd name="T14" fmla="*/ 4 w 4"/>
                  <a:gd name="T15" fmla="*/ 9 h 9"/>
                  <a:gd name="T16" fmla="*/ 3 w 4"/>
                  <a:gd name="T17" fmla="*/ 8 h 9"/>
                  <a:gd name="T18" fmla="*/ 0 w 4"/>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4"/>
                    </a:moveTo>
                    <a:cubicBezTo>
                      <a:pt x="1" y="3"/>
                      <a:pt x="1" y="3"/>
                      <a:pt x="1" y="3"/>
                    </a:cubicBezTo>
                    <a:cubicBezTo>
                      <a:pt x="3" y="0"/>
                      <a:pt x="3" y="0"/>
                      <a:pt x="3" y="0"/>
                    </a:cubicBezTo>
                    <a:cubicBezTo>
                      <a:pt x="4" y="0"/>
                      <a:pt x="4" y="0"/>
                      <a:pt x="4" y="0"/>
                    </a:cubicBezTo>
                    <a:cubicBezTo>
                      <a:pt x="4" y="1"/>
                      <a:pt x="4" y="1"/>
                      <a:pt x="4" y="1"/>
                    </a:cubicBezTo>
                    <a:cubicBezTo>
                      <a:pt x="4" y="3"/>
                      <a:pt x="4" y="4"/>
                      <a:pt x="4" y="6"/>
                    </a:cubicBezTo>
                    <a:cubicBezTo>
                      <a:pt x="4" y="9"/>
                      <a:pt x="4" y="9"/>
                      <a:pt x="4" y="9"/>
                    </a:cubicBezTo>
                    <a:cubicBezTo>
                      <a:pt x="4" y="9"/>
                      <a:pt x="4" y="9"/>
                      <a:pt x="4" y="9"/>
                    </a:cubicBezTo>
                    <a:cubicBezTo>
                      <a:pt x="3" y="8"/>
                      <a:pt x="3" y="8"/>
                      <a:pt x="3" y="8"/>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1" name="ïśḻíḋè"/>
              <p:cNvSpPr/>
              <p:nvPr/>
            </p:nvSpPr>
            <p:spPr bwMode="auto">
              <a:xfrm>
                <a:off x="4094264" y="688982"/>
                <a:ext cx="12700" cy="0"/>
              </a:xfrm>
              <a:custGeom>
                <a:avLst/>
                <a:gdLst>
                  <a:gd name="T0" fmla="*/ 0 w 8"/>
                  <a:gd name="T1" fmla="*/ 3 w 8"/>
                  <a:gd name="T2" fmla="*/ 5 w 8"/>
                  <a:gd name="T3" fmla="*/ 8 w 8"/>
                  <a:gd name="T4" fmla="*/ 8 w 8"/>
                  <a:gd name="T5" fmla="*/ 6 w 8"/>
                  <a:gd name="T6" fmla="*/ 3 w 8"/>
                  <a:gd name="T7" fmla="*/ 0 w 8"/>
                  <a:gd name="T8"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8">
                    <a:moveTo>
                      <a:pt x="0" y="0"/>
                    </a:moveTo>
                    <a:lnTo>
                      <a:pt x="3" y="0"/>
                    </a:lnTo>
                    <a:lnTo>
                      <a:pt x="5" y="0"/>
                    </a:lnTo>
                    <a:lnTo>
                      <a:pt x="8" y="0"/>
                    </a:lnTo>
                    <a:lnTo>
                      <a:pt x="8" y="0"/>
                    </a:lnTo>
                    <a:lnTo>
                      <a:pt x="6" y="0"/>
                    </a:lnTo>
                    <a:lnTo>
                      <a:pt x="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2" name="išļîdê"/>
              <p:cNvSpPr/>
              <p:nvPr/>
            </p:nvSpPr>
            <p:spPr bwMode="auto">
              <a:xfrm>
                <a:off x="4106964" y="725495"/>
                <a:ext cx="12700" cy="9525"/>
              </a:xfrm>
              <a:custGeom>
                <a:avLst/>
                <a:gdLst>
                  <a:gd name="T0" fmla="*/ 2 w 8"/>
                  <a:gd name="T1" fmla="*/ 5 h 6"/>
                  <a:gd name="T2" fmla="*/ 3 w 8"/>
                  <a:gd name="T3" fmla="*/ 1 h 6"/>
                  <a:gd name="T4" fmla="*/ 3 w 8"/>
                  <a:gd name="T5" fmla="*/ 1 h 6"/>
                  <a:gd name="T6" fmla="*/ 5 w 8"/>
                  <a:gd name="T7" fmla="*/ 1 h 6"/>
                  <a:gd name="T8" fmla="*/ 5 w 8"/>
                  <a:gd name="T9" fmla="*/ 0 h 6"/>
                  <a:gd name="T10" fmla="*/ 6 w 8"/>
                  <a:gd name="T11" fmla="*/ 3 h 6"/>
                  <a:gd name="T12" fmla="*/ 6 w 8"/>
                  <a:gd name="T13" fmla="*/ 5 h 6"/>
                  <a:gd name="T14" fmla="*/ 8 w 8"/>
                  <a:gd name="T15" fmla="*/ 6 h 6"/>
                  <a:gd name="T16" fmla="*/ 6 w 8"/>
                  <a:gd name="T17" fmla="*/ 6 h 6"/>
                  <a:gd name="T18" fmla="*/ 3 w 8"/>
                  <a:gd name="T19" fmla="*/ 6 h 6"/>
                  <a:gd name="T20" fmla="*/ 2 w 8"/>
                  <a:gd name="T21" fmla="*/ 6 h 6"/>
                  <a:gd name="T22" fmla="*/ 0 w 8"/>
                  <a:gd name="T23" fmla="*/ 6 h 6"/>
                  <a:gd name="T24" fmla="*/ 0 w 8"/>
                  <a:gd name="T25" fmla="*/ 5 h 6"/>
                  <a:gd name="T26" fmla="*/ 2 w 8"/>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6">
                    <a:moveTo>
                      <a:pt x="2" y="5"/>
                    </a:moveTo>
                    <a:lnTo>
                      <a:pt x="3" y="1"/>
                    </a:lnTo>
                    <a:lnTo>
                      <a:pt x="3" y="1"/>
                    </a:lnTo>
                    <a:lnTo>
                      <a:pt x="5" y="1"/>
                    </a:lnTo>
                    <a:lnTo>
                      <a:pt x="5" y="0"/>
                    </a:lnTo>
                    <a:lnTo>
                      <a:pt x="6" y="3"/>
                    </a:lnTo>
                    <a:lnTo>
                      <a:pt x="6" y="5"/>
                    </a:lnTo>
                    <a:lnTo>
                      <a:pt x="8" y="6"/>
                    </a:lnTo>
                    <a:lnTo>
                      <a:pt x="6" y="6"/>
                    </a:lnTo>
                    <a:lnTo>
                      <a:pt x="3" y="6"/>
                    </a:lnTo>
                    <a:lnTo>
                      <a:pt x="2" y="6"/>
                    </a:lnTo>
                    <a:lnTo>
                      <a:pt x="0" y="6"/>
                    </a:lnTo>
                    <a:lnTo>
                      <a:pt x="0" y="5"/>
                    </a:ln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3" name="îṩlïḓê"/>
              <p:cNvSpPr/>
              <p:nvPr/>
            </p:nvSpPr>
            <p:spPr bwMode="auto">
              <a:xfrm>
                <a:off x="4102201" y="739782"/>
                <a:ext cx="46039" cy="7938"/>
              </a:xfrm>
              <a:custGeom>
                <a:avLst/>
                <a:gdLst>
                  <a:gd name="T0" fmla="*/ 0 w 18"/>
                  <a:gd name="T1" fmla="*/ 1 h 3"/>
                  <a:gd name="T2" fmla="*/ 0 w 18"/>
                  <a:gd name="T3" fmla="*/ 0 h 3"/>
                  <a:gd name="T4" fmla="*/ 1 w 18"/>
                  <a:gd name="T5" fmla="*/ 0 h 3"/>
                  <a:gd name="T6" fmla="*/ 3 w 18"/>
                  <a:gd name="T7" fmla="*/ 0 h 3"/>
                  <a:gd name="T8" fmla="*/ 5 w 18"/>
                  <a:gd name="T9" fmla="*/ 0 h 3"/>
                  <a:gd name="T10" fmla="*/ 6 w 18"/>
                  <a:gd name="T11" fmla="*/ 0 h 3"/>
                  <a:gd name="T12" fmla="*/ 8 w 18"/>
                  <a:gd name="T13" fmla="*/ 0 h 3"/>
                  <a:gd name="T14" fmla="*/ 10 w 18"/>
                  <a:gd name="T15" fmla="*/ 0 h 3"/>
                  <a:gd name="T16" fmla="*/ 10 w 18"/>
                  <a:gd name="T17" fmla="*/ 0 h 3"/>
                  <a:gd name="T18" fmla="*/ 12 w 18"/>
                  <a:gd name="T19" fmla="*/ 0 h 3"/>
                  <a:gd name="T20" fmla="*/ 15 w 18"/>
                  <a:gd name="T21" fmla="*/ 0 h 3"/>
                  <a:gd name="T22" fmla="*/ 17 w 18"/>
                  <a:gd name="T23" fmla="*/ 0 h 3"/>
                  <a:gd name="T24" fmla="*/ 18 w 18"/>
                  <a:gd name="T25" fmla="*/ 0 h 3"/>
                  <a:gd name="T26" fmla="*/ 18 w 18"/>
                  <a:gd name="T27" fmla="*/ 0 h 3"/>
                  <a:gd name="T28" fmla="*/ 18 w 18"/>
                  <a:gd name="T29" fmla="*/ 2 h 3"/>
                  <a:gd name="T30" fmla="*/ 18 w 18"/>
                  <a:gd name="T31" fmla="*/ 3 h 3"/>
                  <a:gd name="T32" fmla="*/ 15 w 18"/>
                  <a:gd name="T33" fmla="*/ 3 h 3"/>
                  <a:gd name="T34" fmla="*/ 13 w 18"/>
                  <a:gd name="T35" fmla="*/ 3 h 3"/>
                  <a:gd name="T36" fmla="*/ 13 w 18"/>
                  <a:gd name="T37" fmla="*/ 3 h 3"/>
                  <a:gd name="T38" fmla="*/ 12 w 18"/>
                  <a:gd name="T39" fmla="*/ 3 h 3"/>
                  <a:gd name="T40" fmla="*/ 9 w 18"/>
                  <a:gd name="T41" fmla="*/ 3 h 3"/>
                  <a:gd name="T42" fmla="*/ 8 w 18"/>
                  <a:gd name="T43" fmla="*/ 3 h 3"/>
                  <a:gd name="T44" fmla="*/ 6 w 18"/>
                  <a:gd name="T45" fmla="*/ 3 h 3"/>
                  <a:gd name="T46" fmla="*/ 4 w 18"/>
                  <a:gd name="T47" fmla="*/ 3 h 3"/>
                  <a:gd name="T48" fmla="*/ 2 w 18"/>
                  <a:gd name="T49" fmla="*/ 3 h 3"/>
                  <a:gd name="T50" fmla="*/ 0 w 18"/>
                  <a:gd name="T51" fmla="*/ 3 h 3"/>
                  <a:gd name="T52" fmla="*/ 0 w 18"/>
                  <a:gd name="T53" fmla="*/ 3 h 3"/>
                  <a:gd name="T54" fmla="*/ 0 w 18"/>
                  <a:gd name="T55" fmla="*/ 3 h 3"/>
                  <a:gd name="T56" fmla="*/ 0 w 18"/>
                  <a:gd name="T5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
                    <a:moveTo>
                      <a:pt x="0" y="1"/>
                    </a:moveTo>
                    <a:cubicBezTo>
                      <a:pt x="0" y="0"/>
                      <a:pt x="0" y="0"/>
                      <a:pt x="0" y="0"/>
                    </a:cubicBezTo>
                    <a:cubicBezTo>
                      <a:pt x="1" y="0"/>
                      <a:pt x="1" y="0"/>
                      <a:pt x="1" y="0"/>
                    </a:cubicBezTo>
                    <a:cubicBezTo>
                      <a:pt x="3" y="0"/>
                      <a:pt x="3" y="0"/>
                      <a:pt x="3" y="0"/>
                    </a:cubicBezTo>
                    <a:cubicBezTo>
                      <a:pt x="5" y="0"/>
                      <a:pt x="5" y="0"/>
                      <a:pt x="5" y="0"/>
                    </a:cubicBezTo>
                    <a:cubicBezTo>
                      <a:pt x="6" y="0"/>
                      <a:pt x="6" y="0"/>
                      <a:pt x="6" y="0"/>
                    </a:cubicBezTo>
                    <a:cubicBezTo>
                      <a:pt x="8" y="0"/>
                      <a:pt x="8" y="0"/>
                      <a:pt x="8" y="0"/>
                    </a:cubicBezTo>
                    <a:cubicBezTo>
                      <a:pt x="10" y="0"/>
                      <a:pt x="10" y="0"/>
                      <a:pt x="10" y="0"/>
                    </a:cubicBezTo>
                    <a:cubicBezTo>
                      <a:pt x="10" y="0"/>
                      <a:pt x="10" y="0"/>
                      <a:pt x="10" y="0"/>
                    </a:cubicBezTo>
                    <a:cubicBezTo>
                      <a:pt x="12" y="0"/>
                      <a:pt x="12" y="0"/>
                      <a:pt x="12" y="0"/>
                    </a:cubicBezTo>
                    <a:cubicBezTo>
                      <a:pt x="15" y="0"/>
                      <a:pt x="15" y="0"/>
                      <a:pt x="15" y="0"/>
                    </a:cubicBezTo>
                    <a:cubicBezTo>
                      <a:pt x="17" y="0"/>
                      <a:pt x="17" y="0"/>
                      <a:pt x="17" y="0"/>
                    </a:cubicBezTo>
                    <a:cubicBezTo>
                      <a:pt x="18" y="0"/>
                      <a:pt x="18" y="0"/>
                      <a:pt x="18" y="0"/>
                    </a:cubicBezTo>
                    <a:cubicBezTo>
                      <a:pt x="18" y="0"/>
                      <a:pt x="18" y="0"/>
                      <a:pt x="18" y="0"/>
                    </a:cubicBezTo>
                    <a:cubicBezTo>
                      <a:pt x="18" y="1"/>
                      <a:pt x="18" y="2"/>
                      <a:pt x="18" y="2"/>
                    </a:cubicBezTo>
                    <a:cubicBezTo>
                      <a:pt x="18" y="3"/>
                      <a:pt x="18" y="3"/>
                      <a:pt x="18" y="3"/>
                    </a:cubicBezTo>
                    <a:cubicBezTo>
                      <a:pt x="15" y="3"/>
                      <a:pt x="15" y="3"/>
                      <a:pt x="15" y="3"/>
                    </a:cubicBezTo>
                    <a:cubicBezTo>
                      <a:pt x="13" y="3"/>
                      <a:pt x="13" y="3"/>
                      <a:pt x="13" y="3"/>
                    </a:cubicBezTo>
                    <a:cubicBezTo>
                      <a:pt x="13" y="3"/>
                      <a:pt x="13" y="3"/>
                      <a:pt x="13" y="3"/>
                    </a:cubicBezTo>
                    <a:cubicBezTo>
                      <a:pt x="12" y="3"/>
                      <a:pt x="12" y="3"/>
                      <a:pt x="12" y="3"/>
                    </a:cubicBezTo>
                    <a:cubicBezTo>
                      <a:pt x="9" y="3"/>
                      <a:pt x="9" y="3"/>
                      <a:pt x="9" y="3"/>
                    </a:cubicBezTo>
                    <a:cubicBezTo>
                      <a:pt x="8" y="3"/>
                      <a:pt x="8" y="3"/>
                      <a:pt x="8" y="3"/>
                    </a:cubicBezTo>
                    <a:cubicBezTo>
                      <a:pt x="6" y="3"/>
                      <a:pt x="6" y="3"/>
                      <a:pt x="6" y="3"/>
                    </a:cubicBezTo>
                    <a:cubicBezTo>
                      <a:pt x="4" y="3"/>
                      <a:pt x="4" y="3"/>
                      <a:pt x="4" y="3"/>
                    </a:cubicBezTo>
                    <a:cubicBezTo>
                      <a:pt x="2" y="3"/>
                      <a:pt x="2" y="3"/>
                      <a:pt x="2" y="3"/>
                    </a:cubicBezTo>
                    <a:cubicBezTo>
                      <a:pt x="0" y="3"/>
                      <a:pt x="0" y="3"/>
                      <a:pt x="0" y="3"/>
                    </a:cubicBezTo>
                    <a:cubicBezTo>
                      <a:pt x="0" y="3"/>
                      <a:pt x="0" y="3"/>
                      <a:pt x="0" y="3"/>
                    </a:cubicBezTo>
                    <a:cubicBezTo>
                      <a:pt x="0" y="3"/>
                      <a:pt x="0" y="3"/>
                      <a:pt x="0" y="3"/>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4" name="íşļîde"/>
              <p:cNvSpPr/>
              <p:nvPr/>
            </p:nvSpPr>
            <p:spPr bwMode="auto">
              <a:xfrm>
                <a:off x="4095851" y="771533"/>
                <a:ext cx="41276" cy="15875"/>
              </a:xfrm>
              <a:custGeom>
                <a:avLst/>
                <a:gdLst>
                  <a:gd name="T0" fmla="*/ 26 w 26"/>
                  <a:gd name="T1" fmla="*/ 10 h 10"/>
                  <a:gd name="T2" fmla="*/ 25 w 26"/>
                  <a:gd name="T3" fmla="*/ 10 h 10"/>
                  <a:gd name="T4" fmla="*/ 25 w 26"/>
                  <a:gd name="T5" fmla="*/ 10 h 10"/>
                  <a:gd name="T6" fmla="*/ 22 w 26"/>
                  <a:gd name="T7" fmla="*/ 10 h 10"/>
                  <a:gd name="T8" fmla="*/ 20 w 26"/>
                  <a:gd name="T9" fmla="*/ 10 h 10"/>
                  <a:gd name="T10" fmla="*/ 17 w 26"/>
                  <a:gd name="T11" fmla="*/ 10 h 10"/>
                  <a:gd name="T12" fmla="*/ 17 w 26"/>
                  <a:gd name="T13" fmla="*/ 10 h 10"/>
                  <a:gd name="T14" fmla="*/ 15 w 26"/>
                  <a:gd name="T15" fmla="*/ 10 h 10"/>
                  <a:gd name="T16" fmla="*/ 13 w 26"/>
                  <a:gd name="T17" fmla="*/ 10 h 10"/>
                  <a:gd name="T18" fmla="*/ 12 w 26"/>
                  <a:gd name="T19" fmla="*/ 10 h 10"/>
                  <a:gd name="T20" fmla="*/ 9 w 26"/>
                  <a:gd name="T21" fmla="*/ 10 h 10"/>
                  <a:gd name="T22" fmla="*/ 5 w 26"/>
                  <a:gd name="T23" fmla="*/ 10 h 10"/>
                  <a:gd name="T24" fmla="*/ 4 w 26"/>
                  <a:gd name="T25" fmla="*/ 10 h 10"/>
                  <a:gd name="T26" fmla="*/ 2 w 26"/>
                  <a:gd name="T27" fmla="*/ 10 h 10"/>
                  <a:gd name="T28" fmla="*/ 0 w 26"/>
                  <a:gd name="T29" fmla="*/ 10 h 10"/>
                  <a:gd name="T30" fmla="*/ 2 w 26"/>
                  <a:gd name="T31" fmla="*/ 8 h 10"/>
                  <a:gd name="T32" fmla="*/ 2 w 26"/>
                  <a:gd name="T33" fmla="*/ 8 h 10"/>
                  <a:gd name="T34" fmla="*/ 4 w 26"/>
                  <a:gd name="T35" fmla="*/ 8 h 10"/>
                  <a:gd name="T36" fmla="*/ 5 w 26"/>
                  <a:gd name="T37" fmla="*/ 7 h 10"/>
                  <a:gd name="T38" fmla="*/ 7 w 26"/>
                  <a:gd name="T39" fmla="*/ 5 h 10"/>
                  <a:gd name="T40" fmla="*/ 9 w 26"/>
                  <a:gd name="T41" fmla="*/ 5 h 10"/>
                  <a:gd name="T42" fmla="*/ 9 w 26"/>
                  <a:gd name="T43" fmla="*/ 5 h 10"/>
                  <a:gd name="T44" fmla="*/ 10 w 26"/>
                  <a:gd name="T45" fmla="*/ 3 h 10"/>
                  <a:gd name="T46" fmla="*/ 10 w 26"/>
                  <a:gd name="T47" fmla="*/ 3 h 10"/>
                  <a:gd name="T48" fmla="*/ 12 w 26"/>
                  <a:gd name="T49" fmla="*/ 2 h 10"/>
                  <a:gd name="T50" fmla="*/ 13 w 26"/>
                  <a:gd name="T51" fmla="*/ 2 h 10"/>
                  <a:gd name="T52" fmla="*/ 15 w 26"/>
                  <a:gd name="T53" fmla="*/ 0 h 10"/>
                  <a:gd name="T54" fmla="*/ 15 w 26"/>
                  <a:gd name="T55" fmla="*/ 0 h 10"/>
                  <a:gd name="T56" fmla="*/ 17 w 26"/>
                  <a:gd name="T57" fmla="*/ 2 h 10"/>
                  <a:gd name="T58" fmla="*/ 26 w 26"/>
                  <a:gd name="T5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10">
                    <a:moveTo>
                      <a:pt x="26" y="10"/>
                    </a:moveTo>
                    <a:lnTo>
                      <a:pt x="25" y="10"/>
                    </a:lnTo>
                    <a:lnTo>
                      <a:pt x="25" y="10"/>
                    </a:lnTo>
                    <a:lnTo>
                      <a:pt x="22" y="10"/>
                    </a:lnTo>
                    <a:lnTo>
                      <a:pt x="20" y="10"/>
                    </a:lnTo>
                    <a:lnTo>
                      <a:pt x="17" y="10"/>
                    </a:lnTo>
                    <a:lnTo>
                      <a:pt x="17" y="10"/>
                    </a:lnTo>
                    <a:lnTo>
                      <a:pt x="15" y="10"/>
                    </a:lnTo>
                    <a:lnTo>
                      <a:pt x="13" y="10"/>
                    </a:lnTo>
                    <a:lnTo>
                      <a:pt x="12" y="10"/>
                    </a:lnTo>
                    <a:lnTo>
                      <a:pt x="9" y="10"/>
                    </a:lnTo>
                    <a:lnTo>
                      <a:pt x="5" y="10"/>
                    </a:lnTo>
                    <a:lnTo>
                      <a:pt x="4" y="10"/>
                    </a:lnTo>
                    <a:lnTo>
                      <a:pt x="2" y="10"/>
                    </a:lnTo>
                    <a:lnTo>
                      <a:pt x="0" y="10"/>
                    </a:lnTo>
                    <a:lnTo>
                      <a:pt x="2" y="8"/>
                    </a:lnTo>
                    <a:lnTo>
                      <a:pt x="2" y="8"/>
                    </a:lnTo>
                    <a:lnTo>
                      <a:pt x="4" y="8"/>
                    </a:lnTo>
                    <a:lnTo>
                      <a:pt x="5" y="7"/>
                    </a:lnTo>
                    <a:lnTo>
                      <a:pt x="7" y="5"/>
                    </a:lnTo>
                    <a:lnTo>
                      <a:pt x="9" y="5"/>
                    </a:lnTo>
                    <a:lnTo>
                      <a:pt x="9" y="5"/>
                    </a:lnTo>
                    <a:lnTo>
                      <a:pt x="10" y="3"/>
                    </a:lnTo>
                    <a:lnTo>
                      <a:pt x="10" y="3"/>
                    </a:lnTo>
                    <a:lnTo>
                      <a:pt x="12" y="2"/>
                    </a:lnTo>
                    <a:lnTo>
                      <a:pt x="13" y="2"/>
                    </a:lnTo>
                    <a:lnTo>
                      <a:pt x="15" y="0"/>
                    </a:lnTo>
                    <a:lnTo>
                      <a:pt x="15" y="0"/>
                    </a:lnTo>
                    <a:lnTo>
                      <a:pt x="17" y="2"/>
                    </a:lnTo>
                    <a:lnTo>
                      <a:pt x="2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5" name="íṣļïḓé"/>
              <p:cNvSpPr/>
              <p:nvPr/>
            </p:nvSpPr>
            <p:spPr bwMode="auto">
              <a:xfrm>
                <a:off x="4130779" y="776295"/>
                <a:ext cx="92077" cy="117476"/>
              </a:xfrm>
              <a:custGeom>
                <a:avLst/>
                <a:gdLst>
                  <a:gd name="T0" fmla="*/ 4 w 36"/>
                  <a:gd name="T1" fmla="*/ 22 h 45"/>
                  <a:gd name="T2" fmla="*/ 5 w 36"/>
                  <a:gd name="T3" fmla="*/ 22 h 45"/>
                  <a:gd name="T4" fmla="*/ 5 w 36"/>
                  <a:gd name="T5" fmla="*/ 19 h 45"/>
                  <a:gd name="T6" fmla="*/ 5 w 36"/>
                  <a:gd name="T7" fmla="*/ 16 h 45"/>
                  <a:gd name="T8" fmla="*/ 6 w 36"/>
                  <a:gd name="T9" fmla="*/ 13 h 45"/>
                  <a:gd name="T10" fmla="*/ 6 w 36"/>
                  <a:gd name="T11" fmla="*/ 10 h 45"/>
                  <a:gd name="T12" fmla="*/ 7 w 36"/>
                  <a:gd name="T13" fmla="*/ 7 h 45"/>
                  <a:gd name="T14" fmla="*/ 7 w 36"/>
                  <a:gd name="T15" fmla="*/ 5 h 45"/>
                  <a:gd name="T16" fmla="*/ 7 w 36"/>
                  <a:gd name="T17" fmla="*/ 2 h 45"/>
                  <a:gd name="T18" fmla="*/ 10 w 36"/>
                  <a:gd name="T19" fmla="*/ 1 h 45"/>
                  <a:gd name="T20" fmla="*/ 15 w 36"/>
                  <a:gd name="T21" fmla="*/ 1 h 45"/>
                  <a:gd name="T22" fmla="*/ 20 w 36"/>
                  <a:gd name="T23" fmla="*/ 1 h 45"/>
                  <a:gd name="T24" fmla="*/ 27 w 36"/>
                  <a:gd name="T25" fmla="*/ 1 h 45"/>
                  <a:gd name="T26" fmla="*/ 27 w 36"/>
                  <a:gd name="T27" fmla="*/ 2 h 45"/>
                  <a:gd name="T28" fmla="*/ 28 w 36"/>
                  <a:gd name="T29" fmla="*/ 6 h 45"/>
                  <a:gd name="T30" fmla="*/ 29 w 36"/>
                  <a:gd name="T31" fmla="*/ 13 h 45"/>
                  <a:gd name="T32" fmla="*/ 30 w 36"/>
                  <a:gd name="T33" fmla="*/ 18 h 45"/>
                  <a:gd name="T34" fmla="*/ 30 w 36"/>
                  <a:gd name="T35" fmla="*/ 21 h 45"/>
                  <a:gd name="T36" fmla="*/ 31 w 36"/>
                  <a:gd name="T37" fmla="*/ 24 h 45"/>
                  <a:gd name="T38" fmla="*/ 32 w 36"/>
                  <a:gd name="T39" fmla="*/ 32 h 45"/>
                  <a:gd name="T40" fmla="*/ 33 w 36"/>
                  <a:gd name="T41" fmla="*/ 35 h 45"/>
                  <a:gd name="T42" fmla="*/ 34 w 36"/>
                  <a:gd name="T43" fmla="*/ 38 h 45"/>
                  <a:gd name="T44" fmla="*/ 35 w 36"/>
                  <a:gd name="T45" fmla="*/ 41 h 45"/>
                  <a:gd name="T46" fmla="*/ 36 w 36"/>
                  <a:gd name="T47" fmla="*/ 44 h 45"/>
                  <a:gd name="T48" fmla="*/ 32 w 36"/>
                  <a:gd name="T49" fmla="*/ 45 h 45"/>
                  <a:gd name="T50" fmla="*/ 29 w 36"/>
                  <a:gd name="T51" fmla="*/ 45 h 45"/>
                  <a:gd name="T52" fmla="*/ 28 w 36"/>
                  <a:gd name="T53" fmla="*/ 45 h 45"/>
                  <a:gd name="T54" fmla="*/ 25 w 36"/>
                  <a:gd name="T55" fmla="*/ 45 h 45"/>
                  <a:gd name="T56" fmla="*/ 21 w 36"/>
                  <a:gd name="T57" fmla="*/ 45 h 45"/>
                  <a:gd name="T58" fmla="*/ 21 w 36"/>
                  <a:gd name="T59" fmla="*/ 45 h 45"/>
                  <a:gd name="T60" fmla="*/ 17 w 36"/>
                  <a:gd name="T61" fmla="*/ 45 h 45"/>
                  <a:gd name="T62" fmla="*/ 14 w 36"/>
                  <a:gd name="T63" fmla="*/ 45 h 45"/>
                  <a:gd name="T64" fmla="*/ 11 w 36"/>
                  <a:gd name="T65" fmla="*/ 45 h 45"/>
                  <a:gd name="T66" fmla="*/ 7 w 36"/>
                  <a:gd name="T67" fmla="*/ 45 h 45"/>
                  <a:gd name="T68" fmla="*/ 6 w 36"/>
                  <a:gd name="T69" fmla="*/ 45 h 45"/>
                  <a:gd name="T70" fmla="*/ 2 w 36"/>
                  <a:gd name="T71" fmla="*/ 45 h 45"/>
                  <a:gd name="T72" fmla="*/ 0 w 36"/>
                  <a:gd name="T73" fmla="*/ 44 h 45"/>
                  <a:gd name="T74" fmla="*/ 1 w 36"/>
                  <a:gd name="T75" fmla="*/ 41 h 45"/>
                  <a:gd name="T76" fmla="*/ 1 w 36"/>
                  <a:gd name="T77" fmla="*/ 38 h 45"/>
                  <a:gd name="T78" fmla="*/ 2 w 36"/>
                  <a:gd name="T79" fmla="*/ 37 h 45"/>
                  <a:gd name="T80" fmla="*/ 2 w 36"/>
                  <a:gd name="T81" fmla="*/ 33 h 45"/>
                  <a:gd name="T82" fmla="*/ 3 w 36"/>
                  <a:gd name="T83" fmla="*/ 30 h 45"/>
                  <a:gd name="T84" fmla="*/ 4 w 36"/>
                  <a:gd name="T85" fmla="*/ 26 h 45"/>
                  <a:gd name="T86" fmla="*/ 4 w 36"/>
                  <a:gd name="T87"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5">
                    <a:moveTo>
                      <a:pt x="4" y="23"/>
                    </a:moveTo>
                    <a:cubicBezTo>
                      <a:pt x="4" y="22"/>
                      <a:pt x="4" y="22"/>
                      <a:pt x="4" y="22"/>
                    </a:cubicBezTo>
                    <a:cubicBezTo>
                      <a:pt x="4" y="22"/>
                      <a:pt x="4" y="22"/>
                      <a:pt x="4" y="22"/>
                    </a:cubicBezTo>
                    <a:cubicBezTo>
                      <a:pt x="4" y="22"/>
                      <a:pt x="4" y="22"/>
                      <a:pt x="4" y="22"/>
                    </a:cubicBezTo>
                    <a:cubicBezTo>
                      <a:pt x="4" y="22"/>
                      <a:pt x="4" y="22"/>
                      <a:pt x="4" y="22"/>
                    </a:cubicBezTo>
                    <a:cubicBezTo>
                      <a:pt x="5" y="22"/>
                      <a:pt x="5" y="22"/>
                      <a:pt x="5" y="22"/>
                    </a:cubicBezTo>
                    <a:cubicBezTo>
                      <a:pt x="5" y="22"/>
                      <a:pt x="5" y="22"/>
                      <a:pt x="5" y="22"/>
                    </a:cubicBezTo>
                    <a:cubicBezTo>
                      <a:pt x="5" y="21"/>
                      <a:pt x="5" y="21"/>
                      <a:pt x="5" y="21"/>
                    </a:cubicBezTo>
                    <a:cubicBezTo>
                      <a:pt x="5" y="19"/>
                      <a:pt x="5" y="19"/>
                      <a:pt x="5" y="19"/>
                    </a:cubicBezTo>
                    <a:cubicBezTo>
                      <a:pt x="5" y="19"/>
                      <a:pt x="5" y="19"/>
                      <a:pt x="5" y="19"/>
                    </a:cubicBezTo>
                    <a:cubicBezTo>
                      <a:pt x="5" y="18"/>
                      <a:pt x="5" y="18"/>
                      <a:pt x="5" y="18"/>
                    </a:cubicBezTo>
                    <a:cubicBezTo>
                      <a:pt x="5" y="18"/>
                      <a:pt x="5" y="17"/>
                      <a:pt x="5" y="16"/>
                    </a:cubicBezTo>
                    <a:cubicBezTo>
                      <a:pt x="6" y="15"/>
                      <a:pt x="6" y="15"/>
                      <a:pt x="6" y="15"/>
                    </a:cubicBezTo>
                    <a:cubicBezTo>
                      <a:pt x="6" y="14"/>
                      <a:pt x="6" y="14"/>
                      <a:pt x="6" y="14"/>
                    </a:cubicBezTo>
                    <a:cubicBezTo>
                      <a:pt x="6" y="13"/>
                      <a:pt x="6" y="13"/>
                      <a:pt x="6" y="13"/>
                    </a:cubicBezTo>
                    <a:cubicBezTo>
                      <a:pt x="6" y="12"/>
                      <a:pt x="6" y="12"/>
                      <a:pt x="6" y="12"/>
                    </a:cubicBezTo>
                    <a:cubicBezTo>
                      <a:pt x="6" y="12"/>
                      <a:pt x="6" y="12"/>
                      <a:pt x="6" y="12"/>
                    </a:cubicBezTo>
                    <a:cubicBezTo>
                      <a:pt x="6" y="10"/>
                      <a:pt x="6" y="10"/>
                      <a:pt x="6" y="10"/>
                    </a:cubicBezTo>
                    <a:cubicBezTo>
                      <a:pt x="6" y="9"/>
                      <a:pt x="6" y="9"/>
                      <a:pt x="6" y="9"/>
                    </a:cubicBezTo>
                    <a:cubicBezTo>
                      <a:pt x="6" y="8"/>
                      <a:pt x="6" y="8"/>
                      <a:pt x="6" y="8"/>
                    </a:cubicBezTo>
                    <a:cubicBezTo>
                      <a:pt x="7" y="7"/>
                      <a:pt x="7" y="7"/>
                      <a:pt x="7" y="7"/>
                    </a:cubicBezTo>
                    <a:cubicBezTo>
                      <a:pt x="7" y="6"/>
                      <a:pt x="7" y="6"/>
                      <a:pt x="7" y="6"/>
                    </a:cubicBezTo>
                    <a:cubicBezTo>
                      <a:pt x="7" y="5"/>
                      <a:pt x="7" y="5"/>
                      <a:pt x="7" y="5"/>
                    </a:cubicBezTo>
                    <a:cubicBezTo>
                      <a:pt x="7" y="5"/>
                      <a:pt x="7" y="5"/>
                      <a:pt x="7" y="5"/>
                    </a:cubicBezTo>
                    <a:cubicBezTo>
                      <a:pt x="7" y="5"/>
                      <a:pt x="7" y="5"/>
                      <a:pt x="7" y="5"/>
                    </a:cubicBezTo>
                    <a:cubicBezTo>
                      <a:pt x="7" y="4"/>
                      <a:pt x="7" y="4"/>
                      <a:pt x="7" y="4"/>
                    </a:cubicBezTo>
                    <a:cubicBezTo>
                      <a:pt x="7" y="2"/>
                      <a:pt x="7" y="2"/>
                      <a:pt x="7" y="2"/>
                    </a:cubicBezTo>
                    <a:cubicBezTo>
                      <a:pt x="7" y="1"/>
                      <a:pt x="7" y="1"/>
                      <a:pt x="7" y="1"/>
                    </a:cubicBezTo>
                    <a:cubicBezTo>
                      <a:pt x="8" y="1"/>
                      <a:pt x="8" y="1"/>
                      <a:pt x="8" y="1"/>
                    </a:cubicBezTo>
                    <a:cubicBezTo>
                      <a:pt x="10" y="1"/>
                      <a:pt x="10" y="1"/>
                      <a:pt x="10" y="1"/>
                    </a:cubicBezTo>
                    <a:cubicBezTo>
                      <a:pt x="11" y="1"/>
                      <a:pt x="11" y="1"/>
                      <a:pt x="11" y="1"/>
                    </a:cubicBezTo>
                    <a:cubicBezTo>
                      <a:pt x="13" y="1"/>
                      <a:pt x="13" y="1"/>
                      <a:pt x="13" y="1"/>
                    </a:cubicBezTo>
                    <a:cubicBezTo>
                      <a:pt x="15" y="1"/>
                      <a:pt x="15" y="1"/>
                      <a:pt x="15" y="1"/>
                    </a:cubicBezTo>
                    <a:cubicBezTo>
                      <a:pt x="15" y="1"/>
                      <a:pt x="15" y="1"/>
                      <a:pt x="15" y="1"/>
                    </a:cubicBezTo>
                    <a:cubicBezTo>
                      <a:pt x="17" y="1"/>
                      <a:pt x="17" y="1"/>
                      <a:pt x="17" y="1"/>
                    </a:cubicBezTo>
                    <a:cubicBezTo>
                      <a:pt x="20" y="1"/>
                      <a:pt x="20" y="1"/>
                      <a:pt x="20" y="1"/>
                    </a:cubicBezTo>
                    <a:cubicBezTo>
                      <a:pt x="22" y="1"/>
                      <a:pt x="22" y="1"/>
                      <a:pt x="22" y="1"/>
                    </a:cubicBezTo>
                    <a:cubicBezTo>
                      <a:pt x="26" y="1"/>
                      <a:pt x="26" y="1"/>
                      <a:pt x="26" y="1"/>
                    </a:cubicBezTo>
                    <a:cubicBezTo>
                      <a:pt x="27" y="1"/>
                      <a:pt x="27" y="1"/>
                      <a:pt x="27" y="1"/>
                    </a:cubicBezTo>
                    <a:cubicBezTo>
                      <a:pt x="27" y="0"/>
                      <a:pt x="27" y="0"/>
                      <a:pt x="27" y="0"/>
                    </a:cubicBezTo>
                    <a:cubicBezTo>
                      <a:pt x="27" y="1"/>
                      <a:pt x="27" y="1"/>
                      <a:pt x="27" y="1"/>
                    </a:cubicBezTo>
                    <a:cubicBezTo>
                      <a:pt x="27" y="2"/>
                      <a:pt x="27" y="2"/>
                      <a:pt x="27" y="2"/>
                    </a:cubicBezTo>
                    <a:cubicBezTo>
                      <a:pt x="27" y="3"/>
                      <a:pt x="27" y="3"/>
                      <a:pt x="27" y="4"/>
                    </a:cubicBezTo>
                    <a:cubicBezTo>
                      <a:pt x="27" y="4"/>
                      <a:pt x="27" y="4"/>
                      <a:pt x="27" y="4"/>
                    </a:cubicBezTo>
                    <a:cubicBezTo>
                      <a:pt x="28" y="6"/>
                      <a:pt x="28" y="6"/>
                      <a:pt x="28" y="6"/>
                    </a:cubicBezTo>
                    <a:cubicBezTo>
                      <a:pt x="28" y="7"/>
                      <a:pt x="28" y="7"/>
                      <a:pt x="28" y="8"/>
                    </a:cubicBezTo>
                    <a:cubicBezTo>
                      <a:pt x="28" y="9"/>
                      <a:pt x="28" y="11"/>
                      <a:pt x="29" y="12"/>
                    </a:cubicBezTo>
                    <a:cubicBezTo>
                      <a:pt x="29" y="13"/>
                      <a:pt x="29" y="13"/>
                      <a:pt x="29" y="13"/>
                    </a:cubicBezTo>
                    <a:cubicBezTo>
                      <a:pt x="29" y="14"/>
                      <a:pt x="29" y="14"/>
                      <a:pt x="29" y="14"/>
                    </a:cubicBezTo>
                    <a:cubicBezTo>
                      <a:pt x="29" y="15"/>
                      <a:pt x="29" y="15"/>
                      <a:pt x="29" y="15"/>
                    </a:cubicBezTo>
                    <a:cubicBezTo>
                      <a:pt x="29" y="16"/>
                      <a:pt x="29" y="17"/>
                      <a:pt x="30" y="18"/>
                    </a:cubicBezTo>
                    <a:cubicBezTo>
                      <a:pt x="30" y="20"/>
                      <a:pt x="30" y="20"/>
                      <a:pt x="30" y="20"/>
                    </a:cubicBezTo>
                    <a:cubicBezTo>
                      <a:pt x="30" y="21"/>
                      <a:pt x="30" y="21"/>
                      <a:pt x="30" y="21"/>
                    </a:cubicBezTo>
                    <a:cubicBezTo>
                      <a:pt x="30" y="21"/>
                      <a:pt x="30" y="21"/>
                      <a:pt x="30" y="21"/>
                    </a:cubicBezTo>
                    <a:cubicBezTo>
                      <a:pt x="30" y="21"/>
                      <a:pt x="30" y="21"/>
                      <a:pt x="30" y="22"/>
                    </a:cubicBezTo>
                    <a:cubicBezTo>
                      <a:pt x="30" y="22"/>
                      <a:pt x="30" y="22"/>
                      <a:pt x="30" y="22"/>
                    </a:cubicBezTo>
                    <a:cubicBezTo>
                      <a:pt x="31" y="23"/>
                      <a:pt x="31" y="23"/>
                      <a:pt x="31" y="24"/>
                    </a:cubicBezTo>
                    <a:cubicBezTo>
                      <a:pt x="31" y="25"/>
                      <a:pt x="31" y="26"/>
                      <a:pt x="31" y="26"/>
                    </a:cubicBezTo>
                    <a:cubicBezTo>
                      <a:pt x="31" y="27"/>
                      <a:pt x="32" y="28"/>
                      <a:pt x="32" y="29"/>
                    </a:cubicBezTo>
                    <a:cubicBezTo>
                      <a:pt x="32" y="30"/>
                      <a:pt x="32" y="31"/>
                      <a:pt x="32" y="32"/>
                    </a:cubicBezTo>
                    <a:cubicBezTo>
                      <a:pt x="33" y="33"/>
                      <a:pt x="33" y="33"/>
                      <a:pt x="33" y="33"/>
                    </a:cubicBezTo>
                    <a:cubicBezTo>
                      <a:pt x="33" y="34"/>
                      <a:pt x="33" y="34"/>
                      <a:pt x="33" y="34"/>
                    </a:cubicBezTo>
                    <a:cubicBezTo>
                      <a:pt x="33" y="35"/>
                      <a:pt x="33" y="35"/>
                      <a:pt x="33" y="35"/>
                    </a:cubicBezTo>
                    <a:cubicBezTo>
                      <a:pt x="33" y="36"/>
                      <a:pt x="34" y="37"/>
                      <a:pt x="34" y="38"/>
                    </a:cubicBezTo>
                    <a:cubicBezTo>
                      <a:pt x="34" y="38"/>
                      <a:pt x="34" y="38"/>
                      <a:pt x="34" y="38"/>
                    </a:cubicBezTo>
                    <a:cubicBezTo>
                      <a:pt x="34" y="38"/>
                      <a:pt x="34" y="38"/>
                      <a:pt x="34" y="38"/>
                    </a:cubicBezTo>
                    <a:cubicBezTo>
                      <a:pt x="34" y="39"/>
                      <a:pt x="34" y="39"/>
                      <a:pt x="34" y="39"/>
                    </a:cubicBezTo>
                    <a:cubicBezTo>
                      <a:pt x="34" y="40"/>
                      <a:pt x="34" y="40"/>
                      <a:pt x="34" y="40"/>
                    </a:cubicBezTo>
                    <a:cubicBezTo>
                      <a:pt x="35" y="41"/>
                      <a:pt x="35" y="41"/>
                      <a:pt x="35" y="41"/>
                    </a:cubicBezTo>
                    <a:cubicBezTo>
                      <a:pt x="35" y="42"/>
                      <a:pt x="35" y="42"/>
                      <a:pt x="35" y="42"/>
                    </a:cubicBezTo>
                    <a:cubicBezTo>
                      <a:pt x="35" y="43"/>
                      <a:pt x="35" y="44"/>
                      <a:pt x="36" y="44"/>
                    </a:cubicBezTo>
                    <a:cubicBezTo>
                      <a:pt x="36" y="44"/>
                      <a:pt x="36" y="44"/>
                      <a:pt x="36" y="44"/>
                    </a:cubicBezTo>
                    <a:cubicBezTo>
                      <a:pt x="33" y="45"/>
                      <a:pt x="33" y="45"/>
                      <a:pt x="33" y="45"/>
                    </a:cubicBezTo>
                    <a:cubicBezTo>
                      <a:pt x="33" y="45"/>
                      <a:pt x="33" y="45"/>
                      <a:pt x="33" y="45"/>
                    </a:cubicBezTo>
                    <a:cubicBezTo>
                      <a:pt x="32" y="45"/>
                      <a:pt x="32" y="45"/>
                      <a:pt x="32" y="45"/>
                    </a:cubicBezTo>
                    <a:cubicBezTo>
                      <a:pt x="30" y="45"/>
                      <a:pt x="30" y="45"/>
                      <a:pt x="30" y="45"/>
                    </a:cubicBezTo>
                    <a:cubicBezTo>
                      <a:pt x="29" y="45"/>
                      <a:pt x="29" y="45"/>
                      <a:pt x="29" y="45"/>
                    </a:cubicBezTo>
                    <a:cubicBezTo>
                      <a:pt x="29" y="45"/>
                      <a:pt x="29" y="45"/>
                      <a:pt x="29" y="45"/>
                    </a:cubicBezTo>
                    <a:cubicBezTo>
                      <a:pt x="29" y="45"/>
                      <a:pt x="29" y="45"/>
                      <a:pt x="29" y="45"/>
                    </a:cubicBezTo>
                    <a:cubicBezTo>
                      <a:pt x="29" y="45"/>
                      <a:pt x="29" y="45"/>
                      <a:pt x="29" y="45"/>
                    </a:cubicBezTo>
                    <a:cubicBezTo>
                      <a:pt x="28" y="45"/>
                      <a:pt x="28" y="45"/>
                      <a:pt x="28" y="45"/>
                    </a:cubicBezTo>
                    <a:cubicBezTo>
                      <a:pt x="27" y="45"/>
                      <a:pt x="27" y="45"/>
                      <a:pt x="27" y="45"/>
                    </a:cubicBezTo>
                    <a:cubicBezTo>
                      <a:pt x="26" y="45"/>
                      <a:pt x="26" y="45"/>
                      <a:pt x="26" y="45"/>
                    </a:cubicBezTo>
                    <a:cubicBezTo>
                      <a:pt x="25" y="45"/>
                      <a:pt x="25" y="45"/>
                      <a:pt x="25" y="45"/>
                    </a:cubicBezTo>
                    <a:cubicBezTo>
                      <a:pt x="24" y="45"/>
                      <a:pt x="24" y="45"/>
                      <a:pt x="24" y="45"/>
                    </a:cubicBezTo>
                    <a:cubicBezTo>
                      <a:pt x="23" y="45"/>
                      <a:pt x="23" y="45"/>
                      <a:pt x="23" y="45"/>
                    </a:cubicBezTo>
                    <a:cubicBezTo>
                      <a:pt x="21" y="45"/>
                      <a:pt x="21" y="45"/>
                      <a:pt x="21" y="45"/>
                    </a:cubicBezTo>
                    <a:cubicBezTo>
                      <a:pt x="21" y="45"/>
                      <a:pt x="21" y="45"/>
                      <a:pt x="21" y="45"/>
                    </a:cubicBezTo>
                    <a:cubicBezTo>
                      <a:pt x="21" y="45"/>
                      <a:pt x="21" y="45"/>
                      <a:pt x="21" y="45"/>
                    </a:cubicBezTo>
                    <a:cubicBezTo>
                      <a:pt x="21" y="45"/>
                      <a:pt x="21" y="45"/>
                      <a:pt x="21" y="45"/>
                    </a:cubicBezTo>
                    <a:cubicBezTo>
                      <a:pt x="18" y="45"/>
                      <a:pt x="18" y="45"/>
                      <a:pt x="18" y="45"/>
                    </a:cubicBezTo>
                    <a:cubicBezTo>
                      <a:pt x="18" y="45"/>
                      <a:pt x="18" y="45"/>
                      <a:pt x="18" y="45"/>
                    </a:cubicBezTo>
                    <a:cubicBezTo>
                      <a:pt x="17" y="45"/>
                      <a:pt x="17" y="45"/>
                      <a:pt x="17" y="45"/>
                    </a:cubicBezTo>
                    <a:cubicBezTo>
                      <a:pt x="15" y="45"/>
                      <a:pt x="15" y="45"/>
                      <a:pt x="15" y="45"/>
                    </a:cubicBezTo>
                    <a:cubicBezTo>
                      <a:pt x="14" y="45"/>
                      <a:pt x="14" y="45"/>
                      <a:pt x="14" y="45"/>
                    </a:cubicBezTo>
                    <a:cubicBezTo>
                      <a:pt x="14" y="45"/>
                      <a:pt x="14" y="45"/>
                      <a:pt x="14" y="45"/>
                    </a:cubicBezTo>
                    <a:cubicBezTo>
                      <a:pt x="14" y="45"/>
                      <a:pt x="14" y="45"/>
                      <a:pt x="14" y="45"/>
                    </a:cubicBezTo>
                    <a:cubicBezTo>
                      <a:pt x="13" y="45"/>
                      <a:pt x="13" y="45"/>
                      <a:pt x="13" y="45"/>
                    </a:cubicBezTo>
                    <a:cubicBezTo>
                      <a:pt x="11" y="45"/>
                      <a:pt x="11" y="45"/>
                      <a:pt x="11" y="45"/>
                    </a:cubicBezTo>
                    <a:cubicBezTo>
                      <a:pt x="10" y="45"/>
                      <a:pt x="10" y="45"/>
                      <a:pt x="10" y="45"/>
                    </a:cubicBezTo>
                    <a:cubicBezTo>
                      <a:pt x="8" y="45"/>
                      <a:pt x="8" y="45"/>
                      <a:pt x="8" y="45"/>
                    </a:cubicBezTo>
                    <a:cubicBezTo>
                      <a:pt x="7" y="45"/>
                      <a:pt x="7" y="45"/>
                      <a:pt x="7" y="45"/>
                    </a:cubicBezTo>
                    <a:cubicBezTo>
                      <a:pt x="7" y="45"/>
                      <a:pt x="7" y="45"/>
                      <a:pt x="7" y="45"/>
                    </a:cubicBezTo>
                    <a:cubicBezTo>
                      <a:pt x="7" y="45"/>
                      <a:pt x="7" y="45"/>
                      <a:pt x="7" y="45"/>
                    </a:cubicBezTo>
                    <a:cubicBezTo>
                      <a:pt x="6" y="45"/>
                      <a:pt x="6" y="45"/>
                      <a:pt x="6" y="45"/>
                    </a:cubicBezTo>
                    <a:cubicBezTo>
                      <a:pt x="5" y="45"/>
                      <a:pt x="5" y="45"/>
                      <a:pt x="5" y="45"/>
                    </a:cubicBezTo>
                    <a:cubicBezTo>
                      <a:pt x="4" y="45"/>
                      <a:pt x="4" y="45"/>
                      <a:pt x="4" y="45"/>
                    </a:cubicBezTo>
                    <a:cubicBezTo>
                      <a:pt x="2" y="45"/>
                      <a:pt x="2" y="45"/>
                      <a:pt x="2" y="45"/>
                    </a:cubicBezTo>
                    <a:cubicBezTo>
                      <a:pt x="1" y="45"/>
                      <a:pt x="1" y="45"/>
                      <a:pt x="1" y="45"/>
                    </a:cubicBezTo>
                    <a:cubicBezTo>
                      <a:pt x="0" y="45"/>
                      <a:pt x="0" y="45"/>
                      <a:pt x="0" y="45"/>
                    </a:cubicBezTo>
                    <a:cubicBezTo>
                      <a:pt x="0" y="44"/>
                      <a:pt x="0" y="44"/>
                      <a:pt x="0" y="44"/>
                    </a:cubicBezTo>
                    <a:cubicBezTo>
                      <a:pt x="0" y="43"/>
                      <a:pt x="0" y="43"/>
                      <a:pt x="0" y="43"/>
                    </a:cubicBezTo>
                    <a:cubicBezTo>
                      <a:pt x="1" y="42"/>
                      <a:pt x="1" y="42"/>
                      <a:pt x="1" y="42"/>
                    </a:cubicBezTo>
                    <a:cubicBezTo>
                      <a:pt x="1" y="41"/>
                      <a:pt x="1" y="41"/>
                      <a:pt x="1" y="41"/>
                    </a:cubicBezTo>
                    <a:cubicBezTo>
                      <a:pt x="1" y="41"/>
                      <a:pt x="1" y="41"/>
                      <a:pt x="1" y="41"/>
                    </a:cubicBezTo>
                    <a:cubicBezTo>
                      <a:pt x="1" y="39"/>
                      <a:pt x="1" y="39"/>
                      <a:pt x="1" y="39"/>
                    </a:cubicBezTo>
                    <a:cubicBezTo>
                      <a:pt x="1" y="38"/>
                      <a:pt x="1" y="38"/>
                      <a:pt x="1" y="38"/>
                    </a:cubicBezTo>
                    <a:cubicBezTo>
                      <a:pt x="1" y="38"/>
                      <a:pt x="1" y="38"/>
                      <a:pt x="1" y="38"/>
                    </a:cubicBezTo>
                    <a:cubicBezTo>
                      <a:pt x="1" y="38"/>
                      <a:pt x="1" y="38"/>
                      <a:pt x="1" y="38"/>
                    </a:cubicBezTo>
                    <a:cubicBezTo>
                      <a:pt x="2" y="37"/>
                      <a:pt x="2" y="37"/>
                      <a:pt x="2" y="37"/>
                    </a:cubicBezTo>
                    <a:cubicBezTo>
                      <a:pt x="2" y="36"/>
                      <a:pt x="2" y="36"/>
                      <a:pt x="2" y="36"/>
                    </a:cubicBezTo>
                    <a:cubicBezTo>
                      <a:pt x="2" y="35"/>
                      <a:pt x="2" y="35"/>
                      <a:pt x="2" y="35"/>
                    </a:cubicBezTo>
                    <a:cubicBezTo>
                      <a:pt x="2" y="33"/>
                      <a:pt x="2" y="33"/>
                      <a:pt x="2" y="33"/>
                    </a:cubicBezTo>
                    <a:cubicBezTo>
                      <a:pt x="3" y="32"/>
                      <a:pt x="3" y="32"/>
                      <a:pt x="3" y="32"/>
                    </a:cubicBezTo>
                    <a:cubicBezTo>
                      <a:pt x="3" y="31"/>
                      <a:pt x="3" y="31"/>
                      <a:pt x="3" y="31"/>
                    </a:cubicBezTo>
                    <a:cubicBezTo>
                      <a:pt x="3" y="30"/>
                      <a:pt x="3" y="30"/>
                      <a:pt x="3" y="30"/>
                    </a:cubicBezTo>
                    <a:cubicBezTo>
                      <a:pt x="3" y="29"/>
                      <a:pt x="3" y="29"/>
                      <a:pt x="3" y="29"/>
                    </a:cubicBezTo>
                    <a:cubicBezTo>
                      <a:pt x="4" y="27"/>
                      <a:pt x="4" y="27"/>
                      <a:pt x="4" y="27"/>
                    </a:cubicBezTo>
                    <a:cubicBezTo>
                      <a:pt x="4" y="26"/>
                      <a:pt x="4" y="26"/>
                      <a:pt x="4" y="26"/>
                    </a:cubicBezTo>
                    <a:cubicBezTo>
                      <a:pt x="4" y="25"/>
                      <a:pt x="4" y="25"/>
                      <a:pt x="4" y="25"/>
                    </a:cubicBezTo>
                    <a:cubicBezTo>
                      <a:pt x="4" y="24"/>
                      <a:pt x="4" y="24"/>
                      <a:pt x="4" y="24"/>
                    </a:cubicBezTo>
                    <a:cubicBezTo>
                      <a:pt x="4" y="23"/>
                      <a:pt x="4" y="23"/>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2500"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6" name="îṣļidê"/>
              <p:cNvSpPr/>
              <p:nvPr/>
            </p:nvSpPr>
            <p:spPr bwMode="auto">
              <a:xfrm>
                <a:off x="4091091" y="906471"/>
                <a:ext cx="4763" cy="11113"/>
              </a:xfrm>
              <a:custGeom>
                <a:avLst/>
                <a:gdLst>
                  <a:gd name="T0" fmla="*/ 0 w 3"/>
                  <a:gd name="T1" fmla="*/ 0 h 7"/>
                  <a:gd name="T2" fmla="*/ 0 w 3"/>
                  <a:gd name="T3" fmla="*/ 0 h 7"/>
                  <a:gd name="T4" fmla="*/ 2 w 3"/>
                  <a:gd name="T5" fmla="*/ 2 h 7"/>
                  <a:gd name="T6" fmla="*/ 3 w 3"/>
                  <a:gd name="T7" fmla="*/ 2 h 7"/>
                  <a:gd name="T8" fmla="*/ 3 w 3"/>
                  <a:gd name="T9" fmla="*/ 3 h 7"/>
                  <a:gd name="T10" fmla="*/ 3 w 3"/>
                  <a:gd name="T11" fmla="*/ 3 h 7"/>
                  <a:gd name="T12" fmla="*/ 2 w 3"/>
                  <a:gd name="T13" fmla="*/ 5 h 7"/>
                  <a:gd name="T14" fmla="*/ 0 w 3"/>
                  <a:gd name="T15" fmla="*/ 7 h 7"/>
                  <a:gd name="T16" fmla="*/ 0 w 3"/>
                  <a:gd name="T17" fmla="*/ 3 h 7"/>
                  <a:gd name="T18" fmla="*/ 0 w 3"/>
                  <a:gd name="T19" fmla="*/ 2 h 7"/>
                  <a:gd name="T20" fmla="*/ 0 w 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7">
                    <a:moveTo>
                      <a:pt x="0" y="0"/>
                    </a:moveTo>
                    <a:lnTo>
                      <a:pt x="0" y="0"/>
                    </a:lnTo>
                    <a:lnTo>
                      <a:pt x="2" y="2"/>
                    </a:lnTo>
                    <a:lnTo>
                      <a:pt x="3" y="2"/>
                    </a:lnTo>
                    <a:lnTo>
                      <a:pt x="3" y="3"/>
                    </a:lnTo>
                    <a:lnTo>
                      <a:pt x="3" y="3"/>
                    </a:lnTo>
                    <a:lnTo>
                      <a:pt x="2" y="5"/>
                    </a:lnTo>
                    <a:lnTo>
                      <a:pt x="0" y="7"/>
                    </a:lnTo>
                    <a:lnTo>
                      <a:pt x="0" y="3"/>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7" name="ïṧ1îḑê"/>
              <p:cNvSpPr/>
              <p:nvPr/>
            </p:nvSpPr>
            <p:spPr bwMode="auto">
              <a:xfrm>
                <a:off x="4054577" y="898532"/>
                <a:ext cx="11113" cy="7938"/>
              </a:xfrm>
              <a:custGeom>
                <a:avLst/>
                <a:gdLst>
                  <a:gd name="T0" fmla="*/ 0 w 7"/>
                  <a:gd name="T1" fmla="*/ 0 h 5"/>
                  <a:gd name="T2" fmla="*/ 0 w 7"/>
                  <a:gd name="T3" fmla="*/ 0 h 5"/>
                  <a:gd name="T4" fmla="*/ 2 w 7"/>
                  <a:gd name="T5" fmla="*/ 0 h 5"/>
                  <a:gd name="T6" fmla="*/ 4 w 7"/>
                  <a:gd name="T7" fmla="*/ 0 h 5"/>
                  <a:gd name="T8" fmla="*/ 5 w 7"/>
                  <a:gd name="T9" fmla="*/ 0 h 5"/>
                  <a:gd name="T10" fmla="*/ 7 w 7"/>
                  <a:gd name="T11" fmla="*/ 0 h 5"/>
                  <a:gd name="T12" fmla="*/ 7 w 7"/>
                  <a:gd name="T13" fmla="*/ 2 h 5"/>
                  <a:gd name="T14" fmla="*/ 5 w 7"/>
                  <a:gd name="T15" fmla="*/ 3 h 5"/>
                  <a:gd name="T16" fmla="*/ 5 w 7"/>
                  <a:gd name="T17" fmla="*/ 3 h 5"/>
                  <a:gd name="T18" fmla="*/ 4 w 7"/>
                  <a:gd name="T19" fmla="*/ 5 h 5"/>
                  <a:gd name="T20" fmla="*/ 4 w 7"/>
                  <a:gd name="T21" fmla="*/ 5 h 5"/>
                  <a:gd name="T22" fmla="*/ 4 w 7"/>
                  <a:gd name="T23" fmla="*/ 5 h 5"/>
                  <a:gd name="T24" fmla="*/ 4 w 7"/>
                  <a:gd name="T25" fmla="*/ 3 h 5"/>
                  <a:gd name="T26" fmla="*/ 0 w 7"/>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0" y="0"/>
                    </a:moveTo>
                    <a:lnTo>
                      <a:pt x="0" y="0"/>
                    </a:lnTo>
                    <a:lnTo>
                      <a:pt x="2" y="0"/>
                    </a:lnTo>
                    <a:lnTo>
                      <a:pt x="4" y="0"/>
                    </a:lnTo>
                    <a:lnTo>
                      <a:pt x="5" y="0"/>
                    </a:lnTo>
                    <a:lnTo>
                      <a:pt x="7" y="0"/>
                    </a:lnTo>
                    <a:lnTo>
                      <a:pt x="7" y="2"/>
                    </a:lnTo>
                    <a:lnTo>
                      <a:pt x="5" y="3"/>
                    </a:lnTo>
                    <a:lnTo>
                      <a:pt x="5" y="3"/>
                    </a:lnTo>
                    <a:lnTo>
                      <a:pt x="4" y="5"/>
                    </a:lnTo>
                    <a:lnTo>
                      <a:pt x="4" y="5"/>
                    </a:lnTo>
                    <a:lnTo>
                      <a:pt x="4" y="5"/>
                    </a:lnTo>
                    <a:lnTo>
                      <a:pt x="4"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8" name="işļïdè"/>
              <p:cNvSpPr/>
              <p:nvPr/>
            </p:nvSpPr>
            <p:spPr bwMode="auto">
              <a:xfrm>
                <a:off x="4075206" y="927105"/>
                <a:ext cx="11113" cy="7938"/>
              </a:xfrm>
              <a:custGeom>
                <a:avLst/>
                <a:gdLst>
                  <a:gd name="T0" fmla="*/ 5 w 7"/>
                  <a:gd name="T1" fmla="*/ 0 h 5"/>
                  <a:gd name="T2" fmla="*/ 5 w 7"/>
                  <a:gd name="T3" fmla="*/ 0 h 5"/>
                  <a:gd name="T4" fmla="*/ 7 w 7"/>
                  <a:gd name="T5" fmla="*/ 0 h 5"/>
                  <a:gd name="T6" fmla="*/ 7 w 7"/>
                  <a:gd name="T7" fmla="*/ 0 h 5"/>
                  <a:gd name="T8" fmla="*/ 5 w 7"/>
                  <a:gd name="T9" fmla="*/ 0 h 5"/>
                  <a:gd name="T10" fmla="*/ 4 w 7"/>
                  <a:gd name="T11" fmla="*/ 3 h 5"/>
                  <a:gd name="T12" fmla="*/ 4 w 7"/>
                  <a:gd name="T13" fmla="*/ 3 h 5"/>
                  <a:gd name="T14" fmla="*/ 4 w 7"/>
                  <a:gd name="T15" fmla="*/ 5 h 5"/>
                  <a:gd name="T16" fmla="*/ 2 w 7"/>
                  <a:gd name="T17" fmla="*/ 2 h 5"/>
                  <a:gd name="T18" fmla="*/ 0 w 7"/>
                  <a:gd name="T19" fmla="*/ 0 h 5"/>
                  <a:gd name="T20" fmla="*/ 0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5" y="0"/>
                    </a:lnTo>
                    <a:lnTo>
                      <a:pt x="7" y="0"/>
                    </a:lnTo>
                    <a:lnTo>
                      <a:pt x="7" y="0"/>
                    </a:lnTo>
                    <a:lnTo>
                      <a:pt x="5" y="0"/>
                    </a:lnTo>
                    <a:lnTo>
                      <a:pt x="4" y="3"/>
                    </a:lnTo>
                    <a:lnTo>
                      <a:pt x="4" y="3"/>
                    </a:lnTo>
                    <a:lnTo>
                      <a:pt x="4" y="5"/>
                    </a:lnTo>
                    <a:lnTo>
                      <a:pt x="2" y="2"/>
                    </a:lnTo>
                    <a:lnTo>
                      <a:pt x="0"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9" name="îṥlíḑe"/>
              <p:cNvSpPr/>
              <p:nvPr/>
            </p:nvSpPr>
            <p:spPr bwMode="auto">
              <a:xfrm>
                <a:off x="4024313" y="958850"/>
                <a:ext cx="7938" cy="12700"/>
              </a:xfrm>
              <a:custGeom>
                <a:avLst/>
                <a:gdLst>
                  <a:gd name="T0" fmla="*/ 2 w 5"/>
                  <a:gd name="T1" fmla="*/ 3 h 8"/>
                  <a:gd name="T2" fmla="*/ 3 w 5"/>
                  <a:gd name="T3" fmla="*/ 1 h 8"/>
                  <a:gd name="T4" fmla="*/ 5 w 5"/>
                  <a:gd name="T5" fmla="*/ 0 h 8"/>
                  <a:gd name="T6" fmla="*/ 5 w 5"/>
                  <a:gd name="T7" fmla="*/ 0 h 8"/>
                  <a:gd name="T8" fmla="*/ 5 w 5"/>
                  <a:gd name="T9" fmla="*/ 0 h 8"/>
                  <a:gd name="T10" fmla="*/ 5 w 5"/>
                  <a:gd name="T11" fmla="*/ 3 h 8"/>
                  <a:gd name="T12" fmla="*/ 5 w 5"/>
                  <a:gd name="T13" fmla="*/ 5 h 8"/>
                  <a:gd name="T14" fmla="*/ 3 w 5"/>
                  <a:gd name="T15" fmla="*/ 5 h 8"/>
                  <a:gd name="T16" fmla="*/ 2 w 5"/>
                  <a:gd name="T17" fmla="*/ 6 h 8"/>
                  <a:gd name="T18" fmla="*/ 0 w 5"/>
                  <a:gd name="T19" fmla="*/ 8 h 8"/>
                  <a:gd name="T20" fmla="*/ 0 w 5"/>
                  <a:gd name="T21" fmla="*/ 6 h 8"/>
                  <a:gd name="T22" fmla="*/ 2 w 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2" y="3"/>
                    </a:moveTo>
                    <a:lnTo>
                      <a:pt x="3" y="1"/>
                    </a:lnTo>
                    <a:lnTo>
                      <a:pt x="5" y="0"/>
                    </a:lnTo>
                    <a:lnTo>
                      <a:pt x="5" y="0"/>
                    </a:lnTo>
                    <a:lnTo>
                      <a:pt x="5" y="0"/>
                    </a:lnTo>
                    <a:lnTo>
                      <a:pt x="5" y="3"/>
                    </a:lnTo>
                    <a:lnTo>
                      <a:pt x="5" y="5"/>
                    </a:lnTo>
                    <a:lnTo>
                      <a:pt x="3" y="5"/>
                    </a:lnTo>
                    <a:lnTo>
                      <a:pt x="2" y="6"/>
                    </a:lnTo>
                    <a:lnTo>
                      <a:pt x="0" y="8"/>
                    </a:lnTo>
                    <a:lnTo>
                      <a:pt x="0" y="6"/>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9" name="ï$1ïďè"/>
            <p:cNvSpPr txBox="1"/>
            <p:nvPr/>
          </p:nvSpPr>
          <p:spPr>
            <a:xfrm>
              <a:off x="715931" y="3072242"/>
              <a:ext cx="3134771" cy="447411"/>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0" name="îs1ïḑè"/>
            <p:cNvGrpSpPr/>
            <p:nvPr/>
          </p:nvGrpSpPr>
          <p:grpSpPr>
            <a:xfrm>
              <a:off x="1702908" y="1737559"/>
              <a:ext cx="1160816" cy="1160816"/>
              <a:chOff x="1702908" y="1737559"/>
              <a:chExt cx="1160816" cy="1160816"/>
            </a:xfrm>
          </p:grpSpPr>
          <p:sp>
            <p:nvSpPr>
              <p:cNvPr id="26" name="iṥľíde"/>
              <p:cNvSpPr/>
              <p:nvPr/>
            </p:nvSpPr>
            <p:spPr>
              <a:xfrm>
                <a:off x="1816591" y="1851242"/>
                <a:ext cx="933450" cy="933450"/>
              </a:xfrm>
              <a:prstGeom prst="ellipse">
                <a:avLst/>
              </a:pr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ïŝľïḍe"/>
              <p:cNvSpPr/>
              <p:nvPr/>
            </p:nvSpPr>
            <p:spPr>
              <a:xfrm>
                <a:off x="1702908" y="1737559"/>
                <a:ext cx="1160816" cy="1160816"/>
              </a:xfrm>
              <a:prstGeom prst="ellipse">
                <a:avLst/>
              </a:prstGeom>
              <a:noFill/>
              <a:ln w="3175">
                <a:solidFill>
                  <a:srgbClr val="5C8A9A"/>
                </a:solid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îśļiḋe"/>
              <p:cNvSpPr/>
              <p:nvPr/>
            </p:nvSpPr>
            <p:spPr>
              <a:xfrm>
                <a:off x="2028034" y="2063064"/>
                <a:ext cx="510564" cy="509806"/>
              </a:xfrm>
              <a:custGeom>
                <a:avLst/>
                <a:gdLst>
                  <a:gd name="connsiteX0" fmla="*/ 281864 w 603334"/>
                  <a:gd name="connsiteY0" fmla="*/ 316013 h 602438"/>
                  <a:gd name="connsiteX1" fmla="*/ 598290 w 603334"/>
                  <a:gd name="connsiteY1" fmla="*/ 316013 h 602438"/>
                  <a:gd name="connsiteX2" fmla="*/ 601851 w 603334"/>
                  <a:gd name="connsiteY2" fmla="*/ 317494 h 602438"/>
                  <a:gd name="connsiteX3" fmla="*/ 603334 w 603334"/>
                  <a:gd name="connsiteY3" fmla="*/ 321048 h 602438"/>
                  <a:gd name="connsiteX4" fmla="*/ 603186 w 603334"/>
                  <a:gd name="connsiteY4" fmla="*/ 597403 h 602438"/>
                  <a:gd name="connsiteX5" fmla="*/ 601554 w 603334"/>
                  <a:gd name="connsiteY5" fmla="*/ 601105 h 602438"/>
                  <a:gd name="connsiteX6" fmla="*/ 598290 w 603334"/>
                  <a:gd name="connsiteY6" fmla="*/ 602438 h 602438"/>
                  <a:gd name="connsiteX7" fmla="*/ 597548 w 603334"/>
                  <a:gd name="connsiteY7" fmla="*/ 602290 h 602438"/>
                  <a:gd name="connsiteX8" fmla="*/ 281123 w 603334"/>
                  <a:gd name="connsiteY8" fmla="*/ 557860 h 602438"/>
                  <a:gd name="connsiteX9" fmla="*/ 276969 w 603334"/>
                  <a:gd name="connsiteY9" fmla="*/ 552973 h 602438"/>
                  <a:gd name="connsiteX10" fmla="*/ 276969 w 603334"/>
                  <a:gd name="connsiteY10" fmla="*/ 321048 h 602438"/>
                  <a:gd name="connsiteX11" fmla="*/ 281864 w 603334"/>
                  <a:gd name="connsiteY11" fmla="*/ 316013 h 602438"/>
                  <a:gd name="connsiteX12" fmla="*/ 5184 w 603334"/>
                  <a:gd name="connsiteY12" fmla="*/ 316013 h 602438"/>
                  <a:gd name="connsiteX13" fmla="*/ 242218 w 603334"/>
                  <a:gd name="connsiteY13" fmla="*/ 316013 h 602438"/>
                  <a:gd name="connsiteX14" fmla="*/ 247261 w 603334"/>
                  <a:gd name="connsiteY14" fmla="*/ 321048 h 602438"/>
                  <a:gd name="connsiteX15" fmla="*/ 247261 w 603334"/>
                  <a:gd name="connsiteY15" fmla="*/ 547937 h 602438"/>
                  <a:gd name="connsiteX16" fmla="*/ 245481 w 603334"/>
                  <a:gd name="connsiteY16" fmla="*/ 551639 h 602438"/>
                  <a:gd name="connsiteX17" fmla="*/ 242218 w 603334"/>
                  <a:gd name="connsiteY17" fmla="*/ 552972 h 602438"/>
                  <a:gd name="connsiteX18" fmla="*/ 241624 w 603334"/>
                  <a:gd name="connsiteY18" fmla="*/ 552824 h 602438"/>
                  <a:gd name="connsiteX19" fmla="*/ 4443 w 603334"/>
                  <a:gd name="connsiteY19" fmla="*/ 520390 h 602438"/>
                  <a:gd name="connsiteX20" fmla="*/ 141 w 603334"/>
                  <a:gd name="connsiteY20" fmla="*/ 515503 h 602438"/>
                  <a:gd name="connsiteX21" fmla="*/ 141 w 603334"/>
                  <a:gd name="connsiteY21" fmla="*/ 321048 h 602438"/>
                  <a:gd name="connsiteX22" fmla="*/ 1624 w 603334"/>
                  <a:gd name="connsiteY22" fmla="*/ 317494 h 602438"/>
                  <a:gd name="connsiteX23" fmla="*/ 5184 w 603334"/>
                  <a:gd name="connsiteY23" fmla="*/ 316013 h 602438"/>
                  <a:gd name="connsiteX24" fmla="*/ 241625 w 603334"/>
                  <a:gd name="connsiteY24" fmla="*/ 51752 h 602438"/>
                  <a:gd name="connsiteX25" fmla="*/ 245481 w 603334"/>
                  <a:gd name="connsiteY25" fmla="*/ 52937 h 602438"/>
                  <a:gd name="connsiteX26" fmla="*/ 247261 w 603334"/>
                  <a:gd name="connsiteY26" fmla="*/ 56640 h 602438"/>
                  <a:gd name="connsiteX27" fmla="*/ 247261 w 603334"/>
                  <a:gd name="connsiteY27" fmla="*/ 281487 h 602438"/>
                  <a:gd name="connsiteX28" fmla="*/ 242218 w 603334"/>
                  <a:gd name="connsiteY28" fmla="*/ 286375 h 602438"/>
                  <a:gd name="connsiteX29" fmla="*/ 5191 w 603334"/>
                  <a:gd name="connsiteY29" fmla="*/ 286375 h 602438"/>
                  <a:gd name="connsiteX30" fmla="*/ 148 w 603334"/>
                  <a:gd name="connsiteY30" fmla="*/ 281487 h 602438"/>
                  <a:gd name="connsiteX31" fmla="*/ 0 w 603334"/>
                  <a:gd name="connsiteY31" fmla="*/ 88930 h 602438"/>
                  <a:gd name="connsiteX32" fmla="*/ 4301 w 603334"/>
                  <a:gd name="connsiteY32" fmla="*/ 84042 h 602438"/>
                  <a:gd name="connsiteX33" fmla="*/ 597556 w 603334"/>
                  <a:gd name="connsiteY33" fmla="*/ 28 h 602438"/>
                  <a:gd name="connsiteX34" fmla="*/ 601561 w 603334"/>
                  <a:gd name="connsiteY34" fmla="*/ 1213 h 602438"/>
                  <a:gd name="connsiteX35" fmla="*/ 603193 w 603334"/>
                  <a:gd name="connsiteY35" fmla="*/ 4917 h 602438"/>
                  <a:gd name="connsiteX36" fmla="*/ 603193 w 603334"/>
                  <a:gd name="connsiteY36" fmla="*/ 281487 h 602438"/>
                  <a:gd name="connsiteX37" fmla="*/ 598297 w 603334"/>
                  <a:gd name="connsiteY37" fmla="*/ 286376 h 602438"/>
                  <a:gd name="connsiteX38" fmla="*/ 281865 w 603334"/>
                  <a:gd name="connsiteY38" fmla="*/ 286376 h 602438"/>
                  <a:gd name="connsiteX39" fmla="*/ 276969 w 603334"/>
                  <a:gd name="connsiteY39" fmla="*/ 281487 h 602438"/>
                  <a:gd name="connsiteX40" fmla="*/ 276969 w 603334"/>
                  <a:gd name="connsiteY40" fmla="*/ 50987 h 602438"/>
                  <a:gd name="connsiteX41" fmla="*/ 281123 w 603334"/>
                  <a:gd name="connsiteY41" fmla="*/ 46099 h 60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3334" h="602438">
                    <a:moveTo>
                      <a:pt x="281864" y="316013"/>
                    </a:moveTo>
                    <a:lnTo>
                      <a:pt x="598290" y="316013"/>
                    </a:lnTo>
                    <a:cubicBezTo>
                      <a:pt x="599625" y="316013"/>
                      <a:pt x="600960" y="316605"/>
                      <a:pt x="601851" y="317494"/>
                    </a:cubicBezTo>
                    <a:cubicBezTo>
                      <a:pt x="602741" y="318383"/>
                      <a:pt x="603334" y="319716"/>
                      <a:pt x="603334" y="321048"/>
                    </a:cubicBezTo>
                    <a:lnTo>
                      <a:pt x="603186" y="597403"/>
                    </a:lnTo>
                    <a:cubicBezTo>
                      <a:pt x="603186" y="598884"/>
                      <a:pt x="602592" y="600217"/>
                      <a:pt x="601554" y="601105"/>
                    </a:cubicBezTo>
                    <a:cubicBezTo>
                      <a:pt x="600664" y="601994"/>
                      <a:pt x="599477" y="602438"/>
                      <a:pt x="598290" y="602438"/>
                    </a:cubicBezTo>
                    <a:cubicBezTo>
                      <a:pt x="597993" y="602438"/>
                      <a:pt x="597845" y="602438"/>
                      <a:pt x="597548" y="602290"/>
                    </a:cubicBezTo>
                    <a:lnTo>
                      <a:pt x="281123" y="557860"/>
                    </a:lnTo>
                    <a:cubicBezTo>
                      <a:pt x="278749" y="557564"/>
                      <a:pt x="276969" y="555490"/>
                      <a:pt x="276969" y="552973"/>
                    </a:cubicBezTo>
                    <a:lnTo>
                      <a:pt x="276969" y="321048"/>
                    </a:lnTo>
                    <a:cubicBezTo>
                      <a:pt x="276969" y="318235"/>
                      <a:pt x="279194" y="316013"/>
                      <a:pt x="281864" y="316013"/>
                    </a:cubicBezTo>
                    <a:close/>
                    <a:moveTo>
                      <a:pt x="5184" y="316013"/>
                    </a:moveTo>
                    <a:lnTo>
                      <a:pt x="242218" y="316013"/>
                    </a:lnTo>
                    <a:cubicBezTo>
                      <a:pt x="245036" y="316013"/>
                      <a:pt x="247261" y="318235"/>
                      <a:pt x="247261" y="321048"/>
                    </a:cubicBezTo>
                    <a:lnTo>
                      <a:pt x="247261" y="547937"/>
                    </a:lnTo>
                    <a:cubicBezTo>
                      <a:pt x="247261" y="549418"/>
                      <a:pt x="246668" y="550751"/>
                      <a:pt x="245481" y="551639"/>
                    </a:cubicBezTo>
                    <a:cubicBezTo>
                      <a:pt x="244591" y="552528"/>
                      <a:pt x="243404" y="552972"/>
                      <a:pt x="242218" y="552972"/>
                    </a:cubicBezTo>
                    <a:cubicBezTo>
                      <a:pt x="242069" y="552972"/>
                      <a:pt x="241773" y="552972"/>
                      <a:pt x="241624" y="552824"/>
                    </a:cubicBezTo>
                    <a:lnTo>
                      <a:pt x="4443" y="520390"/>
                    </a:lnTo>
                    <a:cubicBezTo>
                      <a:pt x="2069" y="520094"/>
                      <a:pt x="141" y="518021"/>
                      <a:pt x="141" y="515503"/>
                    </a:cubicBezTo>
                    <a:lnTo>
                      <a:pt x="141" y="321048"/>
                    </a:lnTo>
                    <a:cubicBezTo>
                      <a:pt x="141" y="319716"/>
                      <a:pt x="734" y="318383"/>
                      <a:pt x="1624" y="317494"/>
                    </a:cubicBezTo>
                    <a:cubicBezTo>
                      <a:pt x="2514" y="316605"/>
                      <a:pt x="3849" y="316013"/>
                      <a:pt x="5184" y="316013"/>
                    </a:cubicBezTo>
                    <a:close/>
                    <a:moveTo>
                      <a:pt x="241625" y="51752"/>
                    </a:moveTo>
                    <a:cubicBezTo>
                      <a:pt x="242960" y="51604"/>
                      <a:pt x="244443" y="52048"/>
                      <a:pt x="245481" y="52937"/>
                    </a:cubicBezTo>
                    <a:cubicBezTo>
                      <a:pt x="246668" y="53974"/>
                      <a:pt x="247261" y="55307"/>
                      <a:pt x="247261" y="56640"/>
                    </a:cubicBezTo>
                    <a:lnTo>
                      <a:pt x="247261" y="281487"/>
                    </a:lnTo>
                    <a:cubicBezTo>
                      <a:pt x="247261" y="284153"/>
                      <a:pt x="245036" y="286375"/>
                      <a:pt x="242218" y="286375"/>
                    </a:cubicBezTo>
                    <a:lnTo>
                      <a:pt x="5191" y="286375"/>
                    </a:lnTo>
                    <a:cubicBezTo>
                      <a:pt x="2373" y="286375"/>
                      <a:pt x="148" y="284153"/>
                      <a:pt x="148" y="281487"/>
                    </a:cubicBezTo>
                    <a:lnTo>
                      <a:pt x="0" y="88930"/>
                    </a:lnTo>
                    <a:cubicBezTo>
                      <a:pt x="0" y="86412"/>
                      <a:pt x="1780" y="84339"/>
                      <a:pt x="4301" y="84042"/>
                    </a:cubicBezTo>
                    <a:close/>
                    <a:moveTo>
                      <a:pt x="597556" y="28"/>
                    </a:moveTo>
                    <a:cubicBezTo>
                      <a:pt x="599039" y="-120"/>
                      <a:pt x="600374" y="324"/>
                      <a:pt x="601561" y="1213"/>
                    </a:cubicBezTo>
                    <a:cubicBezTo>
                      <a:pt x="602600" y="2102"/>
                      <a:pt x="603193" y="3583"/>
                      <a:pt x="603193" y="4917"/>
                    </a:cubicBezTo>
                    <a:lnTo>
                      <a:pt x="603193" y="281487"/>
                    </a:lnTo>
                    <a:cubicBezTo>
                      <a:pt x="603193" y="284154"/>
                      <a:pt x="600968" y="286376"/>
                      <a:pt x="598297" y="286376"/>
                    </a:cubicBezTo>
                    <a:lnTo>
                      <a:pt x="281865" y="286376"/>
                    </a:lnTo>
                    <a:cubicBezTo>
                      <a:pt x="279194" y="286376"/>
                      <a:pt x="276969" y="284154"/>
                      <a:pt x="276969" y="281487"/>
                    </a:cubicBezTo>
                    <a:lnTo>
                      <a:pt x="276969" y="50987"/>
                    </a:lnTo>
                    <a:cubicBezTo>
                      <a:pt x="276969" y="48469"/>
                      <a:pt x="278749" y="46395"/>
                      <a:pt x="281123" y="46099"/>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1" name="îsḷíḓè"/>
            <p:cNvSpPr txBox="1"/>
            <p:nvPr/>
          </p:nvSpPr>
          <p:spPr>
            <a:xfrm>
              <a:off x="4528615" y="3072242"/>
              <a:ext cx="3134771" cy="447411"/>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2" name="ïS1ïḍê"/>
            <p:cNvGrpSpPr/>
            <p:nvPr/>
          </p:nvGrpSpPr>
          <p:grpSpPr>
            <a:xfrm>
              <a:off x="5515592" y="1737559"/>
              <a:ext cx="1160816" cy="1160816"/>
              <a:chOff x="5515592" y="1737559"/>
              <a:chExt cx="1160816" cy="1160816"/>
            </a:xfrm>
          </p:grpSpPr>
          <p:sp>
            <p:nvSpPr>
              <p:cNvPr id="23" name="î$1iḓè"/>
              <p:cNvSpPr/>
              <p:nvPr/>
            </p:nvSpPr>
            <p:spPr>
              <a:xfrm>
                <a:off x="5629275" y="1851242"/>
                <a:ext cx="933450" cy="933450"/>
              </a:xfrm>
              <a:prstGeom prst="ellipse">
                <a:avLst/>
              </a:pr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ï$ļiḍê"/>
              <p:cNvSpPr/>
              <p:nvPr/>
            </p:nvSpPr>
            <p:spPr>
              <a:xfrm>
                <a:off x="5515592" y="1737559"/>
                <a:ext cx="1160816" cy="1160816"/>
              </a:xfrm>
              <a:prstGeom prst="ellipse">
                <a:avLst/>
              </a:prstGeom>
              <a:noFill/>
              <a:ln w="3175">
                <a:solidFill>
                  <a:srgbClr val="5C8A9A"/>
                </a:solid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ïṩļidé"/>
              <p:cNvSpPr/>
              <p:nvPr/>
            </p:nvSpPr>
            <p:spPr>
              <a:xfrm>
                <a:off x="5827289" y="2080993"/>
                <a:ext cx="537422" cy="473948"/>
              </a:xfrm>
              <a:custGeom>
                <a:avLst/>
                <a:gdLst>
                  <a:gd name="T0" fmla="*/ 400 w 530"/>
                  <a:gd name="T1" fmla="*/ 235 h 468"/>
                  <a:gd name="T2" fmla="*/ 385 w 530"/>
                  <a:gd name="T3" fmla="*/ 205 h 468"/>
                  <a:gd name="T4" fmla="*/ 342 w 530"/>
                  <a:gd name="T5" fmla="*/ 147 h 468"/>
                  <a:gd name="T6" fmla="*/ 284 w 530"/>
                  <a:gd name="T7" fmla="*/ 157 h 468"/>
                  <a:gd name="T8" fmla="*/ 253 w 530"/>
                  <a:gd name="T9" fmla="*/ 168 h 468"/>
                  <a:gd name="T10" fmla="*/ 258 w 530"/>
                  <a:gd name="T11" fmla="*/ 125 h 468"/>
                  <a:gd name="T12" fmla="*/ 217 w 530"/>
                  <a:gd name="T13" fmla="*/ 86 h 468"/>
                  <a:gd name="T14" fmla="*/ 173 w 530"/>
                  <a:gd name="T15" fmla="*/ 96 h 468"/>
                  <a:gd name="T16" fmla="*/ 10 w 530"/>
                  <a:gd name="T17" fmla="*/ 262 h 468"/>
                  <a:gd name="T18" fmla="*/ 0 w 530"/>
                  <a:gd name="T19" fmla="*/ 318 h 468"/>
                  <a:gd name="T20" fmla="*/ 63 w 530"/>
                  <a:gd name="T21" fmla="*/ 414 h 468"/>
                  <a:gd name="T22" fmla="*/ 303 w 530"/>
                  <a:gd name="T23" fmla="*/ 445 h 468"/>
                  <a:gd name="T24" fmla="*/ 431 w 530"/>
                  <a:gd name="T25" fmla="*/ 361 h 468"/>
                  <a:gd name="T26" fmla="*/ 400 w 530"/>
                  <a:gd name="T27" fmla="*/ 235 h 468"/>
                  <a:gd name="T28" fmla="*/ 349 w 530"/>
                  <a:gd name="T29" fmla="*/ 351 h 468"/>
                  <a:gd name="T30" fmla="*/ 288 w 530"/>
                  <a:gd name="T31" fmla="*/ 399 h 468"/>
                  <a:gd name="T32" fmla="*/ 120 w 530"/>
                  <a:gd name="T33" fmla="*/ 406 h 468"/>
                  <a:gd name="T34" fmla="*/ 85 w 530"/>
                  <a:gd name="T35" fmla="*/ 386 h 468"/>
                  <a:gd name="T36" fmla="*/ 74 w 530"/>
                  <a:gd name="T37" fmla="*/ 270 h 468"/>
                  <a:gd name="T38" fmla="*/ 188 w 530"/>
                  <a:gd name="T39" fmla="*/ 214 h 468"/>
                  <a:gd name="T40" fmla="*/ 219 w 530"/>
                  <a:gd name="T41" fmla="*/ 212 h 468"/>
                  <a:gd name="T42" fmla="*/ 341 w 530"/>
                  <a:gd name="T43" fmla="*/ 256 h 468"/>
                  <a:gd name="T44" fmla="*/ 349 w 530"/>
                  <a:gd name="T45" fmla="*/ 351 h 468"/>
                  <a:gd name="T46" fmla="*/ 530 w 530"/>
                  <a:gd name="T47" fmla="*/ 154 h 468"/>
                  <a:gd name="T48" fmla="*/ 513 w 530"/>
                  <a:gd name="T49" fmla="*/ 178 h 468"/>
                  <a:gd name="T50" fmla="*/ 492 w 530"/>
                  <a:gd name="T51" fmla="*/ 155 h 468"/>
                  <a:gd name="T52" fmla="*/ 375 w 530"/>
                  <a:gd name="T53" fmla="*/ 38 h 468"/>
                  <a:gd name="T54" fmla="*/ 352 w 530"/>
                  <a:gd name="T55" fmla="*/ 18 h 468"/>
                  <a:gd name="T56" fmla="*/ 377 w 530"/>
                  <a:gd name="T57" fmla="*/ 0 h 468"/>
                  <a:gd name="T58" fmla="*/ 530 w 530"/>
                  <a:gd name="T59" fmla="*/ 154 h 468"/>
                  <a:gd name="T60" fmla="*/ 455 w 530"/>
                  <a:gd name="T61" fmla="*/ 152 h 468"/>
                  <a:gd name="T62" fmla="*/ 443 w 530"/>
                  <a:gd name="T63" fmla="*/ 178 h 468"/>
                  <a:gd name="T64" fmla="*/ 419 w 530"/>
                  <a:gd name="T65" fmla="*/ 163 h 468"/>
                  <a:gd name="T66" fmla="*/ 366 w 530"/>
                  <a:gd name="T67" fmla="*/ 111 h 468"/>
                  <a:gd name="T68" fmla="*/ 351 w 530"/>
                  <a:gd name="T69" fmla="*/ 90 h 468"/>
                  <a:gd name="T70" fmla="*/ 373 w 530"/>
                  <a:gd name="T71" fmla="*/ 74 h 468"/>
                  <a:gd name="T72" fmla="*/ 391 w 530"/>
                  <a:gd name="T73" fmla="*/ 80 h 468"/>
                  <a:gd name="T74" fmla="*/ 455 w 530"/>
                  <a:gd name="T75" fmla="*/ 152 h 468"/>
                  <a:gd name="T76" fmla="*/ 233 w 530"/>
                  <a:gd name="T77" fmla="*/ 351 h 468"/>
                  <a:gd name="T78" fmla="*/ 151 w 530"/>
                  <a:gd name="T79" fmla="*/ 368 h 468"/>
                  <a:gd name="T80" fmla="*/ 138 w 530"/>
                  <a:gd name="T81" fmla="*/ 286 h 468"/>
                  <a:gd name="T82" fmla="*/ 189 w 530"/>
                  <a:gd name="T83" fmla="*/ 266 h 468"/>
                  <a:gd name="T84" fmla="*/ 214 w 530"/>
                  <a:gd name="T85" fmla="*/ 272 h 468"/>
                  <a:gd name="T86" fmla="*/ 233 w 530"/>
                  <a:gd name="T87" fmla="*/ 35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0" h="468">
                    <a:moveTo>
                      <a:pt x="400" y="235"/>
                    </a:moveTo>
                    <a:cubicBezTo>
                      <a:pt x="380" y="226"/>
                      <a:pt x="380" y="226"/>
                      <a:pt x="385" y="205"/>
                    </a:cubicBezTo>
                    <a:cubicBezTo>
                      <a:pt x="394" y="170"/>
                      <a:pt x="378" y="147"/>
                      <a:pt x="342" y="147"/>
                    </a:cubicBezTo>
                    <a:cubicBezTo>
                      <a:pt x="323" y="147"/>
                      <a:pt x="303" y="153"/>
                      <a:pt x="284" y="157"/>
                    </a:cubicBezTo>
                    <a:cubicBezTo>
                      <a:pt x="274" y="159"/>
                      <a:pt x="265" y="163"/>
                      <a:pt x="253" y="168"/>
                    </a:cubicBezTo>
                    <a:cubicBezTo>
                      <a:pt x="255" y="151"/>
                      <a:pt x="257" y="138"/>
                      <a:pt x="258" y="125"/>
                    </a:cubicBezTo>
                    <a:cubicBezTo>
                      <a:pt x="258" y="100"/>
                      <a:pt x="242" y="84"/>
                      <a:pt x="217" y="86"/>
                    </a:cubicBezTo>
                    <a:cubicBezTo>
                      <a:pt x="202" y="87"/>
                      <a:pt x="186" y="90"/>
                      <a:pt x="173" y="96"/>
                    </a:cubicBezTo>
                    <a:cubicBezTo>
                      <a:pt x="98" y="131"/>
                      <a:pt x="43" y="186"/>
                      <a:pt x="10" y="262"/>
                    </a:cubicBezTo>
                    <a:cubicBezTo>
                      <a:pt x="2" y="279"/>
                      <a:pt x="0" y="299"/>
                      <a:pt x="0" y="318"/>
                    </a:cubicBezTo>
                    <a:cubicBezTo>
                      <a:pt x="1" y="362"/>
                      <a:pt x="28" y="392"/>
                      <a:pt x="63" y="414"/>
                    </a:cubicBezTo>
                    <a:cubicBezTo>
                      <a:pt x="138" y="460"/>
                      <a:pt x="219" y="468"/>
                      <a:pt x="303" y="445"/>
                    </a:cubicBezTo>
                    <a:cubicBezTo>
                      <a:pt x="355" y="431"/>
                      <a:pt x="399" y="405"/>
                      <a:pt x="431" y="361"/>
                    </a:cubicBezTo>
                    <a:cubicBezTo>
                      <a:pt x="469" y="310"/>
                      <a:pt x="456" y="258"/>
                      <a:pt x="400" y="235"/>
                    </a:cubicBezTo>
                    <a:close/>
                    <a:moveTo>
                      <a:pt x="349" y="351"/>
                    </a:moveTo>
                    <a:cubicBezTo>
                      <a:pt x="333" y="374"/>
                      <a:pt x="312" y="389"/>
                      <a:pt x="288" y="399"/>
                    </a:cubicBezTo>
                    <a:cubicBezTo>
                      <a:pt x="233" y="423"/>
                      <a:pt x="177" y="427"/>
                      <a:pt x="120" y="406"/>
                    </a:cubicBezTo>
                    <a:cubicBezTo>
                      <a:pt x="108" y="401"/>
                      <a:pt x="96" y="394"/>
                      <a:pt x="85" y="386"/>
                    </a:cubicBezTo>
                    <a:cubicBezTo>
                      <a:pt x="44" y="356"/>
                      <a:pt x="40" y="307"/>
                      <a:pt x="74" y="270"/>
                    </a:cubicBezTo>
                    <a:cubicBezTo>
                      <a:pt x="105" y="236"/>
                      <a:pt x="144" y="221"/>
                      <a:pt x="188" y="214"/>
                    </a:cubicBezTo>
                    <a:cubicBezTo>
                      <a:pt x="199" y="213"/>
                      <a:pt x="210" y="212"/>
                      <a:pt x="219" y="212"/>
                    </a:cubicBezTo>
                    <a:cubicBezTo>
                      <a:pt x="265" y="213"/>
                      <a:pt x="308" y="222"/>
                      <a:pt x="341" y="256"/>
                    </a:cubicBezTo>
                    <a:cubicBezTo>
                      <a:pt x="369" y="283"/>
                      <a:pt x="371" y="319"/>
                      <a:pt x="349" y="351"/>
                    </a:cubicBezTo>
                    <a:close/>
                    <a:moveTo>
                      <a:pt x="530" y="154"/>
                    </a:moveTo>
                    <a:cubicBezTo>
                      <a:pt x="530" y="169"/>
                      <a:pt x="524" y="177"/>
                      <a:pt x="513" y="178"/>
                    </a:cubicBezTo>
                    <a:cubicBezTo>
                      <a:pt x="501" y="179"/>
                      <a:pt x="493" y="170"/>
                      <a:pt x="492" y="155"/>
                    </a:cubicBezTo>
                    <a:cubicBezTo>
                      <a:pt x="489" y="90"/>
                      <a:pt x="441" y="41"/>
                      <a:pt x="375" y="38"/>
                    </a:cubicBezTo>
                    <a:cubicBezTo>
                      <a:pt x="359" y="37"/>
                      <a:pt x="351" y="30"/>
                      <a:pt x="352" y="18"/>
                    </a:cubicBezTo>
                    <a:cubicBezTo>
                      <a:pt x="352" y="6"/>
                      <a:pt x="361" y="0"/>
                      <a:pt x="377" y="0"/>
                    </a:cubicBezTo>
                    <a:cubicBezTo>
                      <a:pt x="461" y="5"/>
                      <a:pt x="527" y="71"/>
                      <a:pt x="530" y="154"/>
                    </a:cubicBezTo>
                    <a:close/>
                    <a:moveTo>
                      <a:pt x="455" y="152"/>
                    </a:moveTo>
                    <a:cubicBezTo>
                      <a:pt x="458" y="166"/>
                      <a:pt x="453" y="175"/>
                      <a:pt x="443" y="178"/>
                    </a:cubicBezTo>
                    <a:cubicBezTo>
                      <a:pt x="431" y="181"/>
                      <a:pt x="422" y="176"/>
                      <a:pt x="419" y="163"/>
                    </a:cubicBezTo>
                    <a:cubicBezTo>
                      <a:pt x="411" y="135"/>
                      <a:pt x="394" y="118"/>
                      <a:pt x="366" y="111"/>
                    </a:cubicBezTo>
                    <a:cubicBezTo>
                      <a:pt x="355" y="108"/>
                      <a:pt x="350" y="101"/>
                      <a:pt x="351" y="90"/>
                    </a:cubicBezTo>
                    <a:cubicBezTo>
                      <a:pt x="352" y="80"/>
                      <a:pt x="359" y="74"/>
                      <a:pt x="373" y="74"/>
                    </a:cubicBezTo>
                    <a:cubicBezTo>
                      <a:pt x="377" y="75"/>
                      <a:pt x="384" y="77"/>
                      <a:pt x="391" y="80"/>
                    </a:cubicBezTo>
                    <a:cubicBezTo>
                      <a:pt x="424" y="94"/>
                      <a:pt x="445" y="118"/>
                      <a:pt x="455" y="152"/>
                    </a:cubicBezTo>
                    <a:close/>
                    <a:moveTo>
                      <a:pt x="233" y="351"/>
                    </a:moveTo>
                    <a:cubicBezTo>
                      <a:pt x="213" y="373"/>
                      <a:pt x="178" y="381"/>
                      <a:pt x="151" y="368"/>
                    </a:cubicBezTo>
                    <a:cubicBezTo>
                      <a:pt x="116" y="352"/>
                      <a:pt x="110" y="312"/>
                      <a:pt x="138" y="286"/>
                    </a:cubicBezTo>
                    <a:cubicBezTo>
                      <a:pt x="153" y="273"/>
                      <a:pt x="170" y="267"/>
                      <a:pt x="189" y="266"/>
                    </a:cubicBezTo>
                    <a:cubicBezTo>
                      <a:pt x="197" y="268"/>
                      <a:pt x="206" y="269"/>
                      <a:pt x="214" y="272"/>
                    </a:cubicBezTo>
                    <a:cubicBezTo>
                      <a:pt x="249" y="284"/>
                      <a:pt x="258" y="324"/>
                      <a:pt x="233" y="351"/>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3" name="iṧḷîďê"/>
            <p:cNvSpPr txBox="1"/>
            <p:nvPr/>
          </p:nvSpPr>
          <p:spPr>
            <a:xfrm>
              <a:off x="8341298" y="3072242"/>
              <a:ext cx="3134771" cy="447411"/>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4" name="îṣľïḑe"/>
            <p:cNvGrpSpPr/>
            <p:nvPr/>
          </p:nvGrpSpPr>
          <p:grpSpPr>
            <a:xfrm>
              <a:off x="9328275" y="1737559"/>
              <a:ext cx="1160816" cy="1160816"/>
              <a:chOff x="9328275" y="1737559"/>
              <a:chExt cx="1160816" cy="1160816"/>
            </a:xfrm>
          </p:grpSpPr>
          <p:sp>
            <p:nvSpPr>
              <p:cNvPr id="20" name="iṩḻiḋè"/>
              <p:cNvSpPr/>
              <p:nvPr/>
            </p:nvSpPr>
            <p:spPr>
              <a:xfrm>
                <a:off x="9441958" y="1851242"/>
                <a:ext cx="933450" cy="933450"/>
              </a:xfrm>
              <a:prstGeom prst="ellipse">
                <a:avLst/>
              </a:prstGeom>
              <a:solidFill>
                <a:srgbClr val="82BC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iṩļiḍe"/>
              <p:cNvSpPr/>
              <p:nvPr/>
            </p:nvSpPr>
            <p:spPr>
              <a:xfrm>
                <a:off x="9328275" y="1737559"/>
                <a:ext cx="1160816" cy="1160816"/>
              </a:xfrm>
              <a:prstGeom prst="ellipse">
                <a:avLst/>
              </a:prstGeom>
              <a:noFill/>
              <a:ln w="3175">
                <a:solidFill>
                  <a:srgbClr val="5C8A9A"/>
                </a:solid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îsḻíḑè"/>
              <p:cNvSpPr/>
              <p:nvPr/>
            </p:nvSpPr>
            <p:spPr>
              <a:xfrm>
                <a:off x="9671043" y="2059420"/>
                <a:ext cx="475280" cy="517094"/>
              </a:xfrm>
              <a:custGeom>
                <a:avLst/>
                <a:gdLst>
                  <a:gd name="connsiteX0" fmla="*/ 260361 w 546040"/>
                  <a:gd name="connsiteY0" fmla="*/ 242331 h 594078"/>
                  <a:gd name="connsiteX1" fmla="*/ 356770 w 546040"/>
                  <a:gd name="connsiteY1" fmla="*/ 297865 h 594078"/>
                  <a:gd name="connsiteX2" fmla="*/ 473406 w 546040"/>
                  <a:gd name="connsiteY2" fmla="*/ 416645 h 594078"/>
                  <a:gd name="connsiteX3" fmla="*/ 493690 w 546040"/>
                  <a:gd name="connsiteY3" fmla="*/ 542791 h 594078"/>
                  <a:gd name="connsiteX4" fmla="*/ 329109 w 546040"/>
                  <a:gd name="connsiteY4" fmla="*/ 582845 h 594078"/>
                  <a:gd name="connsiteX5" fmla="*/ 225843 w 546040"/>
                  <a:gd name="connsiteY5" fmla="*/ 580082 h 594078"/>
                  <a:gd name="connsiteX6" fmla="*/ 122576 w 546040"/>
                  <a:gd name="connsiteY6" fmla="*/ 587448 h 594078"/>
                  <a:gd name="connsiteX7" fmla="*/ 39594 w 546040"/>
                  <a:gd name="connsiteY7" fmla="*/ 507341 h 594078"/>
                  <a:gd name="connsiteX8" fmla="*/ 110129 w 546040"/>
                  <a:gd name="connsiteY8" fmla="*/ 373368 h 594078"/>
                  <a:gd name="connsiteX9" fmla="*/ 187118 w 546040"/>
                  <a:gd name="connsiteY9" fmla="*/ 290038 h 594078"/>
                  <a:gd name="connsiteX10" fmla="*/ 260361 w 546040"/>
                  <a:gd name="connsiteY10" fmla="*/ 242331 h 594078"/>
                  <a:gd name="connsiteX11" fmla="*/ 473414 w 546040"/>
                  <a:gd name="connsiteY11" fmla="*/ 180499 h 594078"/>
                  <a:gd name="connsiteX12" fmla="*/ 545784 w 546040"/>
                  <a:gd name="connsiteY12" fmla="*/ 254596 h 594078"/>
                  <a:gd name="connsiteX13" fmla="*/ 482633 w 546040"/>
                  <a:gd name="connsiteY13" fmla="*/ 353086 h 594078"/>
                  <a:gd name="connsiteX14" fmla="*/ 408880 w 546040"/>
                  <a:gd name="connsiteY14" fmla="*/ 269784 h 594078"/>
                  <a:gd name="connsiteX15" fmla="*/ 473414 w 546040"/>
                  <a:gd name="connsiteY15" fmla="*/ 180499 h 594078"/>
                  <a:gd name="connsiteX16" fmla="*/ 61231 w 546040"/>
                  <a:gd name="connsiteY16" fmla="*/ 137171 h 594078"/>
                  <a:gd name="connsiteX17" fmla="*/ 136392 w 546040"/>
                  <a:gd name="connsiteY17" fmla="*/ 205315 h 594078"/>
                  <a:gd name="connsiteX18" fmla="*/ 82442 w 546040"/>
                  <a:gd name="connsiteY18" fmla="*/ 313056 h 594078"/>
                  <a:gd name="connsiteX19" fmla="*/ 1287 w 546040"/>
                  <a:gd name="connsiteY19" fmla="*/ 217286 h 594078"/>
                  <a:gd name="connsiteX20" fmla="*/ 61231 w 546040"/>
                  <a:gd name="connsiteY20" fmla="*/ 137171 h 594078"/>
                  <a:gd name="connsiteX21" fmla="*/ 382581 w 546040"/>
                  <a:gd name="connsiteY21" fmla="*/ 15213 h 594078"/>
                  <a:gd name="connsiteX22" fmla="*/ 441145 w 546040"/>
                  <a:gd name="connsiteY22" fmla="*/ 106358 h 594078"/>
                  <a:gd name="connsiteX23" fmla="*/ 356758 w 546040"/>
                  <a:gd name="connsiteY23" fmla="*/ 189676 h 594078"/>
                  <a:gd name="connsiteX24" fmla="*/ 302807 w 546040"/>
                  <a:gd name="connsiteY24" fmla="*/ 97151 h 594078"/>
                  <a:gd name="connsiteX25" fmla="*/ 382581 w 546040"/>
                  <a:gd name="connsiteY25" fmla="*/ 15213 h 594078"/>
                  <a:gd name="connsiteX26" fmla="*/ 202765 w 546040"/>
                  <a:gd name="connsiteY26" fmla="*/ 0 h 594078"/>
                  <a:gd name="connsiteX27" fmla="*/ 267325 w 546040"/>
                  <a:gd name="connsiteY27" fmla="*/ 91842 h 594078"/>
                  <a:gd name="connsiteX28" fmla="*/ 202765 w 546040"/>
                  <a:gd name="connsiteY28" fmla="*/ 183684 h 594078"/>
                  <a:gd name="connsiteX29" fmla="*/ 138205 w 546040"/>
                  <a:gd name="connsiteY29" fmla="*/ 91842 h 594078"/>
                  <a:gd name="connsiteX30" fmla="*/ 202765 w 546040"/>
                  <a:gd name="connsiteY30" fmla="*/ 0 h 59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6040" h="594078">
                    <a:moveTo>
                      <a:pt x="260361" y="242331"/>
                    </a:moveTo>
                    <a:cubicBezTo>
                      <a:pt x="291998" y="238705"/>
                      <a:pt x="327495" y="252286"/>
                      <a:pt x="356770" y="297865"/>
                    </a:cubicBezTo>
                    <a:cubicBezTo>
                      <a:pt x="399644" y="359557"/>
                      <a:pt x="473406" y="416645"/>
                      <a:pt x="473406" y="416645"/>
                    </a:cubicBezTo>
                    <a:cubicBezTo>
                      <a:pt x="473406" y="416645"/>
                      <a:pt x="529188" y="459461"/>
                      <a:pt x="493690" y="542791"/>
                    </a:cubicBezTo>
                    <a:cubicBezTo>
                      <a:pt x="458193" y="626121"/>
                      <a:pt x="329109" y="582845"/>
                      <a:pt x="329109" y="582845"/>
                    </a:cubicBezTo>
                    <a:cubicBezTo>
                      <a:pt x="329109" y="582845"/>
                      <a:pt x="281164" y="567652"/>
                      <a:pt x="225843" y="580082"/>
                    </a:cubicBezTo>
                    <a:cubicBezTo>
                      <a:pt x="170521" y="592513"/>
                      <a:pt x="122576" y="587448"/>
                      <a:pt x="122576" y="587448"/>
                    </a:cubicBezTo>
                    <a:cubicBezTo>
                      <a:pt x="122576" y="587448"/>
                      <a:pt x="58035" y="589290"/>
                      <a:pt x="39594" y="507341"/>
                    </a:cubicBezTo>
                    <a:cubicBezTo>
                      <a:pt x="21154" y="425852"/>
                      <a:pt x="104136" y="380734"/>
                      <a:pt x="110129" y="373368"/>
                    </a:cubicBezTo>
                    <a:cubicBezTo>
                      <a:pt x="116583" y="365542"/>
                      <a:pt x="159457" y="336077"/>
                      <a:pt x="187118" y="290038"/>
                    </a:cubicBezTo>
                    <a:cubicBezTo>
                      <a:pt x="200948" y="266789"/>
                      <a:pt x="228724" y="245956"/>
                      <a:pt x="260361" y="242331"/>
                    </a:cubicBezTo>
                    <a:close/>
                    <a:moveTo>
                      <a:pt x="473414" y="180499"/>
                    </a:moveTo>
                    <a:cubicBezTo>
                      <a:pt x="530572" y="180499"/>
                      <a:pt x="545784" y="236187"/>
                      <a:pt x="545784" y="254596"/>
                    </a:cubicBezTo>
                    <a:cubicBezTo>
                      <a:pt x="545784" y="273006"/>
                      <a:pt x="553620" y="351705"/>
                      <a:pt x="482633" y="353086"/>
                    </a:cubicBezTo>
                    <a:cubicBezTo>
                      <a:pt x="412107" y="354927"/>
                      <a:pt x="408880" y="305222"/>
                      <a:pt x="408880" y="269784"/>
                    </a:cubicBezTo>
                    <a:cubicBezTo>
                      <a:pt x="408880" y="232966"/>
                      <a:pt x="416716" y="180499"/>
                      <a:pt x="473414" y="180499"/>
                    </a:cubicBezTo>
                    <a:close/>
                    <a:moveTo>
                      <a:pt x="61231" y="137171"/>
                    </a:moveTo>
                    <a:cubicBezTo>
                      <a:pt x="102731" y="133487"/>
                      <a:pt x="133164" y="179070"/>
                      <a:pt x="136392" y="205315"/>
                    </a:cubicBezTo>
                    <a:cubicBezTo>
                      <a:pt x="138237" y="221890"/>
                      <a:pt x="147459" y="299243"/>
                      <a:pt x="82442" y="313056"/>
                    </a:cubicBezTo>
                    <a:cubicBezTo>
                      <a:pt x="17887" y="326869"/>
                      <a:pt x="-6091" y="252279"/>
                      <a:pt x="1287" y="217286"/>
                    </a:cubicBezTo>
                    <a:cubicBezTo>
                      <a:pt x="1287" y="217286"/>
                      <a:pt x="8664" y="141775"/>
                      <a:pt x="61231" y="137171"/>
                    </a:cubicBezTo>
                    <a:close/>
                    <a:moveTo>
                      <a:pt x="382581" y="15213"/>
                    </a:moveTo>
                    <a:cubicBezTo>
                      <a:pt x="416705" y="23039"/>
                      <a:pt x="447600" y="67690"/>
                      <a:pt x="441145" y="106358"/>
                    </a:cubicBezTo>
                    <a:cubicBezTo>
                      <a:pt x="435150" y="145025"/>
                      <a:pt x="404254" y="196121"/>
                      <a:pt x="356758" y="189676"/>
                    </a:cubicBezTo>
                    <a:cubicBezTo>
                      <a:pt x="308802" y="183692"/>
                      <a:pt x="298196" y="140422"/>
                      <a:pt x="302807" y="97151"/>
                    </a:cubicBezTo>
                    <a:cubicBezTo>
                      <a:pt x="306496" y="61706"/>
                      <a:pt x="348919" y="7848"/>
                      <a:pt x="382581" y="15213"/>
                    </a:cubicBezTo>
                    <a:close/>
                    <a:moveTo>
                      <a:pt x="202765" y="0"/>
                    </a:moveTo>
                    <a:cubicBezTo>
                      <a:pt x="238421" y="0"/>
                      <a:pt x="267325" y="41119"/>
                      <a:pt x="267325" y="91842"/>
                    </a:cubicBezTo>
                    <a:cubicBezTo>
                      <a:pt x="267325" y="142565"/>
                      <a:pt x="238421" y="183684"/>
                      <a:pt x="202765" y="183684"/>
                    </a:cubicBezTo>
                    <a:cubicBezTo>
                      <a:pt x="167109" y="183684"/>
                      <a:pt x="138205" y="142565"/>
                      <a:pt x="138205" y="91842"/>
                    </a:cubicBezTo>
                    <a:cubicBezTo>
                      <a:pt x="138205" y="41119"/>
                      <a:pt x="167109" y="0"/>
                      <a:pt x="202765"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cxnSp>
          <p:nvCxnSpPr>
            <p:cNvPr id="15" name="直接连接符 14"/>
            <p:cNvCxnSpPr>
              <a:stCxn id="27" idx="6"/>
              <a:endCxn id="24" idx="2"/>
            </p:cNvCxnSpPr>
            <p:nvPr/>
          </p:nvCxnSpPr>
          <p:spPr>
            <a:xfrm>
              <a:off x="2863724" y="2317967"/>
              <a:ext cx="2651868" cy="0"/>
            </a:xfrm>
            <a:prstGeom prst="line">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4" idx="6"/>
              <a:endCxn id="21" idx="2"/>
            </p:cNvCxnSpPr>
            <p:nvPr/>
          </p:nvCxnSpPr>
          <p:spPr>
            <a:xfrm>
              <a:off x="6676408" y="2317967"/>
              <a:ext cx="2651867" cy="0"/>
            </a:xfrm>
            <a:prstGeom prst="line">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sp>
          <p:nvSpPr>
            <p:cNvPr id="17" name="íś1iḍe"/>
            <p:cNvSpPr txBox="1"/>
            <p:nvPr/>
          </p:nvSpPr>
          <p:spPr>
            <a:xfrm>
              <a:off x="1905649" y="1292624"/>
              <a:ext cx="755335" cy="400110"/>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2000" b="1" i="1" u="sng"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2018</a:t>
              </a:r>
              <a:endParaRPr lang="en-US" altLang="zh-CN" sz="2000" b="1" i="1" u="sng"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 name="íŝļíďê"/>
            <p:cNvSpPr txBox="1"/>
            <p:nvPr/>
          </p:nvSpPr>
          <p:spPr>
            <a:xfrm>
              <a:off x="5718333" y="1292624"/>
              <a:ext cx="755336" cy="400110"/>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2000" b="1" i="1" u="sng"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2019</a:t>
              </a:r>
              <a:endParaRPr lang="en-US" altLang="zh-CN" sz="2000" b="1" i="1" u="sng"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îṡlîďê"/>
            <p:cNvSpPr txBox="1"/>
            <p:nvPr/>
          </p:nvSpPr>
          <p:spPr>
            <a:xfrm>
              <a:off x="9531016" y="1292624"/>
              <a:ext cx="755336" cy="400110"/>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2000" b="1" i="1" u="sng"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2020</a:t>
              </a:r>
              <a:endParaRPr lang="en-US" altLang="zh-CN" sz="2000" b="1" i="1" u="sng"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60" name="TextBox 13"/>
          <p:cNvSpPr txBox="1"/>
          <p:nvPr/>
        </p:nvSpPr>
        <p:spPr>
          <a:xfrm>
            <a:off x="5169551" y="3489656"/>
            <a:ext cx="2768512" cy="103412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1" name="TextBox 13"/>
          <p:cNvSpPr txBox="1"/>
          <p:nvPr/>
        </p:nvSpPr>
        <p:spPr>
          <a:xfrm>
            <a:off x="1368553" y="3489656"/>
            <a:ext cx="2768512" cy="103412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2" name="TextBox 13"/>
          <p:cNvSpPr txBox="1"/>
          <p:nvPr/>
        </p:nvSpPr>
        <p:spPr>
          <a:xfrm>
            <a:off x="8970549" y="3489656"/>
            <a:ext cx="2768512" cy="103412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需要自由</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defTabSz="1216660">
              <a:lnSpc>
                <a:spcPct val="120000"/>
              </a:lnSpc>
              <a:spcBef>
                <a:spcPct val="20000"/>
              </a:spcBef>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
                                        </p:tgtEl>
                                        <p:attrNameLst>
                                          <p:attrName>style.visibility</p:attrName>
                                        </p:attrNameLst>
                                      </p:cBhvr>
                                      <p:to>
                                        <p:strVal val="visible"/>
                                      </p:to>
                                    </p:set>
                                    <p:anim calcmode="lin" valueType="num">
                                      <p:cBhvr additive="base">
                                        <p:cTn id="13" dur="500" fill="hold"/>
                                        <p:tgtEl>
                                          <p:spTgt spid="261"/>
                                        </p:tgtEl>
                                        <p:attrNameLst>
                                          <p:attrName>ppt_x</p:attrName>
                                        </p:attrNameLst>
                                      </p:cBhvr>
                                      <p:tavLst>
                                        <p:tav tm="0">
                                          <p:val>
                                            <p:strVal val="0-#ppt_w/2"/>
                                          </p:val>
                                        </p:tav>
                                        <p:tav tm="100000">
                                          <p:val>
                                            <p:strVal val="#ppt_x"/>
                                          </p:val>
                                        </p:tav>
                                      </p:tavLst>
                                    </p:anim>
                                    <p:anim calcmode="lin" valueType="num">
                                      <p:cBhvr additive="base">
                                        <p:cTn id="14" dur="500" fill="hold"/>
                                        <p:tgtEl>
                                          <p:spTgt spid="261"/>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60"/>
                                        </p:tgtEl>
                                        <p:attrNameLst>
                                          <p:attrName>style.visibility</p:attrName>
                                        </p:attrNameLst>
                                      </p:cBhvr>
                                      <p:to>
                                        <p:strVal val="visible"/>
                                      </p:to>
                                    </p:set>
                                    <p:anim calcmode="lin" valueType="num">
                                      <p:cBhvr additive="base">
                                        <p:cTn id="17" dur="500" fill="hold"/>
                                        <p:tgtEl>
                                          <p:spTgt spid="260"/>
                                        </p:tgtEl>
                                        <p:attrNameLst>
                                          <p:attrName>ppt_x</p:attrName>
                                        </p:attrNameLst>
                                      </p:cBhvr>
                                      <p:tavLst>
                                        <p:tav tm="0">
                                          <p:val>
                                            <p:strVal val="0-#ppt_w/2"/>
                                          </p:val>
                                        </p:tav>
                                        <p:tav tm="100000">
                                          <p:val>
                                            <p:strVal val="#ppt_x"/>
                                          </p:val>
                                        </p:tav>
                                      </p:tavLst>
                                    </p:anim>
                                    <p:anim calcmode="lin" valueType="num">
                                      <p:cBhvr additive="base">
                                        <p:cTn id="18" dur="500" fill="hold"/>
                                        <p:tgtEl>
                                          <p:spTgt spid="26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62"/>
                                        </p:tgtEl>
                                        <p:attrNameLst>
                                          <p:attrName>style.visibility</p:attrName>
                                        </p:attrNameLst>
                                      </p:cBhvr>
                                      <p:to>
                                        <p:strVal val="visible"/>
                                      </p:to>
                                    </p:set>
                                    <p:anim calcmode="lin" valueType="num">
                                      <p:cBhvr additive="base">
                                        <p:cTn id="21" dur="500" fill="hold"/>
                                        <p:tgtEl>
                                          <p:spTgt spid="262"/>
                                        </p:tgtEl>
                                        <p:attrNameLst>
                                          <p:attrName>ppt_x</p:attrName>
                                        </p:attrNameLst>
                                      </p:cBhvr>
                                      <p:tavLst>
                                        <p:tav tm="0">
                                          <p:val>
                                            <p:strVal val="0-#ppt_w/2"/>
                                          </p:val>
                                        </p:tav>
                                        <p:tav tm="100000">
                                          <p:val>
                                            <p:strVal val="#ppt_x"/>
                                          </p:val>
                                        </p:tav>
                                      </p:tavLst>
                                    </p:anim>
                                    <p:anim calcmode="lin" valueType="num">
                                      <p:cBhvr additive="base">
                                        <p:cTn id="22" dur="500" fill="hold"/>
                                        <p:tgtEl>
                                          <p:spTgt spid="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261" grpId="0"/>
      <p:bldP spid="2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9309024">
            <a:off x="325079" y="1113846"/>
            <a:ext cx="5238673" cy="4346643"/>
            <a:chOff x="1243166" y="1760089"/>
            <a:chExt cx="5238673" cy="4346643"/>
          </a:xfrm>
        </p:grpSpPr>
        <p:sp>
          <p:nvSpPr>
            <p:cNvPr id="20" name="等腰三角形 19"/>
            <p:cNvSpPr/>
            <p:nvPr/>
          </p:nvSpPr>
          <p:spPr>
            <a:xfrm rot="12956909">
              <a:off x="1556833" y="4556228"/>
              <a:ext cx="1388300" cy="1212635"/>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 name="组合 1"/>
            <p:cNvGrpSpPr/>
            <p:nvPr/>
          </p:nvGrpSpPr>
          <p:grpSpPr>
            <a:xfrm rot="2156909">
              <a:off x="1243166" y="1760089"/>
              <a:ext cx="5238673" cy="4346643"/>
              <a:chOff x="2770535" y="-1"/>
              <a:chExt cx="8265415" cy="6858001"/>
            </a:xfrm>
          </p:grpSpPr>
          <p:sp>
            <p:nvSpPr>
              <p:cNvPr id="4" name="等腰三角形 3"/>
              <p:cNvSpPr/>
              <p:nvPr/>
            </p:nvSpPr>
            <p:spPr>
              <a:xfrm rot="10800000">
                <a:off x="3148169" y="-1"/>
                <a:ext cx="7851447" cy="6858001"/>
              </a:xfrm>
              <a:prstGeom prst="triangle">
                <a:avLst/>
              </a:prstGeom>
              <a:solidFill>
                <a:schemeClr val="bg2"/>
              </a:solidFill>
              <a:ln>
                <a:noFill/>
              </a:ln>
              <a:effectLst>
                <a:outerShdw blurRad="673100" sx="108000" sy="10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等腰三角形 8"/>
              <p:cNvSpPr/>
              <p:nvPr/>
            </p:nvSpPr>
            <p:spPr>
              <a:xfrm rot="10800000">
                <a:off x="2770535" y="2016745"/>
                <a:ext cx="3233663" cy="2824506"/>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等腰三角形 9"/>
              <p:cNvSpPr/>
              <p:nvPr/>
            </p:nvSpPr>
            <p:spPr>
              <a:xfrm rot="10800000">
                <a:off x="8596623" y="5559448"/>
                <a:ext cx="1060626" cy="92642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等腰三角形 11"/>
              <p:cNvSpPr/>
              <p:nvPr/>
            </p:nvSpPr>
            <p:spPr>
              <a:xfrm rot="10800000">
                <a:off x="8970355" y="2524713"/>
                <a:ext cx="2065595" cy="1804233"/>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18" name="椭圆 17"/>
          <p:cNvSpPr/>
          <p:nvPr/>
        </p:nvSpPr>
        <p:spPr>
          <a:xfrm>
            <a:off x="1388391" y="2243332"/>
            <a:ext cx="2824902" cy="2824902"/>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文本框 18"/>
          <p:cNvSpPr txBox="1"/>
          <p:nvPr/>
        </p:nvSpPr>
        <p:spPr>
          <a:xfrm>
            <a:off x="1203050" y="3301840"/>
            <a:ext cx="3010243" cy="707886"/>
          </a:xfrm>
          <a:prstGeom prst="rect">
            <a:avLst/>
          </a:prstGeom>
          <a:noFill/>
        </p:spPr>
        <p:txBody>
          <a:bodyPr vert="horz" wrap="square" rtlCol="0">
            <a:spAutoFit/>
          </a:bodyPr>
          <a:lstStyle/>
          <a:p>
            <a:pPr algn="ctr"/>
            <a:r>
              <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04</a:t>
            </a:r>
            <a:endPar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文本框 22"/>
          <p:cNvSpPr txBox="1"/>
          <p:nvPr/>
        </p:nvSpPr>
        <p:spPr>
          <a:xfrm>
            <a:off x="5658267" y="2368122"/>
            <a:ext cx="5894520" cy="1723549"/>
          </a:xfrm>
          <a:prstGeom prst="rect">
            <a:avLst/>
          </a:prstGeom>
          <a:noFill/>
        </p:spPr>
        <p:txBody>
          <a:bodyPr vert="horz" wrap="square" rtlCol="0">
            <a:spAutoFit/>
          </a:bodyPr>
          <a:lstStyle/>
          <a:p>
            <a:pPr algn="dist"/>
            <a:r>
              <a:rPr lang="zh-CN" altLang="en-US"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研究总结</a:t>
            </a:r>
            <a:endParaRPr lang="en-US" altLang="zh-CN"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Subject summit</a:t>
            </a:r>
            <a:endPar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TextBox 38"/>
          <p:cNvSpPr txBox="1"/>
          <p:nvPr/>
        </p:nvSpPr>
        <p:spPr>
          <a:xfrm>
            <a:off x="5775989" y="4009726"/>
            <a:ext cx="5895331" cy="521681"/>
          </a:xfrm>
          <a:prstGeom prst="rect">
            <a:avLst/>
          </a:prstGeom>
          <a:noFill/>
        </p:spPr>
        <p:txBody>
          <a:bodyPr wrap="square" lIns="0" tIns="0" rIns="0" bIns="0" rtlCol="0">
            <a:spAutoFit/>
          </a:bodyPr>
          <a:lstStyle/>
          <a:p>
            <a:pPr>
              <a:lnSpc>
                <a:spcPct val="150000"/>
              </a:lnSpc>
            </a:pPr>
            <a:r>
              <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2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24"/>
          <p:cNvSpPr txBox="1"/>
          <p:nvPr/>
        </p:nvSpPr>
        <p:spPr>
          <a:xfrm>
            <a:off x="5775989" y="4602758"/>
            <a:ext cx="2481349" cy="369332"/>
          </a:xfrm>
          <a:prstGeom prst="rect">
            <a:avLst/>
          </a:prstGeom>
          <a:solidFill>
            <a:srgbClr val="82BCC7"/>
          </a:solidFill>
        </p:spPr>
        <p:txBody>
          <a:bodyPr wrap="square" rtlCol="0">
            <a:spAutoFit/>
          </a:bodyPr>
          <a:lstStyle/>
          <a:p>
            <a:pPr algn="dist"/>
            <a:r>
              <a:rPr lang="en-US" altLang="zh-CN"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anim calcmode="lin" valueType="num">
                                      <p:cBhvr>
                                        <p:cTn id="8" dur="250" fill="hold"/>
                                        <p:tgtEl>
                                          <p:spTgt spid="21"/>
                                        </p:tgtEl>
                                        <p:attrNameLst>
                                          <p:attrName>ppt_x</p:attrName>
                                        </p:attrNameLst>
                                      </p:cBhvr>
                                      <p:tavLst>
                                        <p:tav tm="0">
                                          <p:val>
                                            <p:strVal val="#ppt_x"/>
                                          </p:val>
                                        </p:tav>
                                        <p:tav tm="100000">
                                          <p:val>
                                            <p:strVal val="#ppt_x"/>
                                          </p:val>
                                        </p:tav>
                                      </p:tavLst>
                                    </p:anim>
                                    <p:anim calcmode="lin" valueType="num">
                                      <p:cBhvr>
                                        <p:cTn id="9" dur="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anim calcmode="lin" valueType="num">
                                      <p:cBhvr>
                                        <p:cTn id="13" dur="250" fill="hold"/>
                                        <p:tgtEl>
                                          <p:spTgt spid="18"/>
                                        </p:tgtEl>
                                        <p:attrNameLst>
                                          <p:attrName>ppt_x</p:attrName>
                                        </p:attrNameLst>
                                      </p:cBhvr>
                                      <p:tavLst>
                                        <p:tav tm="0">
                                          <p:val>
                                            <p:strVal val="#ppt_x"/>
                                          </p:val>
                                        </p:tav>
                                        <p:tav tm="100000">
                                          <p:val>
                                            <p:strVal val="#ppt_x"/>
                                          </p:val>
                                        </p:tav>
                                      </p:tavLst>
                                    </p:anim>
                                    <p:anim calcmode="lin" valueType="num">
                                      <p:cBhvr>
                                        <p:cTn id="14" dur="25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50"/>
                                        <p:tgtEl>
                                          <p:spTgt spid="19"/>
                                        </p:tgtEl>
                                      </p:cBhvr>
                                    </p:animEffect>
                                    <p:anim calcmode="lin" valueType="num">
                                      <p:cBhvr>
                                        <p:cTn id="18" dur="250" fill="hold"/>
                                        <p:tgtEl>
                                          <p:spTgt spid="19"/>
                                        </p:tgtEl>
                                        <p:attrNameLst>
                                          <p:attrName>ppt_x</p:attrName>
                                        </p:attrNameLst>
                                      </p:cBhvr>
                                      <p:tavLst>
                                        <p:tav tm="0">
                                          <p:val>
                                            <p:strVal val="#ppt_x"/>
                                          </p:val>
                                        </p:tav>
                                        <p:tav tm="100000">
                                          <p:val>
                                            <p:strVal val="#ppt_x"/>
                                          </p:val>
                                        </p:tav>
                                      </p:tavLst>
                                    </p:anim>
                                    <p:anim calcmode="lin" valueType="num">
                                      <p:cBhvr>
                                        <p:cTn id="19" dur="2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50"/>
                                        <p:tgtEl>
                                          <p:spTgt spid="23"/>
                                        </p:tgtEl>
                                      </p:cBhvr>
                                    </p:animEffect>
                                    <p:anim calcmode="lin" valueType="num">
                                      <p:cBhvr>
                                        <p:cTn id="23" dur="250" fill="hold"/>
                                        <p:tgtEl>
                                          <p:spTgt spid="23"/>
                                        </p:tgtEl>
                                        <p:attrNameLst>
                                          <p:attrName>ppt_x</p:attrName>
                                        </p:attrNameLst>
                                      </p:cBhvr>
                                      <p:tavLst>
                                        <p:tav tm="0">
                                          <p:val>
                                            <p:strVal val="#ppt_x"/>
                                          </p:val>
                                        </p:tav>
                                        <p:tav tm="100000">
                                          <p:val>
                                            <p:strVal val="#ppt_x"/>
                                          </p:val>
                                        </p:tav>
                                      </p:tavLst>
                                    </p:anim>
                                    <p:anim calcmode="lin" valueType="num">
                                      <p:cBhvr>
                                        <p:cTn id="24" dur="25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50"/>
                                        <p:tgtEl>
                                          <p:spTgt spid="24"/>
                                        </p:tgtEl>
                                      </p:cBhvr>
                                    </p:animEffec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50"/>
                                        <p:tgtEl>
                                          <p:spTgt spid="25"/>
                                        </p:tgtEl>
                                      </p:cBhvr>
                                    </p:animEffect>
                                    <p:anim calcmode="lin" valueType="num">
                                      <p:cBhvr>
                                        <p:cTn id="33" dur="250" fill="hold"/>
                                        <p:tgtEl>
                                          <p:spTgt spid="25"/>
                                        </p:tgtEl>
                                        <p:attrNameLst>
                                          <p:attrName>ppt_x</p:attrName>
                                        </p:attrNameLst>
                                      </p:cBhvr>
                                      <p:tavLst>
                                        <p:tav tm="0">
                                          <p:val>
                                            <p:strVal val="#ppt_x"/>
                                          </p:val>
                                        </p:tav>
                                        <p:tav tm="100000">
                                          <p:val>
                                            <p:strVal val="#ppt_x"/>
                                          </p:val>
                                        </p:tav>
                                      </p:tavLst>
                                    </p:anim>
                                    <p:anim calcmode="lin" valueType="num">
                                      <p:cBhvr>
                                        <p:cTn id="34"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3" grpId="0"/>
      <p:bldP spid="24"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1386343" y="1836423"/>
            <a:ext cx="3606522" cy="4038579"/>
            <a:chOff x="4429919" y="1946660"/>
            <a:chExt cx="3998912" cy="4477977"/>
          </a:xfrm>
        </p:grpSpPr>
        <p:sp>
          <p:nvSpPr>
            <p:cNvPr id="8" name="Rectangle 6"/>
            <p:cNvSpPr>
              <a:spLocks noChangeArrowheads="1"/>
            </p:cNvSpPr>
            <p:nvPr/>
          </p:nvSpPr>
          <p:spPr bwMode="auto">
            <a:xfrm>
              <a:off x="7728878" y="4537059"/>
              <a:ext cx="699953" cy="263917"/>
            </a:xfrm>
            <a:prstGeom prst="rect">
              <a:avLst/>
            </a:prstGeom>
            <a:solidFill>
              <a:schemeClr val="bg1">
                <a:lumMod val="75000"/>
              </a:schemeClr>
            </a:solidFill>
            <a:ln w="0">
              <a:no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Rectangle 7"/>
            <p:cNvSpPr>
              <a:spLocks noChangeArrowheads="1"/>
            </p:cNvSpPr>
            <p:nvPr/>
          </p:nvSpPr>
          <p:spPr bwMode="auto">
            <a:xfrm>
              <a:off x="7728878" y="2649481"/>
              <a:ext cx="699953" cy="261049"/>
            </a:xfrm>
            <a:prstGeom prst="rect">
              <a:avLst/>
            </a:prstGeom>
            <a:solidFill>
              <a:schemeClr val="bg1">
                <a:lumMod val="75000"/>
              </a:schemeClr>
            </a:solidFill>
            <a:ln w="0">
              <a:no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Freeform 8"/>
            <p:cNvSpPr/>
            <p:nvPr/>
          </p:nvSpPr>
          <p:spPr bwMode="auto">
            <a:xfrm>
              <a:off x="4429919" y="1946660"/>
              <a:ext cx="3998912" cy="702823"/>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rgbClr val="82BCC7"/>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Rectangle 9"/>
            <p:cNvSpPr>
              <a:spLocks noChangeArrowheads="1"/>
            </p:cNvSpPr>
            <p:nvPr/>
          </p:nvSpPr>
          <p:spPr bwMode="auto">
            <a:xfrm>
              <a:off x="4429919" y="3601876"/>
              <a:ext cx="691348" cy="238100"/>
            </a:xfrm>
            <a:prstGeom prst="rect">
              <a:avLst/>
            </a:prstGeom>
            <a:solidFill>
              <a:schemeClr val="bg1">
                <a:lumMod val="75000"/>
              </a:schemeClr>
            </a:solidFill>
            <a:ln w="0">
              <a:no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Freeform 10"/>
            <p:cNvSpPr/>
            <p:nvPr/>
          </p:nvSpPr>
          <p:spPr bwMode="auto">
            <a:xfrm>
              <a:off x="4429919" y="3834238"/>
              <a:ext cx="3998912" cy="702823"/>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rgbClr val="82BCC7"/>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Rectangle 11"/>
            <p:cNvSpPr>
              <a:spLocks noChangeArrowheads="1"/>
            </p:cNvSpPr>
            <p:nvPr/>
          </p:nvSpPr>
          <p:spPr bwMode="auto">
            <a:xfrm>
              <a:off x="4429919" y="5489454"/>
              <a:ext cx="691348" cy="246705"/>
            </a:xfrm>
            <a:prstGeom prst="rect">
              <a:avLst/>
            </a:prstGeom>
            <a:solidFill>
              <a:schemeClr val="bg1">
                <a:lumMod val="75000"/>
              </a:schemeClr>
            </a:solidFill>
            <a:ln w="0">
              <a:no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Freeform 12"/>
            <p:cNvSpPr/>
            <p:nvPr/>
          </p:nvSpPr>
          <p:spPr bwMode="auto">
            <a:xfrm>
              <a:off x="4429919" y="5730421"/>
              <a:ext cx="3597300" cy="694216"/>
            </a:xfrm>
            <a:custGeom>
              <a:avLst/>
              <a:gdLst>
                <a:gd name="T0" fmla="*/ 0 w 1254"/>
                <a:gd name="T1" fmla="*/ 0 h 242"/>
                <a:gd name="T2" fmla="*/ 1254 w 1254"/>
                <a:gd name="T3" fmla="*/ 0 h 242"/>
                <a:gd name="T4" fmla="*/ 1254 w 1254"/>
                <a:gd name="T5" fmla="*/ 242 h 242"/>
                <a:gd name="T6" fmla="*/ 241 w 1254"/>
                <a:gd name="T7" fmla="*/ 242 h 242"/>
                <a:gd name="T8" fmla="*/ 0 w 1254"/>
                <a:gd name="T9" fmla="*/ 0 h 242"/>
              </a:gdLst>
              <a:ahLst/>
              <a:cxnLst>
                <a:cxn ang="0">
                  <a:pos x="T0" y="T1"/>
                </a:cxn>
                <a:cxn ang="0">
                  <a:pos x="T2" y="T3"/>
                </a:cxn>
                <a:cxn ang="0">
                  <a:pos x="T4" y="T5"/>
                </a:cxn>
                <a:cxn ang="0">
                  <a:pos x="T6" y="T7"/>
                </a:cxn>
                <a:cxn ang="0">
                  <a:pos x="T8" y="T9"/>
                </a:cxn>
              </a:cxnLst>
              <a:rect l="0" t="0" r="r" b="b"/>
              <a:pathLst>
                <a:path w="1254" h="242">
                  <a:moveTo>
                    <a:pt x="0" y="0"/>
                  </a:moveTo>
                  <a:lnTo>
                    <a:pt x="1254" y="0"/>
                  </a:lnTo>
                  <a:lnTo>
                    <a:pt x="1254" y="242"/>
                  </a:lnTo>
                  <a:lnTo>
                    <a:pt x="241" y="242"/>
                  </a:lnTo>
                  <a:lnTo>
                    <a:pt x="0" y="0"/>
                  </a:lnTo>
                  <a:close/>
                </a:path>
              </a:pathLst>
            </a:custGeom>
            <a:solidFill>
              <a:srgbClr val="82BCC7"/>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Freeform 13"/>
            <p:cNvSpPr/>
            <p:nvPr/>
          </p:nvSpPr>
          <p:spPr bwMode="auto">
            <a:xfrm>
              <a:off x="4429919" y="2899055"/>
              <a:ext cx="3998912" cy="702823"/>
            </a:xfrm>
            <a:custGeom>
              <a:avLst/>
              <a:gdLst>
                <a:gd name="T0" fmla="*/ 241 w 1394"/>
                <a:gd name="T1" fmla="*/ 0 h 245"/>
                <a:gd name="T2" fmla="*/ 1394 w 1394"/>
                <a:gd name="T3" fmla="*/ 0 h 245"/>
                <a:gd name="T4" fmla="*/ 1150 w 1394"/>
                <a:gd name="T5" fmla="*/ 245 h 245"/>
                <a:gd name="T6" fmla="*/ 0 w 1394"/>
                <a:gd name="T7" fmla="*/ 245 h 245"/>
                <a:gd name="T8" fmla="*/ 241 w 1394"/>
                <a:gd name="T9" fmla="*/ 0 h 245"/>
              </a:gdLst>
              <a:ahLst/>
              <a:cxnLst>
                <a:cxn ang="0">
                  <a:pos x="T0" y="T1"/>
                </a:cxn>
                <a:cxn ang="0">
                  <a:pos x="T2" y="T3"/>
                </a:cxn>
                <a:cxn ang="0">
                  <a:pos x="T4" y="T5"/>
                </a:cxn>
                <a:cxn ang="0">
                  <a:pos x="T6" y="T7"/>
                </a:cxn>
                <a:cxn ang="0">
                  <a:pos x="T8" y="T9"/>
                </a:cxn>
              </a:cxnLst>
              <a:rect l="0" t="0" r="r" b="b"/>
              <a:pathLst>
                <a:path w="1394" h="245">
                  <a:moveTo>
                    <a:pt x="241" y="0"/>
                  </a:moveTo>
                  <a:lnTo>
                    <a:pt x="1394" y="0"/>
                  </a:lnTo>
                  <a:lnTo>
                    <a:pt x="1150" y="245"/>
                  </a:lnTo>
                  <a:lnTo>
                    <a:pt x="0" y="245"/>
                  </a:lnTo>
                  <a:lnTo>
                    <a:pt x="241" y="0"/>
                  </a:lnTo>
                  <a:close/>
                </a:path>
              </a:pathLst>
            </a:custGeom>
            <a:solidFill>
              <a:srgbClr val="52A2B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Freeform 14"/>
            <p:cNvSpPr/>
            <p:nvPr/>
          </p:nvSpPr>
          <p:spPr bwMode="auto">
            <a:xfrm>
              <a:off x="4429919" y="4789501"/>
              <a:ext cx="3998912" cy="699953"/>
            </a:xfrm>
            <a:custGeom>
              <a:avLst/>
              <a:gdLst>
                <a:gd name="T0" fmla="*/ 241 w 1394"/>
                <a:gd name="T1" fmla="*/ 0 h 244"/>
                <a:gd name="T2" fmla="*/ 1394 w 1394"/>
                <a:gd name="T3" fmla="*/ 0 h 244"/>
                <a:gd name="T4" fmla="*/ 1150 w 1394"/>
                <a:gd name="T5" fmla="*/ 244 h 244"/>
                <a:gd name="T6" fmla="*/ 0 w 1394"/>
                <a:gd name="T7" fmla="*/ 244 h 244"/>
                <a:gd name="T8" fmla="*/ 241 w 1394"/>
                <a:gd name="T9" fmla="*/ 0 h 244"/>
              </a:gdLst>
              <a:ahLst/>
              <a:cxnLst>
                <a:cxn ang="0">
                  <a:pos x="T0" y="T1"/>
                </a:cxn>
                <a:cxn ang="0">
                  <a:pos x="T2" y="T3"/>
                </a:cxn>
                <a:cxn ang="0">
                  <a:pos x="T4" y="T5"/>
                </a:cxn>
                <a:cxn ang="0">
                  <a:pos x="T6" y="T7"/>
                </a:cxn>
                <a:cxn ang="0">
                  <a:pos x="T8" y="T9"/>
                </a:cxn>
              </a:cxnLst>
              <a:rect l="0" t="0" r="r" b="b"/>
              <a:pathLst>
                <a:path w="1394" h="244">
                  <a:moveTo>
                    <a:pt x="241" y="0"/>
                  </a:moveTo>
                  <a:lnTo>
                    <a:pt x="1394" y="0"/>
                  </a:lnTo>
                  <a:lnTo>
                    <a:pt x="1150" y="244"/>
                  </a:lnTo>
                  <a:lnTo>
                    <a:pt x="0" y="244"/>
                  </a:lnTo>
                  <a:lnTo>
                    <a:pt x="241" y="0"/>
                  </a:lnTo>
                  <a:close/>
                </a:path>
              </a:pathLst>
            </a:custGeom>
            <a:solidFill>
              <a:srgbClr val="52A2B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7" name="组合 16"/>
            <p:cNvGrpSpPr/>
            <p:nvPr/>
          </p:nvGrpSpPr>
          <p:grpSpPr>
            <a:xfrm>
              <a:off x="5238881" y="5856642"/>
              <a:ext cx="763063" cy="441774"/>
              <a:chOff x="5238881" y="5604205"/>
              <a:chExt cx="763063" cy="441774"/>
            </a:xfrm>
          </p:grpSpPr>
          <p:sp>
            <p:nvSpPr>
              <p:cNvPr id="43" name="Freeform 79"/>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44" name="组合 43"/>
              <p:cNvGrpSpPr/>
              <p:nvPr/>
            </p:nvGrpSpPr>
            <p:grpSpPr>
              <a:xfrm>
                <a:off x="5557301" y="5604205"/>
                <a:ext cx="444643" cy="441774"/>
                <a:chOff x="5557301" y="5584126"/>
                <a:chExt cx="444643" cy="441774"/>
              </a:xfrm>
            </p:grpSpPr>
            <p:sp>
              <p:nvSpPr>
                <p:cNvPr id="45"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6" name="Freeform 193"/>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7" name="Freeform 194"/>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8" name="Freeform 195"/>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Freeform 196"/>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Freeform 197"/>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1" name="Freeform 198"/>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8" name="组合 17"/>
            <p:cNvGrpSpPr/>
            <p:nvPr/>
          </p:nvGrpSpPr>
          <p:grpSpPr>
            <a:xfrm>
              <a:off x="6839593" y="4918590"/>
              <a:ext cx="745852" cy="441774"/>
              <a:chOff x="6839593" y="4666153"/>
              <a:chExt cx="745852" cy="441774"/>
            </a:xfrm>
          </p:grpSpPr>
          <p:sp>
            <p:nvSpPr>
              <p:cNvPr id="37" name="Freeform 81"/>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38" name="组合 37"/>
              <p:cNvGrpSpPr/>
              <p:nvPr/>
            </p:nvGrpSpPr>
            <p:grpSpPr>
              <a:xfrm>
                <a:off x="6839593" y="4666153"/>
                <a:ext cx="441774" cy="441774"/>
                <a:chOff x="6839593" y="4666155"/>
                <a:chExt cx="441774" cy="441774"/>
              </a:xfrm>
            </p:grpSpPr>
            <p:sp>
              <p:nvSpPr>
                <p:cNvPr id="39"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9" name="组合 18"/>
            <p:cNvGrpSpPr/>
            <p:nvPr/>
          </p:nvGrpSpPr>
          <p:grpSpPr>
            <a:xfrm>
              <a:off x="6839593" y="3028145"/>
              <a:ext cx="745852" cy="444643"/>
              <a:chOff x="6839593" y="2775708"/>
              <a:chExt cx="745852" cy="444643"/>
            </a:xfrm>
          </p:grpSpPr>
          <p:sp>
            <p:nvSpPr>
              <p:cNvPr id="31" name="Freeform 83"/>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32" name="组合 31"/>
              <p:cNvGrpSpPr/>
              <p:nvPr/>
            </p:nvGrpSpPr>
            <p:grpSpPr>
              <a:xfrm>
                <a:off x="6839593" y="2775708"/>
                <a:ext cx="441774" cy="444643"/>
                <a:chOff x="6839593" y="2769970"/>
                <a:chExt cx="441774" cy="444643"/>
              </a:xfrm>
            </p:grpSpPr>
            <p:sp>
              <p:nvSpPr>
                <p:cNvPr id="33"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Freeform 207"/>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20" name="组合 19"/>
            <p:cNvGrpSpPr/>
            <p:nvPr/>
          </p:nvGrpSpPr>
          <p:grpSpPr>
            <a:xfrm>
              <a:off x="5238881" y="2078618"/>
              <a:ext cx="763063" cy="438906"/>
              <a:chOff x="5238881" y="1826181"/>
              <a:chExt cx="763063" cy="438906"/>
            </a:xfrm>
          </p:grpSpPr>
          <p:sp>
            <p:nvSpPr>
              <p:cNvPr id="27" name="Freeform 80"/>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8" name="组合 27"/>
              <p:cNvGrpSpPr/>
              <p:nvPr/>
            </p:nvGrpSpPr>
            <p:grpSpPr>
              <a:xfrm>
                <a:off x="5557301" y="1826181"/>
                <a:ext cx="444643" cy="438906"/>
                <a:chOff x="5557301" y="1829049"/>
                <a:chExt cx="444643" cy="438906"/>
              </a:xfrm>
            </p:grpSpPr>
            <p:sp>
              <p:nvSpPr>
                <p:cNvPr id="29"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21" name="组合 20"/>
            <p:cNvGrpSpPr/>
            <p:nvPr/>
          </p:nvGrpSpPr>
          <p:grpSpPr>
            <a:xfrm>
              <a:off x="5238881" y="3963328"/>
              <a:ext cx="763063" cy="444643"/>
              <a:chOff x="5238881" y="3710891"/>
              <a:chExt cx="763063" cy="444643"/>
            </a:xfrm>
            <a:solidFill>
              <a:schemeClr val="bg1"/>
            </a:solidFill>
          </p:grpSpPr>
          <p:sp>
            <p:nvSpPr>
              <p:cNvPr id="22" name="Freeform 82"/>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grp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3" name="组合 22"/>
              <p:cNvGrpSpPr/>
              <p:nvPr/>
            </p:nvGrpSpPr>
            <p:grpSpPr>
              <a:xfrm>
                <a:off x="5557301" y="3710891"/>
                <a:ext cx="444643" cy="444643"/>
                <a:chOff x="5557301" y="3705153"/>
                <a:chExt cx="444643" cy="444643"/>
              </a:xfrm>
              <a:grpFill/>
            </p:grpSpPr>
            <p:sp>
              <p:nvSpPr>
                <p:cNvPr id="24"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grp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Freeform 211"/>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grp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Freeform 212"/>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grpFill/>
                <a:ln w="0">
                  <a:noFill/>
                  <a:prstDash val="solid"/>
                  <a:round/>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grpSp>
        <p:nvGrpSpPr>
          <p:cNvPr id="52" name="组合 51"/>
          <p:cNvGrpSpPr/>
          <p:nvPr/>
        </p:nvGrpSpPr>
        <p:grpSpPr>
          <a:xfrm>
            <a:off x="6434733" y="1592087"/>
            <a:ext cx="4505410" cy="4805607"/>
            <a:chOff x="6874230" y="1784100"/>
            <a:chExt cx="4505410" cy="4805607"/>
          </a:xfrm>
        </p:grpSpPr>
        <p:sp>
          <p:nvSpPr>
            <p:cNvPr id="53" name="TextBox 3"/>
            <p:cNvSpPr txBox="1"/>
            <p:nvPr/>
          </p:nvSpPr>
          <p:spPr>
            <a:xfrm>
              <a:off x="6874230" y="1784100"/>
              <a:ext cx="3643946" cy="581698"/>
            </a:xfrm>
            <a:prstGeom prst="rect">
              <a:avLst/>
            </a:prstGeom>
            <a:solidFill>
              <a:srgbClr val="82BCC7"/>
            </a:solidFill>
          </p:spPr>
          <p:txBody>
            <a:bodyPr wrap="none" lIns="91440" tIns="45720" rIns="91440" bIns="45720" rtlCol="0">
              <a:spAutoFit/>
            </a:bodyPr>
            <a:lstStyle/>
            <a:p>
              <a:pPr>
                <a:lnSpc>
                  <a:spcPct val="150000"/>
                </a:lnSpc>
              </a:pPr>
              <a:r>
                <a:rPr lang="id-ID"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Completion of the projects</a:t>
              </a:r>
              <a:endParaRPr lang="id-ID"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54" name="Group 4"/>
            <p:cNvGrpSpPr/>
            <p:nvPr/>
          </p:nvGrpSpPr>
          <p:grpSpPr>
            <a:xfrm>
              <a:off x="6994726" y="2586328"/>
              <a:ext cx="4384914" cy="4003379"/>
              <a:chOff x="1778126" y="2699881"/>
              <a:chExt cx="4384914" cy="4003379"/>
            </a:xfrm>
          </p:grpSpPr>
          <p:sp>
            <p:nvSpPr>
              <p:cNvPr id="56" name="TextBox 5"/>
              <p:cNvSpPr txBox="1"/>
              <p:nvPr/>
            </p:nvSpPr>
            <p:spPr>
              <a:xfrm>
                <a:off x="1778126" y="3740141"/>
                <a:ext cx="4384914" cy="2963119"/>
              </a:xfrm>
              <a:prstGeom prst="rect">
                <a:avLst/>
              </a:prstGeom>
              <a:noFill/>
            </p:spPr>
            <p:txBody>
              <a:bodyPr wrap="square" rtlCol="0">
                <a:spAutoFit/>
              </a:bodyPr>
              <a:lstStyle/>
              <a:p>
                <a:pPr algn="just">
                  <a:lnSpc>
                    <a:spcPct val="150000"/>
                  </a:lnSpc>
                </a:pPr>
                <a:r>
                  <a:rPr lang="id-ID"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dolro sit amet kalori joula paribus eteca vuram pari doloupta volup estantLorem ipsum dolro sit amet kalori joula paribus eteca vuram pari doloupta volup estante</a:t>
                </a:r>
                <a:endParaRPr 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just">
                  <a:lnSpc>
                    <a:spcPct val="150000"/>
                  </a:lnSpc>
                </a:pPr>
                <a:endParaRPr 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just">
                  <a:lnSpc>
                    <a:spcPct val="150000"/>
                  </a:lnSpc>
                </a:pPr>
                <a:r>
                  <a:rPr lang="id-ID"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dolro sit amet kalori joula paribus eteca vuram pari doloupta Lorem ipsum dolro sit amet kalori joula paribus eteca vuram pari doloupta volup estante</a:t>
                </a:r>
                <a:endParaRPr 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just">
                  <a:lnSpc>
                    <a:spcPct val="150000"/>
                  </a:lnSpc>
                </a:pPr>
                <a:endParaRPr 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7" name="TextBox 6"/>
              <p:cNvSpPr txBox="1"/>
              <p:nvPr/>
            </p:nvSpPr>
            <p:spPr>
              <a:xfrm>
                <a:off x="3165077" y="2699881"/>
                <a:ext cx="2997963" cy="1061829"/>
              </a:xfrm>
              <a:prstGeom prst="rect">
                <a:avLst/>
              </a:prstGeom>
              <a:noFill/>
            </p:spPr>
            <p:txBody>
              <a:bodyPr wrap="square" rtlCol="0">
                <a:spAutoFit/>
              </a:bodyPr>
              <a:lstStyle/>
              <a:p>
                <a:pPr algn="just">
                  <a:lnSpc>
                    <a:spcPct val="150000"/>
                  </a:lnSpc>
                </a:pPr>
                <a:r>
                  <a:rPr lang="id-ID"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dolro sit amet kalori joula paribus eteca vuram pari doloupta volup estante</a:t>
                </a:r>
                <a:endParaRPr 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5" name="TextBox 7"/>
            <p:cNvSpPr txBox="1"/>
            <p:nvPr/>
          </p:nvSpPr>
          <p:spPr>
            <a:xfrm>
              <a:off x="6994226" y="2444990"/>
              <a:ext cx="1258678" cy="1071062"/>
            </a:xfrm>
            <a:prstGeom prst="rect">
              <a:avLst/>
            </a:prstGeom>
            <a:noFill/>
          </p:spPr>
          <p:txBody>
            <a:bodyPr wrap="none" lIns="91440" tIns="45720" rIns="91440" bIns="45720" rtlCol="0">
              <a:spAutoFit/>
            </a:bodyPr>
            <a:lstStyle/>
            <a:p>
              <a:pPr>
                <a:lnSpc>
                  <a:spcPct val="150000"/>
                </a:lnSpc>
              </a:pPr>
              <a:r>
                <a:rPr lang="id-ID" sz="48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9</a:t>
              </a:r>
              <a:r>
                <a:rPr lang="en-US" sz="48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0</a:t>
              </a:r>
              <a:r>
                <a:rPr lang="id-ID" sz="48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id-ID" sz="48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250"/>
                                        <p:tgtEl>
                                          <p:spTgt spid="52"/>
                                        </p:tgtEl>
                                      </p:cBhvr>
                                    </p:animEffect>
                                    <p:anim calcmode="lin" valueType="num">
                                      <p:cBhvr>
                                        <p:cTn id="15" dur="250" fill="hold"/>
                                        <p:tgtEl>
                                          <p:spTgt spid="52"/>
                                        </p:tgtEl>
                                        <p:attrNameLst>
                                          <p:attrName>ppt_x</p:attrName>
                                        </p:attrNameLst>
                                      </p:cBhvr>
                                      <p:tavLst>
                                        <p:tav tm="0">
                                          <p:val>
                                            <p:strVal val="#ppt_x"/>
                                          </p:val>
                                        </p:tav>
                                        <p:tav tm="100000">
                                          <p:val>
                                            <p:strVal val="#ppt_x"/>
                                          </p:val>
                                        </p:tav>
                                      </p:tavLst>
                                    </p:anim>
                                    <p:anim calcmode="lin" valueType="num">
                                      <p:cBhvr>
                                        <p:cTn id="16" dur="2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2903" y="0"/>
            <a:ext cx="4438942" cy="6858000"/>
            <a:chOff x="462903" y="0"/>
            <a:chExt cx="4438942" cy="6858000"/>
          </a:xfrm>
        </p:grpSpPr>
        <p:grpSp>
          <p:nvGrpSpPr>
            <p:cNvPr id="6" name="组合 5"/>
            <p:cNvGrpSpPr/>
            <p:nvPr/>
          </p:nvGrpSpPr>
          <p:grpSpPr>
            <a:xfrm>
              <a:off x="462903" y="0"/>
              <a:ext cx="4438942" cy="6858000"/>
              <a:chOff x="3148168" y="-1"/>
              <a:chExt cx="7851447" cy="12130195"/>
            </a:xfrm>
          </p:grpSpPr>
          <p:sp>
            <p:nvSpPr>
              <p:cNvPr id="8" name="等腰三角形 7"/>
              <p:cNvSpPr/>
              <p:nvPr/>
            </p:nvSpPr>
            <p:spPr>
              <a:xfrm rot="10800000">
                <a:off x="3148168" y="-1"/>
                <a:ext cx="7851447" cy="6858000"/>
              </a:xfrm>
              <a:prstGeom prst="triangle">
                <a:avLst/>
              </a:prstGeom>
              <a:solidFill>
                <a:schemeClr val="bg2"/>
              </a:solidFill>
              <a:ln>
                <a:noFill/>
              </a:ln>
              <a:effectLst>
                <a:outerShdw blurRad="673100" sx="128000" sy="12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等腰三角形 8"/>
              <p:cNvSpPr/>
              <p:nvPr/>
            </p:nvSpPr>
            <p:spPr>
              <a:xfrm>
                <a:off x="3526867" y="7223960"/>
                <a:ext cx="5590014" cy="4882708"/>
              </a:xfrm>
              <a:prstGeom prst="triangle">
                <a:avLst/>
              </a:prstGeom>
              <a:solidFill>
                <a:schemeClr val="bg1">
                  <a:lumMod val="95000"/>
                </a:schemeClr>
              </a:solidFill>
              <a:ln>
                <a:noFill/>
              </a:ln>
              <a:effectLst>
                <a:outerShdw blurRad="127000" sx="103000" sy="103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等腰三角形 9"/>
              <p:cNvSpPr/>
              <p:nvPr/>
            </p:nvSpPr>
            <p:spPr>
              <a:xfrm>
                <a:off x="6179737" y="9420047"/>
                <a:ext cx="3102736" cy="2710147"/>
              </a:xfrm>
              <a:prstGeom prst="triangle">
                <a:avLst/>
              </a:prstGeom>
              <a:solidFill>
                <a:srgbClr val="BADAE0"/>
              </a:solidFill>
              <a:ln>
                <a:noFill/>
              </a:ln>
              <a:effectLst>
                <a:outerShdw blurRad="127000" sx="103000" sy="103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等腰三角形 11"/>
              <p:cNvSpPr/>
              <p:nvPr/>
            </p:nvSpPr>
            <p:spPr>
              <a:xfrm>
                <a:off x="9303652" y="2158167"/>
                <a:ext cx="958267" cy="837017"/>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等腰三角形 12"/>
              <p:cNvSpPr/>
              <p:nvPr/>
            </p:nvSpPr>
            <p:spPr>
              <a:xfrm rot="10800000">
                <a:off x="3767934" y="4610409"/>
                <a:ext cx="2037481" cy="1779677"/>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等腰三角形 13"/>
              <p:cNvSpPr/>
              <p:nvPr/>
            </p:nvSpPr>
            <p:spPr>
              <a:xfrm rot="10800000">
                <a:off x="8900956" y="9682146"/>
                <a:ext cx="381517" cy="33324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等腰三角形 15"/>
              <p:cNvSpPr/>
              <p:nvPr/>
            </p:nvSpPr>
            <p:spPr>
              <a:xfrm rot="10800000">
                <a:off x="4581219" y="1410100"/>
                <a:ext cx="3289382" cy="2873171"/>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等腰三角形 18"/>
              <p:cNvSpPr/>
              <p:nvPr/>
            </p:nvSpPr>
            <p:spPr>
              <a:xfrm rot="10800000">
                <a:off x="8257706" y="9420047"/>
                <a:ext cx="568962" cy="524198"/>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 name="等腰三角形 19"/>
              <p:cNvSpPr/>
              <p:nvPr/>
            </p:nvSpPr>
            <p:spPr>
              <a:xfrm rot="10800000">
                <a:off x="9116881" y="413680"/>
                <a:ext cx="1572142" cy="1448455"/>
              </a:xfrm>
              <a:prstGeom prst="triangle">
                <a:avLst/>
              </a:prstGeom>
              <a:solidFill>
                <a:schemeClr val="bg1">
                  <a:lumMod val="7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等腰三角形 20"/>
              <p:cNvSpPr/>
              <p:nvPr/>
            </p:nvSpPr>
            <p:spPr>
              <a:xfrm>
                <a:off x="3689526" y="5547536"/>
                <a:ext cx="2368433" cy="2068754"/>
              </a:xfrm>
              <a:prstGeom prst="triangle">
                <a:avLst/>
              </a:prstGeom>
              <a:solidFill>
                <a:schemeClr val="bg1">
                  <a:lumMod val="9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2" name="椭圆 21"/>
            <p:cNvSpPr/>
            <p:nvPr/>
          </p:nvSpPr>
          <p:spPr>
            <a:xfrm>
              <a:off x="1273100" y="1663850"/>
              <a:ext cx="3223581" cy="3223581"/>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文本框 22"/>
            <p:cNvSpPr txBox="1"/>
            <p:nvPr/>
          </p:nvSpPr>
          <p:spPr>
            <a:xfrm>
              <a:off x="1762621" y="2650790"/>
              <a:ext cx="2168410" cy="1273928"/>
            </a:xfrm>
            <a:prstGeom prst="rect">
              <a:avLst/>
            </a:prstGeom>
            <a:noFill/>
          </p:spPr>
          <p:txBody>
            <a:bodyPr vert="horz" wrap="square" rtlCol="0">
              <a:spAutoFit/>
            </a:bodyPr>
            <a:lstStyle/>
            <a:p>
              <a:pPr algn="ctr"/>
              <a:r>
                <a:rPr lang="zh-CN" altLang="en-US" sz="48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目录</a:t>
              </a:r>
              <a:endParaRPr lang="en-US" altLang="zh-CN" sz="48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a:r>
                <a:rPr lang="en-US" altLang="zh-CN" sz="2800"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CONTENTS</a:t>
              </a:r>
              <a:endParaRPr lang="zh-CN" altLang="en-US" sz="2800" u="sng"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 name="组合 1"/>
          <p:cNvGrpSpPr/>
          <p:nvPr/>
        </p:nvGrpSpPr>
        <p:grpSpPr>
          <a:xfrm>
            <a:off x="4647609" y="1885061"/>
            <a:ext cx="1655302" cy="2735899"/>
            <a:chOff x="4647609" y="1885061"/>
            <a:chExt cx="1655302" cy="2735899"/>
          </a:xfrm>
        </p:grpSpPr>
        <p:grpSp>
          <p:nvGrpSpPr>
            <p:cNvPr id="5" name="组合 4"/>
            <p:cNvGrpSpPr/>
            <p:nvPr/>
          </p:nvGrpSpPr>
          <p:grpSpPr>
            <a:xfrm>
              <a:off x="4647609" y="2379057"/>
              <a:ext cx="1655302" cy="2241903"/>
              <a:chOff x="1179338" y="2121408"/>
              <a:chExt cx="1655302" cy="2241903"/>
            </a:xfrm>
          </p:grpSpPr>
          <p:sp>
            <p:nvSpPr>
              <p:cNvPr id="3" name="文本框 2"/>
              <p:cNvSpPr txBox="1"/>
              <p:nvPr/>
            </p:nvSpPr>
            <p:spPr>
              <a:xfrm>
                <a:off x="1605779" y="2423949"/>
                <a:ext cx="677108" cy="1939362"/>
              </a:xfrm>
              <a:prstGeom prst="rect">
                <a:avLst/>
              </a:prstGeom>
              <a:noFill/>
            </p:spPr>
            <p:txBody>
              <a:bodyPr vert="eaVert" wrap="square" rtlCol="0">
                <a:spAutoFit/>
              </a:bodyPr>
              <a:lstStyle/>
              <a:p>
                <a:pPr algn="dist"/>
                <a:r>
                  <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a:t>
                </a:r>
                <a:r>
                  <a:rPr lang="zh-CN" altLang="en-US" sz="32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背景</a:t>
                </a:r>
                <a:endPar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 name="文本框 3"/>
              <p:cNvSpPr txBox="1"/>
              <p:nvPr/>
            </p:nvSpPr>
            <p:spPr>
              <a:xfrm>
                <a:off x="1179338" y="2121408"/>
                <a:ext cx="1655302" cy="369332"/>
              </a:xfrm>
              <a:prstGeom prst="rect">
                <a:avLst/>
              </a:prstGeom>
              <a:noFill/>
            </p:spPr>
            <p:txBody>
              <a:bodyPr wrap="square" rtlCol="0">
                <a:spAutoFit/>
              </a:bodyPr>
              <a:lstStyle/>
              <a:p>
                <a:pPr algn="ctr"/>
                <a:r>
                  <a:rPr lang="en-US" altLang="zh-CN"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01</a:t>
                </a:r>
                <a:endPar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3" name="Freeform 20"/>
            <p:cNvSpPr>
              <a:spLocks noEditPoints="1"/>
            </p:cNvSpPr>
            <p:nvPr/>
          </p:nvSpPr>
          <p:spPr bwMode="auto">
            <a:xfrm>
              <a:off x="5139818" y="1885061"/>
              <a:ext cx="642251" cy="430177"/>
            </a:xfrm>
            <a:custGeom>
              <a:avLst/>
              <a:gdLst>
                <a:gd name="T0" fmla="*/ 2821 w 2821"/>
                <a:gd name="T1" fmla="*/ 623 h 1889"/>
                <a:gd name="T2" fmla="*/ 2817 w 2821"/>
                <a:gd name="T3" fmla="*/ 621 h 1889"/>
                <a:gd name="T4" fmla="*/ 2817 w 2821"/>
                <a:gd name="T5" fmla="*/ 621 h 1889"/>
                <a:gd name="T6" fmla="*/ 1409 w 2821"/>
                <a:gd name="T7" fmla="*/ 0 h 1889"/>
                <a:gd name="T8" fmla="*/ 464 w 2821"/>
                <a:gd name="T9" fmla="*/ 417 h 1889"/>
                <a:gd name="T10" fmla="*/ 397 w 2821"/>
                <a:gd name="T11" fmla="*/ 391 h 1889"/>
                <a:gd name="T12" fmla="*/ 294 w 2821"/>
                <a:gd name="T13" fmla="*/ 492 h 1889"/>
                <a:gd name="T14" fmla="*/ 0 w 2821"/>
                <a:gd name="T15" fmla="*/ 621 h 1889"/>
                <a:gd name="T16" fmla="*/ 293 w 2821"/>
                <a:gd name="T17" fmla="*/ 750 h 1889"/>
                <a:gd name="T18" fmla="*/ 293 w 2821"/>
                <a:gd name="T19" fmla="*/ 1170 h 1889"/>
                <a:gd name="T20" fmla="*/ 237 w 2821"/>
                <a:gd name="T21" fmla="*/ 1170 h 1889"/>
                <a:gd name="T22" fmla="*/ 179 w 2821"/>
                <a:gd name="T23" fmla="*/ 1877 h 1889"/>
                <a:gd name="T24" fmla="*/ 504 w 2821"/>
                <a:gd name="T25" fmla="*/ 1877 h 1889"/>
                <a:gd name="T26" fmla="*/ 446 w 2821"/>
                <a:gd name="T27" fmla="*/ 1170 h 1889"/>
                <a:gd name="T28" fmla="*/ 391 w 2821"/>
                <a:gd name="T29" fmla="*/ 1170 h 1889"/>
                <a:gd name="T30" fmla="*/ 391 w 2821"/>
                <a:gd name="T31" fmla="*/ 793 h 1889"/>
                <a:gd name="T32" fmla="*/ 468 w 2821"/>
                <a:gd name="T33" fmla="*/ 827 h 1889"/>
                <a:gd name="T34" fmla="*/ 468 w 2821"/>
                <a:gd name="T35" fmla="*/ 827 h 1889"/>
                <a:gd name="T36" fmla="*/ 638 w 2821"/>
                <a:gd name="T37" fmla="*/ 903 h 1889"/>
                <a:gd name="T38" fmla="*/ 638 w 2821"/>
                <a:gd name="T39" fmla="*/ 1450 h 1889"/>
                <a:gd name="T40" fmla="*/ 1409 w 2821"/>
                <a:gd name="T41" fmla="*/ 1889 h 1889"/>
                <a:gd name="T42" fmla="*/ 2179 w 2821"/>
                <a:gd name="T43" fmla="*/ 1450 h 1889"/>
                <a:gd name="T44" fmla="*/ 2179 w 2821"/>
                <a:gd name="T45" fmla="*/ 906 h 1889"/>
                <a:gd name="T46" fmla="*/ 2821 w 2821"/>
                <a:gd name="T47" fmla="*/ 623 h 1889"/>
                <a:gd name="T48" fmla="*/ 2034 w 2821"/>
                <a:gd name="T49" fmla="*/ 1427 h 1889"/>
                <a:gd name="T50" fmla="*/ 1409 w 2821"/>
                <a:gd name="T51" fmla="*/ 1704 h 1889"/>
                <a:gd name="T52" fmla="*/ 784 w 2821"/>
                <a:gd name="T53" fmla="*/ 1427 h 1889"/>
                <a:gd name="T54" fmla="*/ 784 w 2821"/>
                <a:gd name="T55" fmla="*/ 967 h 1889"/>
                <a:gd name="T56" fmla="*/ 1412 w 2821"/>
                <a:gd name="T57" fmla="*/ 1244 h 1889"/>
                <a:gd name="T58" fmla="*/ 2034 w 2821"/>
                <a:gd name="T59" fmla="*/ 970 h 1889"/>
                <a:gd name="T60" fmla="*/ 2034 w 2821"/>
                <a:gd name="T61" fmla="*/ 1427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1" h="1889">
                  <a:moveTo>
                    <a:pt x="2821" y="623"/>
                  </a:moveTo>
                  <a:lnTo>
                    <a:pt x="2817" y="621"/>
                  </a:lnTo>
                  <a:lnTo>
                    <a:pt x="2817" y="621"/>
                  </a:lnTo>
                  <a:lnTo>
                    <a:pt x="1409" y="0"/>
                  </a:lnTo>
                  <a:lnTo>
                    <a:pt x="464" y="417"/>
                  </a:lnTo>
                  <a:cubicBezTo>
                    <a:pt x="446" y="401"/>
                    <a:pt x="423" y="391"/>
                    <a:pt x="397" y="391"/>
                  </a:cubicBezTo>
                  <a:cubicBezTo>
                    <a:pt x="341" y="391"/>
                    <a:pt x="296" y="436"/>
                    <a:pt x="294" y="492"/>
                  </a:cubicBezTo>
                  <a:lnTo>
                    <a:pt x="0" y="621"/>
                  </a:lnTo>
                  <a:lnTo>
                    <a:pt x="293" y="750"/>
                  </a:lnTo>
                  <a:lnTo>
                    <a:pt x="293" y="1170"/>
                  </a:lnTo>
                  <a:lnTo>
                    <a:pt x="237" y="1170"/>
                  </a:lnTo>
                  <a:lnTo>
                    <a:pt x="179" y="1877"/>
                  </a:lnTo>
                  <a:lnTo>
                    <a:pt x="504" y="1877"/>
                  </a:lnTo>
                  <a:lnTo>
                    <a:pt x="446" y="1170"/>
                  </a:lnTo>
                  <a:lnTo>
                    <a:pt x="391" y="1170"/>
                  </a:lnTo>
                  <a:lnTo>
                    <a:pt x="391" y="793"/>
                  </a:lnTo>
                  <a:lnTo>
                    <a:pt x="468" y="827"/>
                  </a:lnTo>
                  <a:lnTo>
                    <a:pt x="468" y="827"/>
                  </a:lnTo>
                  <a:lnTo>
                    <a:pt x="638" y="903"/>
                  </a:lnTo>
                  <a:lnTo>
                    <a:pt x="638" y="1450"/>
                  </a:lnTo>
                  <a:cubicBezTo>
                    <a:pt x="638" y="1641"/>
                    <a:pt x="1374" y="1889"/>
                    <a:pt x="1409" y="1889"/>
                  </a:cubicBezTo>
                  <a:cubicBezTo>
                    <a:pt x="1443" y="1889"/>
                    <a:pt x="2179" y="1641"/>
                    <a:pt x="2179" y="1450"/>
                  </a:cubicBezTo>
                  <a:lnTo>
                    <a:pt x="2179" y="906"/>
                  </a:lnTo>
                  <a:lnTo>
                    <a:pt x="2821" y="623"/>
                  </a:lnTo>
                  <a:close/>
                  <a:moveTo>
                    <a:pt x="2034" y="1427"/>
                  </a:moveTo>
                  <a:cubicBezTo>
                    <a:pt x="1969" y="1489"/>
                    <a:pt x="1691" y="1644"/>
                    <a:pt x="1409" y="1704"/>
                  </a:cubicBezTo>
                  <a:cubicBezTo>
                    <a:pt x="1131" y="1645"/>
                    <a:pt x="848" y="1489"/>
                    <a:pt x="784" y="1427"/>
                  </a:cubicBezTo>
                  <a:lnTo>
                    <a:pt x="784" y="967"/>
                  </a:lnTo>
                  <a:lnTo>
                    <a:pt x="1412" y="1244"/>
                  </a:lnTo>
                  <a:lnTo>
                    <a:pt x="2034" y="970"/>
                  </a:lnTo>
                  <a:lnTo>
                    <a:pt x="2034" y="1427"/>
                  </a:lnTo>
                  <a:close/>
                </a:path>
              </a:pathLst>
            </a:custGeom>
            <a:solidFill>
              <a:srgbClr val="52A2B2"/>
            </a:solidFill>
            <a:ln w="0">
              <a:noFill/>
              <a:prstDash val="solid"/>
              <a:round/>
            </a:ln>
          </p:spPr>
          <p:txBody>
            <a:bodyPr vert="horz" wrap="square" lIns="91440" tIns="45720" rIns="91440" bIns="45720" numCol="1" anchor="t" anchorCtr="0" compatLnSpc="1"/>
            <a:lstStyle/>
            <a:p>
              <a:pPr fontAlgn="auto">
                <a:spcBef>
                  <a:spcPts val="0"/>
                </a:spcBef>
                <a:spcAft>
                  <a:spcPts val="0"/>
                </a:spcAft>
              </a:pPr>
              <a:endParaRPr lang="th-TH">
                <a:solidFill>
                  <a:prstClr val="black"/>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7" name="组合 36"/>
          <p:cNvGrpSpPr/>
          <p:nvPr/>
        </p:nvGrpSpPr>
        <p:grpSpPr>
          <a:xfrm>
            <a:off x="6520131" y="1885061"/>
            <a:ext cx="1655302" cy="2735899"/>
            <a:chOff x="6520131" y="1885061"/>
            <a:chExt cx="1655302" cy="2735899"/>
          </a:xfrm>
        </p:grpSpPr>
        <p:grpSp>
          <p:nvGrpSpPr>
            <p:cNvPr id="24" name="组合 23"/>
            <p:cNvGrpSpPr/>
            <p:nvPr/>
          </p:nvGrpSpPr>
          <p:grpSpPr>
            <a:xfrm>
              <a:off x="6520131" y="2379057"/>
              <a:ext cx="1655302" cy="2241903"/>
              <a:chOff x="1179338" y="2121408"/>
              <a:chExt cx="1655302" cy="2241903"/>
            </a:xfrm>
          </p:grpSpPr>
          <p:sp>
            <p:nvSpPr>
              <p:cNvPr id="25" name="文本框 24"/>
              <p:cNvSpPr txBox="1"/>
              <p:nvPr/>
            </p:nvSpPr>
            <p:spPr>
              <a:xfrm>
                <a:off x="1605779" y="2423949"/>
                <a:ext cx="677108" cy="1939362"/>
              </a:xfrm>
              <a:prstGeom prst="rect">
                <a:avLst/>
              </a:prstGeom>
              <a:noFill/>
            </p:spPr>
            <p:txBody>
              <a:bodyPr vert="eaVert" wrap="square" rtlCol="0">
                <a:spAutoFit/>
              </a:bodyPr>
              <a:lstStyle/>
              <a:p>
                <a:pPr algn="dist"/>
                <a:r>
                  <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a:t>
                </a:r>
                <a:r>
                  <a:rPr lang="zh-CN" altLang="en-US" sz="32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方案</a:t>
                </a:r>
                <a:endPar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文本框 25"/>
              <p:cNvSpPr txBox="1"/>
              <p:nvPr/>
            </p:nvSpPr>
            <p:spPr>
              <a:xfrm>
                <a:off x="1179338" y="2121408"/>
                <a:ext cx="1655302" cy="369332"/>
              </a:xfrm>
              <a:prstGeom prst="rect">
                <a:avLst/>
              </a:prstGeom>
              <a:noFill/>
            </p:spPr>
            <p:txBody>
              <a:bodyPr wrap="square" rtlCol="0">
                <a:spAutoFit/>
              </a:bodyPr>
              <a:lstStyle/>
              <a:p>
                <a:pPr algn="ctr"/>
                <a:r>
                  <a:rPr lang="en-US" altLang="zh-CN"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02</a:t>
                </a:r>
                <a:endPar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4" name="Freeform 20"/>
            <p:cNvSpPr>
              <a:spLocks noEditPoints="1"/>
            </p:cNvSpPr>
            <p:nvPr/>
          </p:nvSpPr>
          <p:spPr bwMode="auto">
            <a:xfrm>
              <a:off x="7003072" y="1885061"/>
              <a:ext cx="642251" cy="430177"/>
            </a:xfrm>
            <a:custGeom>
              <a:avLst/>
              <a:gdLst>
                <a:gd name="T0" fmla="*/ 2821 w 2821"/>
                <a:gd name="T1" fmla="*/ 623 h 1889"/>
                <a:gd name="T2" fmla="*/ 2817 w 2821"/>
                <a:gd name="T3" fmla="*/ 621 h 1889"/>
                <a:gd name="T4" fmla="*/ 2817 w 2821"/>
                <a:gd name="T5" fmla="*/ 621 h 1889"/>
                <a:gd name="T6" fmla="*/ 1409 w 2821"/>
                <a:gd name="T7" fmla="*/ 0 h 1889"/>
                <a:gd name="T8" fmla="*/ 464 w 2821"/>
                <a:gd name="T9" fmla="*/ 417 h 1889"/>
                <a:gd name="T10" fmla="*/ 397 w 2821"/>
                <a:gd name="T11" fmla="*/ 391 h 1889"/>
                <a:gd name="T12" fmla="*/ 294 w 2821"/>
                <a:gd name="T13" fmla="*/ 492 h 1889"/>
                <a:gd name="T14" fmla="*/ 0 w 2821"/>
                <a:gd name="T15" fmla="*/ 621 h 1889"/>
                <a:gd name="T16" fmla="*/ 293 w 2821"/>
                <a:gd name="T17" fmla="*/ 750 h 1889"/>
                <a:gd name="T18" fmla="*/ 293 w 2821"/>
                <a:gd name="T19" fmla="*/ 1170 h 1889"/>
                <a:gd name="T20" fmla="*/ 237 w 2821"/>
                <a:gd name="T21" fmla="*/ 1170 h 1889"/>
                <a:gd name="T22" fmla="*/ 179 w 2821"/>
                <a:gd name="T23" fmla="*/ 1877 h 1889"/>
                <a:gd name="T24" fmla="*/ 504 w 2821"/>
                <a:gd name="T25" fmla="*/ 1877 h 1889"/>
                <a:gd name="T26" fmla="*/ 446 w 2821"/>
                <a:gd name="T27" fmla="*/ 1170 h 1889"/>
                <a:gd name="T28" fmla="*/ 391 w 2821"/>
                <a:gd name="T29" fmla="*/ 1170 h 1889"/>
                <a:gd name="T30" fmla="*/ 391 w 2821"/>
                <a:gd name="T31" fmla="*/ 793 h 1889"/>
                <a:gd name="T32" fmla="*/ 468 w 2821"/>
                <a:gd name="T33" fmla="*/ 827 h 1889"/>
                <a:gd name="T34" fmla="*/ 468 w 2821"/>
                <a:gd name="T35" fmla="*/ 827 h 1889"/>
                <a:gd name="T36" fmla="*/ 638 w 2821"/>
                <a:gd name="T37" fmla="*/ 903 h 1889"/>
                <a:gd name="T38" fmla="*/ 638 w 2821"/>
                <a:gd name="T39" fmla="*/ 1450 h 1889"/>
                <a:gd name="T40" fmla="*/ 1409 w 2821"/>
                <a:gd name="T41" fmla="*/ 1889 h 1889"/>
                <a:gd name="T42" fmla="*/ 2179 w 2821"/>
                <a:gd name="T43" fmla="*/ 1450 h 1889"/>
                <a:gd name="T44" fmla="*/ 2179 w 2821"/>
                <a:gd name="T45" fmla="*/ 906 h 1889"/>
                <a:gd name="T46" fmla="*/ 2821 w 2821"/>
                <a:gd name="T47" fmla="*/ 623 h 1889"/>
                <a:gd name="T48" fmla="*/ 2034 w 2821"/>
                <a:gd name="T49" fmla="*/ 1427 h 1889"/>
                <a:gd name="T50" fmla="*/ 1409 w 2821"/>
                <a:gd name="T51" fmla="*/ 1704 h 1889"/>
                <a:gd name="T52" fmla="*/ 784 w 2821"/>
                <a:gd name="T53" fmla="*/ 1427 h 1889"/>
                <a:gd name="T54" fmla="*/ 784 w 2821"/>
                <a:gd name="T55" fmla="*/ 967 h 1889"/>
                <a:gd name="T56" fmla="*/ 1412 w 2821"/>
                <a:gd name="T57" fmla="*/ 1244 h 1889"/>
                <a:gd name="T58" fmla="*/ 2034 w 2821"/>
                <a:gd name="T59" fmla="*/ 970 h 1889"/>
                <a:gd name="T60" fmla="*/ 2034 w 2821"/>
                <a:gd name="T61" fmla="*/ 1427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1" h="1889">
                  <a:moveTo>
                    <a:pt x="2821" y="623"/>
                  </a:moveTo>
                  <a:lnTo>
                    <a:pt x="2817" y="621"/>
                  </a:lnTo>
                  <a:lnTo>
                    <a:pt x="2817" y="621"/>
                  </a:lnTo>
                  <a:lnTo>
                    <a:pt x="1409" y="0"/>
                  </a:lnTo>
                  <a:lnTo>
                    <a:pt x="464" y="417"/>
                  </a:lnTo>
                  <a:cubicBezTo>
                    <a:pt x="446" y="401"/>
                    <a:pt x="423" y="391"/>
                    <a:pt x="397" y="391"/>
                  </a:cubicBezTo>
                  <a:cubicBezTo>
                    <a:pt x="341" y="391"/>
                    <a:pt x="296" y="436"/>
                    <a:pt x="294" y="492"/>
                  </a:cubicBezTo>
                  <a:lnTo>
                    <a:pt x="0" y="621"/>
                  </a:lnTo>
                  <a:lnTo>
                    <a:pt x="293" y="750"/>
                  </a:lnTo>
                  <a:lnTo>
                    <a:pt x="293" y="1170"/>
                  </a:lnTo>
                  <a:lnTo>
                    <a:pt x="237" y="1170"/>
                  </a:lnTo>
                  <a:lnTo>
                    <a:pt x="179" y="1877"/>
                  </a:lnTo>
                  <a:lnTo>
                    <a:pt x="504" y="1877"/>
                  </a:lnTo>
                  <a:lnTo>
                    <a:pt x="446" y="1170"/>
                  </a:lnTo>
                  <a:lnTo>
                    <a:pt x="391" y="1170"/>
                  </a:lnTo>
                  <a:lnTo>
                    <a:pt x="391" y="793"/>
                  </a:lnTo>
                  <a:lnTo>
                    <a:pt x="468" y="827"/>
                  </a:lnTo>
                  <a:lnTo>
                    <a:pt x="468" y="827"/>
                  </a:lnTo>
                  <a:lnTo>
                    <a:pt x="638" y="903"/>
                  </a:lnTo>
                  <a:lnTo>
                    <a:pt x="638" y="1450"/>
                  </a:lnTo>
                  <a:cubicBezTo>
                    <a:pt x="638" y="1641"/>
                    <a:pt x="1374" y="1889"/>
                    <a:pt x="1409" y="1889"/>
                  </a:cubicBezTo>
                  <a:cubicBezTo>
                    <a:pt x="1443" y="1889"/>
                    <a:pt x="2179" y="1641"/>
                    <a:pt x="2179" y="1450"/>
                  </a:cubicBezTo>
                  <a:lnTo>
                    <a:pt x="2179" y="906"/>
                  </a:lnTo>
                  <a:lnTo>
                    <a:pt x="2821" y="623"/>
                  </a:lnTo>
                  <a:close/>
                  <a:moveTo>
                    <a:pt x="2034" y="1427"/>
                  </a:moveTo>
                  <a:cubicBezTo>
                    <a:pt x="1969" y="1489"/>
                    <a:pt x="1691" y="1644"/>
                    <a:pt x="1409" y="1704"/>
                  </a:cubicBezTo>
                  <a:cubicBezTo>
                    <a:pt x="1131" y="1645"/>
                    <a:pt x="848" y="1489"/>
                    <a:pt x="784" y="1427"/>
                  </a:cubicBezTo>
                  <a:lnTo>
                    <a:pt x="784" y="967"/>
                  </a:lnTo>
                  <a:lnTo>
                    <a:pt x="1412" y="1244"/>
                  </a:lnTo>
                  <a:lnTo>
                    <a:pt x="2034" y="970"/>
                  </a:lnTo>
                  <a:lnTo>
                    <a:pt x="2034" y="1427"/>
                  </a:lnTo>
                  <a:close/>
                </a:path>
              </a:pathLst>
            </a:custGeom>
            <a:solidFill>
              <a:srgbClr val="52A2B2"/>
            </a:solidFill>
            <a:ln w="0">
              <a:noFill/>
              <a:prstDash val="solid"/>
              <a:round/>
            </a:ln>
          </p:spPr>
          <p:txBody>
            <a:bodyPr vert="horz" wrap="square" lIns="91440" tIns="45720" rIns="91440" bIns="45720" numCol="1" anchor="t" anchorCtr="0" compatLnSpc="1"/>
            <a:lstStyle/>
            <a:p>
              <a:pPr fontAlgn="auto">
                <a:spcBef>
                  <a:spcPts val="0"/>
                </a:spcBef>
                <a:spcAft>
                  <a:spcPts val="0"/>
                </a:spcAft>
              </a:pPr>
              <a:endParaRPr lang="th-TH">
                <a:solidFill>
                  <a:prstClr val="black"/>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8" name="组合 37"/>
          <p:cNvGrpSpPr/>
          <p:nvPr/>
        </p:nvGrpSpPr>
        <p:grpSpPr>
          <a:xfrm>
            <a:off x="8392653" y="1885061"/>
            <a:ext cx="1655302" cy="2735899"/>
            <a:chOff x="8392653" y="1885061"/>
            <a:chExt cx="1655302" cy="2735899"/>
          </a:xfrm>
        </p:grpSpPr>
        <p:grpSp>
          <p:nvGrpSpPr>
            <p:cNvPr id="27" name="组合 26"/>
            <p:cNvGrpSpPr/>
            <p:nvPr/>
          </p:nvGrpSpPr>
          <p:grpSpPr>
            <a:xfrm>
              <a:off x="8392653" y="2379057"/>
              <a:ext cx="1655302" cy="2241903"/>
              <a:chOff x="1179338" y="2121408"/>
              <a:chExt cx="1655302" cy="2241903"/>
            </a:xfrm>
          </p:grpSpPr>
          <p:sp>
            <p:nvSpPr>
              <p:cNvPr id="28" name="文本框 27"/>
              <p:cNvSpPr txBox="1"/>
              <p:nvPr/>
            </p:nvSpPr>
            <p:spPr>
              <a:xfrm>
                <a:off x="1605779" y="2423949"/>
                <a:ext cx="677108" cy="1939362"/>
              </a:xfrm>
              <a:prstGeom prst="rect">
                <a:avLst/>
              </a:prstGeom>
              <a:noFill/>
            </p:spPr>
            <p:txBody>
              <a:bodyPr vert="eaVert" wrap="square" rtlCol="0">
                <a:spAutoFit/>
              </a:bodyPr>
              <a:lstStyle/>
              <a:p>
                <a:pPr algn="dist"/>
                <a:r>
                  <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a:t>
                </a:r>
                <a:r>
                  <a:rPr lang="zh-CN" altLang="en-US" sz="32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成果</a:t>
                </a:r>
                <a:endPar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文本框 28"/>
              <p:cNvSpPr txBox="1"/>
              <p:nvPr/>
            </p:nvSpPr>
            <p:spPr>
              <a:xfrm>
                <a:off x="1179338" y="2121408"/>
                <a:ext cx="1655302" cy="369332"/>
              </a:xfrm>
              <a:prstGeom prst="rect">
                <a:avLst/>
              </a:prstGeom>
              <a:noFill/>
            </p:spPr>
            <p:txBody>
              <a:bodyPr wrap="square" rtlCol="0">
                <a:spAutoFit/>
              </a:bodyPr>
              <a:lstStyle/>
              <a:p>
                <a:pPr algn="ctr"/>
                <a:r>
                  <a:rPr lang="en-US" altLang="zh-CN"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03</a:t>
                </a:r>
                <a:endPar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5" name="Freeform 20"/>
            <p:cNvSpPr>
              <a:spLocks noEditPoints="1"/>
            </p:cNvSpPr>
            <p:nvPr/>
          </p:nvSpPr>
          <p:spPr bwMode="auto">
            <a:xfrm>
              <a:off x="8866326" y="1885061"/>
              <a:ext cx="642251" cy="430177"/>
            </a:xfrm>
            <a:custGeom>
              <a:avLst/>
              <a:gdLst>
                <a:gd name="T0" fmla="*/ 2821 w 2821"/>
                <a:gd name="T1" fmla="*/ 623 h 1889"/>
                <a:gd name="T2" fmla="*/ 2817 w 2821"/>
                <a:gd name="T3" fmla="*/ 621 h 1889"/>
                <a:gd name="T4" fmla="*/ 2817 w 2821"/>
                <a:gd name="T5" fmla="*/ 621 h 1889"/>
                <a:gd name="T6" fmla="*/ 1409 w 2821"/>
                <a:gd name="T7" fmla="*/ 0 h 1889"/>
                <a:gd name="T8" fmla="*/ 464 w 2821"/>
                <a:gd name="T9" fmla="*/ 417 h 1889"/>
                <a:gd name="T10" fmla="*/ 397 w 2821"/>
                <a:gd name="T11" fmla="*/ 391 h 1889"/>
                <a:gd name="T12" fmla="*/ 294 w 2821"/>
                <a:gd name="T13" fmla="*/ 492 h 1889"/>
                <a:gd name="T14" fmla="*/ 0 w 2821"/>
                <a:gd name="T15" fmla="*/ 621 h 1889"/>
                <a:gd name="T16" fmla="*/ 293 w 2821"/>
                <a:gd name="T17" fmla="*/ 750 h 1889"/>
                <a:gd name="T18" fmla="*/ 293 w 2821"/>
                <a:gd name="T19" fmla="*/ 1170 h 1889"/>
                <a:gd name="T20" fmla="*/ 237 w 2821"/>
                <a:gd name="T21" fmla="*/ 1170 h 1889"/>
                <a:gd name="T22" fmla="*/ 179 w 2821"/>
                <a:gd name="T23" fmla="*/ 1877 h 1889"/>
                <a:gd name="T24" fmla="*/ 504 w 2821"/>
                <a:gd name="T25" fmla="*/ 1877 h 1889"/>
                <a:gd name="T26" fmla="*/ 446 w 2821"/>
                <a:gd name="T27" fmla="*/ 1170 h 1889"/>
                <a:gd name="T28" fmla="*/ 391 w 2821"/>
                <a:gd name="T29" fmla="*/ 1170 h 1889"/>
                <a:gd name="T30" fmla="*/ 391 w 2821"/>
                <a:gd name="T31" fmla="*/ 793 h 1889"/>
                <a:gd name="T32" fmla="*/ 468 w 2821"/>
                <a:gd name="T33" fmla="*/ 827 h 1889"/>
                <a:gd name="T34" fmla="*/ 468 w 2821"/>
                <a:gd name="T35" fmla="*/ 827 h 1889"/>
                <a:gd name="T36" fmla="*/ 638 w 2821"/>
                <a:gd name="T37" fmla="*/ 903 h 1889"/>
                <a:gd name="T38" fmla="*/ 638 w 2821"/>
                <a:gd name="T39" fmla="*/ 1450 h 1889"/>
                <a:gd name="T40" fmla="*/ 1409 w 2821"/>
                <a:gd name="T41" fmla="*/ 1889 h 1889"/>
                <a:gd name="T42" fmla="*/ 2179 w 2821"/>
                <a:gd name="T43" fmla="*/ 1450 h 1889"/>
                <a:gd name="T44" fmla="*/ 2179 w 2821"/>
                <a:gd name="T45" fmla="*/ 906 h 1889"/>
                <a:gd name="T46" fmla="*/ 2821 w 2821"/>
                <a:gd name="T47" fmla="*/ 623 h 1889"/>
                <a:gd name="T48" fmla="*/ 2034 w 2821"/>
                <a:gd name="T49" fmla="*/ 1427 h 1889"/>
                <a:gd name="T50" fmla="*/ 1409 w 2821"/>
                <a:gd name="T51" fmla="*/ 1704 h 1889"/>
                <a:gd name="T52" fmla="*/ 784 w 2821"/>
                <a:gd name="T53" fmla="*/ 1427 h 1889"/>
                <a:gd name="T54" fmla="*/ 784 w 2821"/>
                <a:gd name="T55" fmla="*/ 967 h 1889"/>
                <a:gd name="T56" fmla="*/ 1412 w 2821"/>
                <a:gd name="T57" fmla="*/ 1244 h 1889"/>
                <a:gd name="T58" fmla="*/ 2034 w 2821"/>
                <a:gd name="T59" fmla="*/ 970 h 1889"/>
                <a:gd name="T60" fmla="*/ 2034 w 2821"/>
                <a:gd name="T61" fmla="*/ 1427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1" h="1889">
                  <a:moveTo>
                    <a:pt x="2821" y="623"/>
                  </a:moveTo>
                  <a:lnTo>
                    <a:pt x="2817" y="621"/>
                  </a:lnTo>
                  <a:lnTo>
                    <a:pt x="2817" y="621"/>
                  </a:lnTo>
                  <a:lnTo>
                    <a:pt x="1409" y="0"/>
                  </a:lnTo>
                  <a:lnTo>
                    <a:pt x="464" y="417"/>
                  </a:lnTo>
                  <a:cubicBezTo>
                    <a:pt x="446" y="401"/>
                    <a:pt x="423" y="391"/>
                    <a:pt x="397" y="391"/>
                  </a:cubicBezTo>
                  <a:cubicBezTo>
                    <a:pt x="341" y="391"/>
                    <a:pt x="296" y="436"/>
                    <a:pt x="294" y="492"/>
                  </a:cubicBezTo>
                  <a:lnTo>
                    <a:pt x="0" y="621"/>
                  </a:lnTo>
                  <a:lnTo>
                    <a:pt x="293" y="750"/>
                  </a:lnTo>
                  <a:lnTo>
                    <a:pt x="293" y="1170"/>
                  </a:lnTo>
                  <a:lnTo>
                    <a:pt x="237" y="1170"/>
                  </a:lnTo>
                  <a:lnTo>
                    <a:pt x="179" y="1877"/>
                  </a:lnTo>
                  <a:lnTo>
                    <a:pt x="504" y="1877"/>
                  </a:lnTo>
                  <a:lnTo>
                    <a:pt x="446" y="1170"/>
                  </a:lnTo>
                  <a:lnTo>
                    <a:pt x="391" y="1170"/>
                  </a:lnTo>
                  <a:lnTo>
                    <a:pt x="391" y="793"/>
                  </a:lnTo>
                  <a:lnTo>
                    <a:pt x="468" y="827"/>
                  </a:lnTo>
                  <a:lnTo>
                    <a:pt x="468" y="827"/>
                  </a:lnTo>
                  <a:lnTo>
                    <a:pt x="638" y="903"/>
                  </a:lnTo>
                  <a:lnTo>
                    <a:pt x="638" y="1450"/>
                  </a:lnTo>
                  <a:cubicBezTo>
                    <a:pt x="638" y="1641"/>
                    <a:pt x="1374" y="1889"/>
                    <a:pt x="1409" y="1889"/>
                  </a:cubicBezTo>
                  <a:cubicBezTo>
                    <a:pt x="1443" y="1889"/>
                    <a:pt x="2179" y="1641"/>
                    <a:pt x="2179" y="1450"/>
                  </a:cubicBezTo>
                  <a:lnTo>
                    <a:pt x="2179" y="906"/>
                  </a:lnTo>
                  <a:lnTo>
                    <a:pt x="2821" y="623"/>
                  </a:lnTo>
                  <a:close/>
                  <a:moveTo>
                    <a:pt x="2034" y="1427"/>
                  </a:moveTo>
                  <a:cubicBezTo>
                    <a:pt x="1969" y="1489"/>
                    <a:pt x="1691" y="1644"/>
                    <a:pt x="1409" y="1704"/>
                  </a:cubicBezTo>
                  <a:cubicBezTo>
                    <a:pt x="1131" y="1645"/>
                    <a:pt x="848" y="1489"/>
                    <a:pt x="784" y="1427"/>
                  </a:cubicBezTo>
                  <a:lnTo>
                    <a:pt x="784" y="967"/>
                  </a:lnTo>
                  <a:lnTo>
                    <a:pt x="1412" y="1244"/>
                  </a:lnTo>
                  <a:lnTo>
                    <a:pt x="2034" y="970"/>
                  </a:lnTo>
                  <a:lnTo>
                    <a:pt x="2034" y="1427"/>
                  </a:lnTo>
                  <a:close/>
                </a:path>
              </a:pathLst>
            </a:custGeom>
            <a:solidFill>
              <a:srgbClr val="52A2B2"/>
            </a:solidFill>
            <a:ln w="0">
              <a:noFill/>
              <a:prstDash val="solid"/>
              <a:round/>
            </a:ln>
          </p:spPr>
          <p:txBody>
            <a:bodyPr vert="horz" wrap="square" lIns="91440" tIns="45720" rIns="91440" bIns="45720" numCol="1" anchor="t" anchorCtr="0" compatLnSpc="1"/>
            <a:lstStyle/>
            <a:p>
              <a:pPr fontAlgn="auto">
                <a:spcBef>
                  <a:spcPts val="0"/>
                </a:spcBef>
                <a:spcAft>
                  <a:spcPts val="0"/>
                </a:spcAft>
              </a:pPr>
              <a:endParaRPr lang="th-TH">
                <a:solidFill>
                  <a:prstClr val="black"/>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9" name="组合 38"/>
          <p:cNvGrpSpPr/>
          <p:nvPr/>
        </p:nvGrpSpPr>
        <p:grpSpPr>
          <a:xfrm>
            <a:off x="10265176" y="1885061"/>
            <a:ext cx="1655302" cy="2735899"/>
            <a:chOff x="10265176" y="1885061"/>
            <a:chExt cx="1655302" cy="2735899"/>
          </a:xfrm>
        </p:grpSpPr>
        <p:grpSp>
          <p:nvGrpSpPr>
            <p:cNvPr id="30" name="组合 29"/>
            <p:cNvGrpSpPr/>
            <p:nvPr/>
          </p:nvGrpSpPr>
          <p:grpSpPr>
            <a:xfrm>
              <a:off x="10265176" y="2379057"/>
              <a:ext cx="1655302" cy="2241903"/>
              <a:chOff x="1179338" y="2121408"/>
              <a:chExt cx="1655302" cy="2241903"/>
            </a:xfrm>
          </p:grpSpPr>
          <p:sp>
            <p:nvSpPr>
              <p:cNvPr id="31" name="文本框 30"/>
              <p:cNvSpPr txBox="1"/>
              <p:nvPr/>
            </p:nvSpPr>
            <p:spPr>
              <a:xfrm>
                <a:off x="1605779" y="2423949"/>
                <a:ext cx="677108" cy="1939362"/>
              </a:xfrm>
              <a:prstGeom prst="rect">
                <a:avLst/>
              </a:prstGeom>
              <a:noFill/>
            </p:spPr>
            <p:txBody>
              <a:bodyPr vert="eaVert" wrap="square" rtlCol="0">
                <a:spAutoFit/>
              </a:bodyPr>
              <a:lstStyle/>
              <a:p>
                <a:pPr algn="dist"/>
                <a:r>
                  <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a:t>
                </a:r>
                <a:r>
                  <a:rPr lang="zh-CN" altLang="en-US" sz="32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总结</a:t>
                </a:r>
                <a:endParaRPr lang="zh-CN" altLang="en-US" sz="3200"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文本框 31"/>
              <p:cNvSpPr txBox="1"/>
              <p:nvPr/>
            </p:nvSpPr>
            <p:spPr>
              <a:xfrm>
                <a:off x="1179338" y="2121408"/>
                <a:ext cx="1655302" cy="369332"/>
              </a:xfrm>
              <a:prstGeom prst="rect">
                <a:avLst/>
              </a:prstGeom>
              <a:noFill/>
            </p:spPr>
            <p:txBody>
              <a:bodyPr wrap="square" rtlCol="0">
                <a:spAutoFit/>
              </a:bodyPr>
              <a:lstStyle/>
              <a:p>
                <a:pPr algn="ctr"/>
                <a:r>
                  <a:rPr lang="en-US" altLang="zh-CN"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04</a:t>
                </a:r>
                <a:endPar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6" name="Freeform 20"/>
            <p:cNvSpPr>
              <a:spLocks noEditPoints="1"/>
            </p:cNvSpPr>
            <p:nvPr/>
          </p:nvSpPr>
          <p:spPr bwMode="auto">
            <a:xfrm>
              <a:off x="10729581" y="1885061"/>
              <a:ext cx="642251" cy="430177"/>
            </a:xfrm>
            <a:custGeom>
              <a:avLst/>
              <a:gdLst>
                <a:gd name="T0" fmla="*/ 2821 w 2821"/>
                <a:gd name="T1" fmla="*/ 623 h 1889"/>
                <a:gd name="T2" fmla="*/ 2817 w 2821"/>
                <a:gd name="T3" fmla="*/ 621 h 1889"/>
                <a:gd name="T4" fmla="*/ 2817 w 2821"/>
                <a:gd name="T5" fmla="*/ 621 h 1889"/>
                <a:gd name="T6" fmla="*/ 1409 w 2821"/>
                <a:gd name="T7" fmla="*/ 0 h 1889"/>
                <a:gd name="T8" fmla="*/ 464 w 2821"/>
                <a:gd name="T9" fmla="*/ 417 h 1889"/>
                <a:gd name="T10" fmla="*/ 397 w 2821"/>
                <a:gd name="T11" fmla="*/ 391 h 1889"/>
                <a:gd name="T12" fmla="*/ 294 w 2821"/>
                <a:gd name="T13" fmla="*/ 492 h 1889"/>
                <a:gd name="T14" fmla="*/ 0 w 2821"/>
                <a:gd name="T15" fmla="*/ 621 h 1889"/>
                <a:gd name="T16" fmla="*/ 293 w 2821"/>
                <a:gd name="T17" fmla="*/ 750 h 1889"/>
                <a:gd name="T18" fmla="*/ 293 w 2821"/>
                <a:gd name="T19" fmla="*/ 1170 h 1889"/>
                <a:gd name="T20" fmla="*/ 237 w 2821"/>
                <a:gd name="T21" fmla="*/ 1170 h 1889"/>
                <a:gd name="T22" fmla="*/ 179 w 2821"/>
                <a:gd name="T23" fmla="*/ 1877 h 1889"/>
                <a:gd name="T24" fmla="*/ 504 w 2821"/>
                <a:gd name="T25" fmla="*/ 1877 h 1889"/>
                <a:gd name="T26" fmla="*/ 446 w 2821"/>
                <a:gd name="T27" fmla="*/ 1170 h 1889"/>
                <a:gd name="T28" fmla="*/ 391 w 2821"/>
                <a:gd name="T29" fmla="*/ 1170 h 1889"/>
                <a:gd name="T30" fmla="*/ 391 w 2821"/>
                <a:gd name="T31" fmla="*/ 793 h 1889"/>
                <a:gd name="T32" fmla="*/ 468 w 2821"/>
                <a:gd name="T33" fmla="*/ 827 h 1889"/>
                <a:gd name="T34" fmla="*/ 468 w 2821"/>
                <a:gd name="T35" fmla="*/ 827 h 1889"/>
                <a:gd name="T36" fmla="*/ 638 w 2821"/>
                <a:gd name="T37" fmla="*/ 903 h 1889"/>
                <a:gd name="T38" fmla="*/ 638 w 2821"/>
                <a:gd name="T39" fmla="*/ 1450 h 1889"/>
                <a:gd name="T40" fmla="*/ 1409 w 2821"/>
                <a:gd name="T41" fmla="*/ 1889 h 1889"/>
                <a:gd name="T42" fmla="*/ 2179 w 2821"/>
                <a:gd name="T43" fmla="*/ 1450 h 1889"/>
                <a:gd name="T44" fmla="*/ 2179 w 2821"/>
                <a:gd name="T45" fmla="*/ 906 h 1889"/>
                <a:gd name="T46" fmla="*/ 2821 w 2821"/>
                <a:gd name="T47" fmla="*/ 623 h 1889"/>
                <a:gd name="T48" fmla="*/ 2034 w 2821"/>
                <a:gd name="T49" fmla="*/ 1427 h 1889"/>
                <a:gd name="T50" fmla="*/ 1409 w 2821"/>
                <a:gd name="T51" fmla="*/ 1704 h 1889"/>
                <a:gd name="T52" fmla="*/ 784 w 2821"/>
                <a:gd name="T53" fmla="*/ 1427 h 1889"/>
                <a:gd name="T54" fmla="*/ 784 w 2821"/>
                <a:gd name="T55" fmla="*/ 967 h 1889"/>
                <a:gd name="T56" fmla="*/ 1412 w 2821"/>
                <a:gd name="T57" fmla="*/ 1244 h 1889"/>
                <a:gd name="T58" fmla="*/ 2034 w 2821"/>
                <a:gd name="T59" fmla="*/ 970 h 1889"/>
                <a:gd name="T60" fmla="*/ 2034 w 2821"/>
                <a:gd name="T61" fmla="*/ 1427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1" h="1889">
                  <a:moveTo>
                    <a:pt x="2821" y="623"/>
                  </a:moveTo>
                  <a:lnTo>
                    <a:pt x="2817" y="621"/>
                  </a:lnTo>
                  <a:lnTo>
                    <a:pt x="2817" y="621"/>
                  </a:lnTo>
                  <a:lnTo>
                    <a:pt x="1409" y="0"/>
                  </a:lnTo>
                  <a:lnTo>
                    <a:pt x="464" y="417"/>
                  </a:lnTo>
                  <a:cubicBezTo>
                    <a:pt x="446" y="401"/>
                    <a:pt x="423" y="391"/>
                    <a:pt x="397" y="391"/>
                  </a:cubicBezTo>
                  <a:cubicBezTo>
                    <a:pt x="341" y="391"/>
                    <a:pt x="296" y="436"/>
                    <a:pt x="294" y="492"/>
                  </a:cubicBezTo>
                  <a:lnTo>
                    <a:pt x="0" y="621"/>
                  </a:lnTo>
                  <a:lnTo>
                    <a:pt x="293" y="750"/>
                  </a:lnTo>
                  <a:lnTo>
                    <a:pt x="293" y="1170"/>
                  </a:lnTo>
                  <a:lnTo>
                    <a:pt x="237" y="1170"/>
                  </a:lnTo>
                  <a:lnTo>
                    <a:pt x="179" y="1877"/>
                  </a:lnTo>
                  <a:lnTo>
                    <a:pt x="504" y="1877"/>
                  </a:lnTo>
                  <a:lnTo>
                    <a:pt x="446" y="1170"/>
                  </a:lnTo>
                  <a:lnTo>
                    <a:pt x="391" y="1170"/>
                  </a:lnTo>
                  <a:lnTo>
                    <a:pt x="391" y="793"/>
                  </a:lnTo>
                  <a:lnTo>
                    <a:pt x="468" y="827"/>
                  </a:lnTo>
                  <a:lnTo>
                    <a:pt x="468" y="827"/>
                  </a:lnTo>
                  <a:lnTo>
                    <a:pt x="638" y="903"/>
                  </a:lnTo>
                  <a:lnTo>
                    <a:pt x="638" y="1450"/>
                  </a:lnTo>
                  <a:cubicBezTo>
                    <a:pt x="638" y="1641"/>
                    <a:pt x="1374" y="1889"/>
                    <a:pt x="1409" y="1889"/>
                  </a:cubicBezTo>
                  <a:cubicBezTo>
                    <a:pt x="1443" y="1889"/>
                    <a:pt x="2179" y="1641"/>
                    <a:pt x="2179" y="1450"/>
                  </a:cubicBezTo>
                  <a:lnTo>
                    <a:pt x="2179" y="906"/>
                  </a:lnTo>
                  <a:lnTo>
                    <a:pt x="2821" y="623"/>
                  </a:lnTo>
                  <a:close/>
                  <a:moveTo>
                    <a:pt x="2034" y="1427"/>
                  </a:moveTo>
                  <a:cubicBezTo>
                    <a:pt x="1969" y="1489"/>
                    <a:pt x="1691" y="1644"/>
                    <a:pt x="1409" y="1704"/>
                  </a:cubicBezTo>
                  <a:cubicBezTo>
                    <a:pt x="1131" y="1645"/>
                    <a:pt x="848" y="1489"/>
                    <a:pt x="784" y="1427"/>
                  </a:cubicBezTo>
                  <a:lnTo>
                    <a:pt x="784" y="967"/>
                  </a:lnTo>
                  <a:lnTo>
                    <a:pt x="1412" y="1244"/>
                  </a:lnTo>
                  <a:lnTo>
                    <a:pt x="2034" y="970"/>
                  </a:lnTo>
                  <a:lnTo>
                    <a:pt x="2034" y="1427"/>
                  </a:lnTo>
                  <a:close/>
                </a:path>
              </a:pathLst>
            </a:custGeom>
            <a:solidFill>
              <a:srgbClr val="52A2B2"/>
            </a:solidFill>
            <a:ln w="0">
              <a:noFill/>
              <a:prstDash val="solid"/>
              <a:round/>
            </a:ln>
          </p:spPr>
          <p:txBody>
            <a:bodyPr vert="horz" wrap="square" lIns="91440" tIns="45720" rIns="91440" bIns="45720" numCol="1" anchor="t" anchorCtr="0" compatLnSpc="1"/>
            <a:lstStyle/>
            <a:p>
              <a:pPr fontAlgn="auto">
                <a:spcBef>
                  <a:spcPts val="0"/>
                </a:spcBef>
                <a:spcAft>
                  <a:spcPts val="0"/>
                </a:spcAft>
              </a:pPr>
              <a:endParaRPr lang="th-TH">
                <a:solidFill>
                  <a:prstClr val="black"/>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anim calcmode="lin" valueType="num">
                                      <p:cBhvr>
                                        <p:cTn id="22" dur="500" fill="hold"/>
                                        <p:tgtEl>
                                          <p:spTgt spid="37"/>
                                        </p:tgtEl>
                                        <p:attrNameLst>
                                          <p:attrName>ppt_x</p:attrName>
                                        </p:attrNameLst>
                                      </p:cBhvr>
                                      <p:tavLst>
                                        <p:tav tm="0">
                                          <p:val>
                                            <p:strVal val="#ppt_x"/>
                                          </p:val>
                                        </p:tav>
                                        <p:tav tm="100000">
                                          <p:val>
                                            <p:strVal val="#ppt_x"/>
                                          </p:val>
                                        </p:tav>
                                      </p:tavLst>
                                    </p:anim>
                                    <p:anim calcmode="lin" valueType="num">
                                      <p:cBhvr>
                                        <p:cTn id="23"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anim calcmode="lin" valueType="num">
                                      <p:cBhvr>
                                        <p:cTn id="29" dur="500" fill="hold"/>
                                        <p:tgtEl>
                                          <p:spTgt spid="38"/>
                                        </p:tgtEl>
                                        <p:attrNameLst>
                                          <p:attrName>ppt_x</p:attrName>
                                        </p:attrNameLst>
                                      </p:cBhvr>
                                      <p:tavLst>
                                        <p:tav tm="0">
                                          <p:val>
                                            <p:strVal val="#ppt_x"/>
                                          </p:val>
                                        </p:tav>
                                        <p:tav tm="100000">
                                          <p:val>
                                            <p:strVal val="#ppt_x"/>
                                          </p:val>
                                        </p:tav>
                                      </p:tavLst>
                                    </p:anim>
                                    <p:anim calcmode="lin" valueType="num">
                                      <p:cBhvr>
                                        <p:cTn id="3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anim calcmode="lin" valueType="num">
                                      <p:cBhvr>
                                        <p:cTn id="36" dur="500" fill="hold"/>
                                        <p:tgtEl>
                                          <p:spTgt spid="39"/>
                                        </p:tgtEl>
                                        <p:attrNameLst>
                                          <p:attrName>ppt_x</p:attrName>
                                        </p:attrNameLst>
                                      </p:cBhvr>
                                      <p:tavLst>
                                        <p:tav tm="0">
                                          <p:val>
                                            <p:strVal val="#ppt_x"/>
                                          </p:val>
                                        </p:tav>
                                        <p:tav tm="100000">
                                          <p:val>
                                            <p:strVal val="#ppt_x"/>
                                          </p:val>
                                        </p:tav>
                                      </p:tavLst>
                                    </p:anim>
                                    <p:anim calcmode="lin" valueType="num">
                                      <p:cBhvr>
                                        <p:cTn id="37"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3068467" y="1869088"/>
            <a:ext cx="6194414" cy="851589"/>
            <a:chOff x="-1727426" y="4870459"/>
            <a:chExt cx="6194414" cy="851589"/>
          </a:xfrm>
          <a:effectLst/>
        </p:grpSpPr>
        <p:sp>
          <p:nvSpPr>
            <p:cNvPr id="8" name="文本框 7"/>
            <p:cNvSpPr txBox="1"/>
            <p:nvPr/>
          </p:nvSpPr>
          <p:spPr>
            <a:xfrm>
              <a:off x="-122541" y="4870459"/>
              <a:ext cx="2164375" cy="369332"/>
            </a:xfrm>
            <a:prstGeom prst="rect">
              <a:avLst/>
            </a:prstGeom>
            <a:solidFill>
              <a:srgbClr val="82BCC7"/>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TextBox 38"/>
            <p:cNvSpPr txBox="1"/>
            <p:nvPr/>
          </p:nvSpPr>
          <p:spPr>
            <a:xfrm>
              <a:off x="-1727426" y="5291161"/>
              <a:ext cx="6194414"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0" name="组合 9"/>
          <p:cNvGrpSpPr/>
          <p:nvPr/>
        </p:nvGrpSpPr>
        <p:grpSpPr>
          <a:xfrm>
            <a:off x="1804952" y="3472197"/>
            <a:ext cx="8365435" cy="2735713"/>
            <a:chOff x="1029134" y="3300841"/>
            <a:chExt cx="8969681" cy="2933317"/>
          </a:xfrm>
        </p:grpSpPr>
        <p:grpSp>
          <p:nvGrpSpPr>
            <p:cNvPr id="11" name="Group 18054"/>
            <p:cNvGrpSpPr/>
            <p:nvPr/>
          </p:nvGrpSpPr>
          <p:grpSpPr>
            <a:xfrm>
              <a:off x="1590176" y="3444951"/>
              <a:ext cx="8408639" cy="2120273"/>
              <a:chOff x="0" y="0"/>
              <a:chExt cx="16817275" cy="4240545"/>
            </a:xfrm>
          </p:grpSpPr>
          <p:grpSp>
            <p:nvGrpSpPr>
              <p:cNvPr id="67" name="Group 18052"/>
              <p:cNvGrpSpPr/>
              <p:nvPr/>
            </p:nvGrpSpPr>
            <p:grpSpPr>
              <a:xfrm>
                <a:off x="-1" y="84305"/>
                <a:ext cx="16817277" cy="3640376"/>
                <a:chOff x="0" y="1040107"/>
                <a:chExt cx="16817275" cy="3640375"/>
              </a:xfrm>
            </p:grpSpPr>
            <p:sp>
              <p:nvSpPr>
                <p:cNvPr id="69" name="Shape 18044"/>
                <p:cNvSpPr/>
                <p:nvPr/>
              </p:nvSpPr>
              <p:spPr>
                <a:xfrm>
                  <a:off x="0" y="4680482"/>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0" name="Shape 18045"/>
                <p:cNvSpPr/>
                <p:nvPr/>
              </p:nvSpPr>
              <p:spPr>
                <a:xfrm>
                  <a:off x="0" y="4160428"/>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1" name="Shape 18046"/>
                <p:cNvSpPr/>
                <p:nvPr/>
              </p:nvSpPr>
              <p:spPr>
                <a:xfrm>
                  <a:off x="0" y="3640375"/>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2" name="Shape 18047"/>
                <p:cNvSpPr/>
                <p:nvPr/>
              </p:nvSpPr>
              <p:spPr>
                <a:xfrm>
                  <a:off x="0" y="3120321"/>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3" name="Shape 18048"/>
                <p:cNvSpPr/>
                <p:nvPr/>
              </p:nvSpPr>
              <p:spPr>
                <a:xfrm>
                  <a:off x="0" y="2600268"/>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4" name="Shape 18049"/>
                <p:cNvSpPr/>
                <p:nvPr/>
              </p:nvSpPr>
              <p:spPr>
                <a:xfrm>
                  <a:off x="0" y="2080214"/>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5" name="Shape 18050"/>
                <p:cNvSpPr/>
                <p:nvPr/>
              </p:nvSpPr>
              <p:spPr>
                <a:xfrm>
                  <a:off x="0" y="1560160"/>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6" name="Shape 18051"/>
                <p:cNvSpPr/>
                <p:nvPr/>
              </p:nvSpPr>
              <p:spPr>
                <a:xfrm>
                  <a:off x="0" y="1040107"/>
                  <a:ext cx="16817276" cy="1"/>
                </a:xfrm>
                <a:prstGeom prst="line">
                  <a:avLst/>
                </a:prstGeom>
                <a:noFill/>
                <a:ln w="12700" cap="flat">
                  <a:solidFill>
                    <a:srgbClr val="DCDEE0"/>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68" name="Shape 18053"/>
              <p:cNvSpPr/>
              <p:nvPr/>
            </p:nvSpPr>
            <p:spPr>
              <a:xfrm>
                <a:off x="19050" y="0"/>
                <a:ext cx="16791876" cy="42405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38100" cap="flat">
                <a:solidFill>
                  <a:srgbClr val="53585F"/>
                </a:solidFill>
                <a:prstDash val="solid"/>
                <a:miter lim="400000"/>
              </a:ln>
              <a:effectLst/>
            </p:spPr>
            <p:txBody>
              <a:bodyPr wrap="square" lIns="0" tIns="0" rIns="0" bIns="0" numCol="1" anchor="ctr">
                <a:noAutofit/>
              </a:bodyPr>
              <a:lstStyle/>
              <a:p>
                <a:pPr lvl="0">
                  <a:defRPr sz="3200"/>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2" name="Group 18072"/>
            <p:cNvGrpSpPr/>
            <p:nvPr/>
          </p:nvGrpSpPr>
          <p:grpSpPr>
            <a:xfrm>
              <a:off x="1611204" y="4628804"/>
              <a:ext cx="1631719" cy="1087581"/>
              <a:chOff x="-1" y="0"/>
              <a:chExt cx="3263436" cy="2175162"/>
            </a:xfrm>
          </p:grpSpPr>
          <p:sp>
            <p:nvSpPr>
              <p:cNvPr id="63" name="Shape 18068"/>
              <p:cNvSpPr/>
              <p:nvPr/>
            </p:nvSpPr>
            <p:spPr>
              <a:xfrm rot="10800000" flipH="1">
                <a:off x="0" y="1882529"/>
                <a:ext cx="3263434" cy="292633"/>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chemeClr val="accent1">
                  <a:alpha val="10000"/>
                </a:scheme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64" name="Group 18071"/>
              <p:cNvGrpSpPr/>
              <p:nvPr/>
            </p:nvGrpSpPr>
            <p:grpSpPr>
              <a:xfrm>
                <a:off x="-1" y="0"/>
                <a:ext cx="3263436" cy="1859510"/>
                <a:chOff x="0" y="0"/>
                <a:chExt cx="3263434" cy="1859509"/>
              </a:xfrm>
            </p:grpSpPr>
            <p:sp>
              <p:nvSpPr>
                <p:cNvPr id="65" name="Shape 18069"/>
                <p:cNvSpPr/>
                <p:nvPr/>
              </p:nvSpPr>
              <p:spPr>
                <a:xfrm>
                  <a:off x="0" y="0"/>
                  <a:ext cx="3263434" cy="1859508"/>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rgbClr val="82BCC7"/>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6" name="Shape 18070"/>
                <p:cNvSpPr/>
                <p:nvPr/>
              </p:nvSpPr>
              <p:spPr>
                <a:xfrm>
                  <a:off x="1378284" y="203"/>
                  <a:ext cx="1885150" cy="1859306"/>
                </a:xfrm>
                <a:custGeom>
                  <a:avLst/>
                  <a:gdLst/>
                  <a:ahLst/>
                  <a:cxnLst>
                    <a:cxn ang="0">
                      <a:pos x="wd2" y="hd2"/>
                    </a:cxn>
                    <a:cxn ang="5400000">
                      <a:pos x="wd2" y="hd2"/>
                    </a:cxn>
                    <a:cxn ang="10800000">
                      <a:pos x="wd2" y="hd2"/>
                    </a:cxn>
                    <a:cxn ang="16200000">
                      <a:pos x="wd2" y="hd2"/>
                    </a:cxn>
                  </a:cxnLst>
                  <a:rect l="0" t="0" r="r" b="b"/>
                  <a:pathLst>
                    <a:path w="19543" h="21600" extrusionOk="0">
                      <a:moveTo>
                        <a:pt x="10061" y="8668"/>
                      </a:moveTo>
                      <a:cubicBezTo>
                        <a:pt x="7982" y="3638"/>
                        <a:pt x="6005" y="199"/>
                        <a:pt x="2684" y="0"/>
                      </a:cubicBezTo>
                      <a:cubicBezTo>
                        <a:pt x="2278" y="4348"/>
                        <a:pt x="-2032" y="6253"/>
                        <a:pt x="3267" y="8811"/>
                      </a:cubicBezTo>
                      <a:cubicBezTo>
                        <a:pt x="8844" y="11511"/>
                        <a:pt x="6056" y="13472"/>
                        <a:pt x="1720" y="15774"/>
                      </a:cubicBezTo>
                      <a:cubicBezTo>
                        <a:pt x="-2057" y="17763"/>
                        <a:pt x="1289" y="20492"/>
                        <a:pt x="3191" y="21600"/>
                      </a:cubicBezTo>
                      <a:cubicBezTo>
                        <a:pt x="19543" y="21600"/>
                        <a:pt x="19543" y="21600"/>
                        <a:pt x="19543" y="21600"/>
                      </a:cubicBezTo>
                      <a:cubicBezTo>
                        <a:pt x="15030" y="20151"/>
                        <a:pt x="12166" y="13727"/>
                        <a:pt x="10061" y="8668"/>
                      </a:cubicBezTo>
                      <a:close/>
                    </a:path>
                  </a:pathLst>
                </a:custGeom>
                <a:solidFill>
                  <a:srgbClr val="74A6B1"/>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3" name="Group 18077"/>
            <p:cNvGrpSpPr/>
            <p:nvPr/>
          </p:nvGrpSpPr>
          <p:grpSpPr>
            <a:xfrm>
              <a:off x="2955756" y="4311195"/>
              <a:ext cx="1631717" cy="1560713"/>
              <a:chOff x="0" y="0"/>
              <a:chExt cx="3263433" cy="3121424"/>
            </a:xfrm>
          </p:grpSpPr>
          <p:sp>
            <p:nvSpPr>
              <p:cNvPr id="59" name="Shape 18073"/>
              <p:cNvSpPr/>
              <p:nvPr/>
            </p:nvSpPr>
            <p:spPr>
              <a:xfrm rot="10800000" flipH="1">
                <a:off x="0" y="2517748"/>
                <a:ext cx="3263434" cy="603677"/>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chemeClr val="accent2">
                  <a:alpha val="10000"/>
                </a:scheme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60" name="Group 18076"/>
              <p:cNvGrpSpPr/>
              <p:nvPr/>
            </p:nvGrpSpPr>
            <p:grpSpPr>
              <a:xfrm>
                <a:off x="0" y="0"/>
                <a:ext cx="3263434" cy="2494727"/>
                <a:chOff x="0" y="-635218"/>
                <a:chExt cx="3263433" cy="2494726"/>
              </a:xfrm>
            </p:grpSpPr>
            <p:sp>
              <p:nvSpPr>
                <p:cNvPr id="61" name="Shape 18074"/>
                <p:cNvSpPr/>
                <p:nvPr/>
              </p:nvSpPr>
              <p:spPr>
                <a:xfrm>
                  <a:off x="0" y="-635219"/>
                  <a:ext cx="3263434" cy="2494728"/>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rgbClr val="52A2B2"/>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2" name="Shape 18075"/>
                <p:cNvSpPr/>
                <p:nvPr/>
              </p:nvSpPr>
              <p:spPr>
                <a:xfrm>
                  <a:off x="1378284" y="-633907"/>
                  <a:ext cx="1885150" cy="2493273"/>
                </a:xfrm>
                <a:custGeom>
                  <a:avLst/>
                  <a:gdLst/>
                  <a:ahLst/>
                  <a:cxnLst>
                    <a:cxn ang="0">
                      <a:pos x="wd2" y="hd2"/>
                    </a:cxn>
                    <a:cxn ang="5400000">
                      <a:pos x="wd2" y="hd2"/>
                    </a:cxn>
                    <a:cxn ang="10800000">
                      <a:pos x="wd2" y="hd2"/>
                    </a:cxn>
                    <a:cxn ang="16200000">
                      <a:pos x="wd2" y="hd2"/>
                    </a:cxn>
                  </a:cxnLst>
                  <a:rect l="0" t="0" r="r" b="b"/>
                  <a:pathLst>
                    <a:path w="19543" h="21600" extrusionOk="0">
                      <a:moveTo>
                        <a:pt x="10061" y="8668"/>
                      </a:moveTo>
                      <a:cubicBezTo>
                        <a:pt x="7982" y="3638"/>
                        <a:pt x="6005" y="199"/>
                        <a:pt x="2684" y="0"/>
                      </a:cubicBezTo>
                      <a:cubicBezTo>
                        <a:pt x="2278" y="4348"/>
                        <a:pt x="-2032" y="6253"/>
                        <a:pt x="3267" y="8811"/>
                      </a:cubicBezTo>
                      <a:cubicBezTo>
                        <a:pt x="8844" y="11511"/>
                        <a:pt x="6056" y="13472"/>
                        <a:pt x="1720" y="15774"/>
                      </a:cubicBezTo>
                      <a:cubicBezTo>
                        <a:pt x="-2057" y="17763"/>
                        <a:pt x="1289" y="20492"/>
                        <a:pt x="3191" y="21600"/>
                      </a:cubicBezTo>
                      <a:cubicBezTo>
                        <a:pt x="19543" y="21600"/>
                        <a:pt x="19543" y="21600"/>
                        <a:pt x="19543" y="21600"/>
                      </a:cubicBezTo>
                      <a:cubicBezTo>
                        <a:pt x="15030" y="20151"/>
                        <a:pt x="12166" y="13727"/>
                        <a:pt x="10061" y="8668"/>
                      </a:cubicBezTo>
                      <a:close/>
                    </a:path>
                  </a:pathLst>
                </a:custGeom>
                <a:solidFill>
                  <a:srgbClr val="222A35">
                    <a:alpha val="15000"/>
                  </a:srgb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4" name="Group 18082"/>
            <p:cNvGrpSpPr/>
            <p:nvPr/>
          </p:nvGrpSpPr>
          <p:grpSpPr>
            <a:xfrm>
              <a:off x="4284520" y="4059681"/>
              <a:ext cx="1631717" cy="1960843"/>
              <a:chOff x="0" y="0"/>
              <a:chExt cx="3263433" cy="3921682"/>
            </a:xfrm>
          </p:grpSpPr>
          <p:sp>
            <p:nvSpPr>
              <p:cNvPr id="55" name="Shape 18078"/>
              <p:cNvSpPr/>
              <p:nvPr/>
            </p:nvSpPr>
            <p:spPr>
              <a:xfrm rot="10800000" flipH="1">
                <a:off x="0" y="3020776"/>
                <a:ext cx="3263434" cy="900907"/>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chemeClr val="accent3">
                  <a:alpha val="10000"/>
                </a:scheme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56" name="Group 18081"/>
              <p:cNvGrpSpPr/>
              <p:nvPr/>
            </p:nvGrpSpPr>
            <p:grpSpPr>
              <a:xfrm>
                <a:off x="0" y="0"/>
                <a:ext cx="3263434" cy="2997756"/>
                <a:chOff x="0" y="-1138246"/>
                <a:chExt cx="3263433" cy="2997755"/>
              </a:xfrm>
            </p:grpSpPr>
            <p:sp>
              <p:nvSpPr>
                <p:cNvPr id="57" name="Shape 18079"/>
                <p:cNvSpPr/>
                <p:nvPr/>
              </p:nvSpPr>
              <p:spPr>
                <a:xfrm>
                  <a:off x="0" y="-1138247"/>
                  <a:ext cx="3263434" cy="2997756"/>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rgbClr val="82BCC7"/>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8" name="Shape 18080"/>
                <p:cNvSpPr/>
                <p:nvPr/>
              </p:nvSpPr>
              <p:spPr>
                <a:xfrm>
                  <a:off x="1378284" y="-1135766"/>
                  <a:ext cx="1885150" cy="2995132"/>
                </a:xfrm>
                <a:custGeom>
                  <a:avLst/>
                  <a:gdLst/>
                  <a:ahLst/>
                  <a:cxnLst>
                    <a:cxn ang="0">
                      <a:pos x="wd2" y="hd2"/>
                    </a:cxn>
                    <a:cxn ang="5400000">
                      <a:pos x="wd2" y="hd2"/>
                    </a:cxn>
                    <a:cxn ang="10800000">
                      <a:pos x="wd2" y="hd2"/>
                    </a:cxn>
                    <a:cxn ang="16200000">
                      <a:pos x="wd2" y="hd2"/>
                    </a:cxn>
                  </a:cxnLst>
                  <a:rect l="0" t="0" r="r" b="b"/>
                  <a:pathLst>
                    <a:path w="19543" h="21600" extrusionOk="0">
                      <a:moveTo>
                        <a:pt x="10061" y="8668"/>
                      </a:moveTo>
                      <a:cubicBezTo>
                        <a:pt x="7982" y="3638"/>
                        <a:pt x="6005" y="199"/>
                        <a:pt x="2684" y="0"/>
                      </a:cubicBezTo>
                      <a:cubicBezTo>
                        <a:pt x="2278" y="4348"/>
                        <a:pt x="-2032" y="6253"/>
                        <a:pt x="3267" y="8811"/>
                      </a:cubicBezTo>
                      <a:cubicBezTo>
                        <a:pt x="8844" y="11511"/>
                        <a:pt x="6056" y="13472"/>
                        <a:pt x="1720" y="15774"/>
                      </a:cubicBezTo>
                      <a:cubicBezTo>
                        <a:pt x="-2057" y="17763"/>
                        <a:pt x="1289" y="20492"/>
                        <a:pt x="3191" y="21600"/>
                      </a:cubicBezTo>
                      <a:cubicBezTo>
                        <a:pt x="19543" y="21600"/>
                        <a:pt x="19543" y="21600"/>
                        <a:pt x="19543" y="21600"/>
                      </a:cubicBezTo>
                      <a:cubicBezTo>
                        <a:pt x="15030" y="20151"/>
                        <a:pt x="12166" y="13727"/>
                        <a:pt x="10061" y="8668"/>
                      </a:cubicBezTo>
                      <a:close/>
                    </a:path>
                  </a:pathLst>
                </a:custGeom>
                <a:solidFill>
                  <a:srgbClr val="74A6B1"/>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5" name="Group 18087"/>
            <p:cNvGrpSpPr/>
            <p:nvPr/>
          </p:nvGrpSpPr>
          <p:grpSpPr>
            <a:xfrm>
              <a:off x="5593292" y="3582599"/>
              <a:ext cx="1631717" cy="2506767"/>
              <a:chOff x="0" y="0"/>
              <a:chExt cx="3263433" cy="5013530"/>
            </a:xfrm>
          </p:grpSpPr>
          <p:sp>
            <p:nvSpPr>
              <p:cNvPr id="51" name="Shape 18083"/>
              <p:cNvSpPr/>
              <p:nvPr/>
            </p:nvSpPr>
            <p:spPr>
              <a:xfrm rot="10800000" flipH="1">
                <a:off x="0" y="3974941"/>
                <a:ext cx="3263434" cy="1038590"/>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chemeClr val="accent4">
                  <a:alpha val="10000"/>
                </a:scheme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52" name="Group 18086"/>
              <p:cNvGrpSpPr/>
              <p:nvPr/>
            </p:nvGrpSpPr>
            <p:grpSpPr>
              <a:xfrm>
                <a:off x="0" y="0"/>
                <a:ext cx="3263434" cy="3951920"/>
                <a:chOff x="0" y="-2092410"/>
                <a:chExt cx="3263433" cy="3951919"/>
              </a:xfrm>
            </p:grpSpPr>
            <p:sp>
              <p:nvSpPr>
                <p:cNvPr id="53" name="Shape 18084"/>
                <p:cNvSpPr/>
                <p:nvPr/>
              </p:nvSpPr>
              <p:spPr>
                <a:xfrm>
                  <a:off x="0" y="-2092412"/>
                  <a:ext cx="3263434" cy="3951921"/>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rgbClr val="52A2B2"/>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4" name="Shape 18085"/>
                <p:cNvSpPr/>
                <p:nvPr/>
              </p:nvSpPr>
              <p:spPr>
                <a:xfrm>
                  <a:off x="1378284" y="-2090963"/>
                  <a:ext cx="1885150" cy="3950328"/>
                </a:xfrm>
                <a:custGeom>
                  <a:avLst/>
                  <a:gdLst/>
                  <a:ahLst/>
                  <a:cxnLst>
                    <a:cxn ang="0">
                      <a:pos x="wd2" y="hd2"/>
                    </a:cxn>
                    <a:cxn ang="5400000">
                      <a:pos x="wd2" y="hd2"/>
                    </a:cxn>
                    <a:cxn ang="10800000">
                      <a:pos x="wd2" y="hd2"/>
                    </a:cxn>
                    <a:cxn ang="16200000">
                      <a:pos x="wd2" y="hd2"/>
                    </a:cxn>
                  </a:cxnLst>
                  <a:rect l="0" t="0" r="r" b="b"/>
                  <a:pathLst>
                    <a:path w="19543" h="21600" extrusionOk="0">
                      <a:moveTo>
                        <a:pt x="10061" y="8668"/>
                      </a:moveTo>
                      <a:cubicBezTo>
                        <a:pt x="7982" y="3638"/>
                        <a:pt x="6005" y="199"/>
                        <a:pt x="2684" y="0"/>
                      </a:cubicBezTo>
                      <a:cubicBezTo>
                        <a:pt x="2278" y="4348"/>
                        <a:pt x="-2032" y="6253"/>
                        <a:pt x="3267" y="8811"/>
                      </a:cubicBezTo>
                      <a:cubicBezTo>
                        <a:pt x="8844" y="11511"/>
                        <a:pt x="6056" y="13472"/>
                        <a:pt x="1720" y="15774"/>
                      </a:cubicBezTo>
                      <a:cubicBezTo>
                        <a:pt x="-2057" y="17763"/>
                        <a:pt x="1289" y="20492"/>
                        <a:pt x="3191" y="21600"/>
                      </a:cubicBezTo>
                      <a:cubicBezTo>
                        <a:pt x="19543" y="21600"/>
                        <a:pt x="19543" y="21600"/>
                        <a:pt x="19543" y="21600"/>
                      </a:cubicBezTo>
                      <a:cubicBezTo>
                        <a:pt x="15030" y="20151"/>
                        <a:pt x="12166" y="13727"/>
                        <a:pt x="10061" y="8668"/>
                      </a:cubicBezTo>
                      <a:close/>
                    </a:path>
                  </a:pathLst>
                </a:custGeom>
                <a:solidFill>
                  <a:srgbClr val="222A35">
                    <a:alpha val="15000"/>
                  </a:srgb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6" name="Group 18092"/>
            <p:cNvGrpSpPr/>
            <p:nvPr/>
          </p:nvGrpSpPr>
          <p:grpSpPr>
            <a:xfrm>
              <a:off x="6960156" y="3300841"/>
              <a:ext cx="1631717" cy="2869715"/>
              <a:chOff x="0" y="0"/>
              <a:chExt cx="3263433" cy="5739427"/>
            </a:xfrm>
          </p:grpSpPr>
          <p:sp>
            <p:nvSpPr>
              <p:cNvPr id="47" name="Shape 18088"/>
              <p:cNvSpPr/>
              <p:nvPr/>
            </p:nvSpPr>
            <p:spPr>
              <a:xfrm rot="10800000" flipH="1">
                <a:off x="0" y="4538456"/>
                <a:ext cx="3263434" cy="1200972"/>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chemeClr val="accent5">
                  <a:alpha val="10000"/>
                </a:scheme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48" name="Group 18091"/>
              <p:cNvGrpSpPr/>
              <p:nvPr/>
            </p:nvGrpSpPr>
            <p:grpSpPr>
              <a:xfrm>
                <a:off x="0" y="0"/>
                <a:ext cx="3263434" cy="4515435"/>
                <a:chOff x="0" y="-2655926"/>
                <a:chExt cx="3263433" cy="4515434"/>
              </a:xfrm>
            </p:grpSpPr>
            <p:sp>
              <p:nvSpPr>
                <p:cNvPr id="49" name="Shape 18089"/>
                <p:cNvSpPr/>
                <p:nvPr/>
              </p:nvSpPr>
              <p:spPr>
                <a:xfrm>
                  <a:off x="0" y="-2655927"/>
                  <a:ext cx="3263434" cy="4515436"/>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rgbClr val="82BCC7"/>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Shape 18090"/>
                <p:cNvSpPr/>
                <p:nvPr/>
              </p:nvSpPr>
              <p:spPr>
                <a:xfrm>
                  <a:off x="1378284" y="-2651831"/>
                  <a:ext cx="1885150" cy="4511196"/>
                </a:xfrm>
                <a:custGeom>
                  <a:avLst/>
                  <a:gdLst/>
                  <a:ahLst/>
                  <a:cxnLst>
                    <a:cxn ang="0">
                      <a:pos x="wd2" y="hd2"/>
                    </a:cxn>
                    <a:cxn ang="5400000">
                      <a:pos x="wd2" y="hd2"/>
                    </a:cxn>
                    <a:cxn ang="10800000">
                      <a:pos x="wd2" y="hd2"/>
                    </a:cxn>
                    <a:cxn ang="16200000">
                      <a:pos x="wd2" y="hd2"/>
                    </a:cxn>
                  </a:cxnLst>
                  <a:rect l="0" t="0" r="r" b="b"/>
                  <a:pathLst>
                    <a:path w="19543" h="21600" extrusionOk="0">
                      <a:moveTo>
                        <a:pt x="10061" y="8668"/>
                      </a:moveTo>
                      <a:cubicBezTo>
                        <a:pt x="7982" y="3638"/>
                        <a:pt x="6005" y="199"/>
                        <a:pt x="2684" y="0"/>
                      </a:cubicBezTo>
                      <a:cubicBezTo>
                        <a:pt x="2278" y="4348"/>
                        <a:pt x="-2032" y="6253"/>
                        <a:pt x="3267" y="8811"/>
                      </a:cubicBezTo>
                      <a:cubicBezTo>
                        <a:pt x="8844" y="11511"/>
                        <a:pt x="6056" y="13472"/>
                        <a:pt x="1720" y="15774"/>
                      </a:cubicBezTo>
                      <a:cubicBezTo>
                        <a:pt x="-2057" y="17763"/>
                        <a:pt x="1289" y="20492"/>
                        <a:pt x="3191" y="21600"/>
                      </a:cubicBezTo>
                      <a:cubicBezTo>
                        <a:pt x="19543" y="21600"/>
                        <a:pt x="19543" y="21600"/>
                        <a:pt x="19543" y="21600"/>
                      </a:cubicBezTo>
                      <a:cubicBezTo>
                        <a:pt x="15030" y="20151"/>
                        <a:pt x="12166" y="13727"/>
                        <a:pt x="10061" y="8668"/>
                      </a:cubicBezTo>
                      <a:close/>
                    </a:path>
                  </a:pathLst>
                </a:custGeom>
                <a:solidFill>
                  <a:srgbClr val="222A35">
                    <a:alpha val="15000"/>
                  </a:srgb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7" name="Group 18097"/>
            <p:cNvGrpSpPr/>
            <p:nvPr/>
          </p:nvGrpSpPr>
          <p:grpSpPr>
            <a:xfrm>
              <a:off x="8346070" y="3300841"/>
              <a:ext cx="1631717" cy="2933317"/>
              <a:chOff x="0" y="0"/>
              <a:chExt cx="3263434" cy="5866633"/>
            </a:xfrm>
          </p:grpSpPr>
          <p:sp>
            <p:nvSpPr>
              <p:cNvPr id="43" name="Shape 18093"/>
              <p:cNvSpPr/>
              <p:nvPr/>
            </p:nvSpPr>
            <p:spPr>
              <a:xfrm rot="10800000" flipH="1">
                <a:off x="0" y="4538455"/>
                <a:ext cx="3263433" cy="1328178"/>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chemeClr val="accent6">
                  <a:alpha val="10000"/>
                </a:scheme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44" name="Group 18096"/>
              <p:cNvGrpSpPr/>
              <p:nvPr/>
            </p:nvGrpSpPr>
            <p:grpSpPr>
              <a:xfrm>
                <a:off x="0" y="0"/>
                <a:ext cx="3263434" cy="4515435"/>
                <a:chOff x="0" y="-2655926"/>
                <a:chExt cx="3263433" cy="4515434"/>
              </a:xfrm>
            </p:grpSpPr>
            <p:sp>
              <p:nvSpPr>
                <p:cNvPr id="45" name="Shape 18094"/>
                <p:cNvSpPr/>
                <p:nvPr/>
              </p:nvSpPr>
              <p:spPr>
                <a:xfrm>
                  <a:off x="0" y="-2655927"/>
                  <a:ext cx="3263434" cy="4515436"/>
                </a:xfrm>
                <a:custGeom>
                  <a:avLst/>
                  <a:gdLst/>
                  <a:ahLst/>
                  <a:cxnLst>
                    <a:cxn ang="0">
                      <a:pos x="wd2" y="hd2"/>
                    </a:cxn>
                    <a:cxn ang="5400000">
                      <a:pos x="wd2" y="hd2"/>
                    </a:cxn>
                    <a:cxn ang="10800000">
                      <a:pos x="wd2" y="hd2"/>
                    </a:cxn>
                    <a:cxn ang="16200000">
                      <a:pos x="wd2" y="hd2"/>
                    </a:cxn>
                  </a:cxnLst>
                  <a:rect l="0" t="0" r="r" b="b"/>
                  <a:pathLst>
                    <a:path w="21600" h="21537" extrusionOk="0">
                      <a:moveTo>
                        <a:pt x="10837" y="0"/>
                      </a:moveTo>
                      <a:cubicBezTo>
                        <a:pt x="10837" y="4"/>
                        <a:pt x="10836" y="7"/>
                        <a:pt x="10835" y="10"/>
                      </a:cubicBezTo>
                      <a:cubicBezTo>
                        <a:pt x="7896" y="-63"/>
                        <a:pt x="6666" y="5967"/>
                        <a:pt x="4694" y="13408"/>
                      </a:cubicBezTo>
                      <a:cubicBezTo>
                        <a:pt x="2719" y="20546"/>
                        <a:pt x="0" y="21537"/>
                        <a:pt x="0" y="21537"/>
                      </a:cubicBezTo>
                      <a:cubicBezTo>
                        <a:pt x="11160" y="21537"/>
                        <a:pt x="11160" y="21537"/>
                        <a:pt x="11160" y="21537"/>
                      </a:cubicBezTo>
                      <a:cubicBezTo>
                        <a:pt x="11160" y="21537"/>
                        <a:pt x="11214" y="21537"/>
                        <a:pt x="11214" y="21537"/>
                      </a:cubicBezTo>
                      <a:cubicBezTo>
                        <a:pt x="21492" y="21537"/>
                        <a:pt x="21600" y="21537"/>
                        <a:pt x="21600" y="21537"/>
                      </a:cubicBezTo>
                      <a:cubicBezTo>
                        <a:pt x="18719" y="20092"/>
                        <a:pt x="16890" y="13687"/>
                        <a:pt x="15547" y="8644"/>
                      </a:cubicBezTo>
                      <a:cubicBezTo>
                        <a:pt x="14231" y="3672"/>
                        <a:pt x="12979" y="263"/>
                        <a:pt x="10892" y="10"/>
                      </a:cubicBezTo>
                      <a:cubicBezTo>
                        <a:pt x="10873" y="8"/>
                        <a:pt x="10856" y="2"/>
                        <a:pt x="10837" y="0"/>
                      </a:cubicBezTo>
                      <a:close/>
                    </a:path>
                  </a:pathLst>
                </a:custGeom>
                <a:solidFill>
                  <a:srgbClr val="52A2B2"/>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6" name="Shape 18095"/>
                <p:cNvSpPr/>
                <p:nvPr/>
              </p:nvSpPr>
              <p:spPr>
                <a:xfrm>
                  <a:off x="1378284" y="-2651832"/>
                  <a:ext cx="1885150" cy="4511197"/>
                </a:xfrm>
                <a:custGeom>
                  <a:avLst/>
                  <a:gdLst/>
                  <a:ahLst/>
                  <a:cxnLst>
                    <a:cxn ang="0">
                      <a:pos x="wd2" y="hd2"/>
                    </a:cxn>
                    <a:cxn ang="5400000">
                      <a:pos x="wd2" y="hd2"/>
                    </a:cxn>
                    <a:cxn ang="10800000">
                      <a:pos x="wd2" y="hd2"/>
                    </a:cxn>
                    <a:cxn ang="16200000">
                      <a:pos x="wd2" y="hd2"/>
                    </a:cxn>
                  </a:cxnLst>
                  <a:rect l="0" t="0" r="r" b="b"/>
                  <a:pathLst>
                    <a:path w="19543" h="21600" extrusionOk="0">
                      <a:moveTo>
                        <a:pt x="10061" y="8668"/>
                      </a:moveTo>
                      <a:cubicBezTo>
                        <a:pt x="7982" y="3638"/>
                        <a:pt x="6005" y="199"/>
                        <a:pt x="2684" y="0"/>
                      </a:cubicBezTo>
                      <a:cubicBezTo>
                        <a:pt x="2278" y="4348"/>
                        <a:pt x="-2032" y="6253"/>
                        <a:pt x="3267" y="8811"/>
                      </a:cubicBezTo>
                      <a:cubicBezTo>
                        <a:pt x="8844" y="11511"/>
                        <a:pt x="6056" y="13472"/>
                        <a:pt x="1720" y="15774"/>
                      </a:cubicBezTo>
                      <a:cubicBezTo>
                        <a:pt x="-2057" y="17763"/>
                        <a:pt x="1289" y="20492"/>
                        <a:pt x="3191" y="21600"/>
                      </a:cubicBezTo>
                      <a:cubicBezTo>
                        <a:pt x="19543" y="21600"/>
                        <a:pt x="19543" y="21600"/>
                        <a:pt x="19543" y="21600"/>
                      </a:cubicBezTo>
                      <a:cubicBezTo>
                        <a:pt x="15030" y="20151"/>
                        <a:pt x="12166" y="13727"/>
                        <a:pt x="10061" y="8668"/>
                      </a:cubicBezTo>
                      <a:close/>
                    </a:path>
                  </a:pathLst>
                </a:custGeom>
                <a:solidFill>
                  <a:srgbClr val="222A35">
                    <a:alpha val="15000"/>
                  </a:srgbClr>
                </a:solidFill>
                <a:ln w="12700" cap="flat">
                  <a:noFill/>
                  <a:miter lim="400000"/>
                </a:ln>
                <a:effectLst/>
              </p:spPr>
              <p:txBody>
                <a:bodyPr wrap="square" lIns="162558" tIns="162558" rIns="162558" bIns="162558" numCol="1" anchor="t">
                  <a:noAutofit/>
                </a:bodyPr>
                <a:lstStyle/>
                <a:p>
                  <a:pPr defTabSz="342900">
                    <a:defRPr sz="5600">
                      <a:latin typeface="Gill Sans"/>
                      <a:ea typeface="Gill Sans"/>
                      <a:cs typeface="Gill Sans"/>
                      <a:sym typeface="Gill Sans"/>
                    </a:defRPr>
                  </a:pPr>
                  <a:endParaRPr sz="74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8" name="Group 18100"/>
            <p:cNvGrpSpPr/>
            <p:nvPr/>
          </p:nvGrpSpPr>
          <p:grpSpPr>
            <a:xfrm>
              <a:off x="2353904" y="5494135"/>
              <a:ext cx="146316" cy="146316"/>
              <a:chOff x="0" y="0"/>
              <a:chExt cx="292631" cy="292631"/>
            </a:xfrm>
          </p:grpSpPr>
          <p:sp>
            <p:nvSpPr>
              <p:cNvPr id="41" name="Shape 18098"/>
              <p:cNvSpPr/>
              <p:nvPr/>
            </p:nvSpPr>
            <p:spPr>
              <a:xfrm>
                <a:off x="0" y="0"/>
                <a:ext cx="292632" cy="2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Shape 18099"/>
              <p:cNvSpPr/>
              <p:nvPr/>
            </p:nvSpPr>
            <p:spPr>
              <a:xfrm>
                <a:off x="49553" y="49553"/>
                <a:ext cx="193525" cy="1935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9" name="Group 18103"/>
            <p:cNvGrpSpPr/>
            <p:nvPr/>
          </p:nvGrpSpPr>
          <p:grpSpPr>
            <a:xfrm>
              <a:off x="3706455" y="5494135"/>
              <a:ext cx="146316" cy="146316"/>
              <a:chOff x="0" y="0"/>
              <a:chExt cx="292631" cy="292631"/>
            </a:xfrm>
          </p:grpSpPr>
          <p:sp>
            <p:nvSpPr>
              <p:cNvPr id="39" name="Shape 18101"/>
              <p:cNvSpPr/>
              <p:nvPr/>
            </p:nvSpPr>
            <p:spPr>
              <a:xfrm>
                <a:off x="0" y="0"/>
                <a:ext cx="292632" cy="2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Shape 18102"/>
              <p:cNvSpPr/>
              <p:nvPr/>
            </p:nvSpPr>
            <p:spPr>
              <a:xfrm>
                <a:off x="49553" y="49553"/>
                <a:ext cx="193525" cy="1935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0" name="Group 18106"/>
            <p:cNvGrpSpPr/>
            <p:nvPr/>
          </p:nvGrpSpPr>
          <p:grpSpPr>
            <a:xfrm>
              <a:off x="5062180" y="5494135"/>
              <a:ext cx="146316" cy="146316"/>
              <a:chOff x="0" y="0"/>
              <a:chExt cx="292631" cy="292631"/>
            </a:xfrm>
          </p:grpSpPr>
          <p:sp>
            <p:nvSpPr>
              <p:cNvPr id="37" name="Shape 18104"/>
              <p:cNvSpPr/>
              <p:nvPr/>
            </p:nvSpPr>
            <p:spPr>
              <a:xfrm>
                <a:off x="0" y="0"/>
                <a:ext cx="292632" cy="2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8" name="Shape 18105"/>
              <p:cNvSpPr/>
              <p:nvPr/>
            </p:nvSpPr>
            <p:spPr>
              <a:xfrm>
                <a:off x="49553" y="49553"/>
                <a:ext cx="193525" cy="1935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1" name="Group 18109"/>
            <p:cNvGrpSpPr/>
            <p:nvPr/>
          </p:nvGrpSpPr>
          <p:grpSpPr>
            <a:xfrm>
              <a:off x="6358234" y="5494135"/>
              <a:ext cx="146316" cy="146316"/>
              <a:chOff x="0" y="0"/>
              <a:chExt cx="292631" cy="292631"/>
            </a:xfrm>
          </p:grpSpPr>
          <p:sp>
            <p:nvSpPr>
              <p:cNvPr id="35" name="Shape 18107"/>
              <p:cNvSpPr/>
              <p:nvPr/>
            </p:nvSpPr>
            <p:spPr>
              <a:xfrm>
                <a:off x="0" y="0"/>
                <a:ext cx="292632" cy="2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Shape 18108"/>
              <p:cNvSpPr/>
              <p:nvPr/>
            </p:nvSpPr>
            <p:spPr>
              <a:xfrm>
                <a:off x="49553" y="49553"/>
                <a:ext cx="193525" cy="1935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2" name="Group 18112"/>
            <p:cNvGrpSpPr/>
            <p:nvPr/>
          </p:nvGrpSpPr>
          <p:grpSpPr>
            <a:xfrm>
              <a:off x="7728854" y="5494135"/>
              <a:ext cx="146316" cy="146316"/>
              <a:chOff x="0" y="0"/>
              <a:chExt cx="292631" cy="292631"/>
            </a:xfrm>
          </p:grpSpPr>
          <p:sp>
            <p:nvSpPr>
              <p:cNvPr id="33" name="Shape 18110"/>
              <p:cNvSpPr/>
              <p:nvPr/>
            </p:nvSpPr>
            <p:spPr>
              <a:xfrm>
                <a:off x="0" y="0"/>
                <a:ext cx="292632" cy="2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Shape 18111"/>
              <p:cNvSpPr/>
              <p:nvPr/>
            </p:nvSpPr>
            <p:spPr>
              <a:xfrm>
                <a:off x="49553" y="49553"/>
                <a:ext cx="193525" cy="1935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3" name="Group 18115"/>
            <p:cNvGrpSpPr/>
            <p:nvPr/>
          </p:nvGrpSpPr>
          <p:grpSpPr>
            <a:xfrm>
              <a:off x="9131432" y="5494135"/>
              <a:ext cx="146316" cy="146316"/>
              <a:chOff x="0" y="0"/>
              <a:chExt cx="292631" cy="292631"/>
            </a:xfrm>
          </p:grpSpPr>
          <p:sp>
            <p:nvSpPr>
              <p:cNvPr id="31" name="Shape 18113"/>
              <p:cNvSpPr/>
              <p:nvPr/>
            </p:nvSpPr>
            <p:spPr>
              <a:xfrm>
                <a:off x="0" y="0"/>
                <a:ext cx="292632" cy="2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Shape 18114"/>
              <p:cNvSpPr/>
              <p:nvPr/>
            </p:nvSpPr>
            <p:spPr>
              <a:xfrm>
                <a:off x="49553" y="49553"/>
                <a:ext cx="193525" cy="1935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3200">
                    <a:solidFill>
                      <a:srgbClr val="FFFFFF"/>
                    </a:solidFill>
                  </a:defRPr>
                </a:pPr>
                <a:endParaRPr sz="42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4" name="Shape 18116"/>
            <p:cNvSpPr/>
            <p:nvPr/>
          </p:nvSpPr>
          <p:spPr>
            <a:xfrm>
              <a:off x="1029134" y="3462179"/>
              <a:ext cx="425848" cy="1870043"/>
            </a:xfrm>
            <a:prstGeom prst="rect">
              <a:avLst/>
            </a:prstGeom>
            <a:ln w="12700">
              <a:miter lim="400000"/>
            </a:ln>
          </p:spPr>
          <p:txBody>
            <a:bodyPr lIns="25400" tIns="25400" rIns="25400" bIns="25400" anchor="ctr">
              <a:spAutoFit/>
            </a:bodyPr>
            <a:lstStyle/>
            <a:p>
              <a:pPr algn="r">
                <a:lnSpc>
                  <a:spcPts val="2175"/>
                </a:lnSpc>
                <a:defRPr sz="1800"/>
              </a:pPr>
              <a:r>
                <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100</a:t>
              </a:r>
              <a:endPar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a:lnSpc>
                  <a:spcPts val="2175"/>
                </a:lnSpc>
                <a:defRPr sz="1800"/>
              </a:pPr>
              <a:r>
                <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75</a:t>
              </a:r>
              <a:endPar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a:lnSpc>
                  <a:spcPts val="2175"/>
                </a:lnSpc>
                <a:defRPr sz="1800"/>
              </a:pPr>
              <a:r>
                <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65</a:t>
              </a:r>
              <a:endPar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a:lnSpc>
                  <a:spcPts val="2175"/>
                </a:lnSpc>
                <a:defRPr sz="1800"/>
              </a:pPr>
              <a:r>
                <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45</a:t>
              </a:r>
              <a:endPar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a:lnSpc>
                  <a:spcPts val="2175"/>
                </a:lnSpc>
                <a:defRPr sz="1800"/>
              </a:pPr>
              <a:r>
                <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35</a:t>
              </a:r>
              <a:endPar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r">
                <a:lnSpc>
                  <a:spcPts val="2175"/>
                </a:lnSpc>
                <a:defRPr sz="1800"/>
              </a:pPr>
              <a:r>
                <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15</a:t>
              </a:r>
              <a:endParaRPr sz="106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Shape 18129"/>
            <p:cNvSpPr/>
            <p:nvPr/>
          </p:nvSpPr>
          <p:spPr>
            <a:xfrm>
              <a:off x="2116767" y="4859785"/>
              <a:ext cx="699048" cy="413761"/>
            </a:xfrm>
            <a:prstGeom prst="rect">
              <a:avLst/>
            </a:prstGeom>
            <a:ln w="12700">
              <a:miter lim="400000"/>
            </a:ln>
          </p:spPr>
          <p:txBody>
            <a:bodyPr lIns="0" tIns="0" rIns="0" bIns="0" anchor="ctr"/>
            <a:lstStyle>
              <a:lvl1pPr defTabSz="914400">
                <a:defRPr sz="4000">
                  <a:solidFill>
                    <a:srgbClr val="FFFFFF"/>
                  </a:solidFill>
                  <a:latin typeface="Roboto Bold"/>
                  <a:ea typeface="Roboto Bold"/>
                  <a:cs typeface="Roboto Bold"/>
                  <a:sym typeface="Roboto Bold"/>
                </a:defRPr>
              </a:lvl1pPr>
            </a:lstStyle>
            <a:p>
              <a:pPr lvl="0">
                <a:defRPr sz="1800">
                  <a:solidFill>
                    <a:srgbClr val="000000"/>
                  </a:solidFill>
                </a:defRPr>
              </a:pPr>
              <a:r>
                <a:rPr sz="200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25%</a:t>
              </a:r>
              <a:endParaRPr sz="200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Shape 18130"/>
            <p:cNvSpPr/>
            <p:nvPr/>
          </p:nvSpPr>
          <p:spPr>
            <a:xfrm>
              <a:off x="3446374" y="4859785"/>
              <a:ext cx="699048" cy="413761"/>
            </a:xfrm>
            <a:prstGeom prst="rect">
              <a:avLst/>
            </a:prstGeom>
            <a:ln w="12700">
              <a:miter lim="400000"/>
            </a:ln>
          </p:spPr>
          <p:txBody>
            <a:bodyPr lIns="0" tIns="0" rIns="0" bIns="0" anchor="ctr"/>
            <a:lstStyle>
              <a:lvl1pPr defTabSz="914400">
                <a:defRPr sz="4000">
                  <a:solidFill>
                    <a:srgbClr val="FFFFFF"/>
                  </a:solidFill>
                  <a:latin typeface="Roboto Bold"/>
                  <a:ea typeface="Roboto Bold"/>
                  <a:cs typeface="Roboto Bold"/>
                  <a:sym typeface="Roboto Bold"/>
                </a:defRPr>
              </a:lvl1pPr>
            </a:lstStyle>
            <a:p>
              <a:pPr lvl="0">
                <a:defRPr sz="1800">
                  <a:solidFill>
                    <a:srgbClr val="000000"/>
                  </a:solidFill>
                </a:defRPr>
              </a:pPr>
              <a:r>
                <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85%</a:t>
              </a:r>
              <a:endPar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Shape 18131"/>
            <p:cNvSpPr/>
            <p:nvPr/>
          </p:nvSpPr>
          <p:spPr>
            <a:xfrm>
              <a:off x="4775980" y="4859785"/>
              <a:ext cx="699048" cy="413761"/>
            </a:xfrm>
            <a:prstGeom prst="rect">
              <a:avLst/>
            </a:prstGeom>
            <a:ln w="12700">
              <a:miter lim="400000"/>
            </a:ln>
          </p:spPr>
          <p:txBody>
            <a:bodyPr lIns="0" tIns="0" rIns="0" bIns="0" anchor="ctr"/>
            <a:lstStyle>
              <a:lvl1pPr defTabSz="914400">
                <a:defRPr sz="4000">
                  <a:solidFill>
                    <a:srgbClr val="FFFFFF"/>
                  </a:solidFill>
                  <a:latin typeface="Roboto Bold"/>
                  <a:ea typeface="Roboto Bold"/>
                  <a:cs typeface="Roboto Bold"/>
                  <a:sym typeface="Roboto Bold"/>
                </a:defRPr>
              </a:lvl1pPr>
            </a:lstStyle>
            <a:p>
              <a:pPr lvl="0">
                <a:defRPr sz="1800">
                  <a:solidFill>
                    <a:srgbClr val="000000"/>
                  </a:solidFill>
                </a:defRPr>
              </a:pPr>
              <a:r>
                <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65%</a:t>
              </a:r>
              <a:endPar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Shape 18132"/>
            <p:cNvSpPr/>
            <p:nvPr/>
          </p:nvSpPr>
          <p:spPr>
            <a:xfrm>
              <a:off x="6105588" y="4859785"/>
              <a:ext cx="699048" cy="413761"/>
            </a:xfrm>
            <a:prstGeom prst="rect">
              <a:avLst/>
            </a:prstGeom>
            <a:ln w="12700">
              <a:miter lim="400000"/>
            </a:ln>
          </p:spPr>
          <p:txBody>
            <a:bodyPr lIns="0" tIns="0" rIns="0" bIns="0" anchor="ctr"/>
            <a:lstStyle>
              <a:lvl1pPr defTabSz="914400">
                <a:defRPr sz="4000">
                  <a:solidFill>
                    <a:srgbClr val="FFFFFF"/>
                  </a:solidFill>
                  <a:latin typeface="Roboto Bold"/>
                  <a:ea typeface="Roboto Bold"/>
                  <a:cs typeface="Roboto Bold"/>
                  <a:sym typeface="Roboto Bold"/>
                </a:defRPr>
              </a:lvl1pPr>
            </a:lstStyle>
            <a:p>
              <a:pPr lvl="0">
                <a:defRPr sz="1800">
                  <a:solidFill>
                    <a:srgbClr val="000000"/>
                  </a:solidFill>
                </a:defRPr>
              </a:pPr>
              <a:r>
                <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45%</a:t>
              </a:r>
              <a:endPar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Shape 18133"/>
            <p:cNvSpPr/>
            <p:nvPr/>
          </p:nvSpPr>
          <p:spPr>
            <a:xfrm>
              <a:off x="7435195" y="4859785"/>
              <a:ext cx="699048" cy="413761"/>
            </a:xfrm>
            <a:prstGeom prst="rect">
              <a:avLst/>
            </a:prstGeom>
            <a:ln w="12700">
              <a:miter lim="400000"/>
            </a:ln>
          </p:spPr>
          <p:txBody>
            <a:bodyPr lIns="0" tIns="0" rIns="0" bIns="0" anchor="ctr"/>
            <a:lstStyle>
              <a:lvl1pPr defTabSz="914400">
                <a:defRPr sz="4000">
                  <a:solidFill>
                    <a:srgbClr val="FFFFFF"/>
                  </a:solidFill>
                  <a:latin typeface="Roboto Bold"/>
                  <a:ea typeface="Roboto Bold"/>
                  <a:cs typeface="Roboto Bold"/>
                  <a:sym typeface="Roboto Bold"/>
                </a:defRPr>
              </a:lvl1pPr>
            </a:lstStyle>
            <a:p>
              <a:pPr lvl="0">
                <a:defRPr sz="1800">
                  <a:solidFill>
                    <a:srgbClr val="000000"/>
                  </a:solidFill>
                </a:defRPr>
              </a:pPr>
              <a:r>
                <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55%</a:t>
              </a:r>
              <a:endPar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Shape 18134"/>
            <p:cNvSpPr/>
            <p:nvPr/>
          </p:nvSpPr>
          <p:spPr>
            <a:xfrm>
              <a:off x="8824383" y="4859785"/>
              <a:ext cx="699048" cy="413761"/>
            </a:xfrm>
            <a:prstGeom prst="rect">
              <a:avLst/>
            </a:prstGeom>
            <a:ln w="12700">
              <a:miter lim="400000"/>
            </a:ln>
          </p:spPr>
          <p:txBody>
            <a:bodyPr lIns="0" tIns="0" rIns="0" bIns="0" anchor="ctr"/>
            <a:lstStyle>
              <a:lvl1pPr defTabSz="914400">
                <a:defRPr sz="4000">
                  <a:solidFill>
                    <a:srgbClr val="FFFFFF"/>
                  </a:solidFill>
                  <a:latin typeface="Roboto Bold"/>
                  <a:ea typeface="Roboto Bold"/>
                  <a:cs typeface="Roboto Bold"/>
                  <a:sym typeface="Roboto Bold"/>
                </a:defRPr>
              </a:lvl1pPr>
            </a:lstStyle>
            <a:p>
              <a:pPr lvl="0">
                <a:defRPr sz="1800">
                  <a:solidFill>
                    <a:srgbClr val="000000"/>
                  </a:solidFill>
                </a:defRPr>
              </a:pPr>
              <a:r>
                <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39%</a:t>
              </a:r>
              <a:endParaRPr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50"/>
                                        <p:tgtEl>
                                          <p:spTgt spid="10"/>
                                        </p:tgtEl>
                                      </p:cBhvr>
                                    </p:animEffect>
                                    <p:anim calcmode="lin" valueType="num">
                                      <p:cBhvr>
                                        <p:cTn id="15" dur="250" fill="hold"/>
                                        <p:tgtEl>
                                          <p:spTgt spid="10"/>
                                        </p:tgtEl>
                                        <p:attrNameLst>
                                          <p:attrName>ppt_x</p:attrName>
                                        </p:attrNameLst>
                                      </p:cBhvr>
                                      <p:tavLst>
                                        <p:tav tm="0">
                                          <p:val>
                                            <p:strVal val="#ppt_x"/>
                                          </p:val>
                                        </p:tav>
                                        <p:tav tm="100000">
                                          <p:val>
                                            <p:strVal val="#ppt_x"/>
                                          </p:val>
                                        </p:tav>
                                      </p:tavLst>
                                    </p:anim>
                                    <p:anim calcmode="lin" valueType="num">
                                      <p:cBhvr>
                                        <p:cTn id="16"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7" name="矩形 6"/>
          <p:cNvSpPr/>
          <p:nvPr/>
        </p:nvSpPr>
        <p:spPr>
          <a:xfrm>
            <a:off x="773792" y="5100246"/>
            <a:ext cx="2129328" cy="1058591"/>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 name="矩形 7"/>
          <p:cNvSpPr/>
          <p:nvPr/>
        </p:nvSpPr>
        <p:spPr>
          <a:xfrm>
            <a:off x="2903120" y="4747383"/>
            <a:ext cx="2129328" cy="1411454"/>
          </a:xfrm>
          <a:prstGeom prst="rect">
            <a:avLst/>
          </a:prstGeom>
          <a:solidFill>
            <a:srgbClr val="52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矩形 8"/>
          <p:cNvSpPr/>
          <p:nvPr/>
        </p:nvSpPr>
        <p:spPr>
          <a:xfrm>
            <a:off x="5031337" y="4276897"/>
            <a:ext cx="2129328" cy="1881940"/>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矩形 9"/>
          <p:cNvSpPr/>
          <p:nvPr/>
        </p:nvSpPr>
        <p:spPr>
          <a:xfrm>
            <a:off x="7159554" y="3884827"/>
            <a:ext cx="2129328" cy="2274010"/>
          </a:xfrm>
          <a:prstGeom prst="rect">
            <a:avLst/>
          </a:prstGeom>
          <a:solidFill>
            <a:srgbClr val="52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矩形 10"/>
          <p:cNvSpPr/>
          <p:nvPr/>
        </p:nvSpPr>
        <p:spPr>
          <a:xfrm>
            <a:off x="1563690" y="5684257"/>
            <a:ext cx="551754" cy="338554"/>
          </a:xfrm>
          <a:prstGeom prst="rect">
            <a:avLst/>
          </a:prstGeom>
        </p:spPr>
        <p:txBody>
          <a:bodyPr wrap="none">
            <a:spAutoFit/>
          </a:bodyPr>
          <a:lstStyle/>
          <a:p>
            <a:pPr algn="ctr"/>
            <a:r>
              <a:rPr lang="en-US" altLang="zh-CN" sz="16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2011 </a:t>
            </a:r>
            <a:endParaRPr lang="zh-CN" altLang="en-US" sz="16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矩形 11"/>
          <p:cNvSpPr/>
          <p:nvPr/>
        </p:nvSpPr>
        <p:spPr>
          <a:xfrm>
            <a:off x="3656031" y="5684257"/>
            <a:ext cx="615874" cy="338554"/>
          </a:xfrm>
          <a:prstGeom prst="rect">
            <a:avLst/>
          </a:prstGeom>
        </p:spPr>
        <p:txBody>
          <a:bodyPr wrap="none">
            <a:spAutoFit/>
          </a:bodyPr>
          <a:lstStyle/>
          <a:p>
            <a:pPr algn="ctr"/>
            <a:r>
              <a:rPr lang="en-US" altLang="zh-CN" sz="16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2012 </a:t>
            </a:r>
            <a:endParaRPr lang="zh-CN" altLang="en-US" sz="16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矩形 12"/>
          <p:cNvSpPr/>
          <p:nvPr/>
        </p:nvSpPr>
        <p:spPr>
          <a:xfrm>
            <a:off x="5788814" y="5684257"/>
            <a:ext cx="612667" cy="338554"/>
          </a:xfrm>
          <a:prstGeom prst="rect">
            <a:avLst/>
          </a:prstGeom>
        </p:spPr>
        <p:txBody>
          <a:bodyPr wrap="none">
            <a:spAutoFit/>
          </a:bodyPr>
          <a:lstStyle/>
          <a:p>
            <a:pPr algn="ctr"/>
            <a:r>
              <a:rPr lang="en-US" altLang="zh-CN" sz="16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2013 </a:t>
            </a:r>
            <a:endParaRPr lang="zh-CN" altLang="en-US" sz="16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矩形 13"/>
          <p:cNvSpPr/>
          <p:nvPr/>
        </p:nvSpPr>
        <p:spPr>
          <a:xfrm>
            <a:off x="7912648" y="5684257"/>
            <a:ext cx="622286" cy="338554"/>
          </a:xfrm>
          <a:prstGeom prst="rect">
            <a:avLst/>
          </a:prstGeom>
        </p:spPr>
        <p:txBody>
          <a:bodyPr wrap="none">
            <a:spAutoFit/>
          </a:bodyPr>
          <a:lstStyle/>
          <a:p>
            <a:pPr algn="ctr"/>
            <a:r>
              <a:rPr lang="en-US" altLang="zh-CN" sz="16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2014 </a:t>
            </a:r>
            <a:endParaRPr lang="zh-CN" altLang="en-US" sz="16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矩形 14"/>
          <p:cNvSpPr/>
          <p:nvPr/>
        </p:nvSpPr>
        <p:spPr>
          <a:xfrm>
            <a:off x="9287769" y="3409229"/>
            <a:ext cx="2129328" cy="2749608"/>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矩形 15"/>
          <p:cNvSpPr/>
          <p:nvPr/>
        </p:nvSpPr>
        <p:spPr>
          <a:xfrm>
            <a:off x="10044496" y="5684257"/>
            <a:ext cx="615874" cy="338554"/>
          </a:xfrm>
          <a:prstGeom prst="rect">
            <a:avLst/>
          </a:prstGeom>
        </p:spPr>
        <p:txBody>
          <a:bodyPr wrap="none">
            <a:spAutoFit/>
          </a:bodyPr>
          <a:lstStyle/>
          <a:p>
            <a:pPr algn="ctr"/>
            <a:r>
              <a:rPr lang="en-US" altLang="zh-CN" sz="16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2015 </a:t>
            </a:r>
            <a:endParaRPr lang="zh-CN" altLang="en-US" sz="16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7" name="组合 16"/>
          <p:cNvGrpSpPr/>
          <p:nvPr/>
        </p:nvGrpSpPr>
        <p:grpSpPr>
          <a:xfrm>
            <a:off x="9635042" y="1550846"/>
            <a:ext cx="1434782" cy="1532713"/>
            <a:chOff x="6876272" y="1083981"/>
            <a:chExt cx="1537251" cy="1642176"/>
          </a:xfrm>
          <a:solidFill>
            <a:srgbClr val="82BCC7"/>
          </a:solidFill>
        </p:grpSpPr>
        <p:sp>
          <p:nvSpPr>
            <p:cNvPr id="18" name="任意多边形 17"/>
            <p:cNvSpPr/>
            <p:nvPr/>
          </p:nvSpPr>
          <p:spPr>
            <a:xfrm>
              <a:off x="6876272" y="1083981"/>
              <a:ext cx="1537251" cy="1642176"/>
            </a:xfrm>
            <a:custGeom>
              <a:avLst/>
              <a:gdLst>
                <a:gd name="connsiteX0" fmla="*/ 0 w 1537251"/>
                <a:gd name="connsiteY0" fmla="*/ 0 h 1642176"/>
                <a:gd name="connsiteX1" fmla="*/ 1537251 w 1537251"/>
                <a:gd name="connsiteY1" fmla="*/ 0 h 1642176"/>
                <a:gd name="connsiteX2" fmla="*/ 1537251 w 1537251"/>
                <a:gd name="connsiteY2" fmla="*/ 1537251 h 1642176"/>
                <a:gd name="connsiteX3" fmla="*/ 829482 w 1537251"/>
                <a:gd name="connsiteY3" fmla="*/ 1537251 h 1642176"/>
                <a:gd name="connsiteX4" fmla="*/ 768625 w 1537251"/>
                <a:gd name="connsiteY4" fmla="*/ 1642176 h 1642176"/>
                <a:gd name="connsiteX5" fmla="*/ 707769 w 1537251"/>
                <a:gd name="connsiteY5" fmla="*/ 1537251 h 1642176"/>
                <a:gd name="connsiteX6" fmla="*/ 0 w 1537251"/>
                <a:gd name="connsiteY6" fmla="*/ 1537251 h 16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251" h="1642176">
                  <a:moveTo>
                    <a:pt x="0" y="0"/>
                  </a:moveTo>
                  <a:lnTo>
                    <a:pt x="1537251" y="0"/>
                  </a:lnTo>
                  <a:lnTo>
                    <a:pt x="1537251" y="1537251"/>
                  </a:lnTo>
                  <a:lnTo>
                    <a:pt x="829482" y="1537251"/>
                  </a:lnTo>
                  <a:lnTo>
                    <a:pt x="768625" y="1642176"/>
                  </a:lnTo>
                  <a:lnTo>
                    <a:pt x="707769" y="1537251"/>
                  </a:lnTo>
                  <a:lnTo>
                    <a:pt x="0" y="15372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9" name="组合 18"/>
            <p:cNvGrpSpPr/>
            <p:nvPr/>
          </p:nvGrpSpPr>
          <p:grpSpPr>
            <a:xfrm>
              <a:off x="7003872" y="1259048"/>
              <a:ext cx="1282050" cy="1042359"/>
              <a:chOff x="4984441" y="3312181"/>
              <a:chExt cx="1282050" cy="1042359"/>
            </a:xfrm>
            <a:grpFill/>
          </p:grpSpPr>
          <p:sp>
            <p:nvSpPr>
              <p:cNvPr id="20" name="文本框 19"/>
              <p:cNvSpPr txBox="1"/>
              <p:nvPr/>
            </p:nvSpPr>
            <p:spPr>
              <a:xfrm>
                <a:off x="4984441" y="3312181"/>
                <a:ext cx="1282050" cy="692490"/>
              </a:xfrm>
              <a:prstGeom prst="rect">
                <a:avLst/>
              </a:prstGeom>
              <a:grpFill/>
            </p:spPr>
            <p:txBody>
              <a:bodyPr wrap="square" rtlCol="0">
                <a:spAutoFit/>
              </a:bodyPr>
              <a:lstStyle/>
              <a:p>
                <a:pPr algn="ctr"/>
                <a:r>
                  <a:rPr lang="en-US" altLang="zh-CN" sz="36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34%</a:t>
                </a:r>
                <a:endParaRPr lang="zh-CN" altLang="en-US" sz="36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21" name="直接连接符 20"/>
              <p:cNvCxnSpPr/>
              <p:nvPr/>
            </p:nvCxnSpPr>
            <p:spPr>
              <a:xfrm>
                <a:off x="5149911" y="4014126"/>
                <a:ext cx="951111" cy="0"/>
              </a:xfrm>
              <a:prstGeom prst="line">
                <a:avLst/>
              </a:prstGeom>
              <a:grpFill/>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84441" y="4024782"/>
                <a:ext cx="1282050" cy="329758"/>
              </a:xfrm>
              <a:prstGeom prst="rect">
                <a:avLst/>
              </a:prstGeom>
              <a:grpFill/>
            </p:spPr>
            <p:txBody>
              <a:bodyPr wrap="square" rtlCol="0">
                <a:spAutoFit/>
              </a:bodyPr>
              <a:lstStyle/>
              <a:p>
                <a:pPr algn="ctr"/>
                <a:r>
                  <a:rPr lang="en-US" altLang="zh-CN" sz="1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From 2014 </a:t>
                </a:r>
                <a:endParaRPr lang="zh-CN" altLang="en-US" sz="1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23" name="TextBox 13"/>
          <p:cNvSpPr txBox="1"/>
          <p:nvPr/>
        </p:nvSpPr>
        <p:spPr>
          <a:xfrm>
            <a:off x="773792" y="1349100"/>
            <a:ext cx="3899919" cy="1194173"/>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4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4" name="组合 23"/>
          <p:cNvGrpSpPr/>
          <p:nvPr/>
        </p:nvGrpSpPr>
        <p:grpSpPr>
          <a:xfrm>
            <a:off x="773792" y="2640456"/>
            <a:ext cx="6194414" cy="878969"/>
            <a:chOff x="-1710927" y="4948037"/>
            <a:chExt cx="6194414" cy="878969"/>
          </a:xfrm>
          <a:effectLst/>
        </p:grpSpPr>
        <p:sp>
          <p:nvSpPr>
            <p:cNvPr id="25" name="文本框 24"/>
            <p:cNvSpPr txBox="1"/>
            <p:nvPr/>
          </p:nvSpPr>
          <p:spPr>
            <a:xfrm>
              <a:off x="-1710927" y="4948037"/>
              <a:ext cx="2849710" cy="369332"/>
            </a:xfrm>
            <a:prstGeom prst="rect">
              <a:avLst/>
            </a:prstGeom>
            <a:solidFill>
              <a:srgbClr val="82BCC7"/>
            </a:solidFill>
          </p:spPr>
          <p:txBody>
            <a:bodyPr wrap="squar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TextBox 38"/>
            <p:cNvSpPr txBox="1"/>
            <p:nvPr/>
          </p:nvSpPr>
          <p:spPr>
            <a:xfrm>
              <a:off x="-1710927" y="5396119"/>
              <a:ext cx="6194414" cy="430887"/>
            </a:xfrm>
            <a:prstGeom prst="rect">
              <a:avLst/>
            </a:prstGeom>
            <a:noFill/>
          </p:spPr>
          <p:txBody>
            <a:bodyPr wrap="square" lIns="0" tIns="0" rIns="0" bIns="0" rtlCol="0">
              <a:spAutoFit/>
            </a:bodyPr>
            <a:lstStyle/>
            <a:p>
              <a:r>
                <a:rPr 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15" grpId="0" animBg="1"/>
      <p:bldP spid="16"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aphicFrame>
        <p:nvGraphicFramePr>
          <p:cNvPr id="7" name="图表 6"/>
          <p:cNvGraphicFramePr/>
          <p:nvPr/>
        </p:nvGraphicFramePr>
        <p:xfrm>
          <a:off x="0" y="1838728"/>
          <a:ext cx="7452390" cy="3717091"/>
        </p:xfrm>
        <a:graphic>
          <a:graphicData uri="http://schemas.openxmlformats.org/drawingml/2006/chart">
            <c:chart xmlns:c="http://schemas.openxmlformats.org/drawingml/2006/chart" xmlns:r="http://schemas.openxmlformats.org/officeDocument/2006/relationships" r:id="rId1"/>
          </a:graphicData>
        </a:graphic>
      </p:graphicFrame>
      <p:sp>
        <p:nvSpPr>
          <p:cNvPr id="8" name="文本框 7"/>
          <p:cNvSpPr txBox="1"/>
          <p:nvPr/>
        </p:nvSpPr>
        <p:spPr>
          <a:xfrm>
            <a:off x="7363675" y="2584715"/>
            <a:ext cx="4591258" cy="2252924"/>
          </a:xfrm>
          <a:prstGeom prst="rect">
            <a:avLst/>
          </a:prstGeom>
          <a:noFill/>
        </p:spPr>
        <p:txBody>
          <a:bodyPr wrap="square" rtlCol="0">
            <a:spAutoFit/>
          </a:bodyPr>
          <a:lstStyle/>
          <a:p>
            <a:pPr marL="285750" indent="-285750" defTabSz="1216660">
              <a:lnSpc>
                <a:spcPct val="150000"/>
              </a:lnSpc>
              <a:spcBef>
                <a:spcPct val="20000"/>
              </a:spcBef>
              <a:buFont typeface="Arial" panose="020B0604020202020204" pitchFamily="34" charset="0"/>
              <a:buChar char="•"/>
              <a:defRPr/>
            </a:pPr>
            <a:r>
              <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a:t>
            </a:r>
            <a:r>
              <a:rPr lang="zh-CN" altLang="en-US"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a:t>
            </a:r>
            <a:endParaRPr lang="en-US" altLang="zh-CN"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50000"/>
              </a:lnSpc>
              <a:spcBef>
                <a:spcPct val="20000"/>
              </a:spcBef>
              <a:buFont typeface="Arial" panose="020B0604020202020204" pitchFamily="34" charset="0"/>
              <a:buChar char="•"/>
              <a:defRPr/>
            </a:pPr>
            <a:r>
              <a:rPr lang="zh-CN" alt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50000"/>
              </a:lnSpc>
              <a:spcBef>
                <a:spcPct val="20000"/>
              </a:spcBef>
              <a:buFont typeface="Arial" panose="020B0604020202020204" pitchFamily="34" charset="0"/>
              <a:buChar char="•"/>
              <a:defRPr/>
            </a:pPr>
            <a:r>
              <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50000"/>
              </a:lnSpc>
              <a:spcBef>
                <a:spcPct val="20000"/>
              </a:spcBef>
              <a:buFont typeface="Arial" panose="020B0604020202020204" pitchFamily="34" charset="0"/>
              <a:buChar char="•"/>
              <a:defRPr/>
            </a:pPr>
            <a:r>
              <a:rPr lang="zh-CN" alt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文本框即可进行编辑输入相关内容点击文本框即可进行编辑输入相关</a:t>
            </a:r>
            <a:r>
              <a:rPr lang="zh-CN" alt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内容</a:t>
            </a:r>
            <a:endParaRPr lang="zh-CN" alt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0" y="-1"/>
            <a:ext cx="12561466" cy="6858001"/>
            <a:chOff x="0" y="-1"/>
            <a:chExt cx="12561466" cy="6858001"/>
          </a:xfrm>
        </p:grpSpPr>
        <p:sp>
          <p:nvSpPr>
            <p:cNvPr id="24" name="等腰三角形 23"/>
            <p:cNvSpPr/>
            <p:nvPr/>
          </p:nvSpPr>
          <p:spPr>
            <a:xfrm rot="10800000">
              <a:off x="0" y="214571"/>
              <a:ext cx="5733769" cy="5008273"/>
            </a:xfrm>
            <a:prstGeom prst="triangle">
              <a:avLst/>
            </a:prstGeom>
            <a:solidFill>
              <a:schemeClr val="bg1">
                <a:lumMod val="8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等腰三角形 24"/>
            <p:cNvSpPr/>
            <p:nvPr/>
          </p:nvSpPr>
          <p:spPr>
            <a:xfrm rot="10800000">
              <a:off x="3148168" y="-1"/>
              <a:ext cx="7851447" cy="6858000"/>
            </a:xfrm>
            <a:prstGeom prst="triangle">
              <a:avLst/>
            </a:prstGeom>
            <a:solidFill>
              <a:schemeClr val="bg2"/>
            </a:solidFill>
            <a:ln>
              <a:noFill/>
            </a:ln>
            <a:effectLst>
              <a:outerShdw blurRad="673100" sx="128000" sy="12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等腰三角形 10"/>
            <p:cNvSpPr/>
            <p:nvPr/>
          </p:nvSpPr>
          <p:spPr>
            <a:xfrm>
              <a:off x="898071" y="3553691"/>
              <a:ext cx="3782969" cy="3304309"/>
            </a:xfrm>
            <a:prstGeom prst="triangle">
              <a:avLst/>
            </a:prstGeom>
            <a:solidFill>
              <a:schemeClr val="bg1">
                <a:lumMod val="95000"/>
              </a:schemeClr>
            </a:solidFill>
            <a:ln>
              <a:noFill/>
            </a:ln>
            <a:effectLst>
              <a:outerShdw blurRad="127000" sx="103000" sy="103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等腰三角形 21"/>
            <p:cNvSpPr/>
            <p:nvPr/>
          </p:nvSpPr>
          <p:spPr>
            <a:xfrm>
              <a:off x="2563584" y="5437414"/>
              <a:ext cx="1626371" cy="1420586"/>
            </a:xfrm>
            <a:prstGeom prst="triangle">
              <a:avLst/>
            </a:prstGeom>
            <a:solidFill>
              <a:srgbClr val="BADAE0"/>
            </a:solidFill>
            <a:ln>
              <a:noFill/>
            </a:ln>
            <a:effectLst>
              <a:outerShdw blurRad="127000" sx="103000" sy="103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等腰三角形 22"/>
            <p:cNvSpPr/>
            <p:nvPr/>
          </p:nvSpPr>
          <p:spPr>
            <a:xfrm rot="10800000">
              <a:off x="1179357" y="0"/>
              <a:ext cx="5733769" cy="5008273"/>
            </a:xfrm>
            <a:prstGeom prst="triangle">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等腰三角形 25"/>
            <p:cNvSpPr/>
            <p:nvPr/>
          </p:nvSpPr>
          <p:spPr>
            <a:xfrm>
              <a:off x="7336189" y="649968"/>
              <a:ext cx="3129533" cy="2733553"/>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等腰三角形 27"/>
            <p:cNvSpPr/>
            <p:nvPr/>
          </p:nvSpPr>
          <p:spPr>
            <a:xfrm rot="10800000">
              <a:off x="2770534" y="2016745"/>
              <a:ext cx="3233663" cy="2824506"/>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等腰三角形 29"/>
            <p:cNvSpPr/>
            <p:nvPr/>
          </p:nvSpPr>
          <p:spPr>
            <a:xfrm rot="10800000">
              <a:off x="8596623" y="5559448"/>
              <a:ext cx="1060626" cy="92642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等腰三角形 30"/>
            <p:cNvSpPr/>
            <p:nvPr/>
          </p:nvSpPr>
          <p:spPr>
            <a:xfrm>
              <a:off x="10467644" y="2454200"/>
              <a:ext cx="1063942" cy="929321"/>
            </a:xfrm>
            <a:prstGeom prst="triangle">
              <a:avLst/>
            </a:prstGeom>
            <a:solidFill>
              <a:schemeClr val="bg1">
                <a:lumMod val="9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等腰三角形 31"/>
            <p:cNvSpPr/>
            <p:nvPr/>
          </p:nvSpPr>
          <p:spPr>
            <a:xfrm rot="10800000">
              <a:off x="6594837" y="649966"/>
              <a:ext cx="2065595" cy="1804233"/>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等腰三角形 32"/>
            <p:cNvSpPr/>
            <p:nvPr/>
          </p:nvSpPr>
          <p:spPr>
            <a:xfrm rot="10800000" flipV="1">
              <a:off x="966435" y="2610008"/>
              <a:ext cx="516316" cy="507265"/>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等腰三角形 33"/>
            <p:cNvSpPr/>
            <p:nvPr/>
          </p:nvSpPr>
          <p:spPr>
            <a:xfrm rot="10800000">
              <a:off x="588716" y="3090479"/>
              <a:ext cx="344480" cy="300893"/>
            </a:xfrm>
            <a:prstGeom prst="triangle">
              <a:avLst/>
            </a:prstGeom>
            <a:solidFill>
              <a:srgbClr val="BADAE0"/>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等腰三角形 34"/>
            <p:cNvSpPr/>
            <p:nvPr/>
          </p:nvSpPr>
          <p:spPr>
            <a:xfrm rot="10800000">
              <a:off x="9622878" y="5327292"/>
              <a:ext cx="239050" cy="220243"/>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等腰三角形 35"/>
            <p:cNvSpPr/>
            <p:nvPr/>
          </p:nvSpPr>
          <p:spPr>
            <a:xfrm rot="10800000">
              <a:off x="9959444" y="5559448"/>
              <a:ext cx="239050" cy="220243"/>
            </a:xfrm>
            <a:prstGeom prst="triangle">
              <a:avLst/>
            </a:prstGeom>
            <a:solidFill>
              <a:schemeClr val="bg1">
                <a:lumMod val="7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等腰三角形 36"/>
            <p:cNvSpPr/>
            <p:nvPr/>
          </p:nvSpPr>
          <p:spPr>
            <a:xfrm>
              <a:off x="10193033" y="4745315"/>
              <a:ext cx="2368433" cy="2068754"/>
            </a:xfrm>
            <a:prstGeom prst="triangle">
              <a:avLst/>
            </a:prstGeom>
            <a:solidFill>
              <a:schemeClr val="bg1">
                <a:lumMod val="95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9" name="组合 38"/>
          <p:cNvGrpSpPr/>
          <p:nvPr/>
        </p:nvGrpSpPr>
        <p:grpSpPr>
          <a:xfrm>
            <a:off x="3483162" y="859695"/>
            <a:ext cx="5225674" cy="5225674"/>
            <a:chOff x="3483162" y="859695"/>
            <a:chExt cx="5225674" cy="5225674"/>
          </a:xfrm>
        </p:grpSpPr>
        <p:sp>
          <p:nvSpPr>
            <p:cNvPr id="13" name="椭圆 12"/>
            <p:cNvSpPr/>
            <p:nvPr/>
          </p:nvSpPr>
          <p:spPr>
            <a:xfrm>
              <a:off x="3483162" y="859695"/>
              <a:ext cx="5225674" cy="5225674"/>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文本框 13"/>
            <p:cNvSpPr txBox="1"/>
            <p:nvPr/>
          </p:nvSpPr>
          <p:spPr>
            <a:xfrm>
              <a:off x="3899436" y="2017458"/>
              <a:ext cx="4338654" cy="2308324"/>
            </a:xfrm>
            <a:prstGeom prst="rect">
              <a:avLst/>
            </a:prstGeom>
            <a:noFill/>
          </p:spPr>
          <p:txBody>
            <a:bodyPr wrap="square" rtlCol="0">
              <a:spAutoFit/>
            </a:bodyPr>
            <a:lstStyle/>
            <a:p>
              <a:pPr algn="ctr"/>
              <a:r>
                <a:rPr lang="en-US" altLang="zh-CN" sz="7200" dirty="0" smtClean="0">
                  <a:solidFill>
                    <a:srgbClr val="52A2B2"/>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20XX</a:t>
              </a:r>
              <a:endParaRPr lang="en-US" altLang="zh-CN" sz="7200" dirty="0" smtClean="0">
                <a:solidFill>
                  <a:srgbClr val="52A2B2"/>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a:r>
                <a:rPr lang="zh-CN" altLang="en-US" sz="7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感谢指导</a:t>
              </a:r>
              <a:endParaRPr lang="zh-CN" altLang="en-US" sz="32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7" name="组合 16"/>
            <p:cNvGrpSpPr/>
            <p:nvPr/>
          </p:nvGrpSpPr>
          <p:grpSpPr>
            <a:xfrm>
              <a:off x="4992257" y="4407657"/>
              <a:ext cx="2161784" cy="394742"/>
              <a:chOff x="4994477" y="4350137"/>
              <a:chExt cx="2161784" cy="394742"/>
            </a:xfrm>
          </p:grpSpPr>
          <p:sp>
            <p:nvSpPr>
              <p:cNvPr id="15" name="文本框 14"/>
              <p:cNvSpPr txBox="1"/>
              <p:nvPr/>
            </p:nvSpPr>
            <p:spPr>
              <a:xfrm>
                <a:off x="4994788" y="4375547"/>
                <a:ext cx="2026611" cy="369332"/>
              </a:xfrm>
              <a:prstGeom prst="rect">
                <a:avLst/>
              </a:prstGeom>
              <a:noFill/>
            </p:spPr>
            <p:txBody>
              <a:bodyPr wrap="square" rtlCol="0">
                <a:spAutoFit/>
              </a:bodyPr>
              <a:lstStyle/>
              <a:p>
                <a:pPr algn="ctr"/>
                <a:r>
                  <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答辩</a:t>
                </a:r>
                <a:r>
                  <a:rPr lang="zh-CN" altLang="en-US"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人：青课</a:t>
                </a:r>
                <a:endParaRPr lang="zh-CN" altLang="en-US"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圆角矩形 15"/>
              <p:cNvSpPr/>
              <p:nvPr/>
            </p:nvSpPr>
            <p:spPr>
              <a:xfrm>
                <a:off x="4994477" y="4350137"/>
                <a:ext cx="2161784" cy="379156"/>
              </a:xfrm>
              <a:prstGeom prst="roundRect">
                <a:avLst>
                  <a:gd name="adj" fmla="val 50000"/>
                </a:avLst>
              </a:prstGeom>
              <a:noFill/>
              <a:ln w="285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9309024">
            <a:off x="325079" y="1113846"/>
            <a:ext cx="5238673" cy="4346643"/>
            <a:chOff x="1243166" y="1760089"/>
            <a:chExt cx="5238673" cy="4346643"/>
          </a:xfrm>
        </p:grpSpPr>
        <p:sp>
          <p:nvSpPr>
            <p:cNvPr id="20" name="等腰三角形 19"/>
            <p:cNvSpPr/>
            <p:nvPr/>
          </p:nvSpPr>
          <p:spPr>
            <a:xfrm rot="12956909">
              <a:off x="1556833" y="4556228"/>
              <a:ext cx="1388300" cy="1212635"/>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 name="组合 1"/>
            <p:cNvGrpSpPr/>
            <p:nvPr/>
          </p:nvGrpSpPr>
          <p:grpSpPr>
            <a:xfrm rot="2156909">
              <a:off x="1243166" y="1760089"/>
              <a:ext cx="5238673" cy="4346643"/>
              <a:chOff x="2770535" y="-1"/>
              <a:chExt cx="8265415" cy="6858001"/>
            </a:xfrm>
          </p:grpSpPr>
          <p:sp>
            <p:nvSpPr>
              <p:cNvPr id="4" name="等腰三角形 3"/>
              <p:cNvSpPr/>
              <p:nvPr/>
            </p:nvSpPr>
            <p:spPr>
              <a:xfrm rot="10800000">
                <a:off x="3148169" y="-1"/>
                <a:ext cx="7851447" cy="6858001"/>
              </a:xfrm>
              <a:prstGeom prst="triangle">
                <a:avLst/>
              </a:prstGeom>
              <a:solidFill>
                <a:schemeClr val="bg2"/>
              </a:solidFill>
              <a:ln>
                <a:noFill/>
              </a:ln>
              <a:effectLst>
                <a:outerShdw blurRad="673100" sx="108000" sy="10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等腰三角形 8"/>
              <p:cNvSpPr/>
              <p:nvPr/>
            </p:nvSpPr>
            <p:spPr>
              <a:xfrm rot="10800000">
                <a:off x="2770535" y="2016745"/>
                <a:ext cx="3233663" cy="2824506"/>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等腰三角形 9"/>
              <p:cNvSpPr/>
              <p:nvPr/>
            </p:nvSpPr>
            <p:spPr>
              <a:xfrm rot="10800000">
                <a:off x="8596623" y="5559448"/>
                <a:ext cx="1060626" cy="92642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等腰三角形 11"/>
              <p:cNvSpPr/>
              <p:nvPr/>
            </p:nvSpPr>
            <p:spPr>
              <a:xfrm rot="10800000">
                <a:off x="8970355" y="2524713"/>
                <a:ext cx="2065595" cy="1804233"/>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18" name="椭圆 17"/>
          <p:cNvSpPr/>
          <p:nvPr/>
        </p:nvSpPr>
        <p:spPr>
          <a:xfrm>
            <a:off x="1388391" y="2243332"/>
            <a:ext cx="2824902" cy="2824902"/>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文本框 18"/>
          <p:cNvSpPr txBox="1"/>
          <p:nvPr/>
        </p:nvSpPr>
        <p:spPr>
          <a:xfrm>
            <a:off x="1203050" y="3301840"/>
            <a:ext cx="3010243" cy="707886"/>
          </a:xfrm>
          <a:prstGeom prst="rect">
            <a:avLst/>
          </a:prstGeom>
          <a:noFill/>
        </p:spPr>
        <p:txBody>
          <a:bodyPr vert="horz" wrap="square" rtlCol="0">
            <a:spAutoFit/>
          </a:bodyPr>
          <a:lstStyle/>
          <a:p>
            <a:pPr algn="ctr"/>
            <a:r>
              <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01</a:t>
            </a:r>
            <a:endPar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文本框 22"/>
          <p:cNvSpPr txBox="1"/>
          <p:nvPr/>
        </p:nvSpPr>
        <p:spPr>
          <a:xfrm>
            <a:off x="5658267" y="2368122"/>
            <a:ext cx="5894520" cy="1723549"/>
          </a:xfrm>
          <a:prstGeom prst="rect">
            <a:avLst/>
          </a:prstGeom>
          <a:noFill/>
        </p:spPr>
        <p:txBody>
          <a:bodyPr vert="horz" wrap="square" rtlCol="0">
            <a:spAutoFit/>
          </a:bodyPr>
          <a:lstStyle/>
          <a:p>
            <a:pPr algn="dist"/>
            <a:r>
              <a:rPr lang="zh-CN" altLang="en-US"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研究背景</a:t>
            </a:r>
            <a:endParaRPr lang="en-US" altLang="zh-CN"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Subject background</a:t>
            </a:r>
            <a:endPar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TextBox 38"/>
          <p:cNvSpPr txBox="1"/>
          <p:nvPr/>
        </p:nvSpPr>
        <p:spPr>
          <a:xfrm>
            <a:off x="5775989" y="4009726"/>
            <a:ext cx="5895331" cy="521681"/>
          </a:xfrm>
          <a:prstGeom prst="rect">
            <a:avLst/>
          </a:prstGeom>
          <a:noFill/>
        </p:spPr>
        <p:txBody>
          <a:bodyPr wrap="square" lIns="0" tIns="0" rIns="0" bIns="0" rtlCol="0">
            <a:spAutoFit/>
          </a:bodyPr>
          <a:lstStyle/>
          <a:p>
            <a:pPr>
              <a:lnSpc>
                <a:spcPct val="150000"/>
              </a:lnSpc>
            </a:pPr>
            <a:r>
              <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2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24"/>
          <p:cNvSpPr txBox="1"/>
          <p:nvPr/>
        </p:nvSpPr>
        <p:spPr>
          <a:xfrm>
            <a:off x="5775989" y="4602758"/>
            <a:ext cx="2481349" cy="369332"/>
          </a:xfrm>
          <a:prstGeom prst="rect">
            <a:avLst/>
          </a:prstGeom>
          <a:solidFill>
            <a:srgbClr val="82BCC7"/>
          </a:solidFill>
        </p:spPr>
        <p:txBody>
          <a:bodyPr wrap="square" rtlCol="0">
            <a:spAutoFit/>
          </a:bodyPr>
          <a:lstStyle/>
          <a:p>
            <a:pPr algn="dist"/>
            <a:r>
              <a:rPr lang="en-US" altLang="zh-CN"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anim calcmode="lin" valueType="num">
                                      <p:cBhvr>
                                        <p:cTn id="8" dur="250" fill="hold"/>
                                        <p:tgtEl>
                                          <p:spTgt spid="21"/>
                                        </p:tgtEl>
                                        <p:attrNameLst>
                                          <p:attrName>ppt_x</p:attrName>
                                        </p:attrNameLst>
                                      </p:cBhvr>
                                      <p:tavLst>
                                        <p:tav tm="0">
                                          <p:val>
                                            <p:strVal val="#ppt_x"/>
                                          </p:val>
                                        </p:tav>
                                        <p:tav tm="100000">
                                          <p:val>
                                            <p:strVal val="#ppt_x"/>
                                          </p:val>
                                        </p:tav>
                                      </p:tavLst>
                                    </p:anim>
                                    <p:anim calcmode="lin" valueType="num">
                                      <p:cBhvr>
                                        <p:cTn id="9" dur="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anim calcmode="lin" valueType="num">
                                      <p:cBhvr>
                                        <p:cTn id="13" dur="250" fill="hold"/>
                                        <p:tgtEl>
                                          <p:spTgt spid="18"/>
                                        </p:tgtEl>
                                        <p:attrNameLst>
                                          <p:attrName>ppt_x</p:attrName>
                                        </p:attrNameLst>
                                      </p:cBhvr>
                                      <p:tavLst>
                                        <p:tav tm="0">
                                          <p:val>
                                            <p:strVal val="#ppt_x"/>
                                          </p:val>
                                        </p:tav>
                                        <p:tav tm="100000">
                                          <p:val>
                                            <p:strVal val="#ppt_x"/>
                                          </p:val>
                                        </p:tav>
                                      </p:tavLst>
                                    </p:anim>
                                    <p:anim calcmode="lin" valueType="num">
                                      <p:cBhvr>
                                        <p:cTn id="14" dur="25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50"/>
                                        <p:tgtEl>
                                          <p:spTgt spid="19"/>
                                        </p:tgtEl>
                                      </p:cBhvr>
                                    </p:animEffect>
                                    <p:anim calcmode="lin" valueType="num">
                                      <p:cBhvr>
                                        <p:cTn id="18" dur="250" fill="hold"/>
                                        <p:tgtEl>
                                          <p:spTgt spid="19"/>
                                        </p:tgtEl>
                                        <p:attrNameLst>
                                          <p:attrName>ppt_x</p:attrName>
                                        </p:attrNameLst>
                                      </p:cBhvr>
                                      <p:tavLst>
                                        <p:tav tm="0">
                                          <p:val>
                                            <p:strVal val="#ppt_x"/>
                                          </p:val>
                                        </p:tav>
                                        <p:tav tm="100000">
                                          <p:val>
                                            <p:strVal val="#ppt_x"/>
                                          </p:val>
                                        </p:tav>
                                      </p:tavLst>
                                    </p:anim>
                                    <p:anim calcmode="lin" valueType="num">
                                      <p:cBhvr>
                                        <p:cTn id="19" dur="2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50"/>
                                        <p:tgtEl>
                                          <p:spTgt spid="23"/>
                                        </p:tgtEl>
                                      </p:cBhvr>
                                    </p:animEffect>
                                    <p:anim calcmode="lin" valueType="num">
                                      <p:cBhvr>
                                        <p:cTn id="23" dur="250" fill="hold"/>
                                        <p:tgtEl>
                                          <p:spTgt spid="23"/>
                                        </p:tgtEl>
                                        <p:attrNameLst>
                                          <p:attrName>ppt_x</p:attrName>
                                        </p:attrNameLst>
                                      </p:cBhvr>
                                      <p:tavLst>
                                        <p:tav tm="0">
                                          <p:val>
                                            <p:strVal val="#ppt_x"/>
                                          </p:val>
                                        </p:tav>
                                        <p:tav tm="100000">
                                          <p:val>
                                            <p:strVal val="#ppt_x"/>
                                          </p:val>
                                        </p:tav>
                                      </p:tavLst>
                                    </p:anim>
                                    <p:anim calcmode="lin" valueType="num">
                                      <p:cBhvr>
                                        <p:cTn id="24" dur="25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50"/>
                                        <p:tgtEl>
                                          <p:spTgt spid="24"/>
                                        </p:tgtEl>
                                      </p:cBhvr>
                                    </p:animEffec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50"/>
                                        <p:tgtEl>
                                          <p:spTgt spid="25"/>
                                        </p:tgtEl>
                                      </p:cBhvr>
                                    </p:animEffect>
                                    <p:anim calcmode="lin" valueType="num">
                                      <p:cBhvr>
                                        <p:cTn id="33" dur="250" fill="hold"/>
                                        <p:tgtEl>
                                          <p:spTgt spid="25"/>
                                        </p:tgtEl>
                                        <p:attrNameLst>
                                          <p:attrName>ppt_x</p:attrName>
                                        </p:attrNameLst>
                                      </p:cBhvr>
                                      <p:tavLst>
                                        <p:tav tm="0">
                                          <p:val>
                                            <p:strVal val="#ppt_x"/>
                                          </p:val>
                                        </p:tav>
                                        <p:tav tm="100000">
                                          <p:val>
                                            <p:strVal val="#ppt_x"/>
                                          </p:val>
                                        </p:tav>
                                      </p:tavLst>
                                    </p:anim>
                                    <p:anim calcmode="lin" valueType="num">
                                      <p:cBhvr>
                                        <p:cTn id="34"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3" grpId="0"/>
      <p:bldP spid="24"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756095" y="1160925"/>
            <a:ext cx="10644835" cy="5269793"/>
            <a:chOff x="756095" y="1160925"/>
            <a:chExt cx="10644835" cy="5269793"/>
          </a:xfrm>
        </p:grpSpPr>
        <p:sp>
          <p:nvSpPr>
            <p:cNvPr id="8" name="矩形 7"/>
            <p:cNvSpPr/>
            <p:nvPr/>
          </p:nvSpPr>
          <p:spPr>
            <a:xfrm>
              <a:off x="791070" y="3854870"/>
              <a:ext cx="2558515" cy="2558515"/>
            </a:xfrm>
            <a:prstGeom prst="rect">
              <a:avLst/>
            </a:prstGeom>
            <a:solidFill>
              <a:srgbClr val="52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9" name="组合 8"/>
            <p:cNvGrpSpPr/>
            <p:nvPr/>
          </p:nvGrpSpPr>
          <p:grpSpPr>
            <a:xfrm>
              <a:off x="1194244" y="4394794"/>
              <a:ext cx="1752166" cy="1343237"/>
              <a:chOff x="4984441" y="3312181"/>
              <a:chExt cx="1282050" cy="982839"/>
            </a:xfrm>
          </p:grpSpPr>
          <p:sp>
            <p:nvSpPr>
              <p:cNvPr id="43" name="文本框 42"/>
              <p:cNvSpPr txBox="1"/>
              <p:nvPr/>
            </p:nvSpPr>
            <p:spPr>
              <a:xfrm>
                <a:off x="4984441" y="3312181"/>
                <a:ext cx="1282050" cy="562996"/>
              </a:xfrm>
              <a:prstGeom prst="rect">
                <a:avLst/>
              </a:prstGeom>
              <a:noFill/>
            </p:spPr>
            <p:txBody>
              <a:bodyPr wrap="square" rtlCol="0">
                <a:spAutoFit/>
              </a:bodyPr>
              <a:lstStyle/>
              <a:p>
                <a:pPr algn="ctr"/>
                <a:r>
                  <a:rPr lang="en-US" altLang="zh-CN" sz="44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34%</a:t>
                </a:r>
                <a:endParaRPr lang="zh-CN" altLang="en-US" sz="44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44" name="直接连接符 43"/>
              <p:cNvCxnSpPr/>
              <p:nvPr/>
            </p:nvCxnSpPr>
            <p:spPr>
              <a:xfrm>
                <a:off x="5149911" y="4014126"/>
                <a:ext cx="95111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984441" y="4024782"/>
                <a:ext cx="1282050" cy="270238"/>
              </a:xfrm>
              <a:prstGeom prst="rect">
                <a:avLst/>
              </a:prstGeom>
              <a:noFill/>
            </p:spPr>
            <p:txBody>
              <a:bodyPr wrap="square" rtlCol="0">
                <a:spAutoFit/>
              </a:bodyPr>
              <a:lstStyle/>
              <a:p>
                <a:pPr algn="ctr"/>
                <a:r>
                  <a:rPr lang="en-US" altLang="zh-CN" sz="1800"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From 2014 </a:t>
                </a:r>
                <a:endParaRPr lang="zh-CN" altLang="en-US" sz="18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0" name="矩形 9"/>
            <p:cNvSpPr/>
            <p:nvPr/>
          </p:nvSpPr>
          <p:spPr>
            <a:xfrm>
              <a:off x="8842415" y="1179900"/>
              <a:ext cx="2558515" cy="2558515"/>
            </a:xfrm>
            <a:prstGeom prst="rect">
              <a:avLst/>
            </a:prstGeom>
            <a:solidFill>
              <a:srgbClr val="52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1" name="组合 10"/>
            <p:cNvGrpSpPr/>
            <p:nvPr/>
          </p:nvGrpSpPr>
          <p:grpSpPr>
            <a:xfrm>
              <a:off x="9245589" y="1719822"/>
              <a:ext cx="1752166" cy="1343237"/>
              <a:chOff x="4984441" y="3312181"/>
              <a:chExt cx="1282050" cy="982839"/>
            </a:xfrm>
          </p:grpSpPr>
          <p:sp>
            <p:nvSpPr>
              <p:cNvPr id="40" name="文本框 39"/>
              <p:cNvSpPr txBox="1"/>
              <p:nvPr/>
            </p:nvSpPr>
            <p:spPr>
              <a:xfrm>
                <a:off x="4984441" y="3312181"/>
                <a:ext cx="1282050" cy="562996"/>
              </a:xfrm>
              <a:prstGeom prst="rect">
                <a:avLst/>
              </a:prstGeom>
              <a:noFill/>
            </p:spPr>
            <p:txBody>
              <a:bodyPr wrap="square" rtlCol="0">
                <a:spAutoFit/>
              </a:bodyPr>
              <a:lstStyle/>
              <a:p>
                <a:pPr algn="ctr"/>
                <a:r>
                  <a:rPr lang="en-US" altLang="zh-CN" sz="4400"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59%</a:t>
                </a:r>
                <a:endParaRPr lang="zh-CN" altLang="en-US" sz="44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41" name="直接连接符 40"/>
              <p:cNvCxnSpPr/>
              <p:nvPr/>
            </p:nvCxnSpPr>
            <p:spPr>
              <a:xfrm>
                <a:off x="5149911" y="4014126"/>
                <a:ext cx="95111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984441" y="4024782"/>
                <a:ext cx="1282050" cy="270238"/>
              </a:xfrm>
              <a:prstGeom prst="rect">
                <a:avLst/>
              </a:prstGeom>
              <a:noFill/>
            </p:spPr>
            <p:txBody>
              <a:bodyPr wrap="square" rtlCol="0">
                <a:spAutoFit/>
              </a:bodyPr>
              <a:lstStyle/>
              <a:p>
                <a:pPr algn="ctr"/>
                <a:r>
                  <a:rPr lang="en-US" altLang="zh-CN"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From 2014 </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2" name="矩形 11"/>
            <p:cNvSpPr/>
            <p:nvPr/>
          </p:nvSpPr>
          <p:spPr>
            <a:xfrm>
              <a:off x="3457364" y="1179900"/>
              <a:ext cx="2558515" cy="2558515"/>
            </a:xfrm>
            <a:prstGeom prst="rect">
              <a:avLst/>
            </a:prstGeom>
            <a:solidFill>
              <a:srgbClr val="52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3" name="组合 12"/>
            <p:cNvGrpSpPr/>
            <p:nvPr/>
          </p:nvGrpSpPr>
          <p:grpSpPr>
            <a:xfrm>
              <a:off x="3520478" y="1593462"/>
              <a:ext cx="2432287" cy="1904347"/>
              <a:chOff x="2700301" y="1332022"/>
              <a:chExt cx="1779691" cy="1393400"/>
            </a:xfrm>
          </p:grpSpPr>
          <p:sp>
            <p:nvSpPr>
              <p:cNvPr id="38" name="Freeform 63"/>
              <p:cNvSpPr>
                <a:spLocks noChangeAspect="1"/>
              </p:cNvSpPr>
              <p:nvPr/>
            </p:nvSpPr>
            <p:spPr bwMode="auto">
              <a:xfrm>
                <a:off x="3235952" y="1332022"/>
                <a:ext cx="708388" cy="687441"/>
              </a:xfrm>
              <a:custGeom>
                <a:avLst/>
                <a:gdLst>
                  <a:gd name="T0" fmla="*/ 244 w 312"/>
                  <a:gd name="T1" fmla="*/ 0 h 303"/>
                  <a:gd name="T2" fmla="*/ 209 w 312"/>
                  <a:gd name="T3" fmla="*/ 12 h 303"/>
                  <a:gd name="T4" fmla="*/ 181 w 312"/>
                  <a:gd name="T5" fmla="*/ 49 h 303"/>
                  <a:gd name="T6" fmla="*/ 198 w 312"/>
                  <a:gd name="T7" fmla="*/ 112 h 303"/>
                  <a:gd name="T8" fmla="*/ 195 w 312"/>
                  <a:gd name="T9" fmla="*/ 112 h 303"/>
                  <a:gd name="T10" fmla="*/ 177 w 312"/>
                  <a:gd name="T11" fmla="*/ 92 h 303"/>
                  <a:gd name="T12" fmla="*/ 92 w 312"/>
                  <a:gd name="T13" fmla="*/ 177 h 303"/>
                  <a:gd name="T14" fmla="*/ 71 w 312"/>
                  <a:gd name="T15" fmla="*/ 174 h 303"/>
                  <a:gd name="T16" fmla="*/ 29 w 312"/>
                  <a:gd name="T17" fmla="*/ 192 h 303"/>
                  <a:gd name="T18" fmla="*/ 7 w 312"/>
                  <a:gd name="T19" fmla="*/ 255 h 303"/>
                  <a:gd name="T20" fmla="*/ 14 w 312"/>
                  <a:gd name="T21" fmla="*/ 266 h 303"/>
                  <a:gd name="T22" fmla="*/ 14 w 312"/>
                  <a:gd name="T23" fmla="*/ 266 h 303"/>
                  <a:gd name="T24" fmla="*/ 53 w 312"/>
                  <a:gd name="T25" fmla="*/ 228 h 303"/>
                  <a:gd name="T26" fmla="*/ 80 w 312"/>
                  <a:gd name="T27" fmla="*/ 255 h 303"/>
                  <a:gd name="T28" fmla="*/ 40 w 312"/>
                  <a:gd name="T29" fmla="*/ 296 h 303"/>
                  <a:gd name="T30" fmla="*/ 70 w 312"/>
                  <a:gd name="T31" fmla="*/ 303 h 303"/>
                  <a:gd name="T32" fmla="*/ 100 w 312"/>
                  <a:gd name="T33" fmla="*/ 295 h 303"/>
                  <a:gd name="T34" fmla="*/ 134 w 312"/>
                  <a:gd name="T35" fmla="*/ 244 h 303"/>
                  <a:gd name="T36" fmla="*/ 116 w 312"/>
                  <a:gd name="T37" fmla="*/ 191 h 303"/>
                  <a:gd name="T38" fmla="*/ 118 w 312"/>
                  <a:gd name="T39" fmla="*/ 190 h 303"/>
                  <a:gd name="T40" fmla="*/ 138 w 312"/>
                  <a:gd name="T41" fmla="*/ 209 h 303"/>
                  <a:gd name="T42" fmla="*/ 222 w 312"/>
                  <a:gd name="T43" fmla="*/ 126 h 303"/>
                  <a:gd name="T44" fmla="*/ 245 w 312"/>
                  <a:gd name="T45" fmla="*/ 129 h 303"/>
                  <a:gd name="T46" fmla="*/ 256 w 312"/>
                  <a:gd name="T47" fmla="*/ 127 h 303"/>
                  <a:gd name="T48" fmla="*/ 298 w 312"/>
                  <a:gd name="T49" fmla="*/ 97 h 303"/>
                  <a:gd name="T50" fmla="*/ 302 w 312"/>
                  <a:gd name="T51" fmla="*/ 34 h 303"/>
                  <a:gd name="T52" fmla="*/ 260 w 312"/>
                  <a:gd name="T53" fmla="*/ 75 h 303"/>
                  <a:gd name="T54" fmla="*/ 234 w 312"/>
                  <a:gd name="T55" fmla="*/ 48 h 303"/>
                  <a:gd name="T56" fmla="*/ 274 w 312"/>
                  <a:gd name="T57" fmla="*/ 7 h 303"/>
                  <a:gd name="T58" fmla="*/ 244 w 312"/>
                  <a:gd name="T5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2" h="303">
                    <a:moveTo>
                      <a:pt x="244" y="0"/>
                    </a:moveTo>
                    <a:cubicBezTo>
                      <a:pt x="231" y="0"/>
                      <a:pt x="219" y="4"/>
                      <a:pt x="209" y="12"/>
                    </a:cubicBezTo>
                    <a:cubicBezTo>
                      <a:pt x="197" y="22"/>
                      <a:pt x="185" y="34"/>
                      <a:pt x="181" y="49"/>
                    </a:cubicBezTo>
                    <a:cubicBezTo>
                      <a:pt x="175" y="72"/>
                      <a:pt x="184" y="94"/>
                      <a:pt x="198" y="112"/>
                    </a:cubicBezTo>
                    <a:cubicBezTo>
                      <a:pt x="197" y="112"/>
                      <a:pt x="196" y="112"/>
                      <a:pt x="195" y="112"/>
                    </a:cubicBezTo>
                    <a:cubicBezTo>
                      <a:pt x="185" y="112"/>
                      <a:pt x="181" y="101"/>
                      <a:pt x="177" y="92"/>
                    </a:cubicBezTo>
                    <a:cubicBezTo>
                      <a:pt x="148" y="120"/>
                      <a:pt x="121" y="150"/>
                      <a:pt x="92" y="177"/>
                    </a:cubicBezTo>
                    <a:cubicBezTo>
                      <a:pt x="85" y="175"/>
                      <a:pt x="78" y="174"/>
                      <a:pt x="71" y="174"/>
                    </a:cubicBezTo>
                    <a:cubicBezTo>
                      <a:pt x="55" y="174"/>
                      <a:pt x="39" y="180"/>
                      <a:pt x="29" y="192"/>
                    </a:cubicBezTo>
                    <a:cubicBezTo>
                      <a:pt x="11" y="207"/>
                      <a:pt x="0" y="232"/>
                      <a:pt x="7" y="255"/>
                    </a:cubicBezTo>
                    <a:cubicBezTo>
                      <a:pt x="9" y="258"/>
                      <a:pt x="9" y="266"/>
                      <a:pt x="14" y="266"/>
                    </a:cubicBezTo>
                    <a:cubicBezTo>
                      <a:pt x="14" y="266"/>
                      <a:pt x="14" y="266"/>
                      <a:pt x="14" y="266"/>
                    </a:cubicBezTo>
                    <a:cubicBezTo>
                      <a:pt x="28" y="254"/>
                      <a:pt x="40" y="240"/>
                      <a:pt x="53" y="228"/>
                    </a:cubicBezTo>
                    <a:cubicBezTo>
                      <a:pt x="62" y="236"/>
                      <a:pt x="71" y="246"/>
                      <a:pt x="80" y="255"/>
                    </a:cubicBezTo>
                    <a:cubicBezTo>
                      <a:pt x="67" y="269"/>
                      <a:pt x="53" y="282"/>
                      <a:pt x="40" y="296"/>
                    </a:cubicBezTo>
                    <a:cubicBezTo>
                      <a:pt x="49" y="300"/>
                      <a:pt x="60" y="303"/>
                      <a:pt x="70" y="303"/>
                    </a:cubicBezTo>
                    <a:cubicBezTo>
                      <a:pt x="81" y="303"/>
                      <a:pt x="91" y="300"/>
                      <a:pt x="100" y="295"/>
                    </a:cubicBezTo>
                    <a:cubicBezTo>
                      <a:pt x="117" y="282"/>
                      <a:pt x="133" y="265"/>
                      <a:pt x="134" y="244"/>
                    </a:cubicBezTo>
                    <a:cubicBezTo>
                      <a:pt x="137" y="224"/>
                      <a:pt x="127" y="206"/>
                      <a:pt x="116" y="191"/>
                    </a:cubicBezTo>
                    <a:cubicBezTo>
                      <a:pt x="117" y="190"/>
                      <a:pt x="117" y="190"/>
                      <a:pt x="118" y="190"/>
                    </a:cubicBezTo>
                    <a:cubicBezTo>
                      <a:pt x="128" y="190"/>
                      <a:pt x="133" y="202"/>
                      <a:pt x="138" y="209"/>
                    </a:cubicBezTo>
                    <a:cubicBezTo>
                      <a:pt x="166" y="182"/>
                      <a:pt x="194" y="153"/>
                      <a:pt x="222" y="126"/>
                    </a:cubicBezTo>
                    <a:cubicBezTo>
                      <a:pt x="230" y="127"/>
                      <a:pt x="237" y="129"/>
                      <a:pt x="245" y="129"/>
                    </a:cubicBezTo>
                    <a:cubicBezTo>
                      <a:pt x="249" y="129"/>
                      <a:pt x="252" y="128"/>
                      <a:pt x="256" y="127"/>
                    </a:cubicBezTo>
                    <a:cubicBezTo>
                      <a:pt x="274" y="125"/>
                      <a:pt x="286" y="110"/>
                      <a:pt x="298" y="97"/>
                    </a:cubicBezTo>
                    <a:cubicBezTo>
                      <a:pt x="312" y="79"/>
                      <a:pt x="311" y="54"/>
                      <a:pt x="302" y="34"/>
                    </a:cubicBezTo>
                    <a:cubicBezTo>
                      <a:pt x="287" y="47"/>
                      <a:pt x="274" y="62"/>
                      <a:pt x="260" y="75"/>
                    </a:cubicBezTo>
                    <a:cubicBezTo>
                      <a:pt x="251" y="66"/>
                      <a:pt x="242" y="57"/>
                      <a:pt x="234" y="48"/>
                    </a:cubicBezTo>
                    <a:cubicBezTo>
                      <a:pt x="247" y="34"/>
                      <a:pt x="261" y="20"/>
                      <a:pt x="274" y="7"/>
                    </a:cubicBezTo>
                    <a:cubicBezTo>
                      <a:pt x="265" y="2"/>
                      <a:pt x="255" y="0"/>
                      <a:pt x="244" y="0"/>
                    </a:cubicBezTo>
                  </a:path>
                </a:pathLst>
              </a:custGeom>
              <a:solidFill>
                <a:srgbClr val="EFECE9"/>
              </a:solidFill>
              <a:ln>
                <a:noFill/>
              </a:ln>
            </p:spPr>
            <p:txBody>
              <a:bodyPr vert="horz" wrap="square" lIns="68580" tIns="34290" rIns="68580" bIns="34290" numCol="1" anchor="t" anchorCtr="0" compatLnSpc="1"/>
              <a:lstStyle/>
              <a:p>
                <a:endParaRPr lang="zh-CN" altLang="en-US" sz="101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矩形 55"/>
              <p:cNvSpPr/>
              <p:nvPr/>
            </p:nvSpPr>
            <p:spPr>
              <a:xfrm>
                <a:off x="2700301" y="2063339"/>
                <a:ext cx="1779691" cy="662083"/>
              </a:xfrm>
              <a:prstGeom prst="rect">
                <a:avLst/>
              </a:prstGeom>
            </p:spPr>
            <p:txBody>
              <a:bodyPr wrap="square">
                <a:spAutoFit/>
              </a:bodyPr>
              <a:lstStyle/>
              <a:p>
                <a:pPr algn="ctr">
                  <a:lnSpc>
                    <a:spcPct val="120000"/>
                  </a:lnSpc>
                </a:pPr>
                <a:r>
                  <a:rPr lang="zh-CN"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dolor sit amet, consectetur adipisicing elit, sed do eiusmod tempor incididunt ut labore et dolore magna</a:t>
                </a:r>
                <a:endPar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4" name="矩形 13"/>
            <p:cNvSpPr/>
            <p:nvPr/>
          </p:nvSpPr>
          <p:spPr>
            <a:xfrm>
              <a:off x="6158634" y="3854870"/>
              <a:ext cx="2558515" cy="2558515"/>
            </a:xfrm>
            <a:prstGeom prst="rect">
              <a:avLst/>
            </a:prstGeom>
            <a:solidFill>
              <a:srgbClr val="52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5" name="组合 14"/>
            <p:cNvGrpSpPr/>
            <p:nvPr/>
          </p:nvGrpSpPr>
          <p:grpSpPr>
            <a:xfrm>
              <a:off x="6221748" y="4273276"/>
              <a:ext cx="2432287" cy="1894660"/>
              <a:chOff x="4664008" y="3300636"/>
              <a:chExt cx="1779691" cy="1386312"/>
            </a:xfrm>
          </p:grpSpPr>
          <p:grpSp>
            <p:nvGrpSpPr>
              <p:cNvPr id="32" name="组合 31"/>
              <p:cNvGrpSpPr>
                <a:grpSpLocks noChangeAspect="1"/>
              </p:cNvGrpSpPr>
              <p:nvPr/>
            </p:nvGrpSpPr>
            <p:grpSpPr>
              <a:xfrm>
                <a:off x="5165110" y="3300636"/>
                <a:ext cx="777487" cy="687441"/>
                <a:chOff x="3676115" y="1160462"/>
                <a:chExt cx="5659574" cy="5004107"/>
              </a:xfrm>
              <a:solidFill>
                <a:schemeClr val="bg1"/>
              </a:solidFill>
            </p:grpSpPr>
            <p:sp>
              <p:nvSpPr>
                <p:cNvPr id="34" name="任意多边形 33"/>
                <p:cNvSpPr/>
                <p:nvPr/>
              </p:nvSpPr>
              <p:spPr>
                <a:xfrm>
                  <a:off x="3676115" y="2915504"/>
                  <a:ext cx="4433135" cy="3249065"/>
                </a:xfrm>
                <a:custGeom>
                  <a:avLst/>
                  <a:gdLst>
                    <a:gd name="connsiteX0" fmla="*/ 1383752 w 4433135"/>
                    <a:gd name="connsiteY0" fmla="*/ 867104 h 3249065"/>
                    <a:gd name="connsiteX1" fmla="*/ 1258108 w 4433135"/>
                    <a:gd name="connsiteY1" fmla="*/ 868142 h 3249065"/>
                    <a:gd name="connsiteX2" fmla="*/ 1210263 w 4433135"/>
                    <a:gd name="connsiteY2" fmla="*/ 944893 h 3249065"/>
                    <a:gd name="connsiteX3" fmla="*/ 1459057 w 4433135"/>
                    <a:gd name="connsiteY3" fmla="*/ 2196531 h 3249065"/>
                    <a:gd name="connsiteX4" fmla="*/ 1733368 w 4433135"/>
                    <a:gd name="connsiteY4" fmla="*/ 2583239 h 3249065"/>
                    <a:gd name="connsiteX5" fmla="*/ 2049146 w 4433135"/>
                    <a:gd name="connsiteY5" fmla="*/ 2583239 h 3249065"/>
                    <a:gd name="connsiteX6" fmla="*/ 2103371 w 4433135"/>
                    <a:gd name="connsiteY6" fmla="*/ 2456304 h 3249065"/>
                    <a:gd name="connsiteX7" fmla="*/ 1832248 w 4433135"/>
                    <a:gd name="connsiteY7" fmla="*/ 1054116 h 3249065"/>
                    <a:gd name="connsiteX8" fmla="*/ 1720610 w 4433135"/>
                    <a:gd name="connsiteY8" fmla="*/ 868142 h 3249065"/>
                    <a:gd name="connsiteX9" fmla="*/ 1511289 w 4433135"/>
                    <a:gd name="connsiteY9" fmla="*/ 867589 h 3249065"/>
                    <a:gd name="connsiteX10" fmla="*/ 1383752 w 4433135"/>
                    <a:gd name="connsiteY10" fmla="*/ 867104 h 3249065"/>
                    <a:gd name="connsiteX11" fmla="*/ 146071 w 4433135"/>
                    <a:gd name="connsiteY11" fmla="*/ 0 h 3249065"/>
                    <a:gd name="connsiteX12" fmla="*/ 882914 w 4433135"/>
                    <a:gd name="connsiteY12" fmla="*/ 0 h 3249065"/>
                    <a:gd name="connsiteX13" fmla="*/ 880954 w 4433135"/>
                    <a:gd name="connsiteY13" fmla="*/ 74488 h 3249065"/>
                    <a:gd name="connsiteX14" fmla="*/ 1122741 w 4433135"/>
                    <a:gd name="connsiteY14" fmla="*/ 461420 h 3249065"/>
                    <a:gd name="connsiteX15" fmla="*/ 1786399 w 4433135"/>
                    <a:gd name="connsiteY15" fmla="*/ 283593 h 3249065"/>
                    <a:gd name="connsiteX16" fmla="*/ 1950131 w 4433135"/>
                    <a:gd name="connsiteY16" fmla="*/ 0 h 3249065"/>
                    <a:gd name="connsiteX17" fmla="*/ 2992123 w 4433135"/>
                    <a:gd name="connsiteY17" fmla="*/ 0 h 3249065"/>
                    <a:gd name="connsiteX18" fmla="*/ 2975391 w 4433135"/>
                    <a:gd name="connsiteY18" fmla="*/ 34734 h 3249065"/>
                    <a:gd name="connsiteX19" fmla="*/ 2853142 w 4433135"/>
                    <a:gd name="connsiteY19" fmla="*/ 640253 h 3249065"/>
                    <a:gd name="connsiteX20" fmla="*/ 2861174 w 4433135"/>
                    <a:gd name="connsiteY20" fmla="*/ 799307 h 3249065"/>
                    <a:gd name="connsiteX21" fmla="*/ 2870542 w 4433135"/>
                    <a:gd name="connsiteY21" fmla="*/ 860687 h 3249065"/>
                    <a:gd name="connsiteX22" fmla="*/ 2849298 w 4433135"/>
                    <a:gd name="connsiteY22" fmla="*/ 859746 h 3249065"/>
                    <a:gd name="connsiteX23" fmla="*/ 2617108 w 4433135"/>
                    <a:gd name="connsiteY23" fmla="*/ 855875 h 3249065"/>
                    <a:gd name="connsiteX24" fmla="*/ 2511161 w 4433135"/>
                    <a:gd name="connsiteY24" fmla="*/ 856055 h 3249065"/>
                    <a:gd name="connsiteX25" fmla="*/ 2397787 w 4433135"/>
                    <a:gd name="connsiteY25" fmla="*/ 858300 h 3249065"/>
                    <a:gd name="connsiteX26" fmla="*/ 2267900 w 4433135"/>
                    <a:gd name="connsiteY26" fmla="*/ 1007867 h 3249065"/>
                    <a:gd name="connsiteX27" fmla="*/ 2452890 w 4433135"/>
                    <a:gd name="connsiteY27" fmla="*/ 2491724 h 3249065"/>
                    <a:gd name="connsiteX28" fmla="*/ 2523737 w 4433135"/>
                    <a:gd name="connsiteY28" fmla="*/ 2594059 h 3249065"/>
                    <a:gd name="connsiteX29" fmla="*/ 2783511 w 4433135"/>
                    <a:gd name="connsiteY29" fmla="*/ 2590123 h 3249065"/>
                    <a:gd name="connsiteX30" fmla="*/ 2846486 w 4433135"/>
                    <a:gd name="connsiteY30" fmla="*/ 2479916 h 3249065"/>
                    <a:gd name="connsiteX31" fmla="*/ 2980514 w 4433135"/>
                    <a:gd name="connsiteY31" fmla="*/ 1369603 h 3249065"/>
                    <a:gd name="connsiteX32" fmla="*/ 2991426 w 4433135"/>
                    <a:gd name="connsiteY32" fmla="*/ 1279059 h 3249065"/>
                    <a:gd name="connsiteX33" fmla="*/ 3040898 w 4433135"/>
                    <a:gd name="connsiteY33" fmla="*/ 1381756 h 3249065"/>
                    <a:gd name="connsiteX34" fmla="*/ 3308774 w 4433135"/>
                    <a:gd name="connsiteY34" fmla="*/ 1740245 h 3249065"/>
                    <a:gd name="connsiteX35" fmla="*/ 3336412 w 4433135"/>
                    <a:gd name="connsiteY35" fmla="*/ 1765365 h 3249065"/>
                    <a:gd name="connsiteX36" fmla="*/ 3296438 w 4433135"/>
                    <a:gd name="connsiteY36" fmla="*/ 1973342 h 3249065"/>
                    <a:gd name="connsiteX37" fmla="*/ 3203877 w 4433135"/>
                    <a:gd name="connsiteY37" fmla="*/ 2456304 h 3249065"/>
                    <a:gd name="connsiteX38" fmla="*/ 3258102 w 4433135"/>
                    <a:gd name="connsiteY38" fmla="*/ 2583239 h 3249065"/>
                    <a:gd name="connsiteX39" fmla="*/ 3573880 w 4433135"/>
                    <a:gd name="connsiteY39" fmla="*/ 2583239 h 3249065"/>
                    <a:gd name="connsiteX40" fmla="*/ 3848192 w 4433135"/>
                    <a:gd name="connsiteY40" fmla="*/ 2196531 h 3249065"/>
                    <a:gd name="connsiteX41" fmla="*/ 3860345 w 4433135"/>
                    <a:gd name="connsiteY41" fmla="*/ 2138945 h 3249065"/>
                    <a:gd name="connsiteX42" fmla="*/ 3868876 w 4433135"/>
                    <a:gd name="connsiteY42" fmla="*/ 2097649 h 3249065"/>
                    <a:gd name="connsiteX43" fmla="*/ 3946171 w 4433135"/>
                    <a:gd name="connsiteY43" fmla="*/ 2125939 h 3249065"/>
                    <a:gd name="connsiteX44" fmla="*/ 4408766 w 4433135"/>
                    <a:gd name="connsiteY44" fmla="*/ 2195877 h 3249065"/>
                    <a:gd name="connsiteX45" fmla="*/ 4433135 w 4433135"/>
                    <a:gd name="connsiteY45" fmla="*/ 2194647 h 3249065"/>
                    <a:gd name="connsiteX46" fmla="*/ 4229977 w 4433135"/>
                    <a:gd name="connsiteY46" fmla="*/ 2999465 h 3249065"/>
                    <a:gd name="connsiteX47" fmla="*/ 3976107 w 4433135"/>
                    <a:gd name="connsiteY47" fmla="*/ 3247430 h 3249065"/>
                    <a:gd name="connsiteX48" fmla="*/ 1337046 w 4433135"/>
                    <a:gd name="connsiteY48" fmla="*/ 3247430 h 3249065"/>
                    <a:gd name="connsiteX49" fmla="*/ 1035944 w 4433135"/>
                    <a:gd name="connsiteY49" fmla="*/ 3023080 h 3249065"/>
                    <a:gd name="connsiteX50" fmla="*/ 507540 w 4433135"/>
                    <a:gd name="connsiteY50" fmla="*/ 904676 h 3249065"/>
                    <a:gd name="connsiteX51" fmla="*/ 501007 w 4433135"/>
                    <a:gd name="connsiteY51" fmla="*/ 876408 h 3249065"/>
                    <a:gd name="connsiteX52" fmla="*/ 146071 w 4433135"/>
                    <a:gd name="connsiteY52" fmla="*/ 876408 h 3249065"/>
                    <a:gd name="connsiteX53" fmla="*/ 0 w 4433135"/>
                    <a:gd name="connsiteY53" fmla="*/ 730337 h 3249065"/>
                    <a:gd name="connsiteX54" fmla="*/ 0 w 4433135"/>
                    <a:gd name="connsiteY54" fmla="*/ 146071 h 3249065"/>
                    <a:gd name="connsiteX55" fmla="*/ 146071 w 4433135"/>
                    <a:gd name="connsiteY55" fmla="*/ 0 h 324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33135" h="3249065">
                      <a:moveTo>
                        <a:pt x="1383752" y="867104"/>
                      </a:moveTo>
                      <a:cubicBezTo>
                        <a:pt x="1340842" y="867128"/>
                        <a:pt x="1298245" y="867404"/>
                        <a:pt x="1258108" y="868142"/>
                      </a:cubicBezTo>
                      <a:cubicBezTo>
                        <a:pt x="1226200" y="868728"/>
                        <a:pt x="1200798" y="897345"/>
                        <a:pt x="1210263" y="944893"/>
                      </a:cubicBezTo>
                      <a:cubicBezTo>
                        <a:pt x="1255501" y="1172141"/>
                        <a:pt x="1399244" y="1917234"/>
                        <a:pt x="1459057" y="2196531"/>
                      </a:cubicBezTo>
                      <a:cubicBezTo>
                        <a:pt x="1517533" y="2469589"/>
                        <a:pt x="1583985" y="2577827"/>
                        <a:pt x="1733368" y="2583239"/>
                      </a:cubicBezTo>
                      <a:cubicBezTo>
                        <a:pt x="1882751" y="2588652"/>
                        <a:pt x="1965151" y="2586683"/>
                        <a:pt x="2049146" y="2583239"/>
                      </a:cubicBezTo>
                      <a:cubicBezTo>
                        <a:pt x="2114849" y="2580546"/>
                        <a:pt x="2126761" y="2578319"/>
                        <a:pt x="2103371" y="2456304"/>
                      </a:cubicBezTo>
                      <a:cubicBezTo>
                        <a:pt x="2054855" y="2203216"/>
                        <a:pt x="1887410" y="1326877"/>
                        <a:pt x="1832248" y="1054116"/>
                      </a:cubicBezTo>
                      <a:cubicBezTo>
                        <a:pt x="1820648" y="996757"/>
                        <a:pt x="1822680" y="866667"/>
                        <a:pt x="1720610" y="868142"/>
                      </a:cubicBezTo>
                      <a:cubicBezTo>
                        <a:pt x="1669576" y="868880"/>
                        <a:pt x="1594087" y="868142"/>
                        <a:pt x="1511289" y="867589"/>
                      </a:cubicBezTo>
                      <a:cubicBezTo>
                        <a:pt x="1469890" y="867313"/>
                        <a:pt x="1426663" y="867082"/>
                        <a:pt x="1383752" y="867104"/>
                      </a:cubicBezTo>
                      <a:close/>
                      <a:moveTo>
                        <a:pt x="146071" y="0"/>
                      </a:moveTo>
                      <a:lnTo>
                        <a:pt x="882914" y="0"/>
                      </a:lnTo>
                      <a:lnTo>
                        <a:pt x="880954" y="74488"/>
                      </a:lnTo>
                      <a:cubicBezTo>
                        <a:pt x="891949" y="230061"/>
                        <a:pt x="977510" y="377571"/>
                        <a:pt x="1122741" y="461420"/>
                      </a:cubicBezTo>
                      <a:cubicBezTo>
                        <a:pt x="1355110" y="595579"/>
                        <a:pt x="1652240" y="515962"/>
                        <a:pt x="1786399" y="283593"/>
                      </a:cubicBezTo>
                      <a:lnTo>
                        <a:pt x="1950131" y="0"/>
                      </a:lnTo>
                      <a:lnTo>
                        <a:pt x="2992123" y="0"/>
                      </a:lnTo>
                      <a:lnTo>
                        <a:pt x="2975391" y="34734"/>
                      </a:lnTo>
                      <a:cubicBezTo>
                        <a:pt x="2896672" y="220847"/>
                        <a:pt x="2853142" y="425466"/>
                        <a:pt x="2853142" y="640253"/>
                      </a:cubicBezTo>
                      <a:cubicBezTo>
                        <a:pt x="2853142" y="693950"/>
                        <a:pt x="2855863" y="747011"/>
                        <a:pt x="2861174" y="799307"/>
                      </a:cubicBezTo>
                      <a:lnTo>
                        <a:pt x="2870542" y="860687"/>
                      </a:lnTo>
                      <a:lnTo>
                        <a:pt x="2849298" y="859746"/>
                      </a:lnTo>
                      <a:cubicBezTo>
                        <a:pt x="2785069" y="857540"/>
                        <a:pt x="2699546" y="856201"/>
                        <a:pt x="2617108" y="855875"/>
                      </a:cubicBezTo>
                      <a:cubicBezTo>
                        <a:pt x="2580470" y="855730"/>
                        <a:pt x="2544440" y="855786"/>
                        <a:pt x="2511161" y="856055"/>
                      </a:cubicBezTo>
                      <a:cubicBezTo>
                        <a:pt x="2466789" y="856415"/>
                        <a:pt x="2427307" y="857152"/>
                        <a:pt x="2397787" y="858300"/>
                      </a:cubicBezTo>
                      <a:cubicBezTo>
                        <a:pt x="2279708" y="862892"/>
                        <a:pt x="2261098" y="953733"/>
                        <a:pt x="2267900" y="1007867"/>
                      </a:cubicBezTo>
                      <a:cubicBezTo>
                        <a:pt x="2330617" y="1506995"/>
                        <a:pt x="2441738" y="2400541"/>
                        <a:pt x="2452890" y="2491724"/>
                      </a:cubicBezTo>
                      <a:cubicBezTo>
                        <a:pt x="2464042" y="2582907"/>
                        <a:pt x="2468634" y="2577660"/>
                        <a:pt x="2523737" y="2594059"/>
                      </a:cubicBezTo>
                      <a:lnTo>
                        <a:pt x="2783511" y="2590123"/>
                      </a:lnTo>
                      <a:cubicBezTo>
                        <a:pt x="2840561" y="2589259"/>
                        <a:pt x="2834023" y="2573068"/>
                        <a:pt x="2846486" y="2479916"/>
                      </a:cubicBezTo>
                      <a:cubicBezTo>
                        <a:pt x="2855055" y="2415875"/>
                        <a:pt x="2930735" y="1783074"/>
                        <a:pt x="2980514" y="1369603"/>
                      </a:cubicBezTo>
                      <a:lnTo>
                        <a:pt x="2991426" y="1279059"/>
                      </a:lnTo>
                      <a:lnTo>
                        <a:pt x="3040898" y="1381756"/>
                      </a:lnTo>
                      <a:cubicBezTo>
                        <a:pt x="3112742" y="1514009"/>
                        <a:pt x="3203207" y="1634678"/>
                        <a:pt x="3308774" y="1740245"/>
                      </a:cubicBezTo>
                      <a:lnTo>
                        <a:pt x="3336412" y="1765365"/>
                      </a:lnTo>
                      <a:lnTo>
                        <a:pt x="3296438" y="1973342"/>
                      </a:lnTo>
                      <a:cubicBezTo>
                        <a:pt x="3256989" y="2178844"/>
                        <a:pt x="3222071" y="2361396"/>
                        <a:pt x="3203877" y="2456304"/>
                      </a:cubicBezTo>
                      <a:cubicBezTo>
                        <a:pt x="3180486" y="2578319"/>
                        <a:pt x="3192398" y="2580546"/>
                        <a:pt x="3258102" y="2583239"/>
                      </a:cubicBezTo>
                      <a:cubicBezTo>
                        <a:pt x="3342096" y="2586683"/>
                        <a:pt x="3424497" y="2588652"/>
                        <a:pt x="3573880" y="2583239"/>
                      </a:cubicBezTo>
                      <a:cubicBezTo>
                        <a:pt x="3723264" y="2577827"/>
                        <a:pt x="3789714" y="2469589"/>
                        <a:pt x="3848192" y="2196531"/>
                      </a:cubicBezTo>
                      <a:cubicBezTo>
                        <a:pt x="3851930" y="2179075"/>
                        <a:pt x="3855996" y="2159800"/>
                        <a:pt x="3860345" y="2138945"/>
                      </a:cubicBezTo>
                      <a:lnTo>
                        <a:pt x="3868876" y="2097649"/>
                      </a:lnTo>
                      <a:lnTo>
                        <a:pt x="3946171" y="2125939"/>
                      </a:lnTo>
                      <a:cubicBezTo>
                        <a:pt x="4092305" y="2171392"/>
                        <a:pt x="4247676" y="2195877"/>
                        <a:pt x="4408766" y="2195877"/>
                      </a:cubicBezTo>
                      <a:lnTo>
                        <a:pt x="4433135" y="2194647"/>
                      </a:lnTo>
                      <a:lnTo>
                        <a:pt x="4229977" y="2999465"/>
                      </a:lnTo>
                      <a:cubicBezTo>
                        <a:pt x="4192585" y="3135255"/>
                        <a:pt x="4084504" y="3248248"/>
                        <a:pt x="3976107" y="3247430"/>
                      </a:cubicBezTo>
                      <a:cubicBezTo>
                        <a:pt x="3103632" y="3240841"/>
                        <a:pt x="1474260" y="3253335"/>
                        <a:pt x="1337046" y="3247430"/>
                      </a:cubicBezTo>
                      <a:cubicBezTo>
                        <a:pt x="1199831" y="3241526"/>
                        <a:pt x="1075123" y="3182143"/>
                        <a:pt x="1035944" y="3023080"/>
                      </a:cubicBezTo>
                      <a:cubicBezTo>
                        <a:pt x="943259" y="2646780"/>
                        <a:pt x="638350" y="1461446"/>
                        <a:pt x="507540" y="904676"/>
                      </a:cubicBezTo>
                      <a:lnTo>
                        <a:pt x="501007" y="876408"/>
                      </a:lnTo>
                      <a:lnTo>
                        <a:pt x="146071" y="876408"/>
                      </a:lnTo>
                      <a:cubicBezTo>
                        <a:pt x="65398" y="876408"/>
                        <a:pt x="0" y="811010"/>
                        <a:pt x="0" y="730337"/>
                      </a:cubicBezTo>
                      <a:lnTo>
                        <a:pt x="0" y="146071"/>
                      </a:lnTo>
                      <a:cubicBezTo>
                        <a:pt x="0" y="65398"/>
                        <a:pt x="65398" y="0"/>
                        <a:pt x="146071" y="0"/>
                      </a:cubicBezTo>
                      <a:close/>
                    </a:path>
                  </a:pathLst>
                </a:cu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圆角矩形 34"/>
                <p:cNvSpPr/>
                <p:nvPr/>
              </p:nvSpPr>
              <p:spPr>
                <a:xfrm rot="18000000">
                  <a:off x="4361123" y="1903929"/>
                  <a:ext cx="2151747" cy="664814"/>
                </a:xfrm>
                <a:prstGeom prst="roundRect">
                  <a:avLst>
                    <a:gd name="adj" fmla="val 50000"/>
                  </a:avLst>
                </a:pr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任意多边形 35"/>
                <p:cNvSpPr/>
                <p:nvPr/>
              </p:nvSpPr>
              <p:spPr>
                <a:xfrm rot="3600000" flipH="1">
                  <a:off x="6549512" y="1435724"/>
                  <a:ext cx="1070472" cy="664814"/>
                </a:xfrm>
                <a:custGeom>
                  <a:avLst/>
                  <a:gdLst>
                    <a:gd name="connsiteX0" fmla="*/ 1013702 w 1070472"/>
                    <a:gd name="connsiteY0" fmla="*/ 146555 h 664814"/>
                    <a:gd name="connsiteX1" fmla="*/ 738065 w 1070472"/>
                    <a:gd name="connsiteY1" fmla="*/ 0 h 664814"/>
                    <a:gd name="connsiteX2" fmla="*/ 0 w 1070472"/>
                    <a:gd name="connsiteY2" fmla="*/ 0 h 664814"/>
                    <a:gd name="connsiteX3" fmla="*/ 4980 w 1070472"/>
                    <a:gd name="connsiteY3" fmla="*/ 17857 h 664814"/>
                    <a:gd name="connsiteX4" fmla="*/ 21373 w 1070472"/>
                    <a:gd name="connsiteY4" fmla="*/ 616834 h 664814"/>
                    <a:gd name="connsiteX5" fmla="*/ 10941 w 1070472"/>
                    <a:gd name="connsiteY5" fmla="*/ 664814 h 664814"/>
                    <a:gd name="connsiteX6" fmla="*/ 738065 w 1070472"/>
                    <a:gd name="connsiteY6" fmla="*/ 664814 h 664814"/>
                    <a:gd name="connsiteX7" fmla="*/ 1070472 w 1070472"/>
                    <a:gd name="connsiteY7" fmla="*/ 332407 h 664814"/>
                    <a:gd name="connsiteX8" fmla="*/ 1013702 w 1070472"/>
                    <a:gd name="connsiteY8" fmla="*/ 146555 h 66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0472" h="664814">
                      <a:moveTo>
                        <a:pt x="1013702" y="146555"/>
                      </a:moveTo>
                      <a:cubicBezTo>
                        <a:pt x="953966" y="58134"/>
                        <a:pt x="852804" y="0"/>
                        <a:pt x="738065" y="0"/>
                      </a:cubicBezTo>
                      <a:lnTo>
                        <a:pt x="0" y="0"/>
                      </a:lnTo>
                      <a:lnTo>
                        <a:pt x="4980" y="17857"/>
                      </a:lnTo>
                      <a:cubicBezTo>
                        <a:pt x="49918" y="216899"/>
                        <a:pt x="54365" y="420356"/>
                        <a:pt x="21373" y="616834"/>
                      </a:cubicBezTo>
                      <a:lnTo>
                        <a:pt x="10941" y="664814"/>
                      </a:lnTo>
                      <a:lnTo>
                        <a:pt x="738065" y="664814"/>
                      </a:lnTo>
                      <a:cubicBezTo>
                        <a:pt x="921648" y="664814"/>
                        <a:pt x="1070472" y="515990"/>
                        <a:pt x="1070472" y="332407"/>
                      </a:cubicBezTo>
                      <a:cubicBezTo>
                        <a:pt x="1070472" y="263563"/>
                        <a:pt x="1049544" y="199608"/>
                        <a:pt x="1013702" y="146555"/>
                      </a:cubicBezTo>
                      <a:close/>
                    </a:path>
                  </a:pathLst>
                </a:cu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任意多边形 36"/>
                <p:cNvSpPr/>
                <p:nvPr/>
              </p:nvSpPr>
              <p:spPr>
                <a:xfrm>
                  <a:off x="6834073" y="2304949"/>
                  <a:ext cx="2501616" cy="2501616"/>
                </a:xfrm>
                <a:custGeom>
                  <a:avLst/>
                  <a:gdLst>
                    <a:gd name="connsiteX0" fmla="*/ 1250808 w 2501616"/>
                    <a:gd name="connsiteY0" fmla="*/ 432015 h 2501616"/>
                    <a:gd name="connsiteX1" fmla="*/ 1054370 w 2501616"/>
                    <a:gd name="connsiteY1" fmla="*/ 628453 h 2501616"/>
                    <a:gd name="connsiteX2" fmla="*/ 1054370 w 2501616"/>
                    <a:gd name="connsiteY2" fmla="*/ 1086456 h 2501616"/>
                    <a:gd name="connsiteX3" fmla="*/ 628453 w 2501616"/>
                    <a:gd name="connsiteY3" fmla="*/ 1086456 h 2501616"/>
                    <a:gd name="connsiteX4" fmla="*/ 432015 w 2501616"/>
                    <a:gd name="connsiteY4" fmla="*/ 1282894 h 2501616"/>
                    <a:gd name="connsiteX5" fmla="*/ 628453 w 2501616"/>
                    <a:gd name="connsiteY5" fmla="*/ 1479332 h 2501616"/>
                    <a:gd name="connsiteX6" fmla="*/ 1054370 w 2501616"/>
                    <a:gd name="connsiteY6" fmla="*/ 1479332 h 2501616"/>
                    <a:gd name="connsiteX7" fmla="*/ 1054370 w 2501616"/>
                    <a:gd name="connsiteY7" fmla="*/ 1873163 h 2501616"/>
                    <a:gd name="connsiteX8" fmla="*/ 1250808 w 2501616"/>
                    <a:gd name="connsiteY8" fmla="*/ 2069601 h 2501616"/>
                    <a:gd name="connsiteX9" fmla="*/ 1447246 w 2501616"/>
                    <a:gd name="connsiteY9" fmla="*/ 1873163 h 2501616"/>
                    <a:gd name="connsiteX10" fmla="*/ 1447246 w 2501616"/>
                    <a:gd name="connsiteY10" fmla="*/ 1479332 h 2501616"/>
                    <a:gd name="connsiteX11" fmla="*/ 1873163 w 2501616"/>
                    <a:gd name="connsiteY11" fmla="*/ 1479332 h 2501616"/>
                    <a:gd name="connsiteX12" fmla="*/ 2069601 w 2501616"/>
                    <a:gd name="connsiteY12" fmla="*/ 1282894 h 2501616"/>
                    <a:gd name="connsiteX13" fmla="*/ 1873163 w 2501616"/>
                    <a:gd name="connsiteY13" fmla="*/ 1086456 h 2501616"/>
                    <a:gd name="connsiteX14" fmla="*/ 1447246 w 2501616"/>
                    <a:gd name="connsiteY14" fmla="*/ 1086456 h 2501616"/>
                    <a:gd name="connsiteX15" fmla="*/ 1447246 w 2501616"/>
                    <a:gd name="connsiteY15" fmla="*/ 628453 h 2501616"/>
                    <a:gd name="connsiteX16" fmla="*/ 1250808 w 2501616"/>
                    <a:gd name="connsiteY16" fmla="*/ 432015 h 2501616"/>
                    <a:gd name="connsiteX17" fmla="*/ 1250808 w 2501616"/>
                    <a:gd name="connsiteY17" fmla="*/ 0 h 2501616"/>
                    <a:gd name="connsiteX18" fmla="*/ 2501616 w 2501616"/>
                    <a:gd name="connsiteY18" fmla="*/ 1250808 h 2501616"/>
                    <a:gd name="connsiteX19" fmla="*/ 1250808 w 2501616"/>
                    <a:gd name="connsiteY19" fmla="*/ 2501616 h 2501616"/>
                    <a:gd name="connsiteX20" fmla="*/ 0 w 2501616"/>
                    <a:gd name="connsiteY20" fmla="*/ 1250808 h 2501616"/>
                    <a:gd name="connsiteX21" fmla="*/ 1250808 w 2501616"/>
                    <a:gd name="connsiteY21" fmla="*/ 0 h 250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616" h="2501616">
                      <a:moveTo>
                        <a:pt x="1250808" y="432015"/>
                      </a:moveTo>
                      <a:cubicBezTo>
                        <a:pt x="1142318" y="432015"/>
                        <a:pt x="1054370" y="519963"/>
                        <a:pt x="1054370" y="628453"/>
                      </a:cubicBezTo>
                      <a:lnTo>
                        <a:pt x="1054370" y="1086456"/>
                      </a:lnTo>
                      <a:lnTo>
                        <a:pt x="628453" y="1086456"/>
                      </a:lnTo>
                      <a:cubicBezTo>
                        <a:pt x="519963" y="1086456"/>
                        <a:pt x="432015" y="1174404"/>
                        <a:pt x="432015" y="1282894"/>
                      </a:cubicBezTo>
                      <a:cubicBezTo>
                        <a:pt x="432015" y="1391384"/>
                        <a:pt x="519963" y="1479332"/>
                        <a:pt x="628453" y="1479332"/>
                      </a:cubicBezTo>
                      <a:lnTo>
                        <a:pt x="1054370" y="1479332"/>
                      </a:lnTo>
                      <a:lnTo>
                        <a:pt x="1054370" y="1873163"/>
                      </a:lnTo>
                      <a:cubicBezTo>
                        <a:pt x="1054370" y="1981653"/>
                        <a:pt x="1142318" y="2069601"/>
                        <a:pt x="1250808" y="2069601"/>
                      </a:cubicBezTo>
                      <a:cubicBezTo>
                        <a:pt x="1359298" y="2069601"/>
                        <a:pt x="1447246" y="1981653"/>
                        <a:pt x="1447246" y="1873163"/>
                      </a:cubicBezTo>
                      <a:lnTo>
                        <a:pt x="1447246" y="1479332"/>
                      </a:lnTo>
                      <a:lnTo>
                        <a:pt x="1873163" y="1479332"/>
                      </a:lnTo>
                      <a:cubicBezTo>
                        <a:pt x="1981653" y="1479332"/>
                        <a:pt x="2069601" y="1391384"/>
                        <a:pt x="2069601" y="1282894"/>
                      </a:cubicBezTo>
                      <a:cubicBezTo>
                        <a:pt x="2069601" y="1174404"/>
                        <a:pt x="1981653" y="1086456"/>
                        <a:pt x="1873163" y="1086456"/>
                      </a:cubicBezTo>
                      <a:lnTo>
                        <a:pt x="1447246" y="1086456"/>
                      </a:lnTo>
                      <a:lnTo>
                        <a:pt x="1447246" y="628453"/>
                      </a:lnTo>
                      <a:cubicBezTo>
                        <a:pt x="1447246" y="519963"/>
                        <a:pt x="1359298" y="432015"/>
                        <a:pt x="1250808" y="432015"/>
                      </a:cubicBezTo>
                      <a:close/>
                      <a:moveTo>
                        <a:pt x="1250808" y="0"/>
                      </a:moveTo>
                      <a:cubicBezTo>
                        <a:pt x="1941610" y="0"/>
                        <a:pt x="2501616" y="560006"/>
                        <a:pt x="2501616" y="1250808"/>
                      </a:cubicBezTo>
                      <a:cubicBezTo>
                        <a:pt x="2501616" y="1941610"/>
                        <a:pt x="1941610" y="2501616"/>
                        <a:pt x="1250808" y="2501616"/>
                      </a:cubicBezTo>
                      <a:cubicBezTo>
                        <a:pt x="560006" y="2501616"/>
                        <a:pt x="0" y="1941610"/>
                        <a:pt x="0" y="1250808"/>
                      </a:cubicBezTo>
                      <a:cubicBezTo>
                        <a:pt x="0" y="560006"/>
                        <a:pt x="560006" y="0"/>
                        <a:pt x="1250808" y="0"/>
                      </a:cubicBezTo>
                      <a:close/>
                    </a:path>
                  </a:pathLst>
                </a:custGeom>
                <a:solidFill>
                  <a:srgbClr val="EFE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3" name="矩形 55"/>
              <p:cNvSpPr/>
              <p:nvPr/>
            </p:nvSpPr>
            <p:spPr>
              <a:xfrm>
                <a:off x="4664008" y="4024865"/>
                <a:ext cx="1779691" cy="662083"/>
              </a:xfrm>
              <a:prstGeom prst="rect">
                <a:avLst/>
              </a:prstGeom>
            </p:spPr>
            <p:txBody>
              <a:bodyPr wrap="square">
                <a:spAutoFit/>
              </a:bodyPr>
              <a:lstStyle/>
              <a:p>
                <a:pPr algn="ctr">
                  <a:lnSpc>
                    <a:spcPct val="120000"/>
                  </a:lnSpc>
                </a:pPr>
                <a:r>
                  <a:rPr lang="zh-CN"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dolor sit amet, consectetur adipisicing elit, sed do eiusmod tempor incididunt ut labore et dolore magna</a:t>
                </a:r>
                <a:endPar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6" name="组合 15"/>
            <p:cNvGrpSpPr/>
            <p:nvPr/>
          </p:nvGrpSpPr>
          <p:grpSpPr>
            <a:xfrm>
              <a:off x="3406883" y="3872203"/>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30" name="矩形 29"/>
              <p:cNvSpPr/>
              <p:nvPr/>
            </p:nvSpPr>
            <p:spPr>
              <a:xfrm>
                <a:off x="2654121" y="941981"/>
                <a:ext cx="1872051" cy="1872051"/>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矩形 55"/>
              <p:cNvSpPr/>
              <p:nvPr/>
            </p:nvSpPr>
            <p:spPr>
              <a:xfrm>
                <a:off x="2700301" y="1975899"/>
                <a:ext cx="1779691" cy="662083"/>
              </a:xfrm>
              <a:prstGeom prst="rect">
                <a:avLst/>
              </a:prstGeom>
              <a:noFill/>
            </p:spPr>
            <p:txBody>
              <a:bodyPr wrap="square">
                <a:spAutoFit/>
              </a:bodyPr>
              <a:lstStyle/>
              <a:p>
                <a:pPr algn="ctr">
                  <a:lnSpc>
                    <a:spcPct val="120000"/>
                  </a:lnSpc>
                </a:pPr>
                <a:r>
                  <a:rPr lang="zh-CN"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dolor sit amet, consectetur adipisicing elit, sed do eiusmod tempor incididunt ut labore et dolore magna</a:t>
                </a:r>
                <a:endPar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7" name="Freeform 17"/>
            <p:cNvSpPr>
              <a:spLocks noChangeArrowheads="1"/>
            </p:cNvSpPr>
            <p:nvPr/>
          </p:nvSpPr>
          <p:spPr bwMode="auto">
            <a:xfrm>
              <a:off x="4343970" y="4353306"/>
              <a:ext cx="722542" cy="835513"/>
            </a:xfrm>
            <a:custGeom>
              <a:avLst/>
              <a:gdLst>
                <a:gd name="T0" fmla="*/ 2147483647 w 509"/>
                <a:gd name="T1" fmla="*/ 2147483647 h 587"/>
                <a:gd name="T2" fmla="*/ 2147483647 w 509"/>
                <a:gd name="T3" fmla="*/ 2147483647 h 587"/>
                <a:gd name="T4" fmla="*/ 2147483647 w 509"/>
                <a:gd name="T5" fmla="*/ 2147483647 h 587"/>
                <a:gd name="T6" fmla="*/ 2147483647 w 509"/>
                <a:gd name="T7" fmla="*/ 2147483647 h 587"/>
                <a:gd name="T8" fmla="*/ 2147483647 w 509"/>
                <a:gd name="T9" fmla="*/ 2147483647 h 587"/>
                <a:gd name="T10" fmla="*/ 2147483647 w 509"/>
                <a:gd name="T11" fmla="*/ 2147483647 h 587"/>
                <a:gd name="T12" fmla="*/ 2147483647 w 509"/>
                <a:gd name="T13" fmla="*/ 2147483647 h 587"/>
                <a:gd name="T14" fmla="*/ 2147483647 w 509"/>
                <a:gd name="T15" fmla="*/ 2147483647 h 587"/>
                <a:gd name="T16" fmla="*/ 2147483647 w 509"/>
                <a:gd name="T17" fmla="*/ 2147483647 h 587"/>
                <a:gd name="T18" fmla="*/ 2147483647 w 509"/>
                <a:gd name="T19" fmla="*/ 2147483647 h 587"/>
                <a:gd name="T20" fmla="*/ 2147483647 w 509"/>
                <a:gd name="T21" fmla="*/ 2147483647 h 587"/>
                <a:gd name="T22" fmla="*/ 2147483647 w 509"/>
                <a:gd name="T23" fmla="*/ 2147483647 h 587"/>
                <a:gd name="T24" fmla="*/ 2147483647 w 509"/>
                <a:gd name="T25" fmla="*/ 2147483647 h 587"/>
                <a:gd name="T26" fmla="*/ 2147483647 w 509"/>
                <a:gd name="T27" fmla="*/ 2147483647 h 587"/>
                <a:gd name="T28" fmla="*/ 2147483647 w 509"/>
                <a:gd name="T29" fmla="*/ 2147483647 h 587"/>
                <a:gd name="T30" fmla="*/ 2147483647 w 509"/>
                <a:gd name="T31" fmla="*/ 2147483647 h 587"/>
                <a:gd name="T32" fmla="*/ 2147483647 w 509"/>
                <a:gd name="T33" fmla="*/ 2147483647 h 587"/>
                <a:gd name="T34" fmla="*/ 2147483647 w 509"/>
                <a:gd name="T35" fmla="*/ 2147483647 h 587"/>
                <a:gd name="T36" fmla="*/ 2147483647 w 509"/>
                <a:gd name="T37" fmla="*/ 2147483647 h 587"/>
                <a:gd name="T38" fmla="*/ 2147483647 w 509"/>
                <a:gd name="T39" fmla="*/ 2147483647 h 587"/>
                <a:gd name="T40" fmla="*/ 2147483647 w 509"/>
                <a:gd name="T41" fmla="*/ 2147483647 h 587"/>
                <a:gd name="T42" fmla="*/ 2147483647 w 509"/>
                <a:gd name="T43" fmla="*/ 2147483647 h 587"/>
                <a:gd name="T44" fmla="*/ 2147483647 w 509"/>
                <a:gd name="T45" fmla="*/ 2147483647 h 587"/>
                <a:gd name="T46" fmla="*/ 2147483647 w 509"/>
                <a:gd name="T47" fmla="*/ 2147483647 h 587"/>
                <a:gd name="T48" fmla="*/ 2147483647 w 509"/>
                <a:gd name="T49" fmla="*/ 2147483647 h 587"/>
                <a:gd name="T50" fmla="*/ 0 w 509"/>
                <a:gd name="T51" fmla="*/ 2147483647 h 587"/>
                <a:gd name="T52" fmla="*/ 0 w 509"/>
                <a:gd name="T53" fmla="*/ 2147483647 h 587"/>
                <a:gd name="T54" fmla="*/ 2147483647 w 509"/>
                <a:gd name="T55" fmla="*/ 0 h 587"/>
                <a:gd name="T56" fmla="*/ 2147483647 w 509"/>
                <a:gd name="T57" fmla="*/ 0 h 587"/>
                <a:gd name="T58" fmla="*/ 2147483647 w 509"/>
                <a:gd name="T59" fmla="*/ 0 h 587"/>
                <a:gd name="T60" fmla="*/ 2147483647 w 509"/>
                <a:gd name="T61" fmla="*/ 0 h 587"/>
                <a:gd name="T62" fmla="*/ 2147483647 w 509"/>
                <a:gd name="T63" fmla="*/ 2147483647 h 587"/>
                <a:gd name="T64" fmla="*/ 2147483647 w 509"/>
                <a:gd name="T65" fmla="*/ 2147483647 h 587"/>
                <a:gd name="T66" fmla="*/ 2147483647 w 509"/>
                <a:gd name="T67" fmla="*/ 2147483647 h 587"/>
                <a:gd name="T68" fmla="*/ 2147483647 w 509"/>
                <a:gd name="T69" fmla="*/ 2147483647 h 587"/>
                <a:gd name="T70" fmla="*/ 2147483647 w 509"/>
                <a:gd name="T71" fmla="*/ 2147483647 h 587"/>
                <a:gd name="T72" fmla="*/ 2147483647 w 509"/>
                <a:gd name="T73" fmla="*/ 2147483647 h 587"/>
                <a:gd name="T74" fmla="*/ 2147483647 w 509"/>
                <a:gd name="T75" fmla="*/ 2147483647 h 587"/>
                <a:gd name="T76" fmla="*/ 2147483647 w 509"/>
                <a:gd name="T77" fmla="*/ 2147483647 h 587"/>
                <a:gd name="T78" fmla="*/ 2147483647 w 509"/>
                <a:gd name="T79" fmla="*/ 2147483647 h 587"/>
                <a:gd name="T80" fmla="*/ 2147483647 w 509"/>
                <a:gd name="T81" fmla="*/ 2147483647 h 587"/>
                <a:gd name="T82" fmla="*/ 2147483647 w 509"/>
                <a:gd name="T83" fmla="*/ 2147483647 h 587"/>
                <a:gd name="T84" fmla="*/ 2147483647 w 509"/>
                <a:gd name="T85" fmla="*/ 2147483647 h 587"/>
                <a:gd name="T86" fmla="*/ 2147483647 w 509"/>
                <a:gd name="T87" fmla="*/ 0 h 587"/>
                <a:gd name="T88" fmla="*/ 2147483647 w 509"/>
                <a:gd name="T89" fmla="*/ 0 h 587"/>
                <a:gd name="T90" fmla="*/ 2147483647 w 509"/>
                <a:gd name="T91" fmla="*/ 2147483647 h 587"/>
                <a:gd name="T92" fmla="*/ 2147483647 w 509"/>
                <a:gd name="T93" fmla="*/ 2147483647 h 587"/>
                <a:gd name="T94" fmla="*/ 2147483647 w 509"/>
                <a:gd name="T95" fmla="*/ 2147483647 h 5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9" h="587">
                  <a:moveTo>
                    <a:pt x="480" y="452"/>
                  </a:moveTo>
                  <a:lnTo>
                    <a:pt x="480" y="452"/>
                  </a:lnTo>
                  <a:cubicBezTo>
                    <a:pt x="473" y="452"/>
                    <a:pt x="466" y="452"/>
                    <a:pt x="459" y="445"/>
                  </a:cubicBezTo>
                  <a:cubicBezTo>
                    <a:pt x="438" y="424"/>
                    <a:pt x="438" y="424"/>
                    <a:pt x="438" y="424"/>
                  </a:cubicBezTo>
                  <a:cubicBezTo>
                    <a:pt x="438" y="558"/>
                    <a:pt x="438" y="558"/>
                    <a:pt x="438" y="558"/>
                  </a:cubicBezTo>
                  <a:cubicBezTo>
                    <a:pt x="438" y="572"/>
                    <a:pt x="431" y="586"/>
                    <a:pt x="409" y="586"/>
                  </a:cubicBezTo>
                  <a:cubicBezTo>
                    <a:pt x="395" y="586"/>
                    <a:pt x="381" y="572"/>
                    <a:pt x="381" y="558"/>
                  </a:cubicBezTo>
                  <a:cubicBezTo>
                    <a:pt x="381" y="424"/>
                    <a:pt x="381" y="424"/>
                    <a:pt x="381" y="424"/>
                  </a:cubicBezTo>
                  <a:cubicBezTo>
                    <a:pt x="367" y="445"/>
                    <a:pt x="367" y="445"/>
                    <a:pt x="367" y="445"/>
                  </a:cubicBezTo>
                  <a:cubicBezTo>
                    <a:pt x="360" y="452"/>
                    <a:pt x="353" y="452"/>
                    <a:pt x="346" y="452"/>
                  </a:cubicBezTo>
                  <a:cubicBezTo>
                    <a:pt x="332" y="452"/>
                    <a:pt x="318" y="438"/>
                    <a:pt x="318" y="424"/>
                  </a:cubicBezTo>
                  <a:cubicBezTo>
                    <a:pt x="318" y="417"/>
                    <a:pt x="318" y="410"/>
                    <a:pt x="325" y="403"/>
                  </a:cubicBezTo>
                  <a:cubicBezTo>
                    <a:pt x="395" y="339"/>
                    <a:pt x="395" y="339"/>
                    <a:pt x="395" y="339"/>
                  </a:cubicBezTo>
                  <a:cubicBezTo>
                    <a:pt x="395" y="332"/>
                    <a:pt x="402" y="332"/>
                    <a:pt x="409" y="332"/>
                  </a:cubicBezTo>
                  <a:cubicBezTo>
                    <a:pt x="417" y="332"/>
                    <a:pt x="424" y="332"/>
                    <a:pt x="431" y="339"/>
                  </a:cubicBezTo>
                  <a:cubicBezTo>
                    <a:pt x="494" y="403"/>
                    <a:pt x="494" y="403"/>
                    <a:pt x="494" y="403"/>
                  </a:cubicBezTo>
                  <a:cubicBezTo>
                    <a:pt x="501" y="410"/>
                    <a:pt x="508" y="417"/>
                    <a:pt x="508" y="424"/>
                  </a:cubicBezTo>
                  <a:cubicBezTo>
                    <a:pt x="508" y="438"/>
                    <a:pt x="494" y="452"/>
                    <a:pt x="480" y="452"/>
                  </a:cubicBezTo>
                  <a:close/>
                  <a:moveTo>
                    <a:pt x="304" y="381"/>
                  </a:moveTo>
                  <a:lnTo>
                    <a:pt x="304" y="381"/>
                  </a:lnTo>
                  <a:cubicBezTo>
                    <a:pt x="296" y="395"/>
                    <a:pt x="289" y="410"/>
                    <a:pt x="289" y="424"/>
                  </a:cubicBezTo>
                  <a:cubicBezTo>
                    <a:pt x="289" y="452"/>
                    <a:pt x="318" y="480"/>
                    <a:pt x="346" y="480"/>
                  </a:cubicBezTo>
                  <a:lnTo>
                    <a:pt x="353" y="480"/>
                  </a:lnTo>
                  <a:cubicBezTo>
                    <a:pt x="353" y="544"/>
                    <a:pt x="353" y="544"/>
                    <a:pt x="353" y="544"/>
                  </a:cubicBezTo>
                  <a:cubicBezTo>
                    <a:pt x="28" y="544"/>
                    <a:pt x="28" y="544"/>
                    <a:pt x="28" y="544"/>
                  </a:cubicBezTo>
                  <a:cubicBezTo>
                    <a:pt x="7" y="544"/>
                    <a:pt x="0" y="537"/>
                    <a:pt x="0" y="516"/>
                  </a:cubicBezTo>
                  <a:cubicBezTo>
                    <a:pt x="0" y="28"/>
                    <a:pt x="0" y="28"/>
                    <a:pt x="0" y="28"/>
                  </a:cubicBezTo>
                  <a:cubicBezTo>
                    <a:pt x="0" y="14"/>
                    <a:pt x="7" y="0"/>
                    <a:pt x="28" y="0"/>
                  </a:cubicBezTo>
                  <a:cubicBezTo>
                    <a:pt x="91" y="0"/>
                    <a:pt x="91" y="0"/>
                    <a:pt x="91" y="0"/>
                  </a:cubicBezTo>
                  <a:cubicBezTo>
                    <a:pt x="176" y="0"/>
                    <a:pt x="176" y="0"/>
                    <a:pt x="176" y="0"/>
                  </a:cubicBezTo>
                  <a:cubicBezTo>
                    <a:pt x="176" y="106"/>
                    <a:pt x="176" y="106"/>
                    <a:pt x="176" y="106"/>
                  </a:cubicBezTo>
                  <a:cubicBezTo>
                    <a:pt x="176" y="162"/>
                    <a:pt x="176" y="162"/>
                    <a:pt x="176" y="162"/>
                  </a:cubicBezTo>
                  <a:cubicBezTo>
                    <a:pt x="176" y="191"/>
                    <a:pt x="205" y="219"/>
                    <a:pt x="233" y="219"/>
                  </a:cubicBezTo>
                  <a:cubicBezTo>
                    <a:pt x="289" y="219"/>
                    <a:pt x="289" y="219"/>
                    <a:pt x="289" y="219"/>
                  </a:cubicBezTo>
                  <a:cubicBezTo>
                    <a:pt x="409" y="219"/>
                    <a:pt x="409" y="219"/>
                    <a:pt x="409" y="219"/>
                  </a:cubicBezTo>
                  <a:cubicBezTo>
                    <a:pt x="409" y="304"/>
                    <a:pt x="409" y="304"/>
                    <a:pt x="409" y="304"/>
                  </a:cubicBezTo>
                  <a:cubicBezTo>
                    <a:pt x="395" y="304"/>
                    <a:pt x="381" y="311"/>
                    <a:pt x="374" y="318"/>
                  </a:cubicBezTo>
                  <a:lnTo>
                    <a:pt x="304" y="381"/>
                  </a:lnTo>
                  <a:close/>
                  <a:moveTo>
                    <a:pt x="233" y="191"/>
                  </a:moveTo>
                  <a:lnTo>
                    <a:pt x="233" y="191"/>
                  </a:lnTo>
                  <a:cubicBezTo>
                    <a:pt x="219" y="191"/>
                    <a:pt x="205" y="176"/>
                    <a:pt x="205" y="162"/>
                  </a:cubicBezTo>
                  <a:cubicBezTo>
                    <a:pt x="205" y="106"/>
                    <a:pt x="205" y="106"/>
                    <a:pt x="205" y="106"/>
                  </a:cubicBezTo>
                  <a:cubicBezTo>
                    <a:pt x="205" y="0"/>
                    <a:pt x="205" y="0"/>
                    <a:pt x="205" y="0"/>
                  </a:cubicBezTo>
                  <a:cubicBezTo>
                    <a:pt x="409" y="191"/>
                    <a:pt x="409" y="191"/>
                    <a:pt x="409" y="191"/>
                  </a:cubicBezTo>
                  <a:cubicBezTo>
                    <a:pt x="289" y="191"/>
                    <a:pt x="289" y="191"/>
                    <a:pt x="289" y="191"/>
                  </a:cubicBezTo>
                  <a:lnTo>
                    <a:pt x="233" y="191"/>
                  </a:lnTo>
                  <a:close/>
                </a:path>
              </a:pathLst>
            </a:custGeom>
            <a:solidFill>
              <a:srgbClr val="EFECE9"/>
            </a:solidFill>
            <a:ln>
              <a:noFill/>
            </a:ln>
          </p:spPr>
          <p:txBody>
            <a:bodyPr wrap="none" anchor="ctr"/>
            <a:lstStyle/>
            <a:p>
              <a:pPr defTabSz="486410" fontAlgn="auto">
                <a:spcBef>
                  <a:spcPts val="0"/>
                </a:spcBef>
                <a:spcAft>
                  <a:spcPts val="0"/>
                </a:spcAft>
                <a:defRPr/>
              </a:pPr>
              <a:endParaRPr lang="zh-CN" altLang="en-US" sz="955"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8" name="组合 17"/>
            <p:cNvGrpSpPr/>
            <p:nvPr/>
          </p:nvGrpSpPr>
          <p:grpSpPr>
            <a:xfrm>
              <a:off x="8823655" y="3854869"/>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28" name="矩形 27"/>
              <p:cNvSpPr/>
              <p:nvPr/>
            </p:nvSpPr>
            <p:spPr>
              <a:xfrm>
                <a:off x="2654121" y="941981"/>
                <a:ext cx="1872051" cy="1872051"/>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矩形 55"/>
              <p:cNvSpPr/>
              <p:nvPr/>
            </p:nvSpPr>
            <p:spPr>
              <a:xfrm>
                <a:off x="2700301" y="1975899"/>
                <a:ext cx="1779691" cy="662083"/>
              </a:xfrm>
              <a:prstGeom prst="rect">
                <a:avLst/>
              </a:prstGeom>
              <a:noFill/>
            </p:spPr>
            <p:txBody>
              <a:bodyPr wrap="square">
                <a:spAutoFit/>
              </a:bodyPr>
              <a:lstStyle/>
              <a:p>
                <a:pPr algn="ctr">
                  <a:lnSpc>
                    <a:spcPct val="120000"/>
                  </a:lnSpc>
                </a:pPr>
                <a:r>
                  <a:rPr lang="zh-CN"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dolor sit amet, consectetur adipisicing elit, sed do eiusmod tempor incididunt ut labore et dolore magna</a:t>
                </a:r>
                <a:endPar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9" name="Freeform 56"/>
            <p:cNvSpPr>
              <a:spLocks noChangeArrowheads="1"/>
            </p:cNvSpPr>
            <p:nvPr/>
          </p:nvSpPr>
          <p:spPr bwMode="auto">
            <a:xfrm>
              <a:off x="9714374" y="4264703"/>
              <a:ext cx="828451" cy="866108"/>
            </a:xfrm>
            <a:custGeom>
              <a:avLst/>
              <a:gdLst>
                <a:gd name="T0" fmla="*/ 2147483647 w 580"/>
                <a:gd name="T1" fmla="*/ 2147483647 h 609"/>
                <a:gd name="T2" fmla="*/ 2147483647 w 580"/>
                <a:gd name="T3" fmla="*/ 2147483647 h 609"/>
                <a:gd name="T4" fmla="*/ 2147483647 w 580"/>
                <a:gd name="T5" fmla="*/ 2147483647 h 609"/>
                <a:gd name="T6" fmla="*/ 2147483647 w 580"/>
                <a:gd name="T7" fmla="*/ 2147483647 h 609"/>
                <a:gd name="T8" fmla="*/ 2147483647 w 580"/>
                <a:gd name="T9" fmla="*/ 2147483647 h 609"/>
                <a:gd name="T10" fmla="*/ 2147483647 w 580"/>
                <a:gd name="T11" fmla="*/ 2147483647 h 609"/>
                <a:gd name="T12" fmla="*/ 2147483647 w 580"/>
                <a:gd name="T13" fmla="*/ 2147483647 h 609"/>
                <a:gd name="T14" fmla="*/ 2147483647 w 580"/>
                <a:gd name="T15" fmla="*/ 2147483647 h 609"/>
                <a:gd name="T16" fmla="*/ 0 w 580"/>
                <a:gd name="T17" fmla="*/ 2147483647 h 609"/>
                <a:gd name="T18" fmla="*/ 2147483647 w 580"/>
                <a:gd name="T19" fmla="*/ 2147483647 h 609"/>
                <a:gd name="T20" fmla="*/ 2147483647 w 580"/>
                <a:gd name="T21" fmla="*/ 2147483647 h 609"/>
                <a:gd name="T22" fmla="*/ 2147483647 w 580"/>
                <a:gd name="T23" fmla="*/ 2147483647 h 609"/>
                <a:gd name="T24" fmla="*/ 2147483647 w 580"/>
                <a:gd name="T25" fmla="*/ 2147483647 h 609"/>
                <a:gd name="T26" fmla="*/ 2147483647 w 580"/>
                <a:gd name="T27" fmla="*/ 2147483647 h 609"/>
                <a:gd name="T28" fmla="*/ 2147483647 w 580"/>
                <a:gd name="T29" fmla="*/ 2147483647 h 609"/>
                <a:gd name="T30" fmla="*/ 2147483647 w 580"/>
                <a:gd name="T31" fmla="*/ 2147483647 h 609"/>
                <a:gd name="T32" fmla="*/ 2147483647 w 580"/>
                <a:gd name="T33" fmla="*/ 2147483647 h 609"/>
                <a:gd name="T34" fmla="*/ 2147483647 w 580"/>
                <a:gd name="T35" fmla="*/ 2147483647 h 609"/>
                <a:gd name="T36" fmla="*/ 2147483647 w 580"/>
                <a:gd name="T37" fmla="*/ 2147483647 h 609"/>
                <a:gd name="T38" fmla="*/ 2147483647 w 580"/>
                <a:gd name="T39" fmla="*/ 2147483647 h 609"/>
                <a:gd name="T40" fmla="*/ 2147483647 w 580"/>
                <a:gd name="T41" fmla="*/ 2147483647 h 609"/>
                <a:gd name="T42" fmla="*/ 2147483647 w 580"/>
                <a:gd name="T43" fmla="*/ 2147483647 h 609"/>
                <a:gd name="T44" fmla="*/ 2147483647 w 580"/>
                <a:gd name="T45" fmla="*/ 2147483647 h 609"/>
                <a:gd name="T46" fmla="*/ 2147483647 w 580"/>
                <a:gd name="T47" fmla="*/ 2147483647 h 609"/>
                <a:gd name="T48" fmla="*/ 2147483647 w 580"/>
                <a:gd name="T49" fmla="*/ 2147483647 h 609"/>
                <a:gd name="T50" fmla="*/ 2147483647 w 580"/>
                <a:gd name="T51" fmla="*/ 2147483647 h 609"/>
                <a:gd name="T52" fmla="*/ 2147483647 w 580"/>
                <a:gd name="T53" fmla="*/ 2147483647 h 609"/>
                <a:gd name="T54" fmla="*/ 2147483647 w 580"/>
                <a:gd name="T55" fmla="*/ 2147483647 h 609"/>
                <a:gd name="T56" fmla="*/ 2147483647 w 580"/>
                <a:gd name="T57" fmla="*/ 2147483647 h 609"/>
                <a:gd name="T58" fmla="*/ 2147483647 w 580"/>
                <a:gd name="T59" fmla="*/ 2147483647 h 609"/>
                <a:gd name="T60" fmla="*/ 2147483647 w 580"/>
                <a:gd name="T61" fmla="*/ 2147483647 h 609"/>
                <a:gd name="T62" fmla="*/ 2147483647 w 580"/>
                <a:gd name="T63" fmla="*/ 2147483647 h 609"/>
                <a:gd name="T64" fmla="*/ 2147483647 w 580"/>
                <a:gd name="T65" fmla="*/ 2147483647 h 609"/>
                <a:gd name="T66" fmla="*/ 2147483647 w 580"/>
                <a:gd name="T67" fmla="*/ 2147483647 h 609"/>
                <a:gd name="T68" fmla="*/ 2147483647 w 580"/>
                <a:gd name="T69" fmla="*/ 2147483647 h 609"/>
                <a:gd name="T70" fmla="*/ 2147483647 w 580"/>
                <a:gd name="T71" fmla="*/ 2147483647 h 609"/>
                <a:gd name="T72" fmla="*/ 2147483647 w 580"/>
                <a:gd name="T73" fmla="*/ 2147483647 h 609"/>
                <a:gd name="T74" fmla="*/ 2147483647 w 580"/>
                <a:gd name="T75" fmla="*/ 2147483647 h 609"/>
                <a:gd name="T76" fmla="*/ 2147483647 w 580"/>
                <a:gd name="T77" fmla="*/ 2147483647 h 609"/>
                <a:gd name="T78" fmla="*/ 2147483647 w 580"/>
                <a:gd name="T79" fmla="*/ 2147483647 h 609"/>
                <a:gd name="T80" fmla="*/ 2147483647 w 580"/>
                <a:gd name="T81" fmla="*/ 2147483647 h 609"/>
                <a:gd name="T82" fmla="*/ 2147483647 w 580"/>
                <a:gd name="T83" fmla="*/ 2147483647 h 609"/>
                <a:gd name="T84" fmla="*/ 2147483647 w 580"/>
                <a:gd name="T85" fmla="*/ 2147483647 h 609"/>
                <a:gd name="T86" fmla="*/ 2147483647 w 580"/>
                <a:gd name="T87" fmla="*/ 2147483647 h 609"/>
                <a:gd name="T88" fmla="*/ 2147483647 w 580"/>
                <a:gd name="T89" fmla="*/ 2147483647 h 609"/>
                <a:gd name="T90" fmla="*/ 2147483647 w 580"/>
                <a:gd name="T91" fmla="*/ 2147483647 h 609"/>
                <a:gd name="T92" fmla="*/ 2147483647 w 580"/>
                <a:gd name="T93" fmla="*/ 2147483647 h 60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80" h="609">
                  <a:moveTo>
                    <a:pt x="551" y="551"/>
                  </a:moveTo>
                  <a:lnTo>
                    <a:pt x="551" y="551"/>
                  </a:lnTo>
                  <a:cubicBezTo>
                    <a:pt x="438" y="551"/>
                    <a:pt x="438" y="551"/>
                    <a:pt x="438" y="551"/>
                  </a:cubicBezTo>
                  <a:cubicBezTo>
                    <a:pt x="417" y="551"/>
                    <a:pt x="410" y="537"/>
                    <a:pt x="410" y="523"/>
                  </a:cubicBezTo>
                  <a:cubicBezTo>
                    <a:pt x="410" y="502"/>
                    <a:pt x="417" y="495"/>
                    <a:pt x="438" y="495"/>
                  </a:cubicBezTo>
                  <a:cubicBezTo>
                    <a:pt x="551" y="495"/>
                    <a:pt x="551" y="495"/>
                    <a:pt x="551" y="495"/>
                  </a:cubicBezTo>
                  <a:cubicBezTo>
                    <a:pt x="565" y="495"/>
                    <a:pt x="579" y="502"/>
                    <a:pt x="579" y="523"/>
                  </a:cubicBezTo>
                  <a:cubicBezTo>
                    <a:pt x="579" y="537"/>
                    <a:pt x="565" y="551"/>
                    <a:pt x="551" y="551"/>
                  </a:cubicBezTo>
                  <a:close/>
                  <a:moveTo>
                    <a:pt x="438" y="467"/>
                  </a:moveTo>
                  <a:lnTo>
                    <a:pt x="438" y="467"/>
                  </a:lnTo>
                  <a:cubicBezTo>
                    <a:pt x="403" y="467"/>
                    <a:pt x="381" y="488"/>
                    <a:pt x="381" y="523"/>
                  </a:cubicBezTo>
                  <a:cubicBezTo>
                    <a:pt x="381" y="551"/>
                    <a:pt x="403" y="580"/>
                    <a:pt x="438" y="580"/>
                  </a:cubicBezTo>
                  <a:cubicBezTo>
                    <a:pt x="445" y="580"/>
                    <a:pt x="445" y="580"/>
                    <a:pt x="445" y="580"/>
                  </a:cubicBezTo>
                  <a:cubicBezTo>
                    <a:pt x="551" y="580"/>
                    <a:pt x="551" y="580"/>
                    <a:pt x="551" y="580"/>
                  </a:cubicBezTo>
                  <a:cubicBezTo>
                    <a:pt x="551" y="594"/>
                    <a:pt x="537" y="608"/>
                    <a:pt x="523"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106"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7"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8" y="141"/>
                    <a:pt x="417" y="141"/>
                  </a:cubicBezTo>
                  <a:cubicBezTo>
                    <a:pt x="445" y="141"/>
                    <a:pt x="473" y="120"/>
                    <a:pt x="473" y="85"/>
                  </a:cubicBezTo>
                  <a:cubicBezTo>
                    <a:pt x="473" y="56"/>
                    <a:pt x="473" y="56"/>
                    <a:pt x="473" y="56"/>
                  </a:cubicBezTo>
                  <a:cubicBezTo>
                    <a:pt x="523" y="56"/>
                    <a:pt x="523" y="56"/>
                    <a:pt x="523" y="56"/>
                  </a:cubicBezTo>
                  <a:cubicBezTo>
                    <a:pt x="537" y="56"/>
                    <a:pt x="551" y="71"/>
                    <a:pt x="551" y="85"/>
                  </a:cubicBezTo>
                  <a:cubicBezTo>
                    <a:pt x="551" y="467"/>
                    <a:pt x="551" y="467"/>
                    <a:pt x="551" y="467"/>
                  </a:cubicBezTo>
                  <a:cubicBezTo>
                    <a:pt x="523" y="467"/>
                    <a:pt x="523" y="467"/>
                    <a:pt x="523" y="467"/>
                  </a:cubicBezTo>
                  <a:lnTo>
                    <a:pt x="438" y="467"/>
                  </a:lnTo>
                  <a:close/>
                  <a:moveTo>
                    <a:pt x="99" y="509"/>
                  </a:moveTo>
                  <a:lnTo>
                    <a:pt x="99" y="509"/>
                  </a:lnTo>
                  <a:cubicBezTo>
                    <a:pt x="282" y="509"/>
                    <a:pt x="282" y="509"/>
                    <a:pt x="282" y="509"/>
                  </a:cubicBezTo>
                  <a:cubicBezTo>
                    <a:pt x="297" y="509"/>
                    <a:pt x="304" y="502"/>
                    <a:pt x="304" y="488"/>
                  </a:cubicBezTo>
                  <a:cubicBezTo>
                    <a:pt x="304" y="474"/>
                    <a:pt x="297" y="467"/>
                    <a:pt x="282" y="467"/>
                  </a:cubicBezTo>
                  <a:cubicBezTo>
                    <a:pt x="99" y="467"/>
                    <a:pt x="99" y="467"/>
                    <a:pt x="99" y="467"/>
                  </a:cubicBezTo>
                  <a:cubicBezTo>
                    <a:pt x="84" y="467"/>
                    <a:pt x="77" y="474"/>
                    <a:pt x="77" y="488"/>
                  </a:cubicBezTo>
                  <a:cubicBezTo>
                    <a:pt x="77" y="502"/>
                    <a:pt x="84" y="509"/>
                    <a:pt x="99" y="509"/>
                  </a:cubicBezTo>
                  <a:close/>
                  <a:moveTo>
                    <a:pt x="445" y="219"/>
                  </a:moveTo>
                  <a:lnTo>
                    <a:pt x="445" y="219"/>
                  </a:lnTo>
                  <a:cubicBezTo>
                    <a:pt x="106" y="219"/>
                    <a:pt x="106" y="219"/>
                    <a:pt x="106" y="219"/>
                  </a:cubicBezTo>
                  <a:cubicBezTo>
                    <a:pt x="92" y="219"/>
                    <a:pt x="77" y="233"/>
                    <a:pt x="77" y="247"/>
                  </a:cubicBezTo>
                  <a:cubicBezTo>
                    <a:pt x="77" y="262"/>
                    <a:pt x="92" y="276"/>
                    <a:pt x="106" y="276"/>
                  </a:cubicBezTo>
                  <a:cubicBezTo>
                    <a:pt x="445" y="276"/>
                    <a:pt x="445" y="276"/>
                    <a:pt x="445" y="276"/>
                  </a:cubicBezTo>
                  <a:cubicBezTo>
                    <a:pt x="459" y="276"/>
                    <a:pt x="473" y="262"/>
                    <a:pt x="473" y="247"/>
                  </a:cubicBezTo>
                  <a:cubicBezTo>
                    <a:pt x="473" y="233"/>
                    <a:pt x="459" y="219"/>
                    <a:pt x="445" y="219"/>
                  </a:cubicBezTo>
                  <a:close/>
                  <a:moveTo>
                    <a:pt x="445" y="339"/>
                  </a:moveTo>
                  <a:lnTo>
                    <a:pt x="445" y="339"/>
                  </a:lnTo>
                  <a:cubicBezTo>
                    <a:pt x="275" y="339"/>
                    <a:pt x="275" y="339"/>
                    <a:pt x="275" y="339"/>
                  </a:cubicBezTo>
                  <a:cubicBezTo>
                    <a:pt x="226" y="339"/>
                    <a:pt x="226" y="339"/>
                    <a:pt x="226" y="339"/>
                  </a:cubicBezTo>
                  <a:cubicBezTo>
                    <a:pt x="219" y="339"/>
                    <a:pt x="219" y="339"/>
                    <a:pt x="219" y="339"/>
                  </a:cubicBezTo>
                  <a:cubicBezTo>
                    <a:pt x="106" y="339"/>
                    <a:pt x="106" y="339"/>
                    <a:pt x="106" y="339"/>
                  </a:cubicBezTo>
                  <a:cubicBezTo>
                    <a:pt x="92" y="339"/>
                    <a:pt x="77" y="353"/>
                    <a:pt x="77" y="367"/>
                  </a:cubicBezTo>
                  <a:cubicBezTo>
                    <a:pt x="77" y="389"/>
                    <a:pt x="92" y="396"/>
                    <a:pt x="106" y="396"/>
                  </a:cubicBezTo>
                  <a:cubicBezTo>
                    <a:pt x="219" y="396"/>
                    <a:pt x="219" y="396"/>
                    <a:pt x="219" y="396"/>
                  </a:cubicBezTo>
                  <a:cubicBezTo>
                    <a:pt x="226" y="396"/>
                    <a:pt x="226" y="396"/>
                    <a:pt x="226" y="396"/>
                  </a:cubicBezTo>
                  <a:cubicBezTo>
                    <a:pt x="275" y="396"/>
                    <a:pt x="275" y="396"/>
                    <a:pt x="275" y="396"/>
                  </a:cubicBezTo>
                  <a:cubicBezTo>
                    <a:pt x="445" y="396"/>
                    <a:pt x="445" y="396"/>
                    <a:pt x="445" y="396"/>
                  </a:cubicBezTo>
                  <a:cubicBezTo>
                    <a:pt x="459" y="396"/>
                    <a:pt x="473" y="389"/>
                    <a:pt x="473" y="367"/>
                  </a:cubicBezTo>
                  <a:cubicBezTo>
                    <a:pt x="473" y="353"/>
                    <a:pt x="459" y="339"/>
                    <a:pt x="445" y="339"/>
                  </a:cubicBezTo>
                  <a:close/>
                  <a:moveTo>
                    <a:pt x="417" y="113"/>
                  </a:moveTo>
                  <a:lnTo>
                    <a:pt x="417" y="113"/>
                  </a:lnTo>
                  <a:cubicBezTo>
                    <a:pt x="403" y="113"/>
                    <a:pt x="388" y="106"/>
                    <a:pt x="388" y="85"/>
                  </a:cubicBezTo>
                  <a:cubicBezTo>
                    <a:pt x="388" y="28"/>
                    <a:pt x="388" y="28"/>
                    <a:pt x="388" y="28"/>
                  </a:cubicBezTo>
                  <a:cubicBezTo>
                    <a:pt x="388" y="14"/>
                    <a:pt x="403"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61" y="113"/>
                    <a:pt x="247" y="106"/>
                    <a:pt x="247" y="85"/>
                  </a:cubicBezTo>
                  <a:cubicBezTo>
                    <a:pt x="247" y="28"/>
                    <a:pt x="247" y="28"/>
                    <a:pt x="247" y="28"/>
                  </a:cubicBezTo>
                  <a:cubicBezTo>
                    <a:pt x="247" y="14"/>
                    <a:pt x="261"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20" y="113"/>
                    <a:pt x="106" y="106"/>
                    <a:pt x="106" y="85"/>
                  </a:cubicBezTo>
                  <a:cubicBezTo>
                    <a:pt x="106" y="28"/>
                    <a:pt x="106" y="28"/>
                    <a:pt x="106" y="28"/>
                  </a:cubicBezTo>
                  <a:cubicBezTo>
                    <a:pt x="106" y="14"/>
                    <a:pt x="120" y="0"/>
                    <a:pt x="134" y="0"/>
                  </a:cubicBezTo>
                  <a:cubicBezTo>
                    <a:pt x="148" y="0"/>
                    <a:pt x="162" y="14"/>
                    <a:pt x="162" y="28"/>
                  </a:cubicBezTo>
                  <a:cubicBezTo>
                    <a:pt x="162" y="85"/>
                    <a:pt x="162" y="85"/>
                    <a:pt x="162" y="85"/>
                  </a:cubicBezTo>
                  <a:cubicBezTo>
                    <a:pt x="162" y="106"/>
                    <a:pt x="148" y="113"/>
                    <a:pt x="134" y="113"/>
                  </a:cubicBezTo>
                  <a:close/>
                </a:path>
              </a:pathLst>
            </a:custGeom>
            <a:solidFill>
              <a:srgbClr val="EFECE9"/>
            </a:solidFill>
            <a:ln>
              <a:noFill/>
            </a:ln>
          </p:spPr>
          <p:txBody>
            <a:bodyPr wrap="none" anchor="ctr"/>
            <a:lstStyle/>
            <a:p>
              <a:pPr defTabSz="486410" fontAlgn="auto">
                <a:spcBef>
                  <a:spcPts val="0"/>
                </a:spcBef>
                <a:spcAft>
                  <a:spcPts val="0"/>
                </a:spcAft>
                <a:defRPr/>
              </a:pPr>
              <a:endParaRPr lang="zh-CN" altLang="en-US" sz="955"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0" name="组合 19"/>
            <p:cNvGrpSpPr/>
            <p:nvPr/>
          </p:nvGrpSpPr>
          <p:grpSpPr>
            <a:xfrm>
              <a:off x="6158633" y="1179900"/>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26" name="矩形 25"/>
              <p:cNvSpPr/>
              <p:nvPr/>
            </p:nvSpPr>
            <p:spPr>
              <a:xfrm>
                <a:off x="2654121" y="941981"/>
                <a:ext cx="1872051" cy="1872051"/>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矩形 55"/>
              <p:cNvSpPr/>
              <p:nvPr/>
            </p:nvSpPr>
            <p:spPr>
              <a:xfrm>
                <a:off x="2700301" y="1975899"/>
                <a:ext cx="1779691" cy="662083"/>
              </a:xfrm>
              <a:prstGeom prst="rect">
                <a:avLst/>
              </a:prstGeom>
              <a:noFill/>
            </p:spPr>
            <p:txBody>
              <a:bodyPr wrap="square">
                <a:spAutoFit/>
              </a:bodyPr>
              <a:lstStyle/>
              <a:p>
                <a:pPr algn="ctr">
                  <a:lnSpc>
                    <a:spcPct val="120000"/>
                  </a:lnSpc>
                </a:pPr>
                <a:r>
                  <a:rPr lang="zh-CN"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dolor sit amet, consectetur adipisicing elit, sed do eiusmod tempor incididunt ut labore et dolore magna</a:t>
                </a:r>
                <a:endPar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1" name="Freeform 73"/>
            <p:cNvSpPr>
              <a:spLocks noChangeArrowheads="1"/>
            </p:cNvSpPr>
            <p:nvPr/>
          </p:nvSpPr>
          <p:spPr bwMode="auto">
            <a:xfrm>
              <a:off x="7008365" y="1588176"/>
              <a:ext cx="859049" cy="859049"/>
            </a:xfrm>
            <a:custGeom>
              <a:avLst/>
              <a:gdLst>
                <a:gd name="T0" fmla="*/ 2147483647 w 602"/>
                <a:gd name="T1" fmla="*/ 2147483647 h 602"/>
                <a:gd name="T2" fmla="*/ 2147483647 w 602"/>
                <a:gd name="T3" fmla="*/ 2147483647 h 602"/>
                <a:gd name="T4" fmla="*/ 2147483647 w 602"/>
                <a:gd name="T5" fmla="*/ 2147483647 h 602"/>
                <a:gd name="T6" fmla="*/ 0 w 602"/>
                <a:gd name="T7" fmla="*/ 2147483647 h 602"/>
                <a:gd name="T8" fmla="*/ 0 w 602"/>
                <a:gd name="T9" fmla="*/ 2147483647 h 602"/>
                <a:gd name="T10" fmla="*/ 2147483647 w 602"/>
                <a:gd name="T11" fmla="*/ 0 h 602"/>
                <a:gd name="T12" fmla="*/ 2147483647 w 602"/>
                <a:gd name="T13" fmla="*/ 0 h 602"/>
                <a:gd name="T14" fmla="*/ 2147483647 w 602"/>
                <a:gd name="T15" fmla="*/ 2147483647 h 602"/>
                <a:gd name="T16" fmla="*/ 2147483647 w 602"/>
                <a:gd name="T17" fmla="*/ 2147483647 h 602"/>
                <a:gd name="T18" fmla="*/ 2147483647 w 602"/>
                <a:gd name="T19" fmla="*/ 2147483647 h 602"/>
                <a:gd name="T20" fmla="*/ 2147483647 w 602"/>
                <a:gd name="T21" fmla="*/ 2147483647 h 602"/>
                <a:gd name="T22" fmla="*/ 2147483647 w 602"/>
                <a:gd name="T23" fmla="*/ 2147483647 h 602"/>
                <a:gd name="T24" fmla="*/ 2147483647 w 602"/>
                <a:gd name="T25" fmla="*/ 2147483647 h 602"/>
                <a:gd name="T26" fmla="*/ 2147483647 w 602"/>
                <a:gd name="T27" fmla="*/ 2147483647 h 602"/>
                <a:gd name="T28" fmla="*/ 2147483647 w 602"/>
                <a:gd name="T29" fmla="*/ 2147483647 h 602"/>
                <a:gd name="T30" fmla="*/ 2147483647 w 602"/>
                <a:gd name="T31" fmla="*/ 2147483647 h 602"/>
                <a:gd name="T32" fmla="*/ 2147483647 w 602"/>
                <a:gd name="T33" fmla="*/ 2147483647 h 602"/>
                <a:gd name="T34" fmla="*/ 2147483647 w 602"/>
                <a:gd name="T35" fmla="*/ 2147483647 h 602"/>
                <a:gd name="T36" fmla="*/ 2147483647 w 602"/>
                <a:gd name="T37" fmla="*/ 2147483647 h 602"/>
                <a:gd name="T38" fmla="*/ 2147483647 w 602"/>
                <a:gd name="T39" fmla="*/ 2147483647 h 602"/>
                <a:gd name="T40" fmla="*/ 2147483647 w 602"/>
                <a:gd name="T41" fmla="*/ 2147483647 h 602"/>
                <a:gd name="T42" fmla="*/ 2147483647 w 602"/>
                <a:gd name="T43" fmla="*/ 2147483647 h 602"/>
                <a:gd name="T44" fmla="*/ 2147483647 w 602"/>
                <a:gd name="T45" fmla="*/ 2147483647 h 602"/>
                <a:gd name="T46" fmla="*/ 2147483647 w 602"/>
                <a:gd name="T47" fmla="*/ 2147483647 h 602"/>
                <a:gd name="T48" fmla="*/ 2147483647 w 602"/>
                <a:gd name="T49" fmla="*/ 2147483647 h 602"/>
                <a:gd name="T50" fmla="*/ 2147483647 w 602"/>
                <a:gd name="T51" fmla="*/ 2147483647 h 602"/>
                <a:gd name="T52" fmla="*/ 2147483647 w 602"/>
                <a:gd name="T53" fmla="*/ 2147483647 h 602"/>
                <a:gd name="T54" fmla="*/ 2147483647 w 602"/>
                <a:gd name="T55" fmla="*/ 2147483647 h 602"/>
                <a:gd name="T56" fmla="*/ 2147483647 w 602"/>
                <a:gd name="T57" fmla="*/ 2147483647 h 602"/>
                <a:gd name="T58" fmla="*/ 2147483647 w 602"/>
                <a:gd name="T59" fmla="*/ 2147483647 h 602"/>
                <a:gd name="T60" fmla="*/ 2147483647 w 602"/>
                <a:gd name="T61" fmla="*/ 2147483647 h 602"/>
                <a:gd name="T62" fmla="*/ 2147483647 w 602"/>
                <a:gd name="T63" fmla="*/ 2147483647 h 602"/>
                <a:gd name="T64" fmla="*/ 2147483647 w 602"/>
                <a:gd name="T65" fmla="*/ 2147483647 h 602"/>
                <a:gd name="T66" fmla="*/ 2147483647 w 602"/>
                <a:gd name="T67" fmla="*/ 2147483647 h 602"/>
                <a:gd name="T68" fmla="*/ 2147483647 w 602"/>
                <a:gd name="T69" fmla="*/ 2147483647 h 602"/>
                <a:gd name="T70" fmla="*/ 2147483647 w 602"/>
                <a:gd name="T71" fmla="*/ 2147483647 h 602"/>
                <a:gd name="T72" fmla="*/ 2147483647 w 602"/>
                <a:gd name="T73" fmla="*/ 2147483647 h 602"/>
                <a:gd name="T74" fmla="*/ 2147483647 w 602"/>
                <a:gd name="T75" fmla="*/ 2147483647 h 602"/>
                <a:gd name="T76" fmla="*/ 2147483647 w 602"/>
                <a:gd name="T77" fmla="*/ 2147483647 h 602"/>
                <a:gd name="T78" fmla="*/ 2147483647 w 602"/>
                <a:gd name="T79" fmla="*/ 2147483647 h 602"/>
                <a:gd name="T80" fmla="*/ 2147483647 w 602"/>
                <a:gd name="T81" fmla="*/ 2147483647 h 602"/>
                <a:gd name="T82" fmla="*/ 2147483647 w 602"/>
                <a:gd name="T83" fmla="*/ 2147483647 h 602"/>
                <a:gd name="T84" fmla="*/ 2147483647 w 602"/>
                <a:gd name="T85" fmla="*/ 2147483647 h 602"/>
                <a:gd name="T86" fmla="*/ 2147483647 w 602"/>
                <a:gd name="T87" fmla="*/ 2147483647 h 602"/>
                <a:gd name="T88" fmla="*/ 2147483647 w 602"/>
                <a:gd name="T89" fmla="*/ 2147483647 h 602"/>
                <a:gd name="T90" fmla="*/ 2147483647 w 602"/>
                <a:gd name="T91" fmla="*/ 2147483647 h 6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02" h="602">
                  <a:moveTo>
                    <a:pt x="573" y="601"/>
                  </a:moveTo>
                  <a:lnTo>
                    <a:pt x="573" y="601"/>
                  </a:lnTo>
                  <a:cubicBezTo>
                    <a:pt x="28" y="601"/>
                    <a:pt x="28" y="601"/>
                    <a:pt x="28" y="601"/>
                  </a:cubicBezTo>
                  <a:cubicBezTo>
                    <a:pt x="7" y="601"/>
                    <a:pt x="0" y="586"/>
                    <a:pt x="0" y="572"/>
                  </a:cubicBezTo>
                  <a:cubicBezTo>
                    <a:pt x="0" y="28"/>
                    <a:pt x="0" y="28"/>
                    <a:pt x="0" y="28"/>
                  </a:cubicBezTo>
                  <a:cubicBezTo>
                    <a:pt x="0" y="7"/>
                    <a:pt x="7" y="0"/>
                    <a:pt x="28" y="0"/>
                  </a:cubicBezTo>
                  <a:cubicBezTo>
                    <a:pt x="573" y="0"/>
                    <a:pt x="573" y="0"/>
                    <a:pt x="573" y="0"/>
                  </a:cubicBezTo>
                  <a:cubicBezTo>
                    <a:pt x="587" y="0"/>
                    <a:pt x="601" y="7"/>
                    <a:pt x="601" y="28"/>
                  </a:cubicBezTo>
                  <a:cubicBezTo>
                    <a:pt x="601" y="572"/>
                    <a:pt x="601" y="572"/>
                    <a:pt x="601" y="572"/>
                  </a:cubicBezTo>
                  <a:cubicBezTo>
                    <a:pt x="601" y="586"/>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13" y="403"/>
                  </a:moveTo>
                  <a:lnTo>
                    <a:pt x="113" y="403"/>
                  </a:lnTo>
                  <a:cubicBezTo>
                    <a:pt x="170" y="403"/>
                    <a:pt x="170" y="403"/>
                    <a:pt x="170" y="403"/>
                  </a:cubicBezTo>
                  <a:cubicBezTo>
                    <a:pt x="184" y="403"/>
                    <a:pt x="198" y="417"/>
                    <a:pt x="198" y="431"/>
                  </a:cubicBezTo>
                  <a:cubicBezTo>
                    <a:pt x="198" y="487"/>
                    <a:pt x="198" y="487"/>
                    <a:pt x="198" y="487"/>
                  </a:cubicBezTo>
                  <a:cubicBezTo>
                    <a:pt x="198" y="502"/>
                    <a:pt x="184" y="516"/>
                    <a:pt x="170" y="516"/>
                  </a:cubicBezTo>
                  <a:cubicBezTo>
                    <a:pt x="113" y="516"/>
                    <a:pt x="113" y="516"/>
                    <a:pt x="113" y="516"/>
                  </a:cubicBezTo>
                  <a:cubicBezTo>
                    <a:pt x="92" y="516"/>
                    <a:pt x="85" y="502"/>
                    <a:pt x="85" y="487"/>
                  </a:cubicBezTo>
                  <a:cubicBezTo>
                    <a:pt x="85" y="431"/>
                    <a:pt x="85" y="431"/>
                    <a:pt x="85" y="431"/>
                  </a:cubicBezTo>
                  <a:cubicBezTo>
                    <a:pt x="85" y="417"/>
                    <a:pt x="92" y="403"/>
                    <a:pt x="113" y="403"/>
                  </a:cubicBezTo>
                  <a:close/>
                  <a:moveTo>
                    <a:pt x="269" y="148"/>
                  </a:moveTo>
                  <a:lnTo>
                    <a:pt x="269" y="148"/>
                  </a:lnTo>
                  <a:cubicBezTo>
                    <a:pt x="325" y="148"/>
                    <a:pt x="325" y="148"/>
                    <a:pt x="325" y="148"/>
                  </a:cubicBezTo>
                  <a:cubicBezTo>
                    <a:pt x="346" y="148"/>
                    <a:pt x="353" y="162"/>
                    <a:pt x="353" y="176"/>
                  </a:cubicBezTo>
                  <a:cubicBezTo>
                    <a:pt x="353" y="487"/>
                    <a:pt x="353" y="487"/>
                    <a:pt x="353" y="487"/>
                  </a:cubicBezTo>
                  <a:cubicBezTo>
                    <a:pt x="353" y="502"/>
                    <a:pt x="346" y="516"/>
                    <a:pt x="325" y="516"/>
                  </a:cubicBezTo>
                  <a:cubicBezTo>
                    <a:pt x="269" y="516"/>
                    <a:pt x="269" y="516"/>
                    <a:pt x="269" y="516"/>
                  </a:cubicBezTo>
                  <a:cubicBezTo>
                    <a:pt x="255" y="516"/>
                    <a:pt x="240" y="502"/>
                    <a:pt x="240" y="487"/>
                  </a:cubicBezTo>
                  <a:cubicBezTo>
                    <a:pt x="240" y="176"/>
                    <a:pt x="240" y="176"/>
                    <a:pt x="240" y="176"/>
                  </a:cubicBezTo>
                  <a:cubicBezTo>
                    <a:pt x="240" y="162"/>
                    <a:pt x="255" y="148"/>
                    <a:pt x="269" y="148"/>
                  </a:cubicBezTo>
                  <a:close/>
                  <a:moveTo>
                    <a:pt x="431" y="261"/>
                  </a:moveTo>
                  <a:lnTo>
                    <a:pt x="431" y="261"/>
                  </a:lnTo>
                  <a:cubicBezTo>
                    <a:pt x="488" y="261"/>
                    <a:pt x="488" y="261"/>
                    <a:pt x="488" y="261"/>
                  </a:cubicBezTo>
                  <a:cubicBezTo>
                    <a:pt x="502" y="261"/>
                    <a:pt x="516" y="276"/>
                    <a:pt x="516" y="290"/>
                  </a:cubicBezTo>
                  <a:cubicBezTo>
                    <a:pt x="516" y="487"/>
                    <a:pt x="516" y="487"/>
                    <a:pt x="516" y="487"/>
                  </a:cubicBezTo>
                  <a:cubicBezTo>
                    <a:pt x="516" y="502"/>
                    <a:pt x="502" y="516"/>
                    <a:pt x="488" y="516"/>
                  </a:cubicBezTo>
                  <a:cubicBezTo>
                    <a:pt x="431" y="516"/>
                    <a:pt x="431" y="516"/>
                    <a:pt x="431" y="516"/>
                  </a:cubicBezTo>
                  <a:cubicBezTo>
                    <a:pt x="417" y="516"/>
                    <a:pt x="403" y="502"/>
                    <a:pt x="403" y="487"/>
                  </a:cubicBezTo>
                  <a:cubicBezTo>
                    <a:pt x="403" y="290"/>
                    <a:pt x="403" y="290"/>
                    <a:pt x="403" y="290"/>
                  </a:cubicBezTo>
                  <a:cubicBezTo>
                    <a:pt x="403" y="276"/>
                    <a:pt x="417" y="261"/>
                    <a:pt x="431" y="261"/>
                  </a:cubicBezTo>
                  <a:close/>
                </a:path>
              </a:pathLst>
            </a:custGeom>
            <a:solidFill>
              <a:srgbClr val="EFECE9"/>
            </a:solidFill>
            <a:ln>
              <a:noFill/>
            </a:ln>
          </p:spPr>
          <p:txBody>
            <a:bodyPr wrap="none" anchor="ctr"/>
            <a:lstStyle/>
            <a:p>
              <a:pPr defTabSz="486410" fontAlgn="auto">
                <a:spcBef>
                  <a:spcPts val="0"/>
                </a:spcBef>
                <a:spcAft>
                  <a:spcPts val="0"/>
                </a:spcAft>
                <a:defRPr/>
              </a:pPr>
              <a:endParaRPr lang="zh-CN" altLang="en-US" sz="955"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2" name="组合 21"/>
            <p:cNvGrpSpPr/>
            <p:nvPr/>
          </p:nvGrpSpPr>
          <p:grpSpPr>
            <a:xfrm>
              <a:off x="756095" y="1160925"/>
              <a:ext cx="2558515" cy="2558515"/>
              <a:chOff x="2654121" y="941981"/>
              <a:chExt cx="1872051" cy="1872051"/>
            </a:xfrm>
            <a:gradFill>
              <a:gsLst>
                <a:gs pos="20200">
                  <a:srgbClr val="1E2B6F"/>
                </a:gs>
                <a:gs pos="96875">
                  <a:srgbClr val="5F1938"/>
                </a:gs>
                <a:gs pos="93750">
                  <a:srgbClr val="5C1A3A"/>
                </a:gs>
                <a:gs pos="87500">
                  <a:srgbClr val="571B3F"/>
                </a:gs>
                <a:gs pos="75000">
                  <a:srgbClr val="4C1E48"/>
                </a:gs>
                <a:gs pos="50000">
                  <a:srgbClr val="37245A"/>
                </a:gs>
                <a:gs pos="0">
                  <a:srgbClr val="0D307E"/>
                </a:gs>
                <a:gs pos="100000">
                  <a:srgbClr val="611835"/>
                </a:gs>
              </a:gsLst>
              <a:lin ang="19200000" scaled="0"/>
            </a:gradFill>
          </p:grpSpPr>
          <p:sp>
            <p:nvSpPr>
              <p:cNvPr id="24" name="矩形 23"/>
              <p:cNvSpPr/>
              <p:nvPr/>
            </p:nvSpPr>
            <p:spPr>
              <a:xfrm>
                <a:off x="2654121" y="941981"/>
                <a:ext cx="1872051" cy="1872051"/>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矩形 55"/>
              <p:cNvSpPr/>
              <p:nvPr/>
            </p:nvSpPr>
            <p:spPr>
              <a:xfrm>
                <a:off x="2700301" y="1975899"/>
                <a:ext cx="1779691" cy="662083"/>
              </a:xfrm>
              <a:prstGeom prst="rect">
                <a:avLst/>
              </a:prstGeom>
              <a:noFill/>
            </p:spPr>
            <p:txBody>
              <a:bodyPr wrap="square">
                <a:spAutoFit/>
              </a:bodyPr>
              <a:lstStyle/>
              <a:p>
                <a:pPr algn="ctr">
                  <a:lnSpc>
                    <a:spcPct val="120000"/>
                  </a:lnSpc>
                </a:pPr>
                <a:r>
                  <a:rPr lang="zh-CN" altLang="zh-CN"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Lorem ipsum dolor sit amet, consectetur adipisicing elit, sed do eiusmod tempor incididunt ut labore et dolore magna</a:t>
                </a:r>
                <a:endParaRPr lang="zh-CN" altLang="en-US" sz="11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3" name="Freeform 125"/>
            <p:cNvSpPr>
              <a:spLocks noChangeArrowheads="1"/>
            </p:cNvSpPr>
            <p:nvPr/>
          </p:nvSpPr>
          <p:spPr bwMode="auto">
            <a:xfrm>
              <a:off x="1664522" y="1572877"/>
              <a:ext cx="644877" cy="866107"/>
            </a:xfrm>
            <a:custGeom>
              <a:avLst/>
              <a:gdLst>
                <a:gd name="T0" fmla="*/ 2147483647 w 454"/>
                <a:gd name="T1" fmla="*/ 2147483647 h 609"/>
                <a:gd name="T2" fmla="*/ 2147483647 w 454"/>
                <a:gd name="T3" fmla="*/ 2147483647 h 609"/>
                <a:gd name="T4" fmla="*/ 0 w 454"/>
                <a:gd name="T5" fmla="*/ 2147483647 h 609"/>
                <a:gd name="T6" fmla="*/ 2147483647 w 454"/>
                <a:gd name="T7" fmla="*/ 0 h 609"/>
                <a:gd name="T8" fmla="*/ 2147483647 w 454"/>
                <a:gd name="T9" fmla="*/ 2147483647 h 609"/>
                <a:gd name="T10" fmla="*/ 2147483647 w 454"/>
                <a:gd name="T11" fmla="*/ 2147483647 h 609"/>
                <a:gd name="T12" fmla="*/ 2147483647 w 454"/>
                <a:gd name="T13" fmla="*/ 2147483647 h 609"/>
                <a:gd name="T14" fmla="*/ 2147483647 w 454"/>
                <a:gd name="T15" fmla="*/ 2147483647 h 609"/>
                <a:gd name="T16" fmla="*/ 2147483647 w 454"/>
                <a:gd name="T17" fmla="*/ 2147483647 h 609"/>
                <a:gd name="T18" fmla="*/ 2147483647 w 454"/>
                <a:gd name="T19" fmla="*/ 2147483647 h 609"/>
                <a:gd name="T20" fmla="*/ 2147483647 w 454"/>
                <a:gd name="T21" fmla="*/ 2147483647 h 609"/>
                <a:gd name="T22" fmla="*/ 2147483647 w 454"/>
                <a:gd name="T23" fmla="*/ 2147483647 h 609"/>
                <a:gd name="T24" fmla="*/ 2147483647 w 454"/>
                <a:gd name="T25" fmla="*/ 2147483647 h 609"/>
                <a:gd name="T26" fmla="*/ 2147483647 w 454"/>
                <a:gd name="T27" fmla="*/ 2147483647 h 609"/>
                <a:gd name="T28" fmla="*/ 2147483647 w 454"/>
                <a:gd name="T29" fmla="*/ 2147483647 h 609"/>
                <a:gd name="T30" fmla="*/ 2147483647 w 454"/>
                <a:gd name="T31" fmla="*/ 2147483647 h 609"/>
                <a:gd name="T32" fmla="*/ 2147483647 w 454"/>
                <a:gd name="T33" fmla="*/ 2147483647 h 609"/>
                <a:gd name="T34" fmla="*/ 2147483647 w 454"/>
                <a:gd name="T35" fmla="*/ 2147483647 h 609"/>
                <a:gd name="T36" fmla="*/ 2147483647 w 454"/>
                <a:gd name="T37" fmla="*/ 2147483647 h 609"/>
                <a:gd name="T38" fmla="*/ 2147483647 w 454"/>
                <a:gd name="T39" fmla="*/ 2147483647 h 609"/>
                <a:gd name="T40" fmla="*/ 2147483647 w 454"/>
                <a:gd name="T41" fmla="*/ 2147483647 h 609"/>
                <a:gd name="T42" fmla="*/ 2147483647 w 454"/>
                <a:gd name="T43" fmla="*/ 2147483647 h 609"/>
                <a:gd name="T44" fmla="*/ 2147483647 w 454"/>
                <a:gd name="T45" fmla="*/ 2147483647 h 609"/>
                <a:gd name="T46" fmla="*/ 2147483647 w 454"/>
                <a:gd name="T47" fmla="*/ 2147483647 h 609"/>
                <a:gd name="T48" fmla="*/ 2147483647 w 454"/>
                <a:gd name="T49" fmla="*/ 2147483647 h 609"/>
                <a:gd name="T50" fmla="*/ 2147483647 w 454"/>
                <a:gd name="T51" fmla="*/ 2147483647 h 609"/>
                <a:gd name="T52" fmla="*/ 2147483647 w 454"/>
                <a:gd name="T53" fmla="*/ 2147483647 h 609"/>
                <a:gd name="T54" fmla="*/ 2147483647 w 454"/>
                <a:gd name="T55" fmla="*/ 2147483647 h 609"/>
                <a:gd name="T56" fmla="*/ 2147483647 w 454"/>
                <a:gd name="T57" fmla="*/ 2147483647 h 609"/>
                <a:gd name="T58" fmla="*/ 2147483647 w 454"/>
                <a:gd name="T59" fmla="*/ 2147483647 h 6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54" h="609">
                  <a:moveTo>
                    <a:pt x="227" y="608"/>
                  </a:moveTo>
                  <a:lnTo>
                    <a:pt x="227" y="608"/>
                  </a:lnTo>
                  <a:cubicBezTo>
                    <a:pt x="227" y="608"/>
                    <a:pt x="0" y="354"/>
                    <a:pt x="0" y="226"/>
                  </a:cubicBezTo>
                  <a:cubicBezTo>
                    <a:pt x="0" y="106"/>
                    <a:pt x="99" y="0"/>
                    <a:pt x="227" y="0"/>
                  </a:cubicBezTo>
                  <a:cubicBezTo>
                    <a:pt x="354" y="0"/>
                    <a:pt x="453" y="106"/>
                    <a:pt x="453" y="226"/>
                  </a:cubicBezTo>
                  <a:cubicBezTo>
                    <a:pt x="453" y="354"/>
                    <a:pt x="227" y="608"/>
                    <a:pt x="227" y="608"/>
                  </a:cubicBezTo>
                  <a:close/>
                  <a:moveTo>
                    <a:pt x="227" y="78"/>
                  </a:moveTo>
                  <a:lnTo>
                    <a:pt x="227" y="78"/>
                  </a:lnTo>
                  <a:cubicBezTo>
                    <a:pt x="142" y="78"/>
                    <a:pt x="78" y="149"/>
                    <a:pt x="78" y="226"/>
                  </a:cubicBezTo>
                  <a:cubicBezTo>
                    <a:pt x="78" y="311"/>
                    <a:pt x="142" y="382"/>
                    <a:pt x="227" y="382"/>
                  </a:cubicBezTo>
                  <a:cubicBezTo>
                    <a:pt x="311" y="382"/>
                    <a:pt x="375" y="311"/>
                    <a:pt x="375" y="226"/>
                  </a:cubicBezTo>
                  <a:cubicBezTo>
                    <a:pt x="375" y="149"/>
                    <a:pt x="311" y="78"/>
                    <a:pt x="227" y="78"/>
                  </a:cubicBezTo>
                  <a:close/>
                  <a:moveTo>
                    <a:pt x="304" y="254"/>
                  </a:moveTo>
                  <a:lnTo>
                    <a:pt x="304" y="254"/>
                  </a:lnTo>
                  <a:cubicBezTo>
                    <a:pt x="255" y="254"/>
                    <a:pt x="255" y="254"/>
                    <a:pt x="255" y="254"/>
                  </a:cubicBezTo>
                  <a:cubicBezTo>
                    <a:pt x="255" y="304"/>
                    <a:pt x="255" y="304"/>
                    <a:pt x="255" y="304"/>
                  </a:cubicBezTo>
                  <a:cubicBezTo>
                    <a:pt x="255" y="318"/>
                    <a:pt x="241" y="332"/>
                    <a:pt x="227" y="332"/>
                  </a:cubicBezTo>
                  <a:cubicBezTo>
                    <a:pt x="213" y="332"/>
                    <a:pt x="198" y="318"/>
                    <a:pt x="198" y="304"/>
                  </a:cubicBezTo>
                  <a:cubicBezTo>
                    <a:pt x="198" y="254"/>
                    <a:pt x="198" y="254"/>
                    <a:pt x="198" y="254"/>
                  </a:cubicBezTo>
                  <a:cubicBezTo>
                    <a:pt x="149" y="254"/>
                    <a:pt x="149" y="254"/>
                    <a:pt x="149" y="254"/>
                  </a:cubicBezTo>
                  <a:cubicBezTo>
                    <a:pt x="135" y="254"/>
                    <a:pt x="120" y="247"/>
                    <a:pt x="120" y="226"/>
                  </a:cubicBezTo>
                  <a:cubicBezTo>
                    <a:pt x="120" y="212"/>
                    <a:pt x="135" y="198"/>
                    <a:pt x="149" y="198"/>
                  </a:cubicBezTo>
                  <a:cubicBezTo>
                    <a:pt x="198" y="198"/>
                    <a:pt x="198" y="198"/>
                    <a:pt x="198" y="198"/>
                  </a:cubicBezTo>
                  <a:cubicBezTo>
                    <a:pt x="198" y="156"/>
                    <a:pt x="198" y="156"/>
                    <a:pt x="198" y="156"/>
                  </a:cubicBezTo>
                  <a:cubicBezTo>
                    <a:pt x="198" y="134"/>
                    <a:pt x="213" y="127"/>
                    <a:pt x="227" y="127"/>
                  </a:cubicBezTo>
                  <a:cubicBezTo>
                    <a:pt x="241" y="127"/>
                    <a:pt x="255" y="134"/>
                    <a:pt x="255" y="156"/>
                  </a:cubicBezTo>
                  <a:cubicBezTo>
                    <a:pt x="255" y="198"/>
                    <a:pt x="255" y="198"/>
                    <a:pt x="255" y="198"/>
                  </a:cubicBezTo>
                  <a:cubicBezTo>
                    <a:pt x="304" y="198"/>
                    <a:pt x="304" y="198"/>
                    <a:pt x="304" y="198"/>
                  </a:cubicBezTo>
                  <a:cubicBezTo>
                    <a:pt x="318" y="198"/>
                    <a:pt x="333" y="212"/>
                    <a:pt x="333" y="226"/>
                  </a:cubicBezTo>
                  <a:cubicBezTo>
                    <a:pt x="333" y="247"/>
                    <a:pt x="318" y="254"/>
                    <a:pt x="304" y="254"/>
                  </a:cubicBezTo>
                  <a:close/>
                </a:path>
              </a:pathLst>
            </a:custGeom>
            <a:solidFill>
              <a:srgbClr val="EFECE9"/>
            </a:solidFill>
            <a:ln>
              <a:noFill/>
            </a:ln>
          </p:spPr>
          <p:txBody>
            <a:bodyPr wrap="none" anchor="ctr"/>
            <a:lstStyle/>
            <a:p>
              <a:pPr defTabSz="486410" fontAlgn="auto">
                <a:spcBef>
                  <a:spcPts val="0"/>
                </a:spcBef>
                <a:spcAft>
                  <a:spcPts val="0"/>
                </a:spcAft>
                <a:defRPr/>
              </a:pPr>
              <a:endParaRPr lang="zh-CN" altLang="en-US" sz="955" kern="0">
                <a:solidFill>
                  <a:sysClr val="windowText" lastClr="00000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cxnSp>
        <p:nvCxnSpPr>
          <p:cNvPr id="7" name="直接连接符 6"/>
          <p:cNvCxnSpPr>
            <a:endCxn id="17" idx="0"/>
          </p:cNvCxnSpPr>
          <p:nvPr/>
        </p:nvCxnSpPr>
        <p:spPr>
          <a:xfrm>
            <a:off x="2175176" y="1756251"/>
            <a:ext cx="0" cy="3541750"/>
          </a:xfrm>
          <a:prstGeom prst="line">
            <a:avLst/>
          </a:prstGeom>
          <a:ln w="22225" cap="rnd">
            <a:solidFill>
              <a:schemeClr val="tx2">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išļîḋe"/>
          <p:cNvGrpSpPr/>
          <p:nvPr/>
        </p:nvGrpSpPr>
        <p:grpSpPr>
          <a:xfrm>
            <a:off x="673100" y="1520127"/>
            <a:ext cx="1569576" cy="337248"/>
            <a:chOff x="673100" y="1520127"/>
            <a:chExt cx="1569576" cy="337248"/>
          </a:xfrm>
        </p:grpSpPr>
        <p:sp>
          <p:nvSpPr>
            <p:cNvPr id="9" name="işḻide"/>
            <p:cNvSpPr/>
            <p:nvPr/>
          </p:nvSpPr>
          <p:spPr bwMode="auto">
            <a:xfrm>
              <a:off x="2107676" y="1621251"/>
              <a:ext cx="135000" cy="135000"/>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ïṥlîḍè"/>
            <p:cNvSpPr/>
            <p:nvPr/>
          </p:nvSpPr>
          <p:spPr bwMode="auto">
            <a:xfrm>
              <a:off x="673100" y="1520127"/>
              <a:ext cx="845538" cy="337248"/>
            </a:xfrm>
            <a:prstGeom prst="rect">
              <a:avLst/>
            </a:prstGeom>
            <a:noFill/>
            <a:ln w="2222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Autofit/>
            </a:bodyPr>
            <a:lstStyle/>
            <a:p>
              <a:pPr algn="ctr">
                <a:lnSpc>
                  <a:spcPct val="120000"/>
                </a:lnSpc>
              </a:pPr>
              <a:r>
                <a:rPr lang="en-US" altLang="zh-CN" sz="200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1999</a:t>
              </a:r>
              <a:endParaRPr lang="zh-CN" altLang="en-US" sz="200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1" name="直接连接符 10"/>
            <p:cNvCxnSpPr>
              <a:stCxn id="9" idx="2"/>
              <a:endCxn id="10" idx="3"/>
            </p:cNvCxnSpPr>
            <p:nvPr/>
          </p:nvCxnSpPr>
          <p:spPr>
            <a:xfrm flipH="1">
              <a:off x="1518638" y="1688751"/>
              <a:ext cx="58903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işḷïḓê"/>
          <p:cNvGrpSpPr/>
          <p:nvPr/>
        </p:nvGrpSpPr>
        <p:grpSpPr>
          <a:xfrm>
            <a:off x="673100" y="3358502"/>
            <a:ext cx="1569576" cy="337248"/>
            <a:chOff x="673100" y="1520127"/>
            <a:chExt cx="1569576" cy="337248"/>
          </a:xfrm>
        </p:grpSpPr>
        <p:sp>
          <p:nvSpPr>
            <p:cNvPr id="13" name="ï$1ïḑé"/>
            <p:cNvSpPr/>
            <p:nvPr/>
          </p:nvSpPr>
          <p:spPr bwMode="auto">
            <a:xfrm>
              <a:off x="2107676" y="1621251"/>
              <a:ext cx="135000" cy="135000"/>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islîdé"/>
            <p:cNvSpPr/>
            <p:nvPr/>
          </p:nvSpPr>
          <p:spPr bwMode="auto">
            <a:xfrm>
              <a:off x="673100" y="1520127"/>
              <a:ext cx="845538" cy="337248"/>
            </a:xfrm>
            <a:prstGeom prst="rect">
              <a:avLst/>
            </a:prstGeom>
            <a:noFill/>
            <a:ln w="2222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Autofit/>
            </a:bodyPr>
            <a:lstStyle/>
            <a:p>
              <a:pPr algn="ctr">
                <a:lnSpc>
                  <a:spcPct val="120000"/>
                </a:lnSpc>
              </a:pPr>
              <a:r>
                <a:rPr lang="en-US" altLang="zh-CN"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2009</a:t>
              </a:r>
              <a:endParaRPr lang="zh-CN" altLang="en-US" sz="200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5" name="直接连接符 14"/>
            <p:cNvCxnSpPr>
              <a:stCxn id="13" idx="2"/>
              <a:endCxn id="14" idx="3"/>
            </p:cNvCxnSpPr>
            <p:nvPr/>
          </p:nvCxnSpPr>
          <p:spPr>
            <a:xfrm flipH="1">
              <a:off x="1518638" y="1688751"/>
              <a:ext cx="58903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íṥ1ïḑe"/>
          <p:cNvGrpSpPr/>
          <p:nvPr/>
        </p:nvGrpSpPr>
        <p:grpSpPr>
          <a:xfrm>
            <a:off x="673100" y="5196877"/>
            <a:ext cx="1569576" cy="337248"/>
            <a:chOff x="673100" y="1520127"/>
            <a:chExt cx="1569576" cy="337248"/>
          </a:xfrm>
        </p:grpSpPr>
        <p:sp>
          <p:nvSpPr>
            <p:cNvPr id="17" name="íSḷíḓe"/>
            <p:cNvSpPr/>
            <p:nvPr/>
          </p:nvSpPr>
          <p:spPr bwMode="auto">
            <a:xfrm>
              <a:off x="2107676" y="1621251"/>
              <a:ext cx="135000" cy="135000"/>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 name="ïŝľîḍê"/>
            <p:cNvSpPr/>
            <p:nvPr/>
          </p:nvSpPr>
          <p:spPr bwMode="auto">
            <a:xfrm>
              <a:off x="673100" y="1520127"/>
              <a:ext cx="845538" cy="337248"/>
            </a:xfrm>
            <a:prstGeom prst="rect">
              <a:avLst/>
            </a:prstGeom>
            <a:noFill/>
            <a:ln w="2222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Autofit/>
            </a:bodyPr>
            <a:lstStyle/>
            <a:p>
              <a:pPr algn="ctr">
                <a:lnSpc>
                  <a:spcPct val="120000"/>
                </a:lnSpc>
              </a:pPr>
              <a:r>
                <a:rPr lang="en-US" altLang="zh-CN" sz="200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2019</a:t>
              </a:r>
              <a:endParaRPr lang="zh-CN" altLang="en-US" sz="200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9" name="直接连接符 18"/>
            <p:cNvCxnSpPr>
              <a:stCxn id="17" idx="2"/>
              <a:endCxn id="18" idx="3"/>
            </p:cNvCxnSpPr>
            <p:nvPr/>
          </p:nvCxnSpPr>
          <p:spPr>
            <a:xfrm flipH="1">
              <a:off x="1518638" y="1688751"/>
              <a:ext cx="58903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0" name="TextBox 13"/>
          <p:cNvSpPr txBox="1"/>
          <p:nvPr/>
        </p:nvSpPr>
        <p:spPr>
          <a:xfrm>
            <a:off x="2475007" y="1422340"/>
            <a:ext cx="2800188"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TextBox 13"/>
          <p:cNvSpPr txBox="1"/>
          <p:nvPr/>
        </p:nvSpPr>
        <p:spPr>
          <a:xfrm>
            <a:off x="2475007" y="3152834"/>
            <a:ext cx="2800188"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TextBox 13"/>
          <p:cNvSpPr txBox="1"/>
          <p:nvPr/>
        </p:nvSpPr>
        <p:spPr>
          <a:xfrm>
            <a:off x="2475007" y="4883328"/>
            <a:ext cx="2800188"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3" name="组合 22"/>
          <p:cNvGrpSpPr/>
          <p:nvPr/>
        </p:nvGrpSpPr>
        <p:grpSpPr>
          <a:xfrm>
            <a:off x="5869575" y="30626"/>
            <a:ext cx="6311899" cy="6858000"/>
            <a:chOff x="5869575" y="30626"/>
            <a:chExt cx="6311899" cy="6858000"/>
          </a:xfrm>
        </p:grpSpPr>
        <p:sp>
          <p:nvSpPr>
            <p:cNvPr id="24" name="îśḻiḍé"/>
            <p:cNvSpPr/>
            <p:nvPr/>
          </p:nvSpPr>
          <p:spPr>
            <a:xfrm>
              <a:off x="5869575" y="30626"/>
              <a:ext cx="6311899" cy="6858000"/>
            </a:xfrm>
            <a:prstGeom prst="rect">
              <a:avLst/>
            </a:prstGeom>
            <a:blipFill dpi="0" rotWithShape="1">
              <a:blip r:embed="rId1">
                <a:alphaModFix amt="24000"/>
                <a:duotone>
                  <a:prstClr val="black"/>
                  <a:schemeClr val="accent1">
                    <a:tint val="45000"/>
                    <a:satMod val="400000"/>
                  </a:schemeClr>
                </a:duotone>
              </a:blip>
              <a:srcRect/>
              <a:stretch>
                <a:fillRect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25" name="直接连接符 24"/>
            <p:cNvCxnSpPr/>
            <p:nvPr/>
          </p:nvCxnSpPr>
          <p:spPr>
            <a:xfrm>
              <a:off x="6148026" y="3358502"/>
              <a:ext cx="52244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6" name="íṡ1ïḍé"/>
            <p:cNvGrpSpPr/>
            <p:nvPr/>
          </p:nvGrpSpPr>
          <p:grpSpPr>
            <a:xfrm>
              <a:off x="6383547" y="4384403"/>
              <a:ext cx="962488" cy="867372"/>
              <a:chOff x="6093311" y="4384403"/>
              <a:chExt cx="962488" cy="867372"/>
            </a:xfrm>
            <a:solidFill>
              <a:schemeClr val="bg1"/>
            </a:solidFill>
          </p:grpSpPr>
          <p:sp>
            <p:nvSpPr>
              <p:cNvPr id="40" name="í$1íḓé"/>
              <p:cNvSpPr/>
              <p:nvPr/>
            </p:nvSpPr>
            <p:spPr bwMode="auto">
              <a:xfrm>
                <a:off x="6316510" y="4384403"/>
                <a:ext cx="516090" cy="430620"/>
              </a:xfrm>
              <a:custGeom>
                <a:avLst/>
                <a:gdLst>
                  <a:gd name="connsiteX0" fmla="*/ 409335 w 603951"/>
                  <a:gd name="connsiteY0" fmla="*/ 174560 h 503930"/>
                  <a:gd name="connsiteX1" fmla="*/ 434158 w 603951"/>
                  <a:gd name="connsiteY1" fmla="*/ 174560 h 503930"/>
                  <a:gd name="connsiteX2" fmla="*/ 434158 w 603951"/>
                  <a:gd name="connsiteY2" fmla="*/ 196395 h 503930"/>
                  <a:gd name="connsiteX3" fmla="*/ 469904 w 603951"/>
                  <a:gd name="connsiteY3" fmla="*/ 204335 h 503930"/>
                  <a:gd name="connsiteX4" fmla="*/ 461960 w 603951"/>
                  <a:gd name="connsiteY4" fmla="*/ 232125 h 503930"/>
                  <a:gd name="connsiteX5" fmla="*/ 427208 w 603951"/>
                  <a:gd name="connsiteY5" fmla="*/ 224185 h 503930"/>
                  <a:gd name="connsiteX6" fmla="*/ 405363 w 603951"/>
                  <a:gd name="connsiteY6" fmla="*/ 238080 h 503930"/>
                  <a:gd name="connsiteX7" fmla="*/ 435151 w 603951"/>
                  <a:gd name="connsiteY7" fmla="*/ 258922 h 503930"/>
                  <a:gd name="connsiteX8" fmla="*/ 476854 w 603951"/>
                  <a:gd name="connsiteY8" fmla="*/ 305569 h 503930"/>
                  <a:gd name="connsiteX9" fmla="*/ 432172 w 603951"/>
                  <a:gd name="connsiteY9" fmla="*/ 351224 h 503930"/>
                  <a:gd name="connsiteX10" fmla="*/ 432172 w 603951"/>
                  <a:gd name="connsiteY10" fmla="*/ 376036 h 503930"/>
                  <a:gd name="connsiteX11" fmla="*/ 408342 w 603951"/>
                  <a:gd name="connsiteY11" fmla="*/ 376036 h 503930"/>
                  <a:gd name="connsiteX12" fmla="*/ 408342 w 603951"/>
                  <a:gd name="connsiteY12" fmla="*/ 353209 h 503930"/>
                  <a:gd name="connsiteX13" fmla="*/ 366639 w 603951"/>
                  <a:gd name="connsiteY13" fmla="*/ 342291 h 503930"/>
                  <a:gd name="connsiteX14" fmla="*/ 373589 w 603951"/>
                  <a:gd name="connsiteY14" fmla="*/ 313509 h 503930"/>
                  <a:gd name="connsiteX15" fmla="*/ 414300 w 603951"/>
                  <a:gd name="connsiteY15" fmla="*/ 324426 h 503930"/>
                  <a:gd name="connsiteX16" fmla="*/ 438130 w 603951"/>
                  <a:gd name="connsiteY16" fmla="*/ 308546 h 503930"/>
                  <a:gd name="connsiteX17" fmla="*/ 412314 w 603951"/>
                  <a:gd name="connsiteY17" fmla="*/ 287704 h 503930"/>
                  <a:gd name="connsiteX18" fmla="*/ 367632 w 603951"/>
                  <a:gd name="connsiteY18" fmla="*/ 242050 h 503930"/>
                  <a:gd name="connsiteX19" fmla="*/ 409335 w 603951"/>
                  <a:gd name="connsiteY19" fmla="*/ 198380 h 503930"/>
                  <a:gd name="connsiteX20" fmla="*/ 23849 w 603951"/>
                  <a:gd name="connsiteY20" fmla="*/ 147802 h 503930"/>
                  <a:gd name="connsiteX21" fmla="*/ 179857 w 603951"/>
                  <a:gd name="connsiteY21" fmla="*/ 147802 h 503930"/>
                  <a:gd name="connsiteX22" fmla="*/ 202712 w 603951"/>
                  <a:gd name="connsiteY22" fmla="*/ 171610 h 503930"/>
                  <a:gd name="connsiteX23" fmla="*/ 202712 w 603951"/>
                  <a:gd name="connsiteY23" fmla="*/ 321402 h 503930"/>
                  <a:gd name="connsiteX24" fmla="*/ 178864 w 603951"/>
                  <a:gd name="connsiteY24" fmla="*/ 345210 h 503930"/>
                  <a:gd name="connsiteX25" fmla="*/ 159984 w 603951"/>
                  <a:gd name="connsiteY25" fmla="*/ 336282 h 503930"/>
                  <a:gd name="connsiteX26" fmla="*/ 151041 w 603951"/>
                  <a:gd name="connsiteY26" fmla="*/ 481114 h 503930"/>
                  <a:gd name="connsiteX27" fmla="*/ 126198 w 603951"/>
                  <a:gd name="connsiteY27" fmla="*/ 503930 h 503930"/>
                  <a:gd name="connsiteX28" fmla="*/ 77508 w 603951"/>
                  <a:gd name="connsiteY28" fmla="*/ 503930 h 503930"/>
                  <a:gd name="connsiteX29" fmla="*/ 52665 w 603951"/>
                  <a:gd name="connsiteY29" fmla="*/ 481114 h 503930"/>
                  <a:gd name="connsiteX30" fmla="*/ 42729 w 603951"/>
                  <a:gd name="connsiteY30" fmla="*/ 336282 h 503930"/>
                  <a:gd name="connsiteX31" fmla="*/ 24842 w 603951"/>
                  <a:gd name="connsiteY31" fmla="*/ 345210 h 503930"/>
                  <a:gd name="connsiteX32" fmla="*/ 994 w 603951"/>
                  <a:gd name="connsiteY32" fmla="*/ 321402 h 503930"/>
                  <a:gd name="connsiteX33" fmla="*/ 0 w 603951"/>
                  <a:gd name="connsiteY33" fmla="*/ 171610 h 503930"/>
                  <a:gd name="connsiteX34" fmla="*/ 23849 w 603951"/>
                  <a:gd name="connsiteY34" fmla="*/ 147802 h 503930"/>
                  <a:gd name="connsiteX35" fmla="*/ 421189 w 603951"/>
                  <a:gd name="connsiteY35" fmla="*/ 144915 h 503930"/>
                  <a:gd name="connsiteX36" fmla="*/ 291070 w 603951"/>
                  <a:gd name="connsiteY36" fmla="*/ 275856 h 503930"/>
                  <a:gd name="connsiteX37" fmla="*/ 421189 w 603951"/>
                  <a:gd name="connsiteY37" fmla="*/ 405804 h 503930"/>
                  <a:gd name="connsiteX38" fmla="*/ 552301 w 603951"/>
                  <a:gd name="connsiteY38" fmla="*/ 275856 h 503930"/>
                  <a:gd name="connsiteX39" fmla="*/ 421189 w 603951"/>
                  <a:gd name="connsiteY39" fmla="*/ 144915 h 503930"/>
                  <a:gd name="connsiteX40" fmla="*/ 421189 w 603951"/>
                  <a:gd name="connsiteY40" fmla="*/ 93332 h 503930"/>
                  <a:gd name="connsiteX41" fmla="*/ 603951 w 603951"/>
                  <a:gd name="connsiteY41" fmla="*/ 275856 h 503930"/>
                  <a:gd name="connsiteX42" fmla="*/ 421189 w 603951"/>
                  <a:gd name="connsiteY42" fmla="*/ 458379 h 503930"/>
                  <a:gd name="connsiteX43" fmla="*/ 238427 w 603951"/>
                  <a:gd name="connsiteY43" fmla="*/ 275856 h 503930"/>
                  <a:gd name="connsiteX44" fmla="*/ 421189 w 603951"/>
                  <a:gd name="connsiteY44" fmla="*/ 93332 h 503930"/>
                  <a:gd name="connsiteX45" fmla="*/ 101854 w 603951"/>
                  <a:gd name="connsiteY45" fmla="*/ 0 h 503930"/>
                  <a:gd name="connsiteX46" fmla="*/ 167872 w 603951"/>
                  <a:gd name="connsiteY46" fmla="*/ 66018 h 503930"/>
                  <a:gd name="connsiteX47" fmla="*/ 101854 w 603951"/>
                  <a:gd name="connsiteY47" fmla="*/ 132036 h 503930"/>
                  <a:gd name="connsiteX48" fmla="*/ 35836 w 603951"/>
                  <a:gd name="connsiteY48" fmla="*/ 66018 h 503930"/>
                  <a:gd name="connsiteX49" fmla="*/ 101854 w 603951"/>
                  <a:gd name="connsiteY49" fmla="*/ 0 h 50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3951" h="503930">
                    <a:moveTo>
                      <a:pt x="409335" y="174560"/>
                    </a:moveTo>
                    <a:lnTo>
                      <a:pt x="434158" y="174560"/>
                    </a:lnTo>
                    <a:lnTo>
                      <a:pt x="434158" y="196395"/>
                    </a:lnTo>
                    <a:cubicBezTo>
                      <a:pt x="450045" y="197387"/>
                      <a:pt x="461960" y="200365"/>
                      <a:pt x="469904" y="204335"/>
                    </a:cubicBezTo>
                    <a:lnTo>
                      <a:pt x="461960" y="232125"/>
                    </a:lnTo>
                    <a:cubicBezTo>
                      <a:pt x="456003" y="230140"/>
                      <a:pt x="445080" y="224185"/>
                      <a:pt x="427208" y="224185"/>
                    </a:cubicBezTo>
                    <a:cubicBezTo>
                      <a:pt x="410328" y="224185"/>
                      <a:pt x="405363" y="231132"/>
                      <a:pt x="405363" y="238080"/>
                    </a:cubicBezTo>
                    <a:cubicBezTo>
                      <a:pt x="405363" y="246019"/>
                      <a:pt x="414300" y="250982"/>
                      <a:pt x="435151" y="258922"/>
                    </a:cubicBezTo>
                    <a:cubicBezTo>
                      <a:pt x="464939" y="269839"/>
                      <a:pt x="476854" y="283734"/>
                      <a:pt x="476854" y="305569"/>
                    </a:cubicBezTo>
                    <a:cubicBezTo>
                      <a:pt x="476854" y="327404"/>
                      <a:pt x="460967" y="346261"/>
                      <a:pt x="432172" y="351224"/>
                    </a:cubicBezTo>
                    <a:lnTo>
                      <a:pt x="432172" y="376036"/>
                    </a:lnTo>
                    <a:lnTo>
                      <a:pt x="408342" y="376036"/>
                    </a:lnTo>
                    <a:lnTo>
                      <a:pt x="408342" y="353209"/>
                    </a:lnTo>
                    <a:cubicBezTo>
                      <a:pt x="391462" y="352216"/>
                      <a:pt x="375575" y="348246"/>
                      <a:pt x="366639" y="342291"/>
                    </a:cubicBezTo>
                    <a:lnTo>
                      <a:pt x="373589" y="313509"/>
                    </a:lnTo>
                    <a:cubicBezTo>
                      <a:pt x="383519" y="319464"/>
                      <a:pt x="398413" y="324426"/>
                      <a:pt x="414300" y="324426"/>
                    </a:cubicBezTo>
                    <a:cubicBezTo>
                      <a:pt x="429193" y="324426"/>
                      <a:pt x="438130" y="318471"/>
                      <a:pt x="438130" y="308546"/>
                    </a:cubicBezTo>
                    <a:cubicBezTo>
                      <a:pt x="438130" y="299614"/>
                      <a:pt x="430186" y="293659"/>
                      <a:pt x="412314" y="287704"/>
                    </a:cubicBezTo>
                    <a:cubicBezTo>
                      <a:pt x="385505" y="278772"/>
                      <a:pt x="367632" y="265869"/>
                      <a:pt x="367632" y="242050"/>
                    </a:cubicBezTo>
                    <a:cubicBezTo>
                      <a:pt x="367632" y="220215"/>
                      <a:pt x="383519" y="203342"/>
                      <a:pt x="409335" y="198380"/>
                    </a:cubicBezTo>
                    <a:close/>
                    <a:moveTo>
                      <a:pt x="23849" y="147802"/>
                    </a:moveTo>
                    <a:cubicBezTo>
                      <a:pt x="34779" y="147802"/>
                      <a:pt x="178864" y="147802"/>
                      <a:pt x="179857" y="147802"/>
                    </a:cubicBezTo>
                    <a:cubicBezTo>
                      <a:pt x="192775" y="147802"/>
                      <a:pt x="203706" y="158714"/>
                      <a:pt x="202712" y="171610"/>
                    </a:cubicBezTo>
                    <a:lnTo>
                      <a:pt x="202712" y="321402"/>
                    </a:lnTo>
                    <a:cubicBezTo>
                      <a:pt x="202712" y="334298"/>
                      <a:pt x="191782" y="345210"/>
                      <a:pt x="178864" y="345210"/>
                    </a:cubicBezTo>
                    <a:cubicBezTo>
                      <a:pt x="170914" y="345210"/>
                      <a:pt x="164952" y="341242"/>
                      <a:pt x="159984" y="336282"/>
                    </a:cubicBezTo>
                    <a:lnTo>
                      <a:pt x="151041" y="481114"/>
                    </a:lnTo>
                    <a:cubicBezTo>
                      <a:pt x="150047" y="494010"/>
                      <a:pt x="139116" y="503930"/>
                      <a:pt x="126198" y="503930"/>
                    </a:cubicBezTo>
                    <a:lnTo>
                      <a:pt x="77508" y="503930"/>
                    </a:lnTo>
                    <a:cubicBezTo>
                      <a:pt x="63596" y="503930"/>
                      <a:pt x="53659" y="495002"/>
                      <a:pt x="52665" y="481114"/>
                    </a:cubicBezTo>
                    <a:lnTo>
                      <a:pt x="42729" y="336282"/>
                    </a:lnTo>
                    <a:cubicBezTo>
                      <a:pt x="38754" y="341242"/>
                      <a:pt x="31798" y="345210"/>
                      <a:pt x="24842" y="345210"/>
                    </a:cubicBezTo>
                    <a:cubicBezTo>
                      <a:pt x="10931" y="345210"/>
                      <a:pt x="994" y="334298"/>
                      <a:pt x="994" y="321402"/>
                    </a:cubicBezTo>
                    <a:lnTo>
                      <a:pt x="0" y="171610"/>
                    </a:lnTo>
                    <a:cubicBezTo>
                      <a:pt x="0" y="158714"/>
                      <a:pt x="10931" y="147802"/>
                      <a:pt x="23849" y="147802"/>
                    </a:cubicBezTo>
                    <a:close/>
                    <a:moveTo>
                      <a:pt x="421189" y="144915"/>
                    </a:moveTo>
                    <a:cubicBezTo>
                      <a:pt x="349673" y="144915"/>
                      <a:pt x="291070" y="203441"/>
                      <a:pt x="291070" y="275856"/>
                    </a:cubicBezTo>
                    <a:cubicBezTo>
                      <a:pt x="291070" y="347278"/>
                      <a:pt x="349673" y="405804"/>
                      <a:pt x="421189" y="405804"/>
                    </a:cubicBezTo>
                    <a:cubicBezTo>
                      <a:pt x="493698" y="405804"/>
                      <a:pt x="552301" y="347278"/>
                      <a:pt x="552301" y="275856"/>
                    </a:cubicBezTo>
                    <a:cubicBezTo>
                      <a:pt x="552301" y="203441"/>
                      <a:pt x="493698" y="144915"/>
                      <a:pt x="421189" y="144915"/>
                    </a:cubicBezTo>
                    <a:close/>
                    <a:moveTo>
                      <a:pt x="421189" y="93332"/>
                    </a:moveTo>
                    <a:cubicBezTo>
                      <a:pt x="522503" y="93332"/>
                      <a:pt x="603951" y="174674"/>
                      <a:pt x="603951" y="275856"/>
                    </a:cubicBezTo>
                    <a:cubicBezTo>
                      <a:pt x="603951" y="376045"/>
                      <a:pt x="522503" y="458379"/>
                      <a:pt x="421189" y="458379"/>
                    </a:cubicBezTo>
                    <a:cubicBezTo>
                      <a:pt x="320869" y="458379"/>
                      <a:pt x="238427" y="376045"/>
                      <a:pt x="238427" y="275856"/>
                    </a:cubicBezTo>
                    <a:cubicBezTo>
                      <a:pt x="238427" y="174674"/>
                      <a:pt x="320869" y="93332"/>
                      <a:pt x="421189" y="93332"/>
                    </a:cubicBezTo>
                    <a:close/>
                    <a:moveTo>
                      <a:pt x="101854" y="0"/>
                    </a:moveTo>
                    <a:cubicBezTo>
                      <a:pt x="138315" y="0"/>
                      <a:pt x="167872" y="29557"/>
                      <a:pt x="167872" y="66018"/>
                    </a:cubicBezTo>
                    <a:cubicBezTo>
                      <a:pt x="167872" y="102479"/>
                      <a:pt x="138315" y="132036"/>
                      <a:pt x="101854" y="132036"/>
                    </a:cubicBezTo>
                    <a:cubicBezTo>
                      <a:pt x="65393" y="132036"/>
                      <a:pt x="35836" y="102479"/>
                      <a:pt x="35836" y="66018"/>
                    </a:cubicBezTo>
                    <a:cubicBezTo>
                      <a:pt x="35836" y="29557"/>
                      <a:pt x="65393" y="0"/>
                      <a:pt x="101854" y="0"/>
                    </a:cubicBezTo>
                    <a:close/>
                  </a:path>
                </a:pathLst>
              </a:custGeom>
              <a:solidFill>
                <a:srgbClr val="52A2B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ï$ḻïḑè"/>
              <p:cNvSpPr txBox="1"/>
              <p:nvPr/>
            </p:nvSpPr>
            <p:spPr>
              <a:xfrm>
                <a:off x="6093311" y="4883328"/>
                <a:ext cx="962488" cy="368447"/>
              </a:xfrm>
              <a:prstGeom prst="rect">
                <a:avLst/>
              </a:prstGeom>
              <a:grpFill/>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…Text</a:t>
                </a:r>
                <a:endParaRPr lang="zh-CN" altLang="en-US"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7" name="íSlíḍê"/>
            <p:cNvGrpSpPr/>
            <p:nvPr/>
          </p:nvGrpSpPr>
          <p:grpSpPr>
            <a:xfrm>
              <a:off x="7704536" y="4384403"/>
              <a:ext cx="962488" cy="867372"/>
              <a:chOff x="6093311" y="4384403"/>
              <a:chExt cx="962488" cy="867372"/>
            </a:xfrm>
            <a:solidFill>
              <a:schemeClr val="bg1"/>
            </a:solidFill>
          </p:grpSpPr>
          <p:sp>
            <p:nvSpPr>
              <p:cNvPr id="38" name="îṧliḓè"/>
              <p:cNvSpPr/>
              <p:nvPr/>
            </p:nvSpPr>
            <p:spPr bwMode="auto">
              <a:xfrm>
                <a:off x="6316510" y="4384403"/>
                <a:ext cx="516090" cy="430620"/>
              </a:xfrm>
              <a:custGeom>
                <a:avLst/>
                <a:gdLst>
                  <a:gd name="connsiteX0" fmla="*/ 409335 w 603951"/>
                  <a:gd name="connsiteY0" fmla="*/ 174560 h 503930"/>
                  <a:gd name="connsiteX1" fmla="*/ 434158 w 603951"/>
                  <a:gd name="connsiteY1" fmla="*/ 174560 h 503930"/>
                  <a:gd name="connsiteX2" fmla="*/ 434158 w 603951"/>
                  <a:gd name="connsiteY2" fmla="*/ 196395 h 503930"/>
                  <a:gd name="connsiteX3" fmla="*/ 469904 w 603951"/>
                  <a:gd name="connsiteY3" fmla="*/ 204335 h 503930"/>
                  <a:gd name="connsiteX4" fmla="*/ 461960 w 603951"/>
                  <a:gd name="connsiteY4" fmla="*/ 232125 h 503930"/>
                  <a:gd name="connsiteX5" fmla="*/ 427208 w 603951"/>
                  <a:gd name="connsiteY5" fmla="*/ 224185 h 503930"/>
                  <a:gd name="connsiteX6" fmla="*/ 405363 w 603951"/>
                  <a:gd name="connsiteY6" fmla="*/ 238080 h 503930"/>
                  <a:gd name="connsiteX7" fmla="*/ 435151 w 603951"/>
                  <a:gd name="connsiteY7" fmla="*/ 258922 h 503930"/>
                  <a:gd name="connsiteX8" fmla="*/ 476854 w 603951"/>
                  <a:gd name="connsiteY8" fmla="*/ 305569 h 503930"/>
                  <a:gd name="connsiteX9" fmla="*/ 432172 w 603951"/>
                  <a:gd name="connsiteY9" fmla="*/ 351224 h 503930"/>
                  <a:gd name="connsiteX10" fmla="*/ 432172 w 603951"/>
                  <a:gd name="connsiteY10" fmla="*/ 376036 h 503930"/>
                  <a:gd name="connsiteX11" fmla="*/ 408342 w 603951"/>
                  <a:gd name="connsiteY11" fmla="*/ 376036 h 503930"/>
                  <a:gd name="connsiteX12" fmla="*/ 408342 w 603951"/>
                  <a:gd name="connsiteY12" fmla="*/ 353209 h 503930"/>
                  <a:gd name="connsiteX13" fmla="*/ 366639 w 603951"/>
                  <a:gd name="connsiteY13" fmla="*/ 342291 h 503930"/>
                  <a:gd name="connsiteX14" fmla="*/ 373589 w 603951"/>
                  <a:gd name="connsiteY14" fmla="*/ 313509 h 503930"/>
                  <a:gd name="connsiteX15" fmla="*/ 414300 w 603951"/>
                  <a:gd name="connsiteY15" fmla="*/ 324426 h 503930"/>
                  <a:gd name="connsiteX16" fmla="*/ 438130 w 603951"/>
                  <a:gd name="connsiteY16" fmla="*/ 308546 h 503930"/>
                  <a:gd name="connsiteX17" fmla="*/ 412314 w 603951"/>
                  <a:gd name="connsiteY17" fmla="*/ 287704 h 503930"/>
                  <a:gd name="connsiteX18" fmla="*/ 367632 w 603951"/>
                  <a:gd name="connsiteY18" fmla="*/ 242050 h 503930"/>
                  <a:gd name="connsiteX19" fmla="*/ 409335 w 603951"/>
                  <a:gd name="connsiteY19" fmla="*/ 198380 h 503930"/>
                  <a:gd name="connsiteX20" fmla="*/ 23849 w 603951"/>
                  <a:gd name="connsiteY20" fmla="*/ 147802 h 503930"/>
                  <a:gd name="connsiteX21" fmla="*/ 179857 w 603951"/>
                  <a:gd name="connsiteY21" fmla="*/ 147802 h 503930"/>
                  <a:gd name="connsiteX22" fmla="*/ 202712 w 603951"/>
                  <a:gd name="connsiteY22" fmla="*/ 171610 h 503930"/>
                  <a:gd name="connsiteX23" fmla="*/ 202712 w 603951"/>
                  <a:gd name="connsiteY23" fmla="*/ 321402 h 503930"/>
                  <a:gd name="connsiteX24" fmla="*/ 178864 w 603951"/>
                  <a:gd name="connsiteY24" fmla="*/ 345210 h 503930"/>
                  <a:gd name="connsiteX25" fmla="*/ 159984 w 603951"/>
                  <a:gd name="connsiteY25" fmla="*/ 336282 h 503930"/>
                  <a:gd name="connsiteX26" fmla="*/ 151041 w 603951"/>
                  <a:gd name="connsiteY26" fmla="*/ 481114 h 503930"/>
                  <a:gd name="connsiteX27" fmla="*/ 126198 w 603951"/>
                  <a:gd name="connsiteY27" fmla="*/ 503930 h 503930"/>
                  <a:gd name="connsiteX28" fmla="*/ 77508 w 603951"/>
                  <a:gd name="connsiteY28" fmla="*/ 503930 h 503930"/>
                  <a:gd name="connsiteX29" fmla="*/ 52665 w 603951"/>
                  <a:gd name="connsiteY29" fmla="*/ 481114 h 503930"/>
                  <a:gd name="connsiteX30" fmla="*/ 42729 w 603951"/>
                  <a:gd name="connsiteY30" fmla="*/ 336282 h 503930"/>
                  <a:gd name="connsiteX31" fmla="*/ 24842 w 603951"/>
                  <a:gd name="connsiteY31" fmla="*/ 345210 h 503930"/>
                  <a:gd name="connsiteX32" fmla="*/ 994 w 603951"/>
                  <a:gd name="connsiteY32" fmla="*/ 321402 h 503930"/>
                  <a:gd name="connsiteX33" fmla="*/ 0 w 603951"/>
                  <a:gd name="connsiteY33" fmla="*/ 171610 h 503930"/>
                  <a:gd name="connsiteX34" fmla="*/ 23849 w 603951"/>
                  <a:gd name="connsiteY34" fmla="*/ 147802 h 503930"/>
                  <a:gd name="connsiteX35" fmla="*/ 421189 w 603951"/>
                  <a:gd name="connsiteY35" fmla="*/ 144915 h 503930"/>
                  <a:gd name="connsiteX36" fmla="*/ 291070 w 603951"/>
                  <a:gd name="connsiteY36" fmla="*/ 275856 h 503930"/>
                  <a:gd name="connsiteX37" fmla="*/ 421189 w 603951"/>
                  <a:gd name="connsiteY37" fmla="*/ 405804 h 503930"/>
                  <a:gd name="connsiteX38" fmla="*/ 552301 w 603951"/>
                  <a:gd name="connsiteY38" fmla="*/ 275856 h 503930"/>
                  <a:gd name="connsiteX39" fmla="*/ 421189 w 603951"/>
                  <a:gd name="connsiteY39" fmla="*/ 144915 h 503930"/>
                  <a:gd name="connsiteX40" fmla="*/ 421189 w 603951"/>
                  <a:gd name="connsiteY40" fmla="*/ 93332 h 503930"/>
                  <a:gd name="connsiteX41" fmla="*/ 603951 w 603951"/>
                  <a:gd name="connsiteY41" fmla="*/ 275856 h 503930"/>
                  <a:gd name="connsiteX42" fmla="*/ 421189 w 603951"/>
                  <a:gd name="connsiteY42" fmla="*/ 458379 h 503930"/>
                  <a:gd name="connsiteX43" fmla="*/ 238427 w 603951"/>
                  <a:gd name="connsiteY43" fmla="*/ 275856 h 503930"/>
                  <a:gd name="connsiteX44" fmla="*/ 421189 w 603951"/>
                  <a:gd name="connsiteY44" fmla="*/ 93332 h 503930"/>
                  <a:gd name="connsiteX45" fmla="*/ 101854 w 603951"/>
                  <a:gd name="connsiteY45" fmla="*/ 0 h 503930"/>
                  <a:gd name="connsiteX46" fmla="*/ 167872 w 603951"/>
                  <a:gd name="connsiteY46" fmla="*/ 66018 h 503930"/>
                  <a:gd name="connsiteX47" fmla="*/ 101854 w 603951"/>
                  <a:gd name="connsiteY47" fmla="*/ 132036 h 503930"/>
                  <a:gd name="connsiteX48" fmla="*/ 35836 w 603951"/>
                  <a:gd name="connsiteY48" fmla="*/ 66018 h 503930"/>
                  <a:gd name="connsiteX49" fmla="*/ 101854 w 603951"/>
                  <a:gd name="connsiteY49" fmla="*/ 0 h 50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3951" h="503930">
                    <a:moveTo>
                      <a:pt x="409335" y="174560"/>
                    </a:moveTo>
                    <a:lnTo>
                      <a:pt x="434158" y="174560"/>
                    </a:lnTo>
                    <a:lnTo>
                      <a:pt x="434158" y="196395"/>
                    </a:lnTo>
                    <a:cubicBezTo>
                      <a:pt x="450045" y="197387"/>
                      <a:pt x="461960" y="200365"/>
                      <a:pt x="469904" y="204335"/>
                    </a:cubicBezTo>
                    <a:lnTo>
                      <a:pt x="461960" y="232125"/>
                    </a:lnTo>
                    <a:cubicBezTo>
                      <a:pt x="456003" y="230140"/>
                      <a:pt x="445080" y="224185"/>
                      <a:pt x="427208" y="224185"/>
                    </a:cubicBezTo>
                    <a:cubicBezTo>
                      <a:pt x="410328" y="224185"/>
                      <a:pt x="405363" y="231132"/>
                      <a:pt x="405363" y="238080"/>
                    </a:cubicBezTo>
                    <a:cubicBezTo>
                      <a:pt x="405363" y="246019"/>
                      <a:pt x="414300" y="250982"/>
                      <a:pt x="435151" y="258922"/>
                    </a:cubicBezTo>
                    <a:cubicBezTo>
                      <a:pt x="464939" y="269839"/>
                      <a:pt x="476854" y="283734"/>
                      <a:pt x="476854" y="305569"/>
                    </a:cubicBezTo>
                    <a:cubicBezTo>
                      <a:pt x="476854" y="327404"/>
                      <a:pt x="460967" y="346261"/>
                      <a:pt x="432172" y="351224"/>
                    </a:cubicBezTo>
                    <a:lnTo>
                      <a:pt x="432172" y="376036"/>
                    </a:lnTo>
                    <a:lnTo>
                      <a:pt x="408342" y="376036"/>
                    </a:lnTo>
                    <a:lnTo>
                      <a:pt x="408342" y="353209"/>
                    </a:lnTo>
                    <a:cubicBezTo>
                      <a:pt x="391462" y="352216"/>
                      <a:pt x="375575" y="348246"/>
                      <a:pt x="366639" y="342291"/>
                    </a:cubicBezTo>
                    <a:lnTo>
                      <a:pt x="373589" y="313509"/>
                    </a:lnTo>
                    <a:cubicBezTo>
                      <a:pt x="383519" y="319464"/>
                      <a:pt x="398413" y="324426"/>
                      <a:pt x="414300" y="324426"/>
                    </a:cubicBezTo>
                    <a:cubicBezTo>
                      <a:pt x="429193" y="324426"/>
                      <a:pt x="438130" y="318471"/>
                      <a:pt x="438130" y="308546"/>
                    </a:cubicBezTo>
                    <a:cubicBezTo>
                      <a:pt x="438130" y="299614"/>
                      <a:pt x="430186" y="293659"/>
                      <a:pt x="412314" y="287704"/>
                    </a:cubicBezTo>
                    <a:cubicBezTo>
                      <a:pt x="385505" y="278772"/>
                      <a:pt x="367632" y="265869"/>
                      <a:pt x="367632" y="242050"/>
                    </a:cubicBezTo>
                    <a:cubicBezTo>
                      <a:pt x="367632" y="220215"/>
                      <a:pt x="383519" y="203342"/>
                      <a:pt x="409335" y="198380"/>
                    </a:cubicBezTo>
                    <a:close/>
                    <a:moveTo>
                      <a:pt x="23849" y="147802"/>
                    </a:moveTo>
                    <a:cubicBezTo>
                      <a:pt x="34779" y="147802"/>
                      <a:pt x="178864" y="147802"/>
                      <a:pt x="179857" y="147802"/>
                    </a:cubicBezTo>
                    <a:cubicBezTo>
                      <a:pt x="192775" y="147802"/>
                      <a:pt x="203706" y="158714"/>
                      <a:pt x="202712" y="171610"/>
                    </a:cubicBezTo>
                    <a:lnTo>
                      <a:pt x="202712" y="321402"/>
                    </a:lnTo>
                    <a:cubicBezTo>
                      <a:pt x="202712" y="334298"/>
                      <a:pt x="191782" y="345210"/>
                      <a:pt x="178864" y="345210"/>
                    </a:cubicBezTo>
                    <a:cubicBezTo>
                      <a:pt x="170914" y="345210"/>
                      <a:pt x="164952" y="341242"/>
                      <a:pt x="159984" y="336282"/>
                    </a:cubicBezTo>
                    <a:lnTo>
                      <a:pt x="151041" y="481114"/>
                    </a:lnTo>
                    <a:cubicBezTo>
                      <a:pt x="150047" y="494010"/>
                      <a:pt x="139116" y="503930"/>
                      <a:pt x="126198" y="503930"/>
                    </a:cubicBezTo>
                    <a:lnTo>
                      <a:pt x="77508" y="503930"/>
                    </a:lnTo>
                    <a:cubicBezTo>
                      <a:pt x="63596" y="503930"/>
                      <a:pt x="53659" y="495002"/>
                      <a:pt x="52665" y="481114"/>
                    </a:cubicBezTo>
                    <a:lnTo>
                      <a:pt x="42729" y="336282"/>
                    </a:lnTo>
                    <a:cubicBezTo>
                      <a:pt x="38754" y="341242"/>
                      <a:pt x="31798" y="345210"/>
                      <a:pt x="24842" y="345210"/>
                    </a:cubicBezTo>
                    <a:cubicBezTo>
                      <a:pt x="10931" y="345210"/>
                      <a:pt x="994" y="334298"/>
                      <a:pt x="994" y="321402"/>
                    </a:cubicBezTo>
                    <a:lnTo>
                      <a:pt x="0" y="171610"/>
                    </a:lnTo>
                    <a:cubicBezTo>
                      <a:pt x="0" y="158714"/>
                      <a:pt x="10931" y="147802"/>
                      <a:pt x="23849" y="147802"/>
                    </a:cubicBezTo>
                    <a:close/>
                    <a:moveTo>
                      <a:pt x="421189" y="144915"/>
                    </a:moveTo>
                    <a:cubicBezTo>
                      <a:pt x="349673" y="144915"/>
                      <a:pt x="291070" y="203441"/>
                      <a:pt x="291070" y="275856"/>
                    </a:cubicBezTo>
                    <a:cubicBezTo>
                      <a:pt x="291070" y="347278"/>
                      <a:pt x="349673" y="405804"/>
                      <a:pt x="421189" y="405804"/>
                    </a:cubicBezTo>
                    <a:cubicBezTo>
                      <a:pt x="493698" y="405804"/>
                      <a:pt x="552301" y="347278"/>
                      <a:pt x="552301" y="275856"/>
                    </a:cubicBezTo>
                    <a:cubicBezTo>
                      <a:pt x="552301" y="203441"/>
                      <a:pt x="493698" y="144915"/>
                      <a:pt x="421189" y="144915"/>
                    </a:cubicBezTo>
                    <a:close/>
                    <a:moveTo>
                      <a:pt x="421189" y="93332"/>
                    </a:moveTo>
                    <a:cubicBezTo>
                      <a:pt x="522503" y="93332"/>
                      <a:pt x="603951" y="174674"/>
                      <a:pt x="603951" y="275856"/>
                    </a:cubicBezTo>
                    <a:cubicBezTo>
                      <a:pt x="603951" y="376045"/>
                      <a:pt x="522503" y="458379"/>
                      <a:pt x="421189" y="458379"/>
                    </a:cubicBezTo>
                    <a:cubicBezTo>
                      <a:pt x="320869" y="458379"/>
                      <a:pt x="238427" y="376045"/>
                      <a:pt x="238427" y="275856"/>
                    </a:cubicBezTo>
                    <a:cubicBezTo>
                      <a:pt x="238427" y="174674"/>
                      <a:pt x="320869" y="93332"/>
                      <a:pt x="421189" y="93332"/>
                    </a:cubicBezTo>
                    <a:close/>
                    <a:moveTo>
                      <a:pt x="101854" y="0"/>
                    </a:moveTo>
                    <a:cubicBezTo>
                      <a:pt x="138315" y="0"/>
                      <a:pt x="167872" y="29557"/>
                      <a:pt x="167872" y="66018"/>
                    </a:cubicBezTo>
                    <a:cubicBezTo>
                      <a:pt x="167872" y="102479"/>
                      <a:pt x="138315" y="132036"/>
                      <a:pt x="101854" y="132036"/>
                    </a:cubicBezTo>
                    <a:cubicBezTo>
                      <a:pt x="65393" y="132036"/>
                      <a:pt x="35836" y="102479"/>
                      <a:pt x="35836" y="66018"/>
                    </a:cubicBezTo>
                    <a:cubicBezTo>
                      <a:pt x="35836" y="29557"/>
                      <a:pt x="65393" y="0"/>
                      <a:pt x="101854" y="0"/>
                    </a:cubicBezTo>
                    <a:close/>
                  </a:path>
                </a:pathLst>
              </a:custGeom>
              <a:solidFill>
                <a:srgbClr val="52A2B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íṧ1íďé"/>
              <p:cNvSpPr txBox="1"/>
              <p:nvPr/>
            </p:nvSpPr>
            <p:spPr>
              <a:xfrm>
                <a:off x="6093311" y="4883328"/>
                <a:ext cx="962488" cy="368447"/>
              </a:xfrm>
              <a:prstGeom prst="rect">
                <a:avLst/>
              </a:prstGeom>
              <a:grpFill/>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…Text</a:t>
                </a:r>
                <a:endParaRPr lang="zh-CN" altLang="en-US"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8" name="îśļíḍé"/>
            <p:cNvGrpSpPr/>
            <p:nvPr/>
          </p:nvGrpSpPr>
          <p:grpSpPr>
            <a:xfrm>
              <a:off x="9025525" y="4384403"/>
              <a:ext cx="962488" cy="867372"/>
              <a:chOff x="6093311" y="4384403"/>
              <a:chExt cx="962488" cy="867372"/>
            </a:xfrm>
            <a:solidFill>
              <a:schemeClr val="bg1"/>
            </a:solidFill>
          </p:grpSpPr>
          <p:sp>
            <p:nvSpPr>
              <p:cNvPr id="36" name="ïṧľïḑê"/>
              <p:cNvSpPr/>
              <p:nvPr/>
            </p:nvSpPr>
            <p:spPr bwMode="auto">
              <a:xfrm>
                <a:off x="6316510" y="4384403"/>
                <a:ext cx="516090" cy="430620"/>
              </a:xfrm>
              <a:custGeom>
                <a:avLst/>
                <a:gdLst>
                  <a:gd name="connsiteX0" fmla="*/ 409335 w 603951"/>
                  <a:gd name="connsiteY0" fmla="*/ 174560 h 503930"/>
                  <a:gd name="connsiteX1" fmla="*/ 434158 w 603951"/>
                  <a:gd name="connsiteY1" fmla="*/ 174560 h 503930"/>
                  <a:gd name="connsiteX2" fmla="*/ 434158 w 603951"/>
                  <a:gd name="connsiteY2" fmla="*/ 196395 h 503930"/>
                  <a:gd name="connsiteX3" fmla="*/ 469904 w 603951"/>
                  <a:gd name="connsiteY3" fmla="*/ 204335 h 503930"/>
                  <a:gd name="connsiteX4" fmla="*/ 461960 w 603951"/>
                  <a:gd name="connsiteY4" fmla="*/ 232125 h 503930"/>
                  <a:gd name="connsiteX5" fmla="*/ 427208 w 603951"/>
                  <a:gd name="connsiteY5" fmla="*/ 224185 h 503930"/>
                  <a:gd name="connsiteX6" fmla="*/ 405363 w 603951"/>
                  <a:gd name="connsiteY6" fmla="*/ 238080 h 503930"/>
                  <a:gd name="connsiteX7" fmla="*/ 435151 w 603951"/>
                  <a:gd name="connsiteY7" fmla="*/ 258922 h 503930"/>
                  <a:gd name="connsiteX8" fmla="*/ 476854 w 603951"/>
                  <a:gd name="connsiteY8" fmla="*/ 305569 h 503930"/>
                  <a:gd name="connsiteX9" fmla="*/ 432172 w 603951"/>
                  <a:gd name="connsiteY9" fmla="*/ 351224 h 503930"/>
                  <a:gd name="connsiteX10" fmla="*/ 432172 w 603951"/>
                  <a:gd name="connsiteY10" fmla="*/ 376036 h 503930"/>
                  <a:gd name="connsiteX11" fmla="*/ 408342 w 603951"/>
                  <a:gd name="connsiteY11" fmla="*/ 376036 h 503930"/>
                  <a:gd name="connsiteX12" fmla="*/ 408342 w 603951"/>
                  <a:gd name="connsiteY12" fmla="*/ 353209 h 503930"/>
                  <a:gd name="connsiteX13" fmla="*/ 366639 w 603951"/>
                  <a:gd name="connsiteY13" fmla="*/ 342291 h 503930"/>
                  <a:gd name="connsiteX14" fmla="*/ 373589 w 603951"/>
                  <a:gd name="connsiteY14" fmla="*/ 313509 h 503930"/>
                  <a:gd name="connsiteX15" fmla="*/ 414300 w 603951"/>
                  <a:gd name="connsiteY15" fmla="*/ 324426 h 503930"/>
                  <a:gd name="connsiteX16" fmla="*/ 438130 w 603951"/>
                  <a:gd name="connsiteY16" fmla="*/ 308546 h 503930"/>
                  <a:gd name="connsiteX17" fmla="*/ 412314 w 603951"/>
                  <a:gd name="connsiteY17" fmla="*/ 287704 h 503930"/>
                  <a:gd name="connsiteX18" fmla="*/ 367632 w 603951"/>
                  <a:gd name="connsiteY18" fmla="*/ 242050 h 503930"/>
                  <a:gd name="connsiteX19" fmla="*/ 409335 w 603951"/>
                  <a:gd name="connsiteY19" fmla="*/ 198380 h 503930"/>
                  <a:gd name="connsiteX20" fmla="*/ 23849 w 603951"/>
                  <a:gd name="connsiteY20" fmla="*/ 147802 h 503930"/>
                  <a:gd name="connsiteX21" fmla="*/ 179857 w 603951"/>
                  <a:gd name="connsiteY21" fmla="*/ 147802 h 503930"/>
                  <a:gd name="connsiteX22" fmla="*/ 202712 w 603951"/>
                  <a:gd name="connsiteY22" fmla="*/ 171610 h 503930"/>
                  <a:gd name="connsiteX23" fmla="*/ 202712 w 603951"/>
                  <a:gd name="connsiteY23" fmla="*/ 321402 h 503930"/>
                  <a:gd name="connsiteX24" fmla="*/ 178864 w 603951"/>
                  <a:gd name="connsiteY24" fmla="*/ 345210 h 503930"/>
                  <a:gd name="connsiteX25" fmla="*/ 159984 w 603951"/>
                  <a:gd name="connsiteY25" fmla="*/ 336282 h 503930"/>
                  <a:gd name="connsiteX26" fmla="*/ 151041 w 603951"/>
                  <a:gd name="connsiteY26" fmla="*/ 481114 h 503930"/>
                  <a:gd name="connsiteX27" fmla="*/ 126198 w 603951"/>
                  <a:gd name="connsiteY27" fmla="*/ 503930 h 503930"/>
                  <a:gd name="connsiteX28" fmla="*/ 77508 w 603951"/>
                  <a:gd name="connsiteY28" fmla="*/ 503930 h 503930"/>
                  <a:gd name="connsiteX29" fmla="*/ 52665 w 603951"/>
                  <a:gd name="connsiteY29" fmla="*/ 481114 h 503930"/>
                  <a:gd name="connsiteX30" fmla="*/ 42729 w 603951"/>
                  <a:gd name="connsiteY30" fmla="*/ 336282 h 503930"/>
                  <a:gd name="connsiteX31" fmla="*/ 24842 w 603951"/>
                  <a:gd name="connsiteY31" fmla="*/ 345210 h 503930"/>
                  <a:gd name="connsiteX32" fmla="*/ 994 w 603951"/>
                  <a:gd name="connsiteY32" fmla="*/ 321402 h 503930"/>
                  <a:gd name="connsiteX33" fmla="*/ 0 w 603951"/>
                  <a:gd name="connsiteY33" fmla="*/ 171610 h 503930"/>
                  <a:gd name="connsiteX34" fmla="*/ 23849 w 603951"/>
                  <a:gd name="connsiteY34" fmla="*/ 147802 h 503930"/>
                  <a:gd name="connsiteX35" fmla="*/ 421189 w 603951"/>
                  <a:gd name="connsiteY35" fmla="*/ 144915 h 503930"/>
                  <a:gd name="connsiteX36" fmla="*/ 291070 w 603951"/>
                  <a:gd name="connsiteY36" fmla="*/ 275856 h 503930"/>
                  <a:gd name="connsiteX37" fmla="*/ 421189 w 603951"/>
                  <a:gd name="connsiteY37" fmla="*/ 405804 h 503930"/>
                  <a:gd name="connsiteX38" fmla="*/ 552301 w 603951"/>
                  <a:gd name="connsiteY38" fmla="*/ 275856 h 503930"/>
                  <a:gd name="connsiteX39" fmla="*/ 421189 w 603951"/>
                  <a:gd name="connsiteY39" fmla="*/ 144915 h 503930"/>
                  <a:gd name="connsiteX40" fmla="*/ 421189 w 603951"/>
                  <a:gd name="connsiteY40" fmla="*/ 93332 h 503930"/>
                  <a:gd name="connsiteX41" fmla="*/ 603951 w 603951"/>
                  <a:gd name="connsiteY41" fmla="*/ 275856 h 503930"/>
                  <a:gd name="connsiteX42" fmla="*/ 421189 w 603951"/>
                  <a:gd name="connsiteY42" fmla="*/ 458379 h 503930"/>
                  <a:gd name="connsiteX43" fmla="*/ 238427 w 603951"/>
                  <a:gd name="connsiteY43" fmla="*/ 275856 h 503930"/>
                  <a:gd name="connsiteX44" fmla="*/ 421189 w 603951"/>
                  <a:gd name="connsiteY44" fmla="*/ 93332 h 503930"/>
                  <a:gd name="connsiteX45" fmla="*/ 101854 w 603951"/>
                  <a:gd name="connsiteY45" fmla="*/ 0 h 503930"/>
                  <a:gd name="connsiteX46" fmla="*/ 167872 w 603951"/>
                  <a:gd name="connsiteY46" fmla="*/ 66018 h 503930"/>
                  <a:gd name="connsiteX47" fmla="*/ 101854 w 603951"/>
                  <a:gd name="connsiteY47" fmla="*/ 132036 h 503930"/>
                  <a:gd name="connsiteX48" fmla="*/ 35836 w 603951"/>
                  <a:gd name="connsiteY48" fmla="*/ 66018 h 503930"/>
                  <a:gd name="connsiteX49" fmla="*/ 101854 w 603951"/>
                  <a:gd name="connsiteY49" fmla="*/ 0 h 50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3951" h="503930">
                    <a:moveTo>
                      <a:pt x="409335" y="174560"/>
                    </a:moveTo>
                    <a:lnTo>
                      <a:pt x="434158" y="174560"/>
                    </a:lnTo>
                    <a:lnTo>
                      <a:pt x="434158" y="196395"/>
                    </a:lnTo>
                    <a:cubicBezTo>
                      <a:pt x="450045" y="197387"/>
                      <a:pt x="461960" y="200365"/>
                      <a:pt x="469904" y="204335"/>
                    </a:cubicBezTo>
                    <a:lnTo>
                      <a:pt x="461960" y="232125"/>
                    </a:lnTo>
                    <a:cubicBezTo>
                      <a:pt x="456003" y="230140"/>
                      <a:pt x="445080" y="224185"/>
                      <a:pt x="427208" y="224185"/>
                    </a:cubicBezTo>
                    <a:cubicBezTo>
                      <a:pt x="410328" y="224185"/>
                      <a:pt x="405363" y="231132"/>
                      <a:pt x="405363" y="238080"/>
                    </a:cubicBezTo>
                    <a:cubicBezTo>
                      <a:pt x="405363" y="246019"/>
                      <a:pt x="414300" y="250982"/>
                      <a:pt x="435151" y="258922"/>
                    </a:cubicBezTo>
                    <a:cubicBezTo>
                      <a:pt x="464939" y="269839"/>
                      <a:pt x="476854" y="283734"/>
                      <a:pt x="476854" y="305569"/>
                    </a:cubicBezTo>
                    <a:cubicBezTo>
                      <a:pt x="476854" y="327404"/>
                      <a:pt x="460967" y="346261"/>
                      <a:pt x="432172" y="351224"/>
                    </a:cubicBezTo>
                    <a:lnTo>
                      <a:pt x="432172" y="376036"/>
                    </a:lnTo>
                    <a:lnTo>
                      <a:pt x="408342" y="376036"/>
                    </a:lnTo>
                    <a:lnTo>
                      <a:pt x="408342" y="353209"/>
                    </a:lnTo>
                    <a:cubicBezTo>
                      <a:pt x="391462" y="352216"/>
                      <a:pt x="375575" y="348246"/>
                      <a:pt x="366639" y="342291"/>
                    </a:cubicBezTo>
                    <a:lnTo>
                      <a:pt x="373589" y="313509"/>
                    </a:lnTo>
                    <a:cubicBezTo>
                      <a:pt x="383519" y="319464"/>
                      <a:pt x="398413" y="324426"/>
                      <a:pt x="414300" y="324426"/>
                    </a:cubicBezTo>
                    <a:cubicBezTo>
                      <a:pt x="429193" y="324426"/>
                      <a:pt x="438130" y="318471"/>
                      <a:pt x="438130" y="308546"/>
                    </a:cubicBezTo>
                    <a:cubicBezTo>
                      <a:pt x="438130" y="299614"/>
                      <a:pt x="430186" y="293659"/>
                      <a:pt x="412314" y="287704"/>
                    </a:cubicBezTo>
                    <a:cubicBezTo>
                      <a:pt x="385505" y="278772"/>
                      <a:pt x="367632" y="265869"/>
                      <a:pt x="367632" y="242050"/>
                    </a:cubicBezTo>
                    <a:cubicBezTo>
                      <a:pt x="367632" y="220215"/>
                      <a:pt x="383519" y="203342"/>
                      <a:pt x="409335" y="198380"/>
                    </a:cubicBezTo>
                    <a:close/>
                    <a:moveTo>
                      <a:pt x="23849" y="147802"/>
                    </a:moveTo>
                    <a:cubicBezTo>
                      <a:pt x="34779" y="147802"/>
                      <a:pt x="178864" y="147802"/>
                      <a:pt x="179857" y="147802"/>
                    </a:cubicBezTo>
                    <a:cubicBezTo>
                      <a:pt x="192775" y="147802"/>
                      <a:pt x="203706" y="158714"/>
                      <a:pt x="202712" y="171610"/>
                    </a:cubicBezTo>
                    <a:lnTo>
                      <a:pt x="202712" y="321402"/>
                    </a:lnTo>
                    <a:cubicBezTo>
                      <a:pt x="202712" y="334298"/>
                      <a:pt x="191782" y="345210"/>
                      <a:pt x="178864" y="345210"/>
                    </a:cubicBezTo>
                    <a:cubicBezTo>
                      <a:pt x="170914" y="345210"/>
                      <a:pt x="164952" y="341242"/>
                      <a:pt x="159984" y="336282"/>
                    </a:cubicBezTo>
                    <a:lnTo>
                      <a:pt x="151041" y="481114"/>
                    </a:lnTo>
                    <a:cubicBezTo>
                      <a:pt x="150047" y="494010"/>
                      <a:pt x="139116" y="503930"/>
                      <a:pt x="126198" y="503930"/>
                    </a:cubicBezTo>
                    <a:lnTo>
                      <a:pt x="77508" y="503930"/>
                    </a:lnTo>
                    <a:cubicBezTo>
                      <a:pt x="63596" y="503930"/>
                      <a:pt x="53659" y="495002"/>
                      <a:pt x="52665" y="481114"/>
                    </a:cubicBezTo>
                    <a:lnTo>
                      <a:pt x="42729" y="336282"/>
                    </a:lnTo>
                    <a:cubicBezTo>
                      <a:pt x="38754" y="341242"/>
                      <a:pt x="31798" y="345210"/>
                      <a:pt x="24842" y="345210"/>
                    </a:cubicBezTo>
                    <a:cubicBezTo>
                      <a:pt x="10931" y="345210"/>
                      <a:pt x="994" y="334298"/>
                      <a:pt x="994" y="321402"/>
                    </a:cubicBezTo>
                    <a:lnTo>
                      <a:pt x="0" y="171610"/>
                    </a:lnTo>
                    <a:cubicBezTo>
                      <a:pt x="0" y="158714"/>
                      <a:pt x="10931" y="147802"/>
                      <a:pt x="23849" y="147802"/>
                    </a:cubicBezTo>
                    <a:close/>
                    <a:moveTo>
                      <a:pt x="421189" y="144915"/>
                    </a:moveTo>
                    <a:cubicBezTo>
                      <a:pt x="349673" y="144915"/>
                      <a:pt x="291070" y="203441"/>
                      <a:pt x="291070" y="275856"/>
                    </a:cubicBezTo>
                    <a:cubicBezTo>
                      <a:pt x="291070" y="347278"/>
                      <a:pt x="349673" y="405804"/>
                      <a:pt x="421189" y="405804"/>
                    </a:cubicBezTo>
                    <a:cubicBezTo>
                      <a:pt x="493698" y="405804"/>
                      <a:pt x="552301" y="347278"/>
                      <a:pt x="552301" y="275856"/>
                    </a:cubicBezTo>
                    <a:cubicBezTo>
                      <a:pt x="552301" y="203441"/>
                      <a:pt x="493698" y="144915"/>
                      <a:pt x="421189" y="144915"/>
                    </a:cubicBezTo>
                    <a:close/>
                    <a:moveTo>
                      <a:pt x="421189" y="93332"/>
                    </a:moveTo>
                    <a:cubicBezTo>
                      <a:pt x="522503" y="93332"/>
                      <a:pt x="603951" y="174674"/>
                      <a:pt x="603951" y="275856"/>
                    </a:cubicBezTo>
                    <a:cubicBezTo>
                      <a:pt x="603951" y="376045"/>
                      <a:pt x="522503" y="458379"/>
                      <a:pt x="421189" y="458379"/>
                    </a:cubicBezTo>
                    <a:cubicBezTo>
                      <a:pt x="320869" y="458379"/>
                      <a:pt x="238427" y="376045"/>
                      <a:pt x="238427" y="275856"/>
                    </a:cubicBezTo>
                    <a:cubicBezTo>
                      <a:pt x="238427" y="174674"/>
                      <a:pt x="320869" y="93332"/>
                      <a:pt x="421189" y="93332"/>
                    </a:cubicBezTo>
                    <a:close/>
                    <a:moveTo>
                      <a:pt x="101854" y="0"/>
                    </a:moveTo>
                    <a:cubicBezTo>
                      <a:pt x="138315" y="0"/>
                      <a:pt x="167872" y="29557"/>
                      <a:pt x="167872" y="66018"/>
                    </a:cubicBezTo>
                    <a:cubicBezTo>
                      <a:pt x="167872" y="102479"/>
                      <a:pt x="138315" y="132036"/>
                      <a:pt x="101854" y="132036"/>
                    </a:cubicBezTo>
                    <a:cubicBezTo>
                      <a:pt x="65393" y="132036"/>
                      <a:pt x="35836" y="102479"/>
                      <a:pt x="35836" y="66018"/>
                    </a:cubicBezTo>
                    <a:cubicBezTo>
                      <a:pt x="35836" y="29557"/>
                      <a:pt x="65393" y="0"/>
                      <a:pt x="101854" y="0"/>
                    </a:cubicBezTo>
                    <a:close/>
                  </a:path>
                </a:pathLst>
              </a:custGeom>
              <a:solidFill>
                <a:srgbClr val="52A2B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iṧlîďé"/>
              <p:cNvSpPr txBox="1"/>
              <p:nvPr/>
            </p:nvSpPr>
            <p:spPr>
              <a:xfrm>
                <a:off x="6093311" y="4883328"/>
                <a:ext cx="962488" cy="368447"/>
              </a:xfrm>
              <a:prstGeom prst="rect">
                <a:avLst/>
              </a:prstGeom>
              <a:grpFill/>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…Text</a:t>
                </a:r>
                <a:endParaRPr lang="zh-CN" altLang="en-US"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9" name="ïsľidè"/>
            <p:cNvGrpSpPr/>
            <p:nvPr/>
          </p:nvGrpSpPr>
          <p:grpSpPr>
            <a:xfrm>
              <a:off x="10346514" y="4384403"/>
              <a:ext cx="962488" cy="867372"/>
              <a:chOff x="6093311" y="4384403"/>
              <a:chExt cx="962488" cy="867372"/>
            </a:xfrm>
            <a:solidFill>
              <a:schemeClr val="bg1"/>
            </a:solidFill>
          </p:grpSpPr>
          <p:sp>
            <p:nvSpPr>
              <p:cNvPr id="34" name="ïṣḻîḓe"/>
              <p:cNvSpPr/>
              <p:nvPr/>
            </p:nvSpPr>
            <p:spPr bwMode="auto">
              <a:xfrm>
                <a:off x="6316510" y="4384403"/>
                <a:ext cx="516090" cy="430620"/>
              </a:xfrm>
              <a:custGeom>
                <a:avLst/>
                <a:gdLst>
                  <a:gd name="connsiteX0" fmla="*/ 409335 w 603951"/>
                  <a:gd name="connsiteY0" fmla="*/ 174560 h 503930"/>
                  <a:gd name="connsiteX1" fmla="*/ 434158 w 603951"/>
                  <a:gd name="connsiteY1" fmla="*/ 174560 h 503930"/>
                  <a:gd name="connsiteX2" fmla="*/ 434158 w 603951"/>
                  <a:gd name="connsiteY2" fmla="*/ 196395 h 503930"/>
                  <a:gd name="connsiteX3" fmla="*/ 469904 w 603951"/>
                  <a:gd name="connsiteY3" fmla="*/ 204335 h 503930"/>
                  <a:gd name="connsiteX4" fmla="*/ 461960 w 603951"/>
                  <a:gd name="connsiteY4" fmla="*/ 232125 h 503930"/>
                  <a:gd name="connsiteX5" fmla="*/ 427208 w 603951"/>
                  <a:gd name="connsiteY5" fmla="*/ 224185 h 503930"/>
                  <a:gd name="connsiteX6" fmla="*/ 405363 w 603951"/>
                  <a:gd name="connsiteY6" fmla="*/ 238080 h 503930"/>
                  <a:gd name="connsiteX7" fmla="*/ 435151 w 603951"/>
                  <a:gd name="connsiteY7" fmla="*/ 258922 h 503930"/>
                  <a:gd name="connsiteX8" fmla="*/ 476854 w 603951"/>
                  <a:gd name="connsiteY8" fmla="*/ 305569 h 503930"/>
                  <a:gd name="connsiteX9" fmla="*/ 432172 w 603951"/>
                  <a:gd name="connsiteY9" fmla="*/ 351224 h 503930"/>
                  <a:gd name="connsiteX10" fmla="*/ 432172 w 603951"/>
                  <a:gd name="connsiteY10" fmla="*/ 376036 h 503930"/>
                  <a:gd name="connsiteX11" fmla="*/ 408342 w 603951"/>
                  <a:gd name="connsiteY11" fmla="*/ 376036 h 503930"/>
                  <a:gd name="connsiteX12" fmla="*/ 408342 w 603951"/>
                  <a:gd name="connsiteY12" fmla="*/ 353209 h 503930"/>
                  <a:gd name="connsiteX13" fmla="*/ 366639 w 603951"/>
                  <a:gd name="connsiteY13" fmla="*/ 342291 h 503930"/>
                  <a:gd name="connsiteX14" fmla="*/ 373589 w 603951"/>
                  <a:gd name="connsiteY14" fmla="*/ 313509 h 503930"/>
                  <a:gd name="connsiteX15" fmla="*/ 414300 w 603951"/>
                  <a:gd name="connsiteY15" fmla="*/ 324426 h 503930"/>
                  <a:gd name="connsiteX16" fmla="*/ 438130 w 603951"/>
                  <a:gd name="connsiteY16" fmla="*/ 308546 h 503930"/>
                  <a:gd name="connsiteX17" fmla="*/ 412314 w 603951"/>
                  <a:gd name="connsiteY17" fmla="*/ 287704 h 503930"/>
                  <a:gd name="connsiteX18" fmla="*/ 367632 w 603951"/>
                  <a:gd name="connsiteY18" fmla="*/ 242050 h 503930"/>
                  <a:gd name="connsiteX19" fmla="*/ 409335 w 603951"/>
                  <a:gd name="connsiteY19" fmla="*/ 198380 h 503930"/>
                  <a:gd name="connsiteX20" fmla="*/ 23849 w 603951"/>
                  <a:gd name="connsiteY20" fmla="*/ 147802 h 503930"/>
                  <a:gd name="connsiteX21" fmla="*/ 179857 w 603951"/>
                  <a:gd name="connsiteY21" fmla="*/ 147802 h 503930"/>
                  <a:gd name="connsiteX22" fmla="*/ 202712 w 603951"/>
                  <a:gd name="connsiteY22" fmla="*/ 171610 h 503930"/>
                  <a:gd name="connsiteX23" fmla="*/ 202712 w 603951"/>
                  <a:gd name="connsiteY23" fmla="*/ 321402 h 503930"/>
                  <a:gd name="connsiteX24" fmla="*/ 178864 w 603951"/>
                  <a:gd name="connsiteY24" fmla="*/ 345210 h 503930"/>
                  <a:gd name="connsiteX25" fmla="*/ 159984 w 603951"/>
                  <a:gd name="connsiteY25" fmla="*/ 336282 h 503930"/>
                  <a:gd name="connsiteX26" fmla="*/ 151041 w 603951"/>
                  <a:gd name="connsiteY26" fmla="*/ 481114 h 503930"/>
                  <a:gd name="connsiteX27" fmla="*/ 126198 w 603951"/>
                  <a:gd name="connsiteY27" fmla="*/ 503930 h 503930"/>
                  <a:gd name="connsiteX28" fmla="*/ 77508 w 603951"/>
                  <a:gd name="connsiteY28" fmla="*/ 503930 h 503930"/>
                  <a:gd name="connsiteX29" fmla="*/ 52665 w 603951"/>
                  <a:gd name="connsiteY29" fmla="*/ 481114 h 503930"/>
                  <a:gd name="connsiteX30" fmla="*/ 42729 w 603951"/>
                  <a:gd name="connsiteY30" fmla="*/ 336282 h 503930"/>
                  <a:gd name="connsiteX31" fmla="*/ 24842 w 603951"/>
                  <a:gd name="connsiteY31" fmla="*/ 345210 h 503930"/>
                  <a:gd name="connsiteX32" fmla="*/ 994 w 603951"/>
                  <a:gd name="connsiteY32" fmla="*/ 321402 h 503930"/>
                  <a:gd name="connsiteX33" fmla="*/ 0 w 603951"/>
                  <a:gd name="connsiteY33" fmla="*/ 171610 h 503930"/>
                  <a:gd name="connsiteX34" fmla="*/ 23849 w 603951"/>
                  <a:gd name="connsiteY34" fmla="*/ 147802 h 503930"/>
                  <a:gd name="connsiteX35" fmla="*/ 421189 w 603951"/>
                  <a:gd name="connsiteY35" fmla="*/ 144915 h 503930"/>
                  <a:gd name="connsiteX36" fmla="*/ 291070 w 603951"/>
                  <a:gd name="connsiteY36" fmla="*/ 275856 h 503930"/>
                  <a:gd name="connsiteX37" fmla="*/ 421189 w 603951"/>
                  <a:gd name="connsiteY37" fmla="*/ 405804 h 503930"/>
                  <a:gd name="connsiteX38" fmla="*/ 552301 w 603951"/>
                  <a:gd name="connsiteY38" fmla="*/ 275856 h 503930"/>
                  <a:gd name="connsiteX39" fmla="*/ 421189 w 603951"/>
                  <a:gd name="connsiteY39" fmla="*/ 144915 h 503930"/>
                  <a:gd name="connsiteX40" fmla="*/ 421189 w 603951"/>
                  <a:gd name="connsiteY40" fmla="*/ 93332 h 503930"/>
                  <a:gd name="connsiteX41" fmla="*/ 603951 w 603951"/>
                  <a:gd name="connsiteY41" fmla="*/ 275856 h 503930"/>
                  <a:gd name="connsiteX42" fmla="*/ 421189 w 603951"/>
                  <a:gd name="connsiteY42" fmla="*/ 458379 h 503930"/>
                  <a:gd name="connsiteX43" fmla="*/ 238427 w 603951"/>
                  <a:gd name="connsiteY43" fmla="*/ 275856 h 503930"/>
                  <a:gd name="connsiteX44" fmla="*/ 421189 w 603951"/>
                  <a:gd name="connsiteY44" fmla="*/ 93332 h 503930"/>
                  <a:gd name="connsiteX45" fmla="*/ 101854 w 603951"/>
                  <a:gd name="connsiteY45" fmla="*/ 0 h 503930"/>
                  <a:gd name="connsiteX46" fmla="*/ 167872 w 603951"/>
                  <a:gd name="connsiteY46" fmla="*/ 66018 h 503930"/>
                  <a:gd name="connsiteX47" fmla="*/ 101854 w 603951"/>
                  <a:gd name="connsiteY47" fmla="*/ 132036 h 503930"/>
                  <a:gd name="connsiteX48" fmla="*/ 35836 w 603951"/>
                  <a:gd name="connsiteY48" fmla="*/ 66018 h 503930"/>
                  <a:gd name="connsiteX49" fmla="*/ 101854 w 603951"/>
                  <a:gd name="connsiteY49" fmla="*/ 0 h 50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3951" h="503930">
                    <a:moveTo>
                      <a:pt x="409335" y="174560"/>
                    </a:moveTo>
                    <a:lnTo>
                      <a:pt x="434158" y="174560"/>
                    </a:lnTo>
                    <a:lnTo>
                      <a:pt x="434158" y="196395"/>
                    </a:lnTo>
                    <a:cubicBezTo>
                      <a:pt x="450045" y="197387"/>
                      <a:pt x="461960" y="200365"/>
                      <a:pt x="469904" y="204335"/>
                    </a:cubicBezTo>
                    <a:lnTo>
                      <a:pt x="461960" y="232125"/>
                    </a:lnTo>
                    <a:cubicBezTo>
                      <a:pt x="456003" y="230140"/>
                      <a:pt x="445080" y="224185"/>
                      <a:pt x="427208" y="224185"/>
                    </a:cubicBezTo>
                    <a:cubicBezTo>
                      <a:pt x="410328" y="224185"/>
                      <a:pt x="405363" y="231132"/>
                      <a:pt x="405363" y="238080"/>
                    </a:cubicBezTo>
                    <a:cubicBezTo>
                      <a:pt x="405363" y="246019"/>
                      <a:pt x="414300" y="250982"/>
                      <a:pt x="435151" y="258922"/>
                    </a:cubicBezTo>
                    <a:cubicBezTo>
                      <a:pt x="464939" y="269839"/>
                      <a:pt x="476854" y="283734"/>
                      <a:pt x="476854" y="305569"/>
                    </a:cubicBezTo>
                    <a:cubicBezTo>
                      <a:pt x="476854" y="327404"/>
                      <a:pt x="460967" y="346261"/>
                      <a:pt x="432172" y="351224"/>
                    </a:cubicBezTo>
                    <a:lnTo>
                      <a:pt x="432172" y="376036"/>
                    </a:lnTo>
                    <a:lnTo>
                      <a:pt x="408342" y="376036"/>
                    </a:lnTo>
                    <a:lnTo>
                      <a:pt x="408342" y="353209"/>
                    </a:lnTo>
                    <a:cubicBezTo>
                      <a:pt x="391462" y="352216"/>
                      <a:pt x="375575" y="348246"/>
                      <a:pt x="366639" y="342291"/>
                    </a:cubicBezTo>
                    <a:lnTo>
                      <a:pt x="373589" y="313509"/>
                    </a:lnTo>
                    <a:cubicBezTo>
                      <a:pt x="383519" y="319464"/>
                      <a:pt x="398413" y="324426"/>
                      <a:pt x="414300" y="324426"/>
                    </a:cubicBezTo>
                    <a:cubicBezTo>
                      <a:pt x="429193" y="324426"/>
                      <a:pt x="438130" y="318471"/>
                      <a:pt x="438130" y="308546"/>
                    </a:cubicBezTo>
                    <a:cubicBezTo>
                      <a:pt x="438130" y="299614"/>
                      <a:pt x="430186" y="293659"/>
                      <a:pt x="412314" y="287704"/>
                    </a:cubicBezTo>
                    <a:cubicBezTo>
                      <a:pt x="385505" y="278772"/>
                      <a:pt x="367632" y="265869"/>
                      <a:pt x="367632" y="242050"/>
                    </a:cubicBezTo>
                    <a:cubicBezTo>
                      <a:pt x="367632" y="220215"/>
                      <a:pt x="383519" y="203342"/>
                      <a:pt x="409335" y="198380"/>
                    </a:cubicBezTo>
                    <a:close/>
                    <a:moveTo>
                      <a:pt x="23849" y="147802"/>
                    </a:moveTo>
                    <a:cubicBezTo>
                      <a:pt x="34779" y="147802"/>
                      <a:pt x="178864" y="147802"/>
                      <a:pt x="179857" y="147802"/>
                    </a:cubicBezTo>
                    <a:cubicBezTo>
                      <a:pt x="192775" y="147802"/>
                      <a:pt x="203706" y="158714"/>
                      <a:pt x="202712" y="171610"/>
                    </a:cubicBezTo>
                    <a:lnTo>
                      <a:pt x="202712" y="321402"/>
                    </a:lnTo>
                    <a:cubicBezTo>
                      <a:pt x="202712" y="334298"/>
                      <a:pt x="191782" y="345210"/>
                      <a:pt x="178864" y="345210"/>
                    </a:cubicBezTo>
                    <a:cubicBezTo>
                      <a:pt x="170914" y="345210"/>
                      <a:pt x="164952" y="341242"/>
                      <a:pt x="159984" y="336282"/>
                    </a:cubicBezTo>
                    <a:lnTo>
                      <a:pt x="151041" y="481114"/>
                    </a:lnTo>
                    <a:cubicBezTo>
                      <a:pt x="150047" y="494010"/>
                      <a:pt x="139116" y="503930"/>
                      <a:pt x="126198" y="503930"/>
                    </a:cubicBezTo>
                    <a:lnTo>
                      <a:pt x="77508" y="503930"/>
                    </a:lnTo>
                    <a:cubicBezTo>
                      <a:pt x="63596" y="503930"/>
                      <a:pt x="53659" y="495002"/>
                      <a:pt x="52665" y="481114"/>
                    </a:cubicBezTo>
                    <a:lnTo>
                      <a:pt x="42729" y="336282"/>
                    </a:lnTo>
                    <a:cubicBezTo>
                      <a:pt x="38754" y="341242"/>
                      <a:pt x="31798" y="345210"/>
                      <a:pt x="24842" y="345210"/>
                    </a:cubicBezTo>
                    <a:cubicBezTo>
                      <a:pt x="10931" y="345210"/>
                      <a:pt x="994" y="334298"/>
                      <a:pt x="994" y="321402"/>
                    </a:cubicBezTo>
                    <a:lnTo>
                      <a:pt x="0" y="171610"/>
                    </a:lnTo>
                    <a:cubicBezTo>
                      <a:pt x="0" y="158714"/>
                      <a:pt x="10931" y="147802"/>
                      <a:pt x="23849" y="147802"/>
                    </a:cubicBezTo>
                    <a:close/>
                    <a:moveTo>
                      <a:pt x="421189" y="144915"/>
                    </a:moveTo>
                    <a:cubicBezTo>
                      <a:pt x="349673" y="144915"/>
                      <a:pt x="291070" y="203441"/>
                      <a:pt x="291070" y="275856"/>
                    </a:cubicBezTo>
                    <a:cubicBezTo>
                      <a:pt x="291070" y="347278"/>
                      <a:pt x="349673" y="405804"/>
                      <a:pt x="421189" y="405804"/>
                    </a:cubicBezTo>
                    <a:cubicBezTo>
                      <a:pt x="493698" y="405804"/>
                      <a:pt x="552301" y="347278"/>
                      <a:pt x="552301" y="275856"/>
                    </a:cubicBezTo>
                    <a:cubicBezTo>
                      <a:pt x="552301" y="203441"/>
                      <a:pt x="493698" y="144915"/>
                      <a:pt x="421189" y="144915"/>
                    </a:cubicBezTo>
                    <a:close/>
                    <a:moveTo>
                      <a:pt x="421189" y="93332"/>
                    </a:moveTo>
                    <a:cubicBezTo>
                      <a:pt x="522503" y="93332"/>
                      <a:pt x="603951" y="174674"/>
                      <a:pt x="603951" y="275856"/>
                    </a:cubicBezTo>
                    <a:cubicBezTo>
                      <a:pt x="603951" y="376045"/>
                      <a:pt x="522503" y="458379"/>
                      <a:pt x="421189" y="458379"/>
                    </a:cubicBezTo>
                    <a:cubicBezTo>
                      <a:pt x="320869" y="458379"/>
                      <a:pt x="238427" y="376045"/>
                      <a:pt x="238427" y="275856"/>
                    </a:cubicBezTo>
                    <a:cubicBezTo>
                      <a:pt x="238427" y="174674"/>
                      <a:pt x="320869" y="93332"/>
                      <a:pt x="421189" y="93332"/>
                    </a:cubicBezTo>
                    <a:close/>
                    <a:moveTo>
                      <a:pt x="101854" y="0"/>
                    </a:moveTo>
                    <a:cubicBezTo>
                      <a:pt x="138315" y="0"/>
                      <a:pt x="167872" y="29557"/>
                      <a:pt x="167872" y="66018"/>
                    </a:cubicBezTo>
                    <a:cubicBezTo>
                      <a:pt x="167872" y="102479"/>
                      <a:pt x="138315" y="132036"/>
                      <a:pt x="101854" y="132036"/>
                    </a:cubicBezTo>
                    <a:cubicBezTo>
                      <a:pt x="65393" y="132036"/>
                      <a:pt x="35836" y="102479"/>
                      <a:pt x="35836" y="66018"/>
                    </a:cubicBezTo>
                    <a:cubicBezTo>
                      <a:pt x="35836" y="29557"/>
                      <a:pt x="65393" y="0"/>
                      <a:pt x="101854" y="0"/>
                    </a:cubicBezTo>
                    <a:close/>
                  </a:path>
                </a:pathLst>
              </a:custGeom>
              <a:solidFill>
                <a:srgbClr val="52A2B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ïşlîdé"/>
              <p:cNvSpPr txBox="1"/>
              <p:nvPr/>
            </p:nvSpPr>
            <p:spPr>
              <a:xfrm>
                <a:off x="6093311" y="4883328"/>
                <a:ext cx="962488" cy="368447"/>
              </a:xfrm>
              <a:prstGeom prst="rect">
                <a:avLst/>
              </a:prstGeom>
              <a:grpFill/>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…Text</a:t>
                </a:r>
                <a:endParaRPr lang="zh-CN" altLang="en-US"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cxnSp>
          <p:nvCxnSpPr>
            <p:cNvPr id="30" name="直接连接符 29"/>
            <p:cNvCxnSpPr/>
            <p:nvPr/>
          </p:nvCxnSpPr>
          <p:spPr>
            <a:xfrm>
              <a:off x="7454900" y="3949700"/>
              <a:ext cx="0" cy="16891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01100" y="3949700"/>
              <a:ext cx="0" cy="16891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109200" y="3949700"/>
              <a:ext cx="0" cy="16891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567391" y="1306175"/>
              <a:ext cx="4385745" cy="1846659"/>
            </a:xfrm>
            <a:prstGeom prst="rect">
              <a:avLst/>
            </a:prstGeom>
            <a:noFill/>
          </p:spPr>
          <p:txBody>
            <a:bodyPr wrap="square" rtlCol="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a:t>
              </a:r>
              <a:r>
                <a:rPr lang="zh-CN" altLang="en-US"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a:t>
              </a:r>
              <a:endParaRPr lang="en-US" altLang="zh-CN"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4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b="1"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文本框即可进行编辑输入相关内容点击文本框即可进行编辑输入相关</a:t>
              </a:r>
              <a:r>
                <a:rPr lang="zh-CN" altLang="en-US"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内容</a:t>
              </a:r>
              <a:endParaRPr lang="zh-CN" altLang="en-US" sz="1400" b="1"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 fill="hold"/>
                                        <p:tgtEl>
                                          <p:spTgt spid="16"/>
                                        </p:tgtEl>
                                        <p:attrNameLst>
                                          <p:attrName>ppt_x</p:attrName>
                                        </p:attrNameLst>
                                      </p:cBhvr>
                                      <p:tavLst>
                                        <p:tav tm="0">
                                          <p:val>
                                            <p:strVal val="#ppt_x"/>
                                          </p:val>
                                        </p:tav>
                                        <p:tav tm="100000">
                                          <p:val>
                                            <p:strVal val="#ppt_x"/>
                                          </p:val>
                                        </p:tav>
                                      </p:tavLst>
                                    </p:anim>
                                    <p:anim calcmode="lin" valueType="num">
                                      <p:cBhvr additive="base">
                                        <p:cTn id="20" dur="2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250" fill="hold"/>
                                        <p:tgtEl>
                                          <p:spTgt spid="20"/>
                                        </p:tgtEl>
                                        <p:attrNameLst>
                                          <p:attrName>ppt_x</p:attrName>
                                        </p:attrNameLst>
                                      </p:cBhvr>
                                      <p:tavLst>
                                        <p:tav tm="0">
                                          <p:val>
                                            <p:strVal val="#ppt_x"/>
                                          </p:val>
                                        </p:tav>
                                        <p:tav tm="100000">
                                          <p:val>
                                            <p:strVal val="#ppt_x"/>
                                          </p:val>
                                        </p:tav>
                                      </p:tavLst>
                                    </p:anim>
                                    <p:anim calcmode="lin" valueType="num">
                                      <p:cBhvr additive="base">
                                        <p:cTn id="24" dur="25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250" fill="hold"/>
                                        <p:tgtEl>
                                          <p:spTgt spid="21"/>
                                        </p:tgtEl>
                                        <p:attrNameLst>
                                          <p:attrName>ppt_x</p:attrName>
                                        </p:attrNameLst>
                                      </p:cBhvr>
                                      <p:tavLst>
                                        <p:tav tm="0">
                                          <p:val>
                                            <p:strVal val="#ppt_x"/>
                                          </p:val>
                                        </p:tav>
                                        <p:tav tm="100000">
                                          <p:val>
                                            <p:strVal val="#ppt_x"/>
                                          </p:val>
                                        </p:tav>
                                      </p:tavLst>
                                    </p:anim>
                                    <p:anim calcmode="lin" valueType="num">
                                      <p:cBhvr additive="base">
                                        <p:cTn id="28" dur="25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250" fill="hold"/>
                                        <p:tgtEl>
                                          <p:spTgt spid="22"/>
                                        </p:tgtEl>
                                        <p:attrNameLst>
                                          <p:attrName>ppt_x</p:attrName>
                                        </p:attrNameLst>
                                      </p:cBhvr>
                                      <p:tavLst>
                                        <p:tav tm="0">
                                          <p:val>
                                            <p:strVal val="#ppt_x"/>
                                          </p:val>
                                        </p:tav>
                                        <p:tav tm="100000">
                                          <p:val>
                                            <p:strVal val="#ppt_x"/>
                                          </p:val>
                                        </p:tav>
                                      </p:tavLst>
                                    </p:anim>
                                    <p:anim calcmode="lin" valueType="num">
                                      <p:cBhvr additive="base">
                                        <p:cTn id="32"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250" fill="hold"/>
                                        <p:tgtEl>
                                          <p:spTgt spid="23"/>
                                        </p:tgtEl>
                                        <p:attrNameLst>
                                          <p:attrName>ppt_x</p:attrName>
                                        </p:attrNameLst>
                                      </p:cBhvr>
                                      <p:tavLst>
                                        <p:tav tm="0">
                                          <p:val>
                                            <p:strVal val="#ppt_x"/>
                                          </p:val>
                                        </p:tav>
                                        <p:tav tm="100000">
                                          <p:val>
                                            <p:strVal val="#ppt_x"/>
                                          </p:val>
                                        </p:tav>
                                      </p:tavLst>
                                    </p:anim>
                                    <p:anim calcmode="lin" valueType="num">
                                      <p:cBhvr additive="base">
                                        <p:cTn id="38"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p:cNvGrpSpPr/>
          <p:nvPr/>
        </p:nvGrpSpPr>
        <p:grpSpPr>
          <a:xfrm>
            <a:off x="819824" y="1536520"/>
            <a:ext cx="2855837" cy="4000932"/>
            <a:chOff x="819824" y="1536520"/>
            <a:chExt cx="2855837" cy="4000932"/>
          </a:xfrm>
        </p:grpSpPr>
        <p:sp>
          <p:nvSpPr>
            <p:cNvPr id="8" name="矩形 7"/>
            <p:cNvSpPr/>
            <p:nvPr/>
          </p:nvSpPr>
          <p:spPr>
            <a:xfrm>
              <a:off x="819824" y="1536520"/>
              <a:ext cx="2855837" cy="1884783"/>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AutoShape 70"/>
            <p:cNvSpPr/>
            <p:nvPr/>
          </p:nvSpPr>
          <p:spPr bwMode="auto">
            <a:xfrm>
              <a:off x="1579785" y="2009897"/>
              <a:ext cx="1051271" cy="9380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rgbClr val="EFECE9"/>
            </a:solidFill>
            <a:ln>
              <a:noFill/>
            </a:ln>
            <a:effectLst/>
          </p:spPr>
          <p:txBody>
            <a:bodyPr lIns="40498" tIns="40498" rIns="40498" bIns="40498" anchor="ctr"/>
            <a:lstStyle/>
            <a:p>
              <a:pPr defTabSz="363855" fontAlgn="auto">
                <a:spcBef>
                  <a:spcPts val="0"/>
                </a:spcBef>
                <a:spcAft>
                  <a:spcPts val="0"/>
                </a:spcAft>
                <a:defRPr/>
              </a:pPr>
              <a:endParaRPr lang="es-ES" sz="2340" kern="0" dirty="0">
                <a:effectLst>
                  <a:outerShdw blurRad="38100" dist="38100" dir="2700000" algn="tl">
                    <a:srgbClr val="000000"/>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0" name="直接连接符 9"/>
            <p:cNvCxnSpPr/>
            <p:nvPr/>
          </p:nvCxnSpPr>
          <p:spPr>
            <a:xfrm>
              <a:off x="915869" y="4846391"/>
              <a:ext cx="2555939" cy="0"/>
            </a:xfrm>
            <a:prstGeom prst="line">
              <a:avLst/>
            </a:prstGeom>
            <a:ln>
              <a:solidFill>
                <a:srgbClr val="0D307E"/>
              </a:solidFill>
              <a:prstDash val="sysDot"/>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431257" y="4952677"/>
              <a:ext cx="1841582" cy="584775"/>
            </a:xfrm>
            <a:prstGeom prst="rect">
              <a:avLst/>
            </a:prstGeom>
            <a:noFill/>
          </p:spPr>
          <p:txBody>
            <a:bodyPr wrap="square" rtlCol="0" anchor="ctr">
              <a:spAutoFit/>
            </a:bodyPr>
            <a:lstStyle/>
            <a:p>
              <a:r>
                <a:rPr lang="en-US" altLang="zh-CN"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26</a:t>
              </a:r>
              <a:r>
                <a:rPr lang="zh-CN" altLang="en-US"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en-US" altLang="zh-CN"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340</a:t>
              </a:r>
              <a:endParaRPr lang="zh-CN" altLang="en-US" sz="3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AutoShape 87"/>
            <p:cNvSpPr/>
            <p:nvPr/>
          </p:nvSpPr>
          <p:spPr bwMode="auto">
            <a:xfrm>
              <a:off x="819824" y="5001366"/>
              <a:ext cx="401806" cy="401702"/>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rgbClr val="82BCC7"/>
            </a:solidFill>
            <a:ln>
              <a:noFill/>
            </a:ln>
            <a:effectLst/>
          </p:spPr>
          <p:txBody>
            <a:bodyPr lIns="40498" tIns="40498" rIns="40498" bIns="40498" anchor="ctr"/>
            <a:lstStyle/>
            <a:p>
              <a:pPr defTabSz="363855" fontAlgn="auto">
                <a:spcBef>
                  <a:spcPts val="0"/>
                </a:spcBef>
                <a:spcAft>
                  <a:spcPts val="0"/>
                </a:spcAft>
                <a:defRPr/>
              </a:pPr>
              <a:endParaRPr lang="es-ES" sz="2340" kern="0" dirty="0">
                <a:effectLst>
                  <a:outerShdw blurRad="38100" dist="38100" dir="2700000" algn="tl">
                    <a:srgbClr val="000000"/>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TextBox 13"/>
            <p:cNvSpPr txBox="1"/>
            <p:nvPr/>
          </p:nvSpPr>
          <p:spPr>
            <a:xfrm>
              <a:off x="847648" y="3576277"/>
              <a:ext cx="2800188"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4" name="组合 13"/>
          <p:cNvGrpSpPr/>
          <p:nvPr/>
        </p:nvGrpSpPr>
        <p:grpSpPr>
          <a:xfrm>
            <a:off x="4656311" y="1601053"/>
            <a:ext cx="2855837" cy="3946694"/>
            <a:chOff x="4656311" y="1601053"/>
            <a:chExt cx="2855837" cy="3946694"/>
          </a:xfrm>
        </p:grpSpPr>
        <p:sp>
          <p:nvSpPr>
            <p:cNvPr id="15" name="矩形 14"/>
            <p:cNvSpPr/>
            <p:nvPr/>
          </p:nvSpPr>
          <p:spPr>
            <a:xfrm>
              <a:off x="4656311" y="1601053"/>
              <a:ext cx="2855837" cy="1884783"/>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AutoShape 132"/>
            <p:cNvSpPr/>
            <p:nvPr/>
          </p:nvSpPr>
          <p:spPr bwMode="auto">
            <a:xfrm>
              <a:off x="5646966" y="2066281"/>
              <a:ext cx="941291" cy="938027"/>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solidFill>
              <a:srgbClr val="EFECE9"/>
            </a:solidFill>
            <a:ln>
              <a:noFill/>
            </a:ln>
            <a:effectLst/>
          </p:spPr>
          <p:txBody>
            <a:bodyPr lIns="40498" tIns="40498" rIns="40498" bIns="40498" anchor="ctr"/>
            <a:lstStyle/>
            <a:p>
              <a:pPr defTabSz="363855" fontAlgn="auto">
                <a:spcBef>
                  <a:spcPts val="0"/>
                </a:spcBef>
                <a:spcAft>
                  <a:spcPts val="0"/>
                </a:spcAft>
                <a:defRPr/>
              </a:pPr>
              <a:endParaRPr lang="es-ES" sz="2340" kern="0" dirty="0">
                <a:effectLst>
                  <a:outerShdw blurRad="38100" dist="38100" dir="2700000" algn="tl">
                    <a:srgbClr val="000000"/>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7" name="直接连接符 16"/>
            <p:cNvCxnSpPr/>
            <p:nvPr/>
          </p:nvCxnSpPr>
          <p:spPr>
            <a:xfrm>
              <a:off x="4867914" y="4856686"/>
              <a:ext cx="2555939" cy="0"/>
            </a:xfrm>
            <a:prstGeom prst="line">
              <a:avLst/>
            </a:prstGeom>
            <a:ln>
              <a:solidFill>
                <a:srgbClr val="0D307E"/>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83302" y="4962972"/>
              <a:ext cx="1841582" cy="584775"/>
            </a:xfrm>
            <a:prstGeom prst="rect">
              <a:avLst/>
            </a:prstGeom>
            <a:noFill/>
          </p:spPr>
          <p:txBody>
            <a:bodyPr wrap="square" rtlCol="0" anchor="ctr">
              <a:spAutoFit/>
            </a:bodyPr>
            <a:lstStyle/>
            <a:p>
              <a:r>
                <a:rPr lang="en-US" altLang="zh-CN"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26</a:t>
              </a:r>
              <a:r>
                <a:rPr lang="zh-CN" altLang="en-US"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en-US" altLang="zh-CN"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340</a:t>
              </a:r>
              <a:endParaRPr lang="zh-CN" altLang="en-US" sz="3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AutoShape 87"/>
            <p:cNvSpPr/>
            <p:nvPr/>
          </p:nvSpPr>
          <p:spPr bwMode="auto">
            <a:xfrm>
              <a:off x="4771869" y="5011661"/>
              <a:ext cx="401806" cy="401702"/>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rgbClr val="82BCC7"/>
            </a:solidFill>
            <a:ln>
              <a:noFill/>
            </a:ln>
            <a:effectLst/>
          </p:spPr>
          <p:txBody>
            <a:bodyPr lIns="40498" tIns="40498" rIns="40498" bIns="40498" anchor="ctr"/>
            <a:lstStyle/>
            <a:p>
              <a:pPr defTabSz="363855" fontAlgn="auto">
                <a:spcBef>
                  <a:spcPts val="0"/>
                </a:spcBef>
                <a:spcAft>
                  <a:spcPts val="0"/>
                </a:spcAft>
                <a:defRPr/>
              </a:pPr>
              <a:endParaRPr lang="es-ES" sz="2340" kern="0" dirty="0">
                <a:effectLst>
                  <a:outerShdw blurRad="38100" dist="38100" dir="2700000" algn="tl">
                    <a:srgbClr val="000000"/>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 name="TextBox 13"/>
            <p:cNvSpPr txBox="1"/>
            <p:nvPr/>
          </p:nvSpPr>
          <p:spPr>
            <a:xfrm>
              <a:off x="4656311" y="3576277"/>
              <a:ext cx="2800188"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1" name="组合 20"/>
          <p:cNvGrpSpPr/>
          <p:nvPr/>
        </p:nvGrpSpPr>
        <p:grpSpPr>
          <a:xfrm>
            <a:off x="8492798" y="1628534"/>
            <a:ext cx="2855837" cy="3919213"/>
            <a:chOff x="8492798" y="1628534"/>
            <a:chExt cx="2855837" cy="3919213"/>
          </a:xfrm>
        </p:grpSpPr>
        <p:sp>
          <p:nvSpPr>
            <p:cNvPr id="22" name="矩形 21"/>
            <p:cNvSpPr/>
            <p:nvPr/>
          </p:nvSpPr>
          <p:spPr>
            <a:xfrm>
              <a:off x="8492798" y="1628534"/>
              <a:ext cx="2855837" cy="1884783"/>
            </a:xfrm>
            <a:prstGeom prst="rect">
              <a:avLst/>
            </a:prstGeom>
            <a:solidFill>
              <a:srgbClr val="82B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AutoShape 34"/>
            <p:cNvSpPr/>
            <p:nvPr/>
          </p:nvSpPr>
          <p:spPr bwMode="auto">
            <a:xfrm>
              <a:off x="9470179" y="2114182"/>
              <a:ext cx="938270" cy="9410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rgbClr val="EFECE9"/>
            </a:solidFill>
            <a:ln>
              <a:noFill/>
            </a:ln>
            <a:effectLst/>
          </p:spPr>
          <p:txBody>
            <a:bodyPr lIns="40498" tIns="40498" rIns="40498" bIns="40498" anchor="ctr"/>
            <a:lstStyle/>
            <a:p>
              <a:pPr defTabSz="363855" fontAlgn="auto">
                <a:spcBef>
                  <a:spcPts val="0"/>
                </a:spcBef>
                <a:spcAft>
                  <a:spcPts val="0"/>
                </a:spcAft>
                <a:defRPr/>
              </a:pPr>
              <a:endParaRPr lang="es-ES" sz="2340" kern="0" dirty="0">
                <a:effectLst>
                  <a:outerShdw blurRad="38100" dist="38100" dir="2700000" algn="tl">
                    <a:srgbClr val="000000"/>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24" name="直接连接符 23"/>
            <p:cNvCxnSpPr/>
            <p:nvPr/>
          </p:nvCxnSpPr>
          <p:spPr>
            <a:xfrm>
              <a:off x="8749763" y="4856686"/>
              <a:ext cx="2555939" cy="0"/>
            </a:xfrm>
            <a:prstGeom prst="line">
              <a:avLst/>
            </a:prstGeom>
            <a:ln>
              <a:solidFill>
                <a:srgbClr val="0D307E"/>
              </a:solidFill>
              <a:prstDash val="sysDot"/>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265151" y="4962972"/>
              <a:ext cx="1841582" cy="584775"/>
            </a:xfrm>
            <a:prstGeom prst="rect">
              <a:avLst/>
            </a:prstGeom>
            <a:noFill/>
          </p:spPr>
          <p:txBody>
            <a:bodyPr wrap="square" rtlCol="0" anchor="ctr">
              <a:spAutoFit/>
            </a:bodyPr>
            <a:lstStyle/>
            <a:p>
              <a:r>
                <a:rPr lang="en-US" altLang="zh-CN"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26</a:t>
              </a:r>
              <a:r>
                <a:rPr lang="zh-CN" altLang="en-US"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en-US" altLang="zh-CN" sz="3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340</a:t>
              </a:r>
              <a:endParaRPr lang="zh-CN" altLang="en-US" sz="3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AutoShape 87"/>
            <p:cNvSpPr/>
            <p:nvPr/>
          </p:nvSpPr>
          <p:spPr bwMode="auto">
            <a:xfrm>
              <a:off x="8653718" y="5011661"/>
              <a:ext cx="401806" cy="401702"/>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rgbClr val="82BCC7"/>
            </a:solidFill>
            <a:ln>
              <a:noFill/>
            </a:ln>
            <a:effectLst/>
          </p:spPr>
          <p:txBody>
            <a:bodyPr lIns="40498" tIns="40498" rIns="40498" bIns="40498" anchor="ctr"/>
            <a:lstStyle/>
            <a:p>
              <a:pPr defTabSz="363855" fontAlgn="auto">
                <a:spcBef>
                  <a:spcPts val="0"/>
                </a:spcBef>
                <a:spcAft>
                  <a:spcPts val="0"/>
                </a:spcAft>
                <a:defRPr/>
              </a:pPr>
              <a:endParaRPr lang="es-ES" sz="2340" kern="0" dirty="0">
                <a:effectLst>
                  <a:outerShdw blurRad="38100" dist="38100" dir="2700000" algn="tl">
                    <a:srgbClr val="000000"/>
                  </a:outerShdw>
                </a:effectLst>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TextBox 13"/>
            <p:cNvSpPr txBox="1"/>
            <p:nvPr/>
          </p:nvSpPr>
          <p:spPr>
            <a:xfrm>
              <a:off x="8492798" y="3576277"/>
              <a:ext cx="2800188"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24938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041673" y="1629301"/>
            <a:ext cx="13562161" cy="4018496"/>
            <a:chOff x="-2041673" y="1629301"/>
            <a:chExt cx="13562161" cy="4018496"/>
          </a:xfrm>
        </p:grpSpPr>
        <p:sp>
          <p:nvSpPr>
            <p:cNvPr id="8" name="îṥḻiḓê"/>
            <p:cNvSpPr/>
            <p:nvPr/>
          </p:nvSpPr>
          <p:spPr>
            <a:xfrm rot="5400000">
              <a:off x="-2041673" y="1629301"/>
              <a:ext cx="4018496" cy="4018496"/>
            </a:xfrm>
            <a:prstGeom prst="blockArc">
              <a:avLst>
                <a:gd name="adj1" fmla="val 12906221"/>
                <a:gd name="adj2" fmla="val 19379123"/>
                <a:gd name="adj3" fmla="val 7527"/>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225425" indent="-225425" algn="ctr" fontAlgn="base">
                <a:spcBef>
                  <a:spcPct val="0"/>
                </a:spcBef>
                <a:spcAft>
                  <a:spcPct val="0"/>
                </a:spcAft>
              </a:pPr>
              <a:endParaRPr lang="en-US" sz="1200" kern="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îṧ1îḓê"/>
            <p:cNvSpPr/>
            <p:nvPr/>
          </p:nvSpPr>
          <p:spPr>
            <a:xfrm>
              <a:off x="690941" y="1713269"/>
              <a:ext cx="730204" cy="730204"/>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îśḷiďe"/>
            <p:cNvSpPr/>
            <p:nvPr/>
          </p:nvSpPr>
          <p:spPr>
            <a:xfrm>
              <a:off x="1522803" y="3260134"/>
              <a:ext cx="730204" cy="730204"/>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ï$ḷîḋé"/>
            <p:cNvSpPr/>
            <p:nvPr/>
          </p:nvSpPr>
          <p:spPr>
            <a:xfrm>
              <a:off x="690941" y="4806999"/>
              <a:ext cx="730204" cy="730204"/>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2" name="直接连接符 11"/>
            <p:cNvCxnSpPr/>
            <p:nvPr/>
          </p:nvCxnSpPr>
          <p:spPr>
            <a:xfrm>
              <a:off x="1976823" y="2851804"/>
              <a:ext cx="954366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976823" y="4398669"/>
              <a:ext cx="954366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iṥḻïdê"/>
            <p:cNvSpPr/>
            <p:nvPr/>
          </p:nvSpPr>
          <p:spPr>
            <a:xfrm>
              <a:off x="924308" y="1850621"/>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52A2B2"/>
            </a:solidFill>
            <a:ln w="12700">
              <a:miter lim="400000"/>
            </a:ln>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 name="ísḻîdè"/>
            <p:cNvSpPr/>
            <p:nvPr/>
          </p:nvSpPr>
          <p:spPr>
            <a:xfrm>
              <a:off x="1756170" y="3397486"/>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52A2B2"/>
            </a:solidFill>
            <a:ln w="12700">
              <a:miter lim="400000"/>
            </a:ln>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 name="îṡḷïdè"/>
            <p:cNvSpPr/>
            <p:nvPr/>
          </p:nvSpPr>
          <p:spPr>
            <a:xfrm>
              <a:off x="924308" y="4942937"/>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52A2B2"/>
            </a:solidFill>
            <a:ln w="12700">
              <a:miter lim="400000"/>
            </a:ln>
          </p:spPr>
          <p:txBody>
            <a:bodyPr wrap="square" lIns="91440" tIns="45720" rIns="91440" bIns="45720" anchor="ctr">
              <a:normAutofit/>
            </a:bodyPr>
            <a:lstStyle/>
            <a:p>
              <a:pPr algn="ctr"/>
              <a:endParaRPr>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7" name="组合 16"/>
          <p:cNvGrpSpPr/>
          <p:nvPr/>
        </p:nvGrpSpPr>
        <p:grpSpPr>
          <a:xfrm>
            <a:off x="2210191" y="1779799"/>
            <a:ext cx="7703369" cy="867839"/>
            <a:chOff x="-1727427" y="4854209"/>
            <a:chExt cx="7703369" cy="867839"/>
          </a:xfrm>
          <a:effectLst/>
        </p:grpSpPr>
        <p:sp>
          <p:nvSpPr>
            <p:cNvPr id="18" name="文本框 17"/>
            <p:cNvSpPr txBox="1"/>
            <p:nvPr/>
          </p:nvSpPr>
          <p:spPr>
            <a:xfrm>
              <a:off x="-1710927" y="4854209"/>
              <a:ext cx="2164375" cy="369332"/>
            </a:xfrm>
            <a:prstGeom prst="rect">
              <a:avLst/>
            </a:prstGeom>
            <a:solidFill>
              <a:srgbClr val="82BCC7"/>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TextBox 38"/>
            <p:cNvSpPr txBox="1"/>
            <p:nvPr/>
          </p:nvSpPr>
          <p:spPr>
            <a:xfrm>
              <a:off x="-1727427" y="5291161"/>
              <a:ext cx="7703369"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0" name="组合 19"/>
          <p:cNvGrpSpPr/>
          <p:nvPr/>
        </p:nvGrpSpPr>
        <p:grpSpPr>
          <a:xfrm>
            <a:off x="2650926" y="3301076"/>
            <a:ext cx="7703369" cy="867839"/>
            <a:chOff x="-1727427" y="4854209"/>
            <a:chExt cx="7703369" cy="867839"/>
          </a:xfrm>
          <a:effectLst/>
        </p:grpSpPr>
        <p:sp>
          <p:nvSpPr>
            <p:cNvPr id="21" name="文本框 20"/>
            <p:cNvSpPr txBox="1"/>
            <p:nvPr/>
          </p:nvSpPr>
          <p:spPr>
            <a:xfrm>
              <a:off x="-1710927" y="4854209"/>
              <a:ext cx="2164375" cy="369332"/>
            </a:xfrm>
            <a:prstGeom prst="rect">
              <a:avLst/>
            </a:prstGeom>
            <a:solidFill>
              <a:srgbClr val="82BCC7"/>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TextBox 38"/>
            <p:cNvSpPr txBox="1"/>
            <p:nvPr/>
          </p:nvSpPr>
          <p:spPr>
            <a:xfrm>
              <a:off x="-1727427" y="5291161"/>
              <a:ext cx="7703369"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3" name="组合 22"/>
          <p:cNvGrpSpPr/>
          <p:nvPr/>
        </p:nvGrpSpPr>
        <p:grpSpPr>
          <a:xfrm>
            <a:off x="2253007" y="4985273"/>
            <a:ext cx="7703369" cy="867839"/>
            <a:chOff x="-1727427" y="4854209"/>
            <a:chExt cx="7703369" cy="867839"/>
          </a:xfrm>
          <a:effectLst/>
        </p:grpSpPr>
        <p:sp>
          <p:nvSpPr>
            <p:cNvPr id="24" name="文本框 23"/>
            <p:cNvSpPr txBox="1"/>
            <p:nvPr/>
          </p:nvSpPr>
          <p:spPr>
            <a:xfrm>
              <a:off x="-1710927" y="4854209"/>
              <a:ext cx="2164375" cy="369332"/>
            </a:xfrm>
            <a:prstGeom prst="rect">
              <a:avLst/>
            </a:prstGeom>
            <a:solidFill>
              <a:srgbClr val="82BCC7"/>
            </a:solidFill>
          </p:spPr>
          <p:txBody>
            <a:bodyPr wrap="none" rtlCol="0">
              <a:spAutoFit/>
            </a:bodyPr>
            <a:lstStyle/>
            <a:p>
              <a:r>
                <a:rPr lang="en-US" altLang="zh-CN" b="1"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TextBox 38"/>
            <p:cNvSpPr txBox="1"/>
            <p:nvPr/>
          </p:nvSpPr>
          <p:spPr>
            <a:xfrm>
              <a:off x="-1727427" y="5291161"/>
              <a:ext cx="7703369" cy="430887"/>
            </a:xfrm>
            <a:prstGeom prst="rect">
              <a:avLst/>
            </a:prstGeom>
            <a:noFill/>
          </p:spPr>
          <p:txBody>
            <a:bodyPr wrap="square" lIns="0" tIns="0" rIns="0" bIns="0" rtlCol="0">
              <a:spAutoFit/>
            </a:bodyPr>
            <a:lstStyle/>
            <a:p>
              <a:r>
                <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4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4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50"/>
                                        <p:tgtEl>
                                          <p:spTgt spid="17"/>
                                        </p:tgtEl>
                                      </p:cBhvr>
                                    </p:animEffect>
                                    <p:anim calcmode="lin" valueType="num">
                                      <p:cBhvr>
                                        <p:cTn id="14" dur="250" fill="hold"/>
                                        <p:tgtEl>
                                          <p:spTgt spid="17"/>
                                        </p:tgtEl>
                                        <p:attrNameLst>
                                          <p:attrName>ppt_x</p:attrName>
                                        </p:attrNameLst>
                                      </p:cBhvr>
                                      <p:tavLst>
                                        <p:tav tm="0">
                                          <p:val>
                                            <p:strVal val="#ppt_x"/>
                                          </p:val>
                                        </p:tav>
                                        <p:tav tm="100000">
                                          <p:val>
                                            <p:strVal val="#ppt_x"/>
                                          </p:val>
                                        </p:tav>
                                      </p:tavLst>
                                    </p:anim>
                                    <p:anim calcmode="lin" valueType="num">
                                      <p:cBhvr>
                                        <p:cTn id="15"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50"/>
                                        <p:tgtEl>
                                          <p:spTgt spid="20"/>
                                        </p:tgtEl>
                                      </p:cBhvr>
                                    </p:animEffect>
                                    <p:anim calcmode="lin" valueType="num">
                                      <p:cBhvr>
                                        <p:cTn id="21" dur="250" fill="hold"/>
                                        <p:tgtEl>
                                          <p:spTgt spid="20"/>
                                        </p:tgtEl>
                                        <p:attrNameLst>
                                          <p:attrName>ppt_x</p:attrName>
                                        </p:attrNameLst>
                                      </p:cBhvr>
                                      <p:tavLst>
                                        <p:tav tm="0">
                                          <p:val>
                                            <p:strVal val="#ppt_x"/>
                                          </p:val>
                                        </p:tav>
                                        <p:tav tm="100000">
                                          <p:val>
                                            <p:strVal val="#ppt_x"/>
                                          </p:val>
                                        </p:tav>
                                      </p:tavLst>
                                    </p:anim>
                                    <p:anim calcmode="lin" valueType="num">
                                      <p:cBhvr>
                                        <p:cTn id="22"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anim calcmode="lin" valueType="num">
                                      <p:cBhvr>
                                        <p:cTn id="28" dur="250" fill="hold"/>
                                        <p:tgtEl>
                                          <p:spTgt spid="23"/>
                                        </p:tgtEl>
                                        <p:attrNameLst>
                                          <p:attrName>ppt_x</p:attrName>
                                        </p:attrNameLst>
                                      </p:cBhvr>
                                      <p:tavLst>
                                        <p:tav tm="0">
                                          <p:val>
                                            <p:strVal val="#ppt_x"/>
                                          </p:val>
                                        </p:tav>
                                        <p:tav tm="100000">
                                          <p:val>
                                            <p:strVal val="#ppt_x"/>
                                          </p:val>
                                        </p:tav>
                                      </p:tavLst>
                                    </p:anim>
                                    <p:anim calcmode="lin" valueType="num">
                                      <p:cBhvr>
                                        <p:cTn id="29"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9309024">
            <a:off x="325079" y="1113846"/>
            <a:ext cx="5238673" cy="4346643"/>
            <a:chOff x="1243166" y="1760089"/>
            <a:chExt cx="5238673" cy="4346643"/>
          </a:xfrm>
        </p:grpSpPr>
        <p:sp>
          <p:nvSpPr>
            <p:cNvPr id="20" name="等腰三角形 19"/>
            <p:cNvSpPr/>
            <p:nvPr/>
          </p:nvSpPr>
          <p:spPr>
            <a:xfrm rot="12956909">
              <a:off x="1556833" y="4556228"/>
              <a:ext cx="1388300" cy="1212635"/>
            </a:xfrm>
            <a:prstGeom prst="triangle">
              <a:avLst/>
            </a:prstGeom>
            <a:solidFill>
              <a:schemeClr val="bg1">
                <a:lumMod val="50000"/>
              </a:schemeClr>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 name="组合 1"/>
            <p:cNvGrpSpPr/>
            <p:nvPr/>
          </p:nvGrpSpPr>
          <p:grpSpPr>
            <a:xfrm rot="2156909">
              <a:off x="1243166" y="1760089"/>
              <a:ext cx="5238673" cy="4346643"/>
              <a:chOff x="2770535" y="-1"/>
              <a:chExt cx="8265415" cy="6858001"/>
            </a:xfrm>
          </p:grpSpPr>
          <p:sp>
            <p:nvSpPr>
              <p:cNvPr id="4" name="等腰三角形 3"/>
              <p:cNvSpPr/>
              <p:nvPr/>
            </p:nvSpPr>
            <p:spPr>
              <a:xfrm rot="10800000">
                <a:off x="3148169" y="-1"/>
                <a:ext cx="7851447" cy="6858001"/>
              </a:xfrm>
              <a:prstGeom prst="triangle">
                <a:avLst/>
              </a:prstGeom>
              <a:solidFill>
                <a:schemeClr val="bg2"/>
              </a:solidFill>
              <a:ln>
                <a:noFill/>
              </a:ln>
              <a:effectLst>
                <a:outerShdw blurRad="673100" sx="108000" sy="108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等腰三角形 8"/>
              <p:cNvSpPr/>
              <p:nvPr/>
            </p:nvSpPr>
            <p:spPr>
              <a:xfrm rot="10800000">
                <a:off x="2770535" y="2016745"/>
                <a:ext cx="3233663" cy="2824506"/>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等腰三角形 9"/>
              <p:cNvSpPr/>
              <p:nvPr/>
            </p:nvSpPr>
            <p:spPr>
              <a:xfrm rot="10800000">
                <a:off x="8596623" y="5559448"/>
                <a:ext cx="1060626" cy="926424"/>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等腰三角形 11"/>
              <p:cNvSpPr/>
              <p:nvPr/>
            </p:nvSpPr>
            <p:spPr>
              <a:xfrm rot="10800000">
                <a:off x="8970355" y="2524713"/>
                <a:ext cx="2065595" cy="1804233"/>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18" name="椭圆 17"/>
          <p:cNvSpPr/>
          <p:nvPr/>
        </p:nvSpPr>
        <p:spPr>
          <a:xfrm>
            <a:off x="1388391" y="2243332"/>
            <a:ext cx="2824902" cy="2824902"/>
          </a:xfrm>
          <a:prstGeom prst="ellipse">
            <a:avLst/>
          </a:prstGeom>
          <a:solidFill>
            <a:schemeClr val="bg1">
              <a:lumMod val="95000"/>
            </a:schemeClr>
          </a:solidFill>
          <a:ln w="76200">
            <a:solidFill>
              <a:srgbClr val="82BCC7">
                <a:alpha val="43000"/>
              </a:srgbClr>
            </a:solidFill>
          </a:ln>
          <a:effectLst>
            <a:outerShdw blurRad="127000" sx="103000" sy="103000" algn="ctr" rotWithShape="0">
              <a:schemeClr val="bg1">
                <a:lumMod val="65000"/>
                <a:alpha val="40000"/>
              </a:scheme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文本框 18"/>
          <p:cNvSpPr txBox="1"/>
          <p:nvPr/>
        </p:nvSpPr>
        <p:spPr>
          <a:xfrm>
            <a:off x="1203050" y="3301840"/>
            <a:ext cx="3010243" cy="707886"/>
          </a:xfrm>
          <a:prstGeom prst="rect">
            <a:avLst/>
          </a:prstGeom>
          <a:noFill/>
        </p:spPr>
        <p:txBody>
          <a:bodyPr vert="horz" wrap="square" rtlCol="0">
            <a:spAutoFit/>
          </a:bodyPr>
          <a:lstStyle/>
          <a:p>
            <a:pPr algn="ctr"/>
            <a:r>
              <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02</a:t>
            </a:r>
            <a:endParaRPr lang="en-US" altLang="zh-CN" sz="4000"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3" name="文本框 22"/>
          <p:cNvSpPr txBox="1"/>
          <p:nvPr/>
        </p:nvSpPr>
        <p:spPr>
          <a:xfrm>
            <a:off x="5658267" y="2368122"/>
            <a:ext cx="5894520" cy="1723549"/>
          </a:xfrm>
          <a:prstGeom prst="rect">
            <a:avLst/>
          </a:prstGeom>
          <a:noFill/>
        </p:spPr>
        <p:txBody>
          <a:bodyPr vert="horz" wrap="square" rtlCol="0">
            <a:spAutoFit/>
          </a:bodyPr>
          <a:lstStyle/>
          <a:p>
            <a:pPr algn="dist"/>
            <a:r>
              <a:rPr lang="zh-CN" altLang="en-US"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研究方案</a:t>
            </a:r>
            <a:endParaRPr lang="en-US" altLang="zh-CN" sz="6600" b="1"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dist"/>
            <a:r>
              <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Subject </a:t>
            </a:r>
            <a:r>
              <a:rPr lang="en-US" altLang="zh-CN" sz="4000" b="1" u="sng" dirty="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program</a:t>
            </a:r>
            <a:endParaRPr lang="en-US" altLang="zh-CN" sz="4000" b="1" u="sng" dirty="0" smtClean="0">
              <a:solidFill>
                <a:schemeClr val="bg2">
                  <a:lumMod val="1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4" name="TextBox 38"/>
          <p:cNvSpPr txBox="1"/>
          <p:nvPr/>
        </p:nvSpPr>
        <p:spPr>
          <a:xfrm>
            <a:off x="5775989" y="4009726"/>
            <a:ext cx="5895331" cy="521681"/>
          </a:xfrm>
          <a:prstGeom prst="rect">
            <a:avLst/>
          </a:prstGeom>
          <a:noFill/>
        </p:spPr>
        <p:txBody>
          <a:bodyPr wrap="square" lIns="0" tIns="0" rIns="0" bIns="0" rtlCol="0">
            <a:spAutoFit/>
          </a:bodyPr>
          <a:lstStyle/>
          <a:p>
            <a:pPr>
              <a:lnSpc>
                <a:spcPct val="150000"/>
              </a:lnSpc>
            </a:pPr>
            <a:r>
              <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PowerPoint offers word processing, outlining, drawing, graphing, and presentation management tools all designed to be easy to use and learn.</a:t>
            </a:r>
            <a:r>
              <a:rPr lang="en-US" altLang="zh-CN" sz="1200" dirty="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endParaRPr lang="en-US" sz="1200" dirty="0" smtClean="0">
              <a:solidFill>
                <a:schemeClr val="tx1">
                  <a:lumMod val="95000"/>
                  <a:lumOff val="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24"/>
          <p:cNvSpPr txBox="1"/>
          <p:nvPr/>
        </p:nvSpPr>
        <p:spPr>
          <a:xfrm>
            <a:off x="5775989" y="4602758"/>
            <a:ext cx="2481349" cy="369332"/>
          </a:xfrm>
          <a:prstGeom prst="rect">
            <a:avLst/>
          </a:prstGeom>
          <a:solidFill>
            <a:srgbClr val="82BCC7"/>
          </a:solidFill>
        </p:spPr>
        <p:txBody>
          <a:bodyPr wrap="square" rtlCol="0">
            <a:spAutoFit/>
          </a:bodyPr>
          <a:lstStyle/>
          <a:p>
            <a:pPr algn="dist"/>
            <a:r>
              <a:rPr lang="en-US" altLang="zh-CN" dirty="0" smtClean="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Click to add the title</a:t>
            </a:r>
            <a:endParaRPr lang="zh-CN" altLang="en-US"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anim calcmode="lin" valueType="num">
                                      <p:cBhvr>
                                        <p:cTn id="8" dur="250" fill="hold"/>
                                        <p:tgtEl>
                                          <p:spTgt spid="21"/>
                                        </p:tgtEl>
                                        <p:attrNameLst>
                                          <p:attrName>ppt_x</p:attrName>
                                        </p:attrNameLst>
                                      </p:cBhvr>
                                      <p:tavLst>
                                        <p:tav tm="0">
                                          <p:val>
                                            <p:strVal val="#ppt_x"/>
                                          </p:val>
                                        </p:tav>
                                        <p:tav tm="100000">
                                          <p:val>
                                            <p:strVal val="#ppt_x"/>
                                          </p:val>
                                        </p:tav>
                                      </p:tavLst>
                                    </p:anim>
                                    <p:anim calcmode="lin" valueType="num">
                                      <p:cBhvr>
                                        <p:cTn id="9" dur="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anim calcmode="lin" valueType="num">
                                      <p:cBhvr>
                                        <p:cTn id="13" dur="250" fill="hold"/>
                                        <p:tgtEl>
                                          <p:spTgt spid="18"/>
                                        </p:tgtEl>
                                        <p:attrNameLst>
                                          <p:attrName>ppt_x</p:attrName>
                                        </p:attrNameLst>
                                      </p:cBhvr>
                                      <p:tavLst>
                                        <p:tav tm="0">
                                          <p:val>
                                            <p:strVal val="#ppt_x"/>
                                          </p:val>
                                        </p:tav>
                                        <p:tav tm="100000">
                                          <p:val>
                                            <p:strVal val="#ppt_x"/>
                                          </p:val>
                                        </p:tav>
                                      </p:tavLst>
                                    </p:anim>
                                    <p:anim calcmode="lin" valueType="num">
                                      <p:cBhvr>
                                        <p:cTn id="14" dur="25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50"/>
                                        <p:tgtEl>
                                          <p:spTgt spid="19"/>
                                        </p:tgtEl>
                                      </p:cBhvr>
                                    </p:animEffect>
                                    <p:anim calcmode="lin" valueType="num">
                                      <p:cBhvr>
                                        <p:cTn id="18" dur="250" fill="hold"/>
                                        <p:tgtEl>
                                          <p:spTgt spid="19"/>
                                        </p:tgtEl>
                                        <p:attrNameLst>
                                          <p:attrName>ppt_x</p:attrName>
                                        </p:attrNameLst>
                                      </p:cBhvr>
                                      <p:tavLst>
                                        <p:tav tm="0">
                                          <p:val>
                                            <p:strVal val="#ppt_x"/>
                                          </p:val>
                                        </p:tav>
                                        <p:tav tm="100000">
                                          <p:val>
                                            <p:strVal val="#ppt_x"/>
                                          </p:val>
                                        </p:tav>
                                      </p:tavLst>
                                    </p:anim>
                                    <p:anim calcmode="lin" valueType="num">
                                      <p:cBhvr>
                                        <p:cTn id="19" dur="2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50"/>
                                        <p:tgtEl>
                                          <p:spTgt spid="23"/>
                                        </p:tgtEl>
                                      </p:cBhvr>
                                    </p:animEffect>
                                    <p:anim calcmode="lin" valueType="num">
                                      <p:cBhvr>
                                        <p:cTn id="23" dur="250" fill="hold"/>
                                        <p:tgtEl>
                                          <p:spTgt spid="23"/>
                                        </p:tgtEl>
                                        <p:attrNameLst>
                                          <p:attrName>ppt_x</p:attrName>
                                        </p:attrNameLst>
                                      </p:cBhvr>
                                      <p:tavLst>
                                        <p:tav tm="0">
                                          <p:val>
                                            <p:strVal val="#ppt_x"/>
                                          </p:val>
                                        </p:tav>
                                        <p:tav tm="100000">
                                          <p:val>
                                            <p:strVal val="#ppt_x"/>
                                          </p:val>
                                        </p:tav>
                                      </p:tavLst>
                                    </p:anim>
                                    <p:anim calcmode="lin" valueType="num">
                                      <p:cBhvr>
                                        <p:cTn id="24" dur="25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50"/>
                                        <p:tgtEl>
                                          <p:spTgt spid="24"/>
                                        </p:tgtEl>
                                      </p:cBhvr>
                                    </p:animEffec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50"/>
                                        <p:tgtEl>
                                          <p:spTgt spid="25"/>
                                        </p:tgtEl>
                                      </p:cBhvr>
                                    </p:animEffect>
                                    <p:anim calcmode="lin" valueType="num">
                                      <p:cBhvr>
                                        <p:cTn id="33" dur="250" fill="hold"/>
                                        <p:tgtEl>
                                          <p:spTgt spid="25"/>
                                        </p:tgtEl>
                                        <p:attrNameLst>
                                          <p:attrName>ppt_x</p:attrName>
                                        </p:attrNameLst>
                                      </p:cBhvr>
                                      <p:tavLst>
                                        <p:tav tm="0">
                                          <p:val>
                                            <p:strVal val="#ppt_x"/>
                                          </p:val>
                                        </p:tav>
                                        <p:tav tm="100000">
                                          <p:val>
                                            <p:strVal val="#ppt_x"/>
                                          </p:val>
                                        </p:tav>
                                      </p:tavLst>
                                    </p:anim>
                                    <p:anim calcmode="lin" valueType="num">
                                      <p:cBhvr>
                                        <p:cTn id="34"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3" grpId="0"/>
      <p:bldP spid="24"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9219" y="164639"/>
            <a:ext cx="2219962" cy="400110"/>
            <a:chOff x="278704" y="226632"/>
            <a:chExt cx="2219962" cy="400110"/>
          </a:xfrm>
        </p:grpSpPr>
        <p:grpSp>
          <p:nvGrpSpPr>
            <p:cNvPr id="4" name="组合 3"/>
            <p:cNvGrpSpPr/>
            <p:nvPr/>
          </p:nvGrpSpPr>
          <p:grpSpPr>
            <a:xfrm>
              <a:off x="278704" y="226632"/>
              <a:ext cx="498678" cy="307617"/>
              <a:chOff x="2513903" y="1665965"/>
              <a:chExt cx="3370444" cy="2296436"/>
            </a:xfrm>
          </p:grpSpPr>
          <p:sp>
            <p:nvSpPr>
              <p:cNvPr id="2" name="等腰三角形 1"/>
              <p:cNvSpPr/>
              <p:nvPr/>
            </p:nvSpPr>
            <p:spPr>
              <a:xfrm>
                <a:off x="3255256" y="1665969"/>
                <a:ext cx="2629091" cy="2296432"/>
              </a:xfrm>
              <a:prstGeom prst="triangle">
                <a:avLst/>
              </a:prstGeom>
              <a:solidFill>
                <a:srgbClr val="82BCC7"/>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 name="等腰三角形 2"/>
              <p:cNvSpPr/>
              <p:nvPr/>
            </p:nvSpPr>
            <p:spPr>
              <a:xfrm rot="10800000">
                <a:off x="2513903" y="1665965"/>
                <a:ext cx="1735287" cy="1515719"/>
              </a:xfrm>
              <a:prstGeom prst="triangle">
                <a:avLst/>
              </a:prstGeom>
              <a:solidFill>
                <a:srgbClr val="52A2B2"/>
              </a:solidFill>
              <a:ln>
                <a:noFill/>
              </a:ln>
              <a:effectLst>
                <a:outerShdw blurRad="127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p:cNvSpPr txBox="1"/>
            <p:nvPr/>
          </p:nvSpPr>
          <p:spPr>
            <a:xfrm>
              <a:off x="645138" y="226632"/>
              <a:ext cx="1853528" cy="400110"/>
            </a:xfrm>
            <a:prstGeom prst="rect">
              <a:avLst/>
            </a:prstGeom>
            <a:noFill/>
          </p:spPr>
          <p:txBody>
            <a:bodyPr wrap="square" rtlCol="0">
              <a:spAutoFit/>
            </a:bodyPr>
            <a:lstStyle/>
            <a:p>
              <a:pPr algn="dist"/>
              <a:r>
                <a:rPr lang="zh-CN" altLang="en-US" sz="20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zh-CN" altLang="en-US" sz="20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7" name="椭圆 6"/>
          <p:cNvSpPr/>
          <p:nvPr/>
        </p:nvSpPr>
        <p:spPr>
          <a:xfrm>
            <a:off x="617423" y="1744046"/>
            <a:ext cx="759650" cy="759649"/>
          </a:xfrm>
          <a:prstGeom prst="ellipse">
            <a:avLst/>
          </a:prstGeom>
          <a:solidFill>
            <a:srgbClr val="82BC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 name="Freeform 5"/>
          <p:cNvSpPr>
            <a:spLocks noEditPoints="1"/>
          </p:cNvSpPr>
          <p:nvPr/>
        </p:nvSpPr>
        <p:spPr bwMode="auto">
          <a:xfrm>
            <a:off x="716966" y="1938837"/>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9" name="组合 8"/>
          <p:cNvGrpSpPr/>
          <p:nvPr/>
        </p:nvGrpSpPr>
        <p:grpSpPr>
          <a:xfrm>
            <a:off x="617423" y="5001652"/>
            <a:ext cx="759650" cy="759649"/>
            <a:chOff x="617423" y="4931143"/>
            <a:chExt cx="759650" cy="759649"/>
          </a:xfrm>
        </p:grpSpPr>
        <p:sp>
          <p:nvSpPr>
            <p:cNvPr id="10" name="椭圆 9"/>
            <p:cNvSpPr/>
            <p:nvPr/>
          </p:nvSpPr>
          <p:spPr>
            <a:xfrm>
              <a:off x="617423" y="4931143"/>
              <a:ext cx="759650" cy="759649"/>
            </a:xfrm>
            <a:prstGeom prst="ellipse">
              <a:avLst/>
            </a:prstGeom>
            <a:solidFill>
              <a:srgbClr val="82BC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1" name="组合 10"/>
            <p:cNvGrpSpPr/>
            <p:nvPr/>
          </p:nvGrpSpPr>
          <p:grpSpPr>
            <a:xfrm>
              <a:off x="778568" y="5104701"/>
              <a:ext cx="437360" cy="412532"/>
              <a:chOff x="244475" y="2743200"/>
              <a:chExt cx="727075" cy="685800"/>
            </a:xfrm>
            <a:solidFill>
              <a:schemeClr val="bg1"/>
            </a:solidFill>
          </p:grpSpPr>
          <p:sp>
            <p:nvSpPr>
              <p:cNvPr id="12"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15" name="组合 14"/>
          <p:cNvGrpSpPr/>
          <p:nvPr/>
        </p:nvGrpSpPr>
        <p:grpSpPr>
          <a:xfrm>
            <a:off x="617423" y="3366080"/>
            <a:ext cx="759650" cy="759649"/>
            <a:chOff x="617423" y="3306571"/>
            <a:chExt cx="759650" cy="759649"/>
          </a:xfrm>
        </p:grpSpPr>
        <p:sp>
          <p:nvSpPr>
            <p:cNvPr id="16" name="椭圆 15"/>
            <p:cNvSpPr/>
            <p:nvPr/>
          </p:nvSpPr>
          <p:spPr>
            <a:xfrm>
              <a:off x="617423" y="3306571"/>
              <a:ext cx="759650" cy="759649"/>
            </a:xfrm>
            <a:prstGeom prst="ellipse">
              <a:avLst/>
            </a:prstGeom>
            <a:solidFill>
              <a:srgbClr val="82BC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7" name="组合 16"/>
            <p:cNvGrpSpPr/>
            <p:nvPr/>
          </p:nvGrpSpPr>
          <p:grpSpPr>
            <a:xfrm>
              <a:off x="794575" y="3445057"/>
              <a:ext cx="405347" cy="482677"/>
              <a:chOff x="10787673" y="2508217"/>
              <a:chExt cx="478426" cy="569698"/>
            </a:xfrm>
            <a:solidFill>
              <a:schemeClr val="bg1"/>
            </a:solidFill>
          </p:grpSpPr>
          <p:sp>
            <p:nvSpPr>
              <p:cNvPr id="18"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grpSp>
        <p:nvGrpSpPr>
          <p:cNvPr id="23" name="组合 22"/>
          <p:cNvGrpSpPr/>
          <p:nvPr/>
        </p:nvGrpSpPr>
        <p:grpSpPr>
          <a:xfrm>
            <a:off x="6408726" y="1748276"/>
            <a:ext cx="751188" cy="751188"/>
            <a:chOff x="6443245" y="1611109"/>
            <a:chExt cx="751188" cy="751188"/>
          </a:xfrm>
        </p:grpSpPr>
        <p:sp>
          <p:nvSpPr>
            <p:cNvPr id="24" name="椭圆 23"/>
            <p:cNvSpPr/>
            <p:nvPr/>
          </p:nvSpPr>
          <p:spPr>
            <a:xfrm>
              <a:off x="6443245" y="1611109"/>
              <a:ext cx="751188" cy="751188"/>
            </a:xfrm>
            <a:prstGeom prst="ellipse">
              <a:avLst/>
            </a:prstGeom>
            <a:solidFill>
              <a:srgbClr val="82BC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6" name="组合 25"/>
          <p:cNvGrpSpPr/>
          <p:nvPr/>
        </p:nvGrpSpPr>
        <p:grpSpPr>
          <a:xfrm>
            <a:off x="6408726" y="3370310"/>
            <a:ext cx="751188" cy="751188"/>
            <a:chOff x="6443245" y="3204483"/>
            <a:chExt cx="751188" cy="751188"/>
          </a:xfrm>
        </p:grpSpPr>
        <p:sp>
          <p:nvSpPr>
            <p:cNvPr id="27" name="椭圆 26"/>
            <p:cNvSpPr/>
            <p:nvPr/>
          </p:nvSpPr>
          <p:spPr>
            <a:xfrm>
              <a:off x="6443245" y="3204483"/>
              <a:ext cx="751188" cy="751188"/>
            </a:xfrm>
            <a:prstGeom prst="ellipse">
              <a:avLst/>
            </a:prstGeom>
            <a:solidFill>
              <a:srgbClr val="82BC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9" name="组合 28"/>
          <p:cNvGrpSpPr/>
          <p:nvPr/>
        </p:nvGrpSpPr>
        <p:grpSpPr>
          <a:xfrm>
            <a:off x="6408726" y="5005882"/>
            <a:ext cx="751188" cy="751188"/>
            <a:chOff x="6408726" y="4948938"/>
            <a:chExt cx="751188" cy="751188"/>
          </a:xfrm>
        </p:grpSpPr>
        <p:sp>
          <p:nvSpPr>
            <p:cNvPr id="30" name="椭圆 29"/>
            <p:cNvSpPr/>
            <p:nvPr/>
          </p:nvSpPr>
          <p:spPr>
            <a:xfrm>
              <a:off x="6408726" y="4948938"/>
              <a:ext cx="751188" cy="751188"/>
            </a:xfrm>
            <a:prstGeom prst="ellipse">
              <a:avLst/>
            </a:prstGeom>
            <a:solidFill>
              <a:srgbClr val="82BC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31" name="组合 30"/>
            <p:cNvGrpSpPr/>
            <p:nvPr/>
          </p:nvGrpSpPr>
          <p:grpSpPr>
            <a:xfrm>
              <a:off x="6542859" y="5083605"/>
              <a:ext cx="482923" cy="481855"/>
              <a:chOff x="3175" y="4763"/>
              <a:chExt cx="717550" cy="715963"/>
            </a:xfrm>
            <a:solidFill>
              <a:schemeClr val="bg1"/>
            </a:solidFill>
          </p:grpSpPr>
          <p:sp>
            <p:nvSpPr>
              <p:cNvPr id="32"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u="none" strike="noStrike" kern="0" cap="none" spc="0" normalizeH="0" baseline="0" noProof="0">
                  <a:ln>
                    <a:noFill/>
                  </a:ln>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sp>
        <p:nvSpPr>
          <p:cNvPr id="35" name="TextBox 13"/>
          <p:cNvSpPr txBox="1"/>
          <p:nvPr/>
        </p:nvSpPr>
        <p:spPr>
          <a:xfrm>
            <a:off x="1563298" y="1705787"/>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TextBox 13"/>
          <p:cNvSpPr txBox="1"/>
          <p:nvPr/>
        </p:nvSpPr>
        <p:spPr>
          <a:xfrm>
            <a:off x="1563298" y="3306554"/>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TextBox 13"/>
          <p:cNvSpPr txBox="1"/>
          <p:nvPr/>
        </p:nvSpPr>
        <p:spPr>
          <a:xfrm>
            <a:off x="1563298" y="4907321"/>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8" name="TextBox 13"/>
          <p:cNvSpPr txBox="1"/>
          <p:nvPr/>
        </p:nvSpPr>
        <p:spPr>
          <a:xfrm>
            <a:off x="7234703" y="1674790"/>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TextBox 13"/>
          <p:cNvSpPr txBox="1"/>
          <p:nvPr/>
        </p:nvSpPr>
        <p:spPr>
          <a:xfrm>
            <a:off x="7234703" y="3275557"/>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TextBox 13"/>
          <p:cNvSpPr txBox="1"/>
          <p:nvPr/>
        </p:nvSpPr>
        <p:spPr>
          <a:xfrm>
            <a:off x="7234703" y="4876324"/>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点击输入标题</a:t>
            </a:r>
            <a:endParaRPr lang="en-US" altLang="zh-CN" sz="16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单击</a:t>
            </a:r>
            <a:r>
              <a:rPr lang="zh-CN" altLang="en-US"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此处可编辑内容，根据您的需要自由拉伸文本框</a:t>
            </a:r>
            <a:r>
              <a:rPr lang="zh-CN" altLang="en-US"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大小</a:t>
            </a:r>
            <a:endPar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endParaRPr lang="en-US" altLang="zh-CN" sz="1200"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cSld>
  <p:clrMapOvr>
    <a:masterClrMapping/>
  </p:clrMapOvr>
  <p:transition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5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25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25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25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25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5" grpId="0"/>
      <p:bldP spid="36" grpId="0"/>
      <p:bldP spid="37" grpId="0"/>
      <p:bldP spid="38" grpId="0"/>
      <p:bldP spid="39" grpId="0"/>
      <p:bldP spid="40" grpId="0"/>
    </p:bldLst>
  </p:timing>
</p:sld>
</file>

<file path=ppt/tags/tag1.xml><?xml version="1.0" encoding="utf-8"?>
<p:tagLst xmlns:p="http://schemas.openxmlformats.org/presentationml/2006/main">
  <p:tag name="ISLIDE.DIAGRAM" val="249388"/>
</p:tagLst>
</file>

<file path=ppt/tags/tag2.xml><?xml version="1.0" encoding="utf-8"?>
<p:tagLst xmlns:p="http://schemas.openxmlformats.org/presentationml/2006/main">
  <p:tag name="ISLIDE.DIAGRAM" val="254793"/>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padadul">
      <a:majorFont>
        <a:latin typeface="Calibri"/>
        <a:ea typeface="Adobe Heiti Std"/>
        <a:cs typeface=""/>
      </a:majorFont>
      <a:minorFont>
        <a:latin typeface="Calibri"/>
        <a:ea typeface="Adobe Heiti St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5254</Words>
  <Application>WWO_openplatform_20200924161515-8e733aaadf</Application>
  <PresentationFormat>宽屏</PresentationFormat>
  <Paragraphs>405</Paragraphs>
  <Slides>23</Slides>
  <Notes>24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Arial</vt:lpstr>
      <vt:lpstr>宋体</vt:lpstr>
      <vt:lpstr>Wingdings</vt:lpstr>
      <vt:lpstr>字魂105号-简雅黑</vt:lpstr>
      <vt:lpstr>汉仪中黑KW</vt:lpstr>
      <vt:lpstr>Gill Sans</vt:lpstr>
      <vt:lpstr>Roboto Bold</vt:lpstr>
      <vt:lpstr>字魂36号-正文宋楷</vt:lpstr>
      <vt:lpstr>汉仪书宋二KW</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上海维湾8号机</cp:lastModifiedBy>
  <dcterms:created xsi:type="dcterms:W3CDTF">2021-12-08T10:05:44Z</dcterms:created>
  <dcterms:modified xsi:type="dcterms:W3CDTF">2021-12-08T10:05:44Z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