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 id="2147483660" r:id="rId4"/>
  </p:sldMasterIdLst>
  <p:notesMasterIdLst>
    <p:notesMasterId r:id="rId6"/>
  </p:notesMasterIdLst>
  <p:sldIdLst>
    <p:sldId id="256" r:id="rId5"/>
    <p:sldId id="257" r:id="rId7"/>
    <p:sldId id="258" r:id="rId8"/>
    <p:sldId id="266" r:id="rId9"/>
    <p:sldId id="267" r:id="rId10"/>
    <p:sldId id="268" r:id="rId11"/>
    <p:sldId id="263" r:id="rId12"/>
    <p:sldId id="273" r:id="rId13"/>
    <p:sldId id="271" r:id="rId14"/>
    <p:sldId id="272" r:id="rId15"/>
    <p:sldId id="264" r:id="rId16"/>
    <p:sldId id="277" r:id="rId17"/>
    <p:sldId id="278" r:id="rId18"/>
    <p:sldId id="279" r:id="rId19"/>
    <p:sldId id="265" r:id="rId20"/>
    <p:sldId id="282" r:id="rId21"/>
    <p:sldId id="281" r:id="rId22"/>
    <p:sldId id="283" r:id="rId23"/>
    <p:sldId id="284" r:id="rId24"/>
    <p:sldId id="285"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103" d="100"/>
          <a:sy n="103" d="100"/>
        </p:scale>
        <p:origin x="102" y="372"/>
      </p:cViewPr>
      <p:guideLst/>
    </p:cSldViewPr>
  </p:slideViewPr>
  <p:notesTextViewPr>
    <p:cViewPr>
      <p:scale>
        <a:sx n="1" d="1"/>
        <a:sy n="1" d="1"/>
      </p:scale>
      <p:origin x="0" y="0"/>
    </p:cViewPr>
  </p:notesTextViewPr>
  <p:sorterViewPr>
    <p:cViewPr>
      <p:scale>
        <a:sx n="100" d="100"/>
        <a:sy n="100" d="100"/>
      </p:scale>
      <p:origin x="0" y="-217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bg1"/>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accent2"/>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dLbls>
          <c:showLegendKey val="0"/>
          <c:showVal val="0"/>
          <c:showCatName val="0"/>
          <c:showSerName val="0"/>
          <c:showPercent val="0"/>
          <c:showBubbleSize val="0"/>
        </c:dLbls>
        <c:gapWidth val="219"/>
        <c:overlap val="-27"/>
        <c:axId val="-972598336"/>
        <c:axId val="-972579296"/>
      </c:barChart>
      <c:catAx>
        <c:axId val="-972598336"/>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ea"/>
                <a:sym typeface="+mn-lt"/>
              </a:defRPr>
            </a:pPr>
          </a:p>
        </c:txPr>
        <c:crossAx val="-972579296"/>
        <c:crosses val="autoZero"/>
        <c:auto val="1"/>
        <c:lblAlgn val="ctr"/>
        <c:lblOffset val="100"/>
        <c:noMultiLvlLbl val="0"/>
      </c:catAx>
      <c:valAx>
        <c:axId val="-972579296"/>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ea"/>
                <a:sym typeface="+mn-lt"/>
              </a:defRPr>
            </a:pPr>
          </a:p>
        </c:txPr>
        <c:crossAx val="-972598336"/>
        <c:crosses val="autoZero"/>
        <c:crossBetween val="between"/>
      </c:valAx>
      <c:spPr>
        <a:noFill/>
        <a:ln>
          <a:noFill/>
        </a:ln>
        <a:effectLst/>
      </c:spPr>
    </c:plotArea>
    <c:plotVisOnly val="1"/>
    <c:dispBlanksAs val="gap"/>
    <c:showDLblsOverMax val="0"/>
  </c:chart>
  <c:spPr>
    <a:noFill/>
    <a:ln>
      <a:noFill/>
    </a:ln>
    <a:effectLst/>
  </c:spPr>
  <c:txPr>
    <a:bodyPr/>
    <a:lstStyle/>
    <a:p>
      <a:pPr>
        <a:defRPr lang="zh-CN">
          <a:latin typeface="+mn-lt"/>
          <a:ea typeface="+mn-ea"/>
          <a:cs typeface="+mn-ea"/>
          <a:sym typeface="+mn-lt"/>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BEA11D55-59F1-4801-9E89-B9E10F8791C0}"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D09BF7BD-8C5F-4F0C-83E1-4E200CF5A64B}"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760FE-701D-41CA-A85B-12B0959F47ED}" type="slidenum">
              <a:rPr lang="zh-CN" altLang="en-US"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88620D77-9FC5-4284-A366-12E6E2930E27}"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A330ECBB-EFA0-4B67-A466-676224D8611D}"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Lst>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Lst>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0.xml"/><Relationship Id="rId1" Type="http://schemas.openxmlformats.org/officeDocument/2006/relationships/chart" Target="../charts/char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0.xml"/><Relationship Id="rId2" Type="http://schemas.openxmlformats.org/officeDocument/2006/relationships/image" Target="../media/image12.jpeg"/><Relationship Id="rId1" Type="http://schemas.openxmlformats.org/officeDocument/2006/relationships/image" Target="../media/image11.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7.svg"/><Relationship Id="rId7" Type="http://schemas.openxmlformats.org/officeDocument/2006/relationships/image" Target="../media/image16.png"/><Relationship Id="rId6" Type="http://schemas.openxmlformats.org/officeDocument/2006/relationships/image" Target="../media/image6.svg"/><Relationship Id="rId5" Type="http://schemas.openxmlformats.org/officeDocument/2006/relationships/image" Target="../media/image15.png"/><Relationship Id="rId4" Type="http://schemas.openxmlformats.org/officeDocument/2006/relationships/image" Target="../media/image5.svg"/><Relationship Id="rId3" Type="http://schemas.openxmlformats.org/officeDocument/2006/relationships/image" Target="../media/image14.png"/><Relationship Id="rId2" Type="http://schemas.openxmlformats.org/officeDocument/2006/relationships/image" Target="../media/image4.svg"/><Relationship Id="rId14" Type="http://schemas.openxmlformats.org/officeDocument/2006/relationships/notesSlide" Target="../notesSlides/notesSlide18.xml"/><Relationship Id="rId13" Type="http://schemas.openxmlformats.org/officeDocument/2006/relationships/slideLayout" Target="../slideLayouts/slideLayout10.xml"/><Relationship Id="rId12" Type="http://schemas.openxmlformats.org/officeDocument/2006/relationships/image" Target="../media/image9.svg"/><Relationship Id="rId11" Type="http://schemas.openxmlformats.org/officeDocument/2006/relationships/image" Target="../media/image18.png"/><Relationship Id="rId10" Type="http://schemas.openxmlformats.org/officeDocument/2006/relationships/image" Target="../media/image8.svg"/><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0.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0.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0.xml"/><Relationship Id="rId6" Type="http://schemas.openxmlformats.org/officeDocument/2006/relationships/image" Target="../media/image3.svg"/><Relationship Id="rId5" Type="http://schemas.openxmlformats.org/officeDocument/2006/relationships/image" Target="../media/image7.png"/><Relationship Id="rId4" Type="http://schemas.openxmlformats.org/officeDocument/2006/relationships/image" Target="../media/image2.svg"/><Relationship Id="rId3" Type="http://schemas.openxmlformats.org/officeDocument/2006/relationships/image" Target="../media/image6.png"/><Relationship Id="rId2" Type="http://schemas.openxmlformats.org/officeDocument/2006/relationships/image" Target="../media/image1.sv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0.xml"/><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文本框 15"/>
          <p:cNvSpPr txBox="1"/>
          <p:nvPr/>
        </p:nvSpPr>
        <p:spPr>
          <a:xfrm>
            <a:off x="2887287" y="2698467"/>
            <a:ext cx="6802879" cy="1200329"/>
          </a:xfrm>
          <a:prstGeom prst="rect">
            <a:avLst/>
          </a:prstGeom>
          <a:noFill/>
        </p:spPr>
        <p:txBody>
          <a:bodyPr wrap="square" rtlCol="0">
            <a:spAutoFit/>
          </a:bodyPr>
          <a:lstStyle/>
          <a:p>
            <a:pPr algn="ctr"/>
            <a:r>
              <a:rPr lang="zh-CN" altLang="en-US" sz="7200" b="1" dirty="0">
                <a:solidFill>
                  <a:schemeClr val="tx1">
                    <a:lumMod val="65000"/>
                    <a:lumOff val="35000"/>
                  </a:schemeClr>
                </a:solidFill>
                <a:cs typeface="+mn-ea"/>
                <a:sym typeface="+mn-lt"/>
              </a:rPr>
              <a:t>清新简约通用型</a:t>
            </a:r>
            <a:endParaRPr lang="zh-CN" altLang="en-US" sz="7200" b="1" dirty="0">
              <a:solidFill>
                <a:schemeClr val="tx1">
                  <a:lumMod val="65000"/>
                  <a:lumOff val="35000"/>
                </a:schemeClr>
              </a:solidFill>
              <a:cs typeface="+mn-ea"/>
              <a:sym typeface="+mn-lt"/>
            </a:endParaRPr>
          </a:p>
        </p:txBody>
      </p:sp>
      <p:cxnSp>
        <p:nvCxnSpPr>
          <p:cNvPr id="18" name="直接连接符 17"/>
          <p:cNvCxnSpPr/>
          <p:nvPr/>
        </p:nvCxnSpPr>
        <p:spPr>
          <a:xfrm>
            <a:off x="3016931" y="3898796"/>
            <a:ext cx="642825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074596" y="3954650"/>
            <a:ext cx="6312930" cy="369332"/>
          </a:xfrm>
          <a:prstGeom prst="rect">
            <a:avLst/>
          </a:prstGeom>
          <a:noFill/>
        </p:spPr>
        <p:txBody>
          <a:bodyPr wrap="square" rtlCol="0">
            <a:spAutoFit/>
          </a:bodyPr>
          <a:lstStyle/>
          <a:p>
            <a:pPr algn="dist"/>
            <a:r>
              <a:rPr lang="en-US" altLang="zh-CN" dirty="0">
                <a:solidFill>
                  <a:schemeClr val="tx1">
                    <a:lumMod val="65000"/>
                    <a:lumOff val="35000"/>
                  </a:schemeClr>
                </a:solidFill>
                <a:cs typeface="+mn-ea"/>
                <a:sym typeface="+mn-lt"/>
              </a:rPr>
              <a:t>Fresh simple universal PPT Report</a:t>
            </a:r>
            <a:endParaRPr lang="zh-CN" altLang="en-US" sz="2800" dirty="0">
              <a:solidFill>
                <a:schemeClr val="tx1">
                  <a:lumMod val="65000"/>
                  <a:lumOff val="35000"/>
                </a:schemeClr>
              </a:solidFill>
              <a:cs typeface="+mn-ea"/>
              <a:sym typeface="+mn-lt"/>
            </a:endParaRPr>
          </a:p>
        </p:txBody>
      </p:sp>
      <p:sp>
        <p:nvSpPr>
          <p:cNvPr id="21" name="文本框 20"/>
          <p:cNvSpPr txBox="1"/>
          <p:nvPr/>
        </p:nvSpPr>
        <p:spPr>
          <a:xfrm>
            <a:off x="4592074" y="1688069"/>
            <a:ext cx="3393305" cy="1015663"/>
          </a:xfrm>
          <a:prstGeom prst="rect">
            <a:avLst/>
          </a:prstGeom>
          <a:noFill/>
        </p:spPr>
        <p:txBody>
          <a:bodyPr wrap="square" rtlCol="0">
            <a:spAutoFit/>
          </a:bodyPr>
          <a:lstStyle/>
          <a:p>
            <a:pPr algn="ctr"/>
            <a:r>
              <a:rPr lang="zh-CN" altLang="en-US" sz="6000" b="1" dirty="0">
                <a:solidFill>
                  <a:srgbClr val="4472C4"/>
                </a:solidFill>
                <a:cs typeface="+mn-ea"/>
                <a:sym typeface="+mn-lt"/>
              </a:rPr>
              <a:t>论文答辩</a:t>
            </a:r>
            <a:endParaRPr lang="zh-CN" altLang="en-US" sz="6000" b="1" dirty="0">
              <a:solidFill>
                <a:srgbClr val="4472C4"/>
              </a:solidFill>
              <a:cs typeface="+mn-ea"/>
              <a:sym typeface="+mn-lt"/>
            </a:endParaRPr>
          </a:p>
        </p:txBody>
      </p:sp>
      <p:sp>
        <p:nvSpPr>
          <p:cNvPr id="22" name="文本框 21"/>
          <p:cNvSpPr txBox="1"/>
          <p:nvPr/>
        </p:nvSpPr>
        <p:spPr>
          <a:xfrm>
            <a:off x="4258749" y="5093860"/>
            <a:ext cx="4059954" cy="369332"/>
          </a:xfrm>
          <a:prstGeom prst="rect">
            <a:avLst/>
          </a:prstGeom>
          <a:noFill/>
        </p:spPr>
        <p:txBody>
          <a:bodyPr wrap="square" rtlCol="0">
            <a:spAutoFit/>
          </a:bodyPr>
          <a:lstStyle/>
          <a:p>
            <a:pPr algn="r"/>
            <a:r>
              <a:rPr lang="zh-CN" altLang="en-US" dirty="0">
                <a:solidFill>
                  <a:schemeClr val="tx1">
                    <a:lumMod val="75000"/>
                    <a:lumOff val="25000"/>
                  </a:schemeClr>
                </a:solidFill>
                <a:cs typeface="+mn-ea"/>
                <a:sym typeface="+mn-lt"/>
              </a:rPr>
              <a:t>汇报人</a:t>
            </a:r>
            <a:r>
              <a:rPr lang="zh-CN" altLang="en-US" dirty="0" smtClean="0">
                <a:solidFill>
                  <a:schemeClr val="tx1">
                    <a:lumMod val="75000"/>
                    <a:lumOff val="25000"/>
                  </a:schemeClr>
                </a:solidFill>
                <a:cs typeface="+mn-ea"/>
                <a:sym typeface="+mn-lt"/>
              </a:rPr>
              <a:t>：青课  </a:t>
            </a:r>
            <a:r>
              <a:rPr lang="zh-CN" altLang="en-US" dirty="0">
                <a:solidFill>
                  <a:schemeClr val="tx1">
                    <a:lumMod val="75000"/>
                    <a:lumOff val="25000"/>
                  </a:schemeClr>
                </a:solidFill>
                <a:cs typeface="+mn-ea"/>
                <a:sym typeface="+mn-lt"/>
              </a:rPr>
              <a:t>汇报时间：</a:t>
            </a:r>
            <a:r>
              <a:rPr lang="en-US" altLang="zh-CN" dirty="0">
                <a:solidFill>
                  <a:schemeClr val="tx1">
                    <a:lumMod val="75000"/>
                    <a:lumOff val="25000"/>
                  </a:schemeClr>
                </a:solidFill>
                <a:cs typeface="+mn-ea"/>
                <a:sym typeface="+mn-lt"/>
              </a:rPr>
              <a:t>xx</a:t>
            </a:r>
            <a:r>
              <a:rPr lang="zh-CN" altLang="en-US" dirty="0">
                <a:solidFill>
                  <a:schemeClr val="tx1">
                    <a:lumMod val="75000"/>
                    <a:lumOff val="25000"/>
                  </a:schemeClr>
                </a:solidFill>
                <a:cs typeface="+mn-ea"/>
                <a:sym typeface="+mn-lt"/>
              </a:rPr>
              <a:t>年</a:t>
            </a:r>
            <a:r>
              <a:rPr lang="en-US" altLang="zh-CN" dirty="0">
                <a:solidFill>
                  <a:schemeClr val="tx1">
                    <a:lumMod val="75000"/>
                    <a:lumOff val="25000"/>
                  </a:schemeClr>
                </a:solidFill>
                <a:cs typeface="+mn-ea"/>
                <a:sym typeface="+mn-lt"/>
              </a:rPr>
              <a:t>xx</a:t>
            </a:r>
            <a:r>
              <a:rPr lang="zh-CN" altLang="en-US" dirty="0">
                <a:solidFill>
                  <a:schemeClr val="tx1">
                    <a:lumMod val="75000"/>
                    <a:lumOff val="25000"/>
                  </a:schemeClr>
                </a:solidFill>
                <a:cs typeface="+mn-ea"/>
                <a:sym typeface="+mn-lt"/>
              </a:rPr>
              <a:t>月</a:t>
            </a:r>
            <a:endParaRPr lang="zh-CN" altLang="en-US" dirty="0">
              <a:solidFill>
                <a:schemeClr val="tx1">
                  <a:lumMod val="75000"/>
                  <a:lumOff val="25000"/>
                </a:schemeClr>
              </a:solidFill>
              <a:cs typeface="+mn-ea"/>
              <a:sym typeface="+mn-lt"/>
            </a:endParaRPr>
          </a:p>
        </p:txBody>
      </p:sp>
      <p:grpSp>
        <p:nvGrpSpPr>
          <p:cNvPr id="6" name="组合 5"/>
          <p:cNvGrpSpPr/>
          <p:nvPr/>
        </p:nvGrpSpPr>
        <p:grpSpPr>
          <a:xfrm>
            <a:off x="-1322855" y="2195900"/>
            <a:ext cx="14877148" cy="2598189"/>
            <a:chOff x="-1322855" y="2195900"/>
            <a:chExt cx="14877148" cy="2598189"/>
          </a:xfrm>
        </p:grpSpPr>
        <p:sp>
          <p:nvSpPr>
            <p:cNvPr id="5" name="椭圆 4"/>
            <p:cNvSpPr/>
            <p:nvPr/>
          </p:nvSpPr>
          <p:spPr>
            <a:xfrm>
              <a:off x="-1322855" y="2430717"/>
              <a:ext cx="2363372" cy="236337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11190921" y="2195900"/>
              <a:ext cx="2363372" cy="236337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4" presetClass="entr" presetSubtype="1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randombar(horizontal)">
                                      <p:cBhvr>
                                        <p:cTn id="17" dur="500"/>
                                        <p:tgtEl>
                                          <p:spTgt spid="16"/>
                                        </p:tgtEl>
                                      </p:cBhvr>
                                    </p:animEffect>
                                  </p:childTnLst>
                                </p:cTn>
                              </p:par>
                            </p:childTnLst>
                          </p:cTn>
                        </p:par>
                        <p:par>
                          <p:cTn id="18" fill="hold">
                            <p:stCondLst>
                              <p:cond delay="2000"/>
                            </p:stCondLst>
                            <p:childTnLst>
                              <p:par>
                                <p:cTn id="19" presetID="14" presetClass="entr" presetSubtype="1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randombar(horizontal)">
                                      <p:cBhvr>
                                        <p:cTn id="21" dur="500"/>
                                        <p:tgtEl>
                                          <p:spTgt spid="19"/>
                                        </p:tgtEl>
                                      </p:cBhvr>
                                    </p:animEffect>
                                  </p:childTnLst>
                                </p:cTn>
                              </p:par>
                              <p:par>
                                <p:cTn id="22" presetID="16" presetClass="entr" presetSubtype="21"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arn(inVertical)">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880100" y="1697327"/>
            <a:ext cx="1219706" cy="1219706"/>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椭圆 48"/>
          <p:cNvSpPr/>
          <p:nvPr/>
        </p:nvSpPr>
        <p:spPr>
          <a:xfrm>
            <a:off x="6943652" y="1710150"/>
            <a:ext cx="1219706" cy="1219706"/>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椭圆 49"/>
          <p:cNvSpPr/>
          <p:nvPr/>
        </p:nvSpPr>
        <p:spPr>
          <a:xfrm>
            <a:off x="4377352" y="1668714"/>
            <a:ext cx="1219706" cy="121970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椭圆 50"/>
          <p:cNvSpPr/>
          <p:nvPr/>
        </p:nvSpPr>
        <p:spPr>
          <a:xfrm>
            <a:off x="9663082" y="1667207"/>
            <a:ext cx="1219706" cy="121970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20" name="Group 49"/>
          <p:cNvGrpSpPr/>
          <p:nvPr/>
        </p:nvGrpSpPr>
        <p:grpSpPr>
          <a:xfrm>
            <a:off x="9973134" y="2086612"/>
            <a:ext cx="678531" cy="497419"/>
            <a:chOff x="7158038" y="1657350"/>
            <a:chExt cx="398463" cy="292100"/>
          </a:xfrm>
          <a:solidFill>
            <a:schemeClr val="bg1"/>
          </a:solidFill>
        </p:grpSpPr>
        <p:sp>
          <p:nvSpPr>
            <p:cNvPr id="121" name="Freeform 17"/>
            <p:cNvSpPr>
              <a:spLocks noEditPoints="1"/>
            </p:cNvSpPr>
            <p:nvPr/>
          </p:nvSpPr>
          <p:spPr bwMode="auto">
            <a:xfrm>
              <a:off x="7383463" y="1754188"/>
              <a:ext cx="33338" cy="63500"/>
            </a:xfrm>
            <a:custGeom>
              <a:avLst/>
              <a:gdLst/>
              <a:ahLst/>
              <a:cxnLst>
                <a:cxn ang="0">
                  <a:pos x="2" y="0"/>
                </a:cxn>
                <a:cxn ang="0">
                  <a:pos x="0" y="6"/>
                </a:cxn>
                <a:cxn ang="0">
                  <a:pos x="3" y="9"/>
                </a:cxn>
                <a:cxn ang="0">
                  <a:pos x="2" y="12"/>
                </a:cxn>
                <a:cxn ang="0">
                  <a:pos x="7" y="16"/>
                </a:cxn>
                <a:cxn ang="0">
                  <a:pos x="9" y="9"/>
                </a:cxn>
                <a:cxn ang="0">
                  <a:pos x="2" y="0"/>
                </a:cxn>
                <a:cxn ang="0">
                  <a:pos x="2" y="0"/>
                </a:cxn>
                <a:cxn ang="0">
                  <a:pos x="2" y="0"/>
                </a:cxn>
              </a:cxnLst>
              <a:rect l="0" t="0" r="r" b="b"/>
              <a:pathLst>
                <a:path w="9" h="16">
                  <a:moveTo>
                    <a:pt x="2" y="0"/>
                  </a:moveTo>
                  <a:cubicBezTo>
                    <a:pt x="0" y="6"/>
                    <a:pt x="0" y="6"/>
                    <a:pt x="0" y="6"/>
                  </a:cubicBezTo>
                  <a:cubicBezTo>
                    <a:pt x="2" y="6"/>
                    <a:pt x="3" y="8"/>
                    <a:pt x="3" y="9"/>
                  </a:cubicBezTo>
                  <a:cubicBezTo>
                    <a:pt x="3" y="10"/>
                    <a:pt x="3" y="11"/>
                    <a:pt x="2" y="12"/>
                  </a:cubicBezTo>
                  <a:cubicBezTo>
                    <a:pt x="7" y="16"/>
                    <a:pt x="7" y="16"/>
                    <a:pt x="7" y="16"/>
                  </a:cubicBezTo>
                  <a:cubicBezTo>
                    <a:pt x="8" y="14"/>
                    <a:pt x="9" y="12"/>
                    <a:pt x="9" y="9"/>
                  </a:cubicBezTo>
                  <a:cubicBezTo>
                    <a:pt x="9" y="5"/>
                    <a:pt x="6" y="1"/>
                    <a:pt x="2" y="0"/>
                  </a:cubicBezTo>
                  <a:close/>
                  <a:moveTo>
                    <a:pt x="2" y="0"/>
                  </a:moveTo>
                  <a:cubicBezTo>
                    <a:pt x="2" y="0"/>
                    <a:pt x="2" y="0"/>
                    <a:pt x="2" y="0"/>
                  </a:cubicBezTo>
                </a:path>
              </a:pathLst>
            </a:custGeom>
            <a:grpFill/>
            <a:ln w="9525">
              <a:noFill/>
              <a:round/>
            </a:ln>
          </p:spPr>
          <p:txBody>
            <a:bodyPr vert="horz" wrap="square" lIns="121920" tIns="60960" rIns="121920" bIns="60960" numCol="1" anchor="t" anchorCtr="0" compatLnSpc="1"/>
            <a:lstStyle/>
            <a:p>
              <a:endParaRPr lang="en-US" sz="2400" dirty="0">
                <a:cs typeface="+mn-ea"/>
                <a:sym typeface="+mn-lt"/>
              </a:endParaRPr>
            </a:p>
          </p:txBody>
        </p:sp>
        <p:sp>
          <p:nvSpPr>
            <p:cNvPr id="122" name="Freeform 18"/>
            <p:cNvSpPr>
              <a:spLocks noEditPoints="1"/>
            </p:cNvSpPr>
            <p:nvPr/>
          </p:nvSpPr>
          <p:spPr bwMode="auto">
            <a:xfrm>
              <a:off x="7340600" y="1754188"/>
              <a:ext cx="65088" cy="77788"/>
            </a:xfrm>
            <a:custGeom>
              <a:avLst/>
              <a:gdLst/>
              <a:ahLst/>
              <a:cxnLst>
                <a:cxn ang="0">
                  <a:pos x="9" y="14"/>
                </a:cxn>
                <a:cxn ang="0">
                  <a:pos x="6" y="10"/>
                </a:cxn>
                <a:cxn ang="0">
                  <a:pos x="9" y="6"/>
                </a:cxn>
                <a:cxn ang="0">
                  <a:pos x="11" y="6"/>
                </a:cxn>
                <a:cxn ang="0">
                  <a:pos x="12" y="0"/>
                </a:cxn>
                <a:cxn ang="0">
                  <a:pos x="9" y="0"/>
                </a:cxn>
                <a:cxn ang="0">
                  <a:pos x="0" y="10"/>
                </a:cxn>
                <a:cxn ang="0">
                  <a:pos x="9" y="20"/>
                </a:cxn>
                <a:cxn ang="0">
                  <a:pos x="17" y="16"/>
                </a:cxn>
                <a:cxn ang="0">
                  <a:pos x="12" y="12"/>
                </a:cxn>
                <a:cxn ang="0">
                  <a:pos x="9" y="14"/>
                </a:cxn>
                <a:cxn ang="0">
                  <a:pos x="9" y="14"/>
                </a:cxn>
                <a:cxn ang="0">
                  <a:pos x="9" y="14"/>
                </a:cxn>
              </a:cxnLst>
              <a:rect l="0" t="0" r="r" b="b"/>
              <a:pathLst>
                <a:path w="17" h="20">
                  <a:moveTo>
                    <a:pt x="9" y="14"/>
                  </a:moveTo>
                  <a:cubicBezTo>
                    <a:pt x="7" y="14"/>
                    <a:pt x="6" y="12"/>
                    <a:pt x="6" y="10"/>
                  </a:cubicBezTo>
                  <a:cubicBezTo>
                    <a:pt x="6" y="8"/>
                    <a:pt x="7" y="6"/>
                    <a:pt x="9" y="6"/>
                  </a:cubicBezTo>
                  <a:cubicBezTo>
                    <a:pt x="10" y="6"/>
                    <a:pt x="10" y="6"/>
                    <a:pt x="11" y="6"/>
                  </a:cubicBezTo>
                  <a:cubicBezTo>
                    <a:pt x="12" y="0"/>
                    <a:pt x="12" y="0"/>
                    <a:pt x="12" y="0"/>
                  </a:cubicBezTo>
                  <a:cubicBezTo>
                    <a:pt x="11" y="0"/>
                    <a:pt x="10" y="0"/>
                    <a:pt x="9" y="0"/>
                  </a:cubicBezTo>
                  <a:cubicBezTo>
                    <a:pt x="4" y="0"/>
                    <a:pt x="0" y="4"/>
                    <a:pt x="0" y="10"/>
                  </a:cubicBezTo>
                  <a:cubicBezTo>
                    <a:pt x="0" y="15"/>
                    <a:pt x="4" y="20"/>
                    <a:pt x="9" y="20"/>
                  </a:cubicBezTo>
                  <a:cubicBezTo>
                    <a:pt x="12" y="20"/>
                    <a:pt x="15" y="18"/>
                    <a:pt x="17" y="16"/>
                  </a:cubicBezTo>
                  <a:cubicBezTo>
                    <a:pt x="12" y="12"/>
                    <a:pt x="12" y="12"/>
                    <a:pt x="12" y="12"/>
                  </a:cubicBezTo>
                  <a:cubicBezTo>
                    <a:pt x="12" y="13"/>
                    <a:pt x="11" y="14"/>
                    <a:pt x="9" y="14"/>
                  </a:cubicBezTo>
                  <a:close/>
                  <a:moveTo>
                    <a:pt x="9" y="14"/>
                  </a:moveTo>
                  <a:cubicBezTo>
                    <a:pt x="9" y="14"/>
                    <a:pt x="9" y="14"/>
                    <a:pt x="9" y="14"/>
                  </a:cubicBezTo>
                </a:path>
              </a:pathLst>
            </a:custGeom>
            <a:grpFill/>
            <a:ln w="9525">
              <a:noFill/>
              <a:round/>
            </a:ln>
          </p:spPr>
          <p:txBody>
            <a:bodyPr vert="horz" wrap="square" lIns="121920" tIns="60960" rIns="121920" bIns="60960" numCol="1" anchor="t" anchorCtr="0" compatLnSpc="1"/>
            <a:lstStyle/>
            <a:p>
              <a:endParaRPr lang="en-US" sz="2400" dirty="0">
                <a:cs typeface="+mn-ea"/>
                <a:sym typeface="+mn-lt"/>
              </a:endParaRPr>
            </a:p>
          </p:txBody>
        </p:sp>
        <p:sp>
          <p:nvSpPr>
            <p:cNvPr id="123" name="Freeform 19"/>
            <p:cNvSpPr>
              <a:spLocks noEditPoints="1"/>
            </p:cNvSpPr>
            <p:nvPr/>
          </p:nvSpPr>
          <p:spPr bwMode="auto">
            <a:xfrm>
              <a:off x="7158038" y="1657350"/>
              <a:ext cx="398463" cy="292100"/>
            </a:xfrm>
            <a:custGeom>
              <a:avLst/>
              <a:gdLst/>
              <a:ahLst/>
              <a:cxnLst>
                <a:cxn ang="0">
                  <a:pos x="103" y="25"/>
                </a:cxn>
                <a:cxn ang="0">
                  <a:pos x="97" y="17"/>
                </a:cxn>
                <a:cxn ang="0">
                  <a:pos x="95" y="15"/>
                </a:cxn>
                <a:cxn ang="0">
                  <a:pos x="97" y="8"/>
                </a:cxn>
                <a:cxn ang="0">
                  <a:pos x="93" y="5"/>
                </a:cxn>
                <a:cxn ang="0">
                  <a:pos x="87" y="7"/>
                </a:cxn>
                <a:cxn ang="0">
                  <a:pos x="85" y="6"/>
                </a:cxn>
                <a:cxn ang="0">
                  <a:pos x="77" y="0"/>
                </a:cxn>
                <a:cxn ang="0">
                  <a:pos x="74" y="6"/>
                </a:cxn>
                <a:cxn ang="0">
                  <a:pos x="72" y="7"/>
                </a:cxn>
                <a:cxn ang="0">
                  <a:pos x="65" y="5"/>
                </a:cxn>
                <a:cxn ang="0">
                  <a:pos x="64" y="15"/>
                </a:cxn>
                <a:cxn ang="0">
                  <a:pos x="63" y="17"/>
                </a:cxn>
                <a:cxn ang="0">
                  <a:pos x="61" y="18"/>
                </a:cxn>
                <a:cxn ang="0">
                  <a:pos x="43" y="18"/>
                </a:cxn>
                <a:cxn ang="0">
                  <a:pos x="38" y="44"/>
                </a:cxn>
                <a:cxn ang="0">
                  <a:pos x="29" y="41"/>
                </a:cxn>
                <a:cxn ang="0">
                  <a:pos x="10" y="41"/>
                </a:cxn>
                <a:cxn ang="0">
                  <a:pos x="0" y="49"/>
                </a:cxn>
                <a:cxn ang="0">
                  <a:pos x="2" y="75"/>
                </a:cxn>
                <a:cxn ang="0">
                  <a:pos x="39" y="70"/>
                </a:cxn>
                <a:cxn ang="0">
                  <a:pos x="102" y="68"/>
                </a:cxn>
                <a:cxn ang="0">
                  <a:pos x="39" y="63"/>
                </a:cxn>
                <a:cxn ang="0">
                  <a:pos x="45" y="62"/>
                </a:cxn>
                <a:cxn ang="0">
                  <a:pos x="78" y="45"/>
                </a:cxn>
                <a:cxn ang="0">
                  <a:pos x="85" y="39"/>
                </a:cxn>
                <a:cxn ang="0">
                  <a:pos x="87" y="38"/>
                </a:cxn>
                <a:cxn ang="0">
                  <a:pos x="94" y="40"/>
                </a:cxn>
                <a:cxn ang="0">
                  <a:pos x="98" y="36"/>
                </a:cxn>
                <a:cxn ang="0">
                  <a:pos x="95" y="30"/>
                </a:cxn>
                <a:cxn ang="0">
                  <a:pos x="97" y="28"/>
                </a:cxn>
                <a:cxn ang="0">
                  <a:pos x="76" y="23"/>
                </a:cxn>
                <a:cxn ang="0">
                  <a:pos x="40" y="43"/>
                </a:cxn>
                <a:cxn ang="0">
                  <a:pos x="39" y="49"/>
                </a:cxn>
                <a:cxn ang="0">
                  <a:pos x="39" y="46"/>
                </a:cxn>
                <a:cxn ang="0">
                  <a:pos x="52" y="55"/>
                </a:cxn>
                <a:cxn ang="0">
                  <a:pos x="39" y="49"/>
                </a:cxn>
                <a:cxn ang="0">
                  <a:pos x="42" y="53"/>
                </a:cxn>
                <a:cxn ang="0">
                  <a:pos x="39" y="52"/>
                </a:cxn>
                <a:cxn ang="0">
                  <a:pos x="83" y="22"/>
                </a:cxn>
                <a:cxn ang="0">
                  <a:pos x="73" y="56"/>
                </a:cxn>
                <a:cxn ang="0">
                  <a:pos x="45" y="60"/>
                </a:cxn>
                <a:cxn ang="0">
                  <a:pos x="39" y="56"/>
                </a:cxn>
                <a:cxn ang="0">
                  <a:pos x="72" y="55"/>
                </a:cxn>
                <a:cxn ang="0">
                  <a:pos x="72" y="20"/>
                </a:cxn>
                <a:cxn ang="0">
                  <a:pos x="80" y="15"/>
                </a:cxn>
                <a:cxn ang="0">
                  <a:pos x="81" y="30"/>
                </a:cxn>
                <a:cxn ang="0">
                  <a:pos x="81" y="30"/>
                </a:cxn>
              </a:cxnLst>
              <a:rect l="0" t="0" r="r" b="b"/>
              <a:pathLst>
                <a:path w="103" h="75">
                  <a:moveTo>
                    <a:pt x="97" y="28"/>
                  </a:moveTo>
                  <a:cubicBezTo>
                    <a:pt x="103" y="25"/>
                    <a:pt x="103" y="25"/>
                    <a:pt x="103" y="25"/>
                  </a:cubicBezTo>
                  <a:cubicBezTo>
                    <a:pt x="103" y="20"/>
                    <a:pt x="103" y="20"/>
                    <a:pt x="103" y="20"/>
                  </a:cubicBezTo>
                  <a:cubicBezTo>
                    <a:pt x="103" y="19"/>
                    <a:pt x="103" y="19"/>
                    <a:pt x="97" y="17"/>
                  </a:cubicBezTo>
                  <a:cubicBezTo>
                    <a:pt x="96" y="17"/>
                    <a:pt x="96" y="17"/>
                    <a:pt x="96" y="17"/>
                  </a:cubicBezTo>
                  <a:cubicBezTo>
                    <a:pt x="95" y="15"/>
                    <a:pt x="95" y="15"/>
                    <a:pt x="95" y="15"/>
                  </a:cubicBezTo>
                  <a:cubicBezTo>
                    <a:pt x="96" y="15"/>
                    <a:pt x="96" y="15"/>
                    <a:pt x="96" y="15"/>
                  </a:cubicBezTo>
                  <a:cubicBezTo>
                    <a:pt x="98" y="9"/>
                    <a:pt x="98" y="9"/>
                    <a:pt x="97" y="8"/>
                  </a:cubicBezTo>
                  <a:cubicBezTo>
                    <a:pt x="94" y="5"/>
                    <a:pt x="94" y="5"/>
                    <a:pt x="94" y="5"/>
                  </a:cubicBezTo>
                  <a:cubicBezTo>
                    <a:pt x="94" y="5"/>
                    <a:pt x="94" y="5"/>
                    <a:pt x="93" y="5"/>
                  </a:cubicBezTo>
                  <a:cubicBezTo>
                    <a:pt x="93" y="5"/>
                    <a:pt x="93" y="5"/>
                    <a:pt x="88" y="7"/>
                  </a:cubicBezTo>
                  <a:cubicBezTo>
                    <a:pt x="87" y="7"/>
                    <a:pt x="87" y="7"/>
                    <a:pt x="87" y="7"/>
                  </a:cubicBezTo>
                  <a:cubicBezTo>
                    <a:pt x="85" y="6"/>
                    <a:pt x="85" y="6"/>
                    <a:pt x="85" y="6"/>
                  </a:cubicBezTo>
                  <a:cubicBezTo>
                    <a:pt x="85" y="6"/>
                    <a:pt x="85" y="6"/>
                    <a:pt x="85" y="6"/>
                  </a:cubicBezTo>
                  <a:cubicBezTo>
                    <a:pt x="83" y="0"/>
                    <a:pt x="83" y="0"/>
                    <a:pt x="82" y="0"/>
                  </a:cubicBezTo>
                  <a:cubicBezTo>
                    <a:pt x="77" y="0"/>
                    <a:pt x="77" y="0"/>
                    <a:pt x="77" y="0"/>
                  </a:cubicBezTo>
                  <a:cubicBezTo>
                    <a:pt x="77" y="0"/>
                    <a:pt x="76" y="0"/>
                    <a:pt x="74" y="6"/>
                  </a:cubicBezTo>
                  <a:cubicBezTo>
                    <a:pt x="74" y="6"/>
                    <a:pt x="74" y="6"/>
                    <a:pt x="74" y="6"/>
                  </a:cubicBezTo>
                  <a:cubicBezTo>
                    <a:pt x="72" y="7"/>
                    <a:pt x="72" y="7"/>
                    <a:pt x="72" y="7"/>
                  </a:cubicBezTo>
                  <a:cubicBezTo>
                    <a:pt x="72" y="7"/>
                    <a:pt x="72" y="7"/>
                    <a:pt x="72" y="7"/>
                  </a:cubicBezTo>
                  <a:cubicBezTo>
                    <a:pt x="68" y="5"/>
                    <a:pt x="66" y="5"/>
                    <a:pt x="66" y="5"/>
                  </a:cubicBezTo>
                  <a:cubicBezTo>
                    <a:pt x="66" y="5"/>
                    <a:pt x="65" y="5"/>
                    <a:pt x="65" y="5"/>
                  </a:cubicBezTo>
                  <a:cubicBezTo>
                    <a:pt x="62" y="8"/>
                    <a:pt x="62" y="8"/>
                    <a:pt x="62" y="8"/>
                  </a:cubicBezTo>
                  <a:cubicBezTo>
                    <a:pt x="61" y="9"/>
                    <a:pt x="61" y="9"/>
                    <a:pt x="64" y="15"/>
                  </a:cubicBezTo>
                  <a:cubicBezTo>
                    <a:pt x="64" y="15"/>
                    <a:pt x="64" y="15"/>
                    <a:pt x="64" y="15"/>
                  </a:cubicBezTo>
                  <a:cubicBezTo>
                    <a:pt x="63" y="17"/>
                    <a:pt x="63" y="17"/>
                    <a:pt x="63" y="17"/>
                  </a:cubicBezTo>
                  <a:cubicBezTo>
                    <a:pt x="63" y="17"/>
                    <a:pt x="63" y="17"/>
                    <a:pt x="63" y="17"/>
                  </a:cubicBezTo>
                  <a:cubicBezTo>
                    <a:pt x="62" y="17"/>
                    <a:pt x="62" y="17"/>
                    <a:pt x="61" y="18"/>
                  </a:cubicBezTo>
                  <a:cubicBezTo>
                    <a:pt x="61" y="18"/>
                    <a:pt x="60" y="19"/>
                    <a:pt x="59" y="19"/>
                  </a:cubicBezTo>
                  <a:cubicBezTo>
                    <a:pt x="43" y="18"/>
                    <a:pt x="43" y="18"/>
                    <a:pt x="43" y="18"/>
                  </a:cubicBezTo>
                  <a:cubicBezTo>
                    <a:pt x="38" y="44"/>
                    <a:pt x="38" y="44"/>
                    <a:pt x="38" y="44"/>
                  </a:cubicBezTo>
                  <a:cubicBezTo>
                    <a:pt x="38" y="44"/>
                    <a:pt x="38" y="44"/>
                    <a:pt x="38" y="44"/>
                  </a:cubicBezTo>
                  <a:cubicBezTo>
                    <a:pt x="36" y="42"/>
                    <a:pt x="34" y="41"/>
                    <a:pt x="30" y="41"/>
                  </a:cubicBezTo>
                  <a:cubicBezTo>
                    <a:pt x="29" y="41"/>
                    <a:pt x="29" y="41"/>
                    <a:pt x="29" y="41"/>
                  </a:cubicBezTo>
                  <a:cubicBezTo>
                    <a:pt x="27" y="43"/>
                    <a:pt x="23" y="44"/>
                    <a:pt x="19" y="44"/>
                  </a:cubicBezTo>
                  <a:cubicBezTo>
                    <a:pt x="15" y="44"/>
                    <a:pt x="12" y="43"/>
                    <a:pt x="10" y="41"/>
                  </a:cubicBezTo>
                  <a:cubicBezTo>
                    <a:pt x="8" y="41"/>
                    <a:pt x="8" y="41"/>
                    <a:pt x="8" y="41"/>
                  </a:cubicBezTo>
                  <a:cubicBezTo>
                    <a:pt x="3" y="41"/>
                    <a:pt x="0" y="44"/>
                    <a:pt x="0" y="49"/>
                  </a:cubicBezTo>
                  <a:cubicBezTo>
                    <a:pt x="0" y="54"/>
                    <a:pt x="0" y="67"/>
                    <a:pt x="0" y="70"/>
                  </a:cubicBezTo>
                  <a:cubicBezTo>
                    <a:pt x="0" y="72"/>
                    <a:pt x="0" y="75"/>
                    <a:pt x="2" y="75"/>
                  </a:cubicBezTo>
                  <a:cubicBezTo>
                    <a:pt x="37" y="75"/>
                    <a:pt x="37" y="75"/>
                    <a:pt x="37" y="75"/>
                  </a:cubicBezTo>
                  <a:cubicBezTo>
                    <a:pt x="39" y="75"/>
                    <a:pt x="39" y="72"/>
                    <a:pt x="39" y="70"/>
                  </a:cubicBezTo>
                  <a:cubicBezTo>
                    <a:pt x="39" y="69"/>
                    <a:pt x="39" y="69"/>
                    <a:pt x="39" y="68"/>
                  </a:cubicBezTo>
                  <a:cubicBezTo>
                    <a:pt x="102" y="68"/>
                    <a:pt x="102" y="68"/>
                    <a:pt x="102" y="68"/>
                  </a:cubicBezTo>
                  <a:cubicBezTo>
                    <a:pt x="102" y="63"/>
                    <a:pt x="102" y="63"/>
                    <a:pt x="102" y="63"/>
                  </a:cubicBezTo>
                  <a:cubicBezTo>
                    <a:pt x="39" y="63"/>
                    <a:pt x="39" y="63"/>
                    <a:pt x="39" y="63"/>
                  </a:cubicBezTo>
                  <a:cubicBezTo>
                    <a:pt x="39" y="62"/>
                    <a:pt x="39" y="61"/>
                    <a:pt x="39" y="60"/>
                  </a:cubicBezTo>
                  <a:cubicBezTo>
                    <a:pt x="45" y="62"/>
                    <a:pt x="45" y="62"/>
                    <a:pt x="45" y="62"/>
                  </a:cubicBezTo>
                  <a:cubicBezTo>
                    <a:pt x="75" y="57"/>
                    <a:pt x="75" y="57"/>
                    <a:pt x="75" y="57"/>
                  </a:cubicBezTo>
                  <a:cubicBezTo>
                    <a:pt x="78" y="45"/>
                    <a:pt x="78" y="45"/>
                    <a:pt x="78" y="45"/>
                  </a:cubicBezTo>
                  <a:cubicBezTo>
                    <a:pt x="82" y="45"/>
                    <a:pt x="82" y="45"/>
                    <a:pt x="82" y="45"/>
                  </a:cubicBezTo>
                  <a:cubicBezTo>
                    <a:pt x="83" y="45"/>
                    <a:pt x="83" y="45"/>
                    <a:pt x="85" y="39"/>
                  </a:cubicBezTo>
                  <a:cubicBezTo>
                    <a:pt x="85" y="39"/>
                    <a:pt x="85" y="39"/>
                    <a:pt x="85" y="39"/>
                  </a:cubicBezTo>
                  <a:cubicBezTo>
                    <a:pt x="87" y="38"/>
                    <a:pt x="87" y="38"/>
                    <a:pt x="87" y="38"/>
                  </a:cubicBezTo>
                  <a:cubicBezTo>
                    <a:pt x="88" y="38"/>
                    <a:pt x="88" y="38"/>
                    <a:pt x="88" y="38"/>
                  </a:cubicBezTo>
                  <a:cubicBezTo>
                    <a:pt x="91" y="39"/>
                    <a:pt x="93" y="40"/>
                    <a:pt x="94" y="40"/>
                  </a:cubicBezTo>
                  <a:cubicBezTo>
                    <a:pt x="94" y="40"/>
                    <a:pt x="94" y="40"/>
                    <a:pt x="94" y="40"/>
                  </a:cubicBezTo>
                  <a:cubicBezTo>
                    <a:pt x="98" y="36"/>
                    <a:pt x="98" y="36"/>
                    <a:pt x="98" y="36"/>
                  </a:cubicBezTo>
                  <a:cubicBezTo>
                    <a:pt x="98" y="36"/>
                    <a:pt x="98" y="36"/>
                    <a:pt x="96" y="30"/>
                  </a:cubicBezTo>
                  <a:cubicBezTo>
                    <a:pt x="95" y="30"/>
                    <a:pt x="95" y="30"/>
                    <a:pt x="95" y="30"/>
                  </a:cubicBezTo>
                  <a:cubicBezTo>
                    <a:pt x="96" y="28"/>
                    <a:pt x="96" y="28"/>
                    <a:pt x="96" y="28"/>
                  </a:cubicBezTo>
                  <a:lnTo>
                    <a:pt x="97" y="28"/>
                  </a:lnTo>
                  <a:close/>
                  <a:moveTo>
                    <a:pt x="45" y="21"/>
                  </a:moveTo>
                  <a:cubicBezTo>
                    <a:pt x="76" y="23"/>
                    <a:pt x="76" y="23"/>
                    <a:pt x="76" y="23"/>
                  </a:cubicBezTo>
                  <a:cubicBezTo>
                    <a:pt x="69" y="52"/>
                    <a:pt x="69" y="52"/>
                    <a:pt x="69" y="52"/>
                  </a:cubicBezTo>
                  <a:cubicBezTo>
                    <a:pt x="40" y="43"/>
                    <a:pt x="40" y="43"/>
                    <a:pt x="40" y="43"/>
                  </a:cubicBezTo>
                  <a:lnTo>
                    <a:pt x="45" y="21"/>
                  </a:lnTo>
                  <a:close/>
                  <a:moveTo>
                    <a:pt x="39" y="49"/>
                  </a:moveTo>
                  <a:cubicBezTo>
                    <a:pt x="39" y="48"/>
                    <a:pt x="39" y="47"/>
                    <a:pt x="38" y="46"/>
                  </a:cubicBezTo>
                  <a:cubicBezTo>
                    <a:pt x="39" y="46"/>
                    <a:pt x="39" y="46"/>
                    <a:pt x="39" y="46"/>
                  </a:cubicBezTo>
                  <a:cubicBezTo>
                    <a:pt x="63" y="53"/>
                    <a:pt x="63" y="53"/>
                    <a:pt x="63" y="53"/>
                  </a:cubicBezTo>
                  <a:cubicBezTo>
                    <a:pt x="52" y="55"/>
                    <a:pt x="52" y="55"/>
                    <a:pt x="52" y="55"/>
                  </a:cubicBezTo>
                  <a:cubicBezTo>
                    <a:pt x="39" y="50"/>
                    <a:pt x="39" y="50"/>
                    <a:pt x="39" y="50"/>
                  </a:cubicBezTo>
                  <a:cubicBezTo>
                    <a:pt x="39" y="50"/>
                    <a:pt x="39" y="49"/>
                    <a:pt x="39" y="49"/>
                  </a:cubicBezTo>
                  <a:close/>
                  <a:moveTo>
                    <a:pt x="39" y="52"/>
                  </a:moveTo>
                  <a:cubicBezTo>
                    <a:pt x="42" y="53"/>
                    <a:pt x="42" y="53"/>
                    <a:pt x="42" y="53"/>
                  </a:cubicBezTo>
                  <a:cubicBezTo>
                    <a:pt x="39" y="54"/>
                    <a:pt x="39" y="54"/>
                    <a:pt x="39" y="54"/>
                  </a:cubicBezTo>
                  <a:cubicBezTo>
                    <a:pt x="39" y="53"/>
                    <a:pt x="39" y="53"/>
                    <a:pt x="39" y="52"/>
                  </a:cubicBezTo>
                  <a:close/>
                  <a:moveTo>
                    <a:pt x="81" y="30"/>
                  </a:moveTo>
                  <a:cubicBezTo>
                    <a:pt x="83" y="22"/>
                    <a:pt x="83" y="22"/>
                    <a:pt x="83" y="22"/>
                  </a:cubicBezTo>
                  <a:cubicBezTo>
                    <a:pt x="81" y="21"/>
                    <a:pt x="81" y="21"/>
                    <a:pt x="81" y="21"/>
                  </a:cubicBezTo>
                  <a:cubicBezTo>
                    <a:pt x="73" y="56"/>
                    <a:pt x="73" y="56"/>
                    <a:pt x="73" y="56"/>
                  </a:cubicBezTo>
                  <a:cubicBezTo>
                    <a:pt x="45" y="60"/>
                    <a:pt x="45" y="60"/>
                    <a:pt x="45" y="60"/>
                  </a:cubicBezTo>
                  <a:cubicBezTo>
                    <a:pt x="45" y="60"/>
                    <a:pt x="45" y="60"/>
                    <a:pt x="45" y="60"/>
                  </a:cubicBezTo>
                  <a:cubicBezTo>
                    <a:pt x="39" y="58"/>
                    <a:pt x="39" y="58"/>
                    <a:pt x="39" y="58"/>
                  </a:cubicBezTo>
                  <a:cubicBezTo>
                    <a:pt x="39" y="57"/>
                    <a:pt x="39" y="56"/>
                    <a:pt x="39" y="56"/>
                  </a:cubicBezTo>
                  <a:cubicBezTo>
                    <a:pt x="45" y="58"/>
                    <a:pt x="45" y="58"/>
                    <a:pt x="45" y="58"/>
                  </a:cubicBezTo>
                  <a:cubicBezTo>
                    <a:pt x="72" y="55"/>
                    <a:pt x="72" y="55"/>
                    <a:pt x="72" y="55"/>
                  </a:cubicBezTo>
                  <a:cubicBezTo>
                    <a:pt x="80" y="20"/>
                    <a:pt x="80" y="20"/>
                    <a:pt x="80" y="20"/>
                  </a:cubicBezTo>
                  <a:cubicBezTo>
                    <a:pt x="72" y="20"/>
                    <a:pt x="72" y="20"/>
                    <a:pt x="72" y="20"/>
                  </a:cubicBezTo>
                  <a:cubicBezTo>
                    <a:pt x="73" y="19"/>
                    <a:pt x="73" y="19"/>
                    <a:pt x="73" y="19"/>
                  </a:cubicBezTo>
                  <a:cubicBezTo>
                    <a:pt x="74" y="16"/>
                    <a:pt x="77" y="15"/>
                    <a:pt x="80" y="15"/>
                  </a:cubicBezTo>
                  <a:cubicBezTo>
                    <a:pt x="84" y="15"/>
                    <a:pt x="88" y="18"/>
                    <a:pt x="88" y="22"/>
                  </a:cubicBezTo>
                  <a:cubicBezTo>
                    <a:pt x="88" y="26"/>
                    <a:pt x="85" y="29"/>
                    <a:pt x="81" y="30"/>
                  </a:cubicBezTo>
                  <a:close/>
                  <a:moveTo>
                    <a:pt x="81" y="30"/>
                  </a:moveTo>
                  <a:cubicBezTo>
                    <a:pt x="81" y="30"/>
                    <a:pt x="81" y="30"/>
                    <a:pt x="81" y="30"/>
                  </a:cubicBezTo>
                </a:path>
              </a:pathLst>
            </a:custGeom>
            <a:grpFill/>
            <a:ln w="9525">
              <a:noFill/>
              <a:round/>
            </a:ln>
          </p:spPr>
          <p:txBody>
            <a:bodyPr vert="horz" wrap="square" lIns="121920" tIns="60960" rIns="121920" bIns="60960" numCol="1" anchor="t" anchorCtr="0" compatLnSpc="1"/>
            <a:lstStyle/>
            <a:p>
              <a:endParaRPr lang="en-US" sz="2400" dirty="0">
                <a:cs typeface="+mn-ea"/>
                <a:sym typeface="+mn-lt"/>
              </a:endParaRPr>
            </a:p>
          </p:txBody>
        </p:sp>
        <p:sp>
          <p:nvSpPr>
            <p:cNvPr id="124" name="Freeform 20"/>
            <p:cNvSpPr>
              <a:spLocks noEditPoints="1"/>
            </p:cNvSpPr>
            <p:nvPr/>
          </p:nvSpPr>
          <p:spPr bwMode="auto">
            <a:xfrm>
              <a:off x="7170738" y="1673225"/>
              <a:ext cx="130175" cy="147638"/>
            </a:xfrm>
            <a:custGeom>
              <a:avLst/>
              <a:gdLst/>
              <a:ahLst/>
              <a:cxnLst>
                <a:cxn ang="0">
                  <a:pos x="2" y="20"/>
                </a:cxn>
                <a:cxn ang="0">
                  <a:pos x="2" y="21"/>
                </a:cxn>
                <a:cxn ang="0">
                  <a:pos x="15" y="37"/>
                </a:cxn>
                <a:cxn ang="0">
                  <a:pos x="31" y="24"/>
                </a:cxn>
                <a:cxn ang="0">
                  <a:pos x="31" y="20"/>
                </a:cxn>
                <a:cxn ang="0">
                  <a:pos x="33" y="20"/>
                </a:cxn>
                <a:cxn ang="0">
                  <a:pos x="34" y="19"/>
                </a:cxn>
                <a:cxn ang="0">
                  <a:pos x="34" y="18"/>
                </a:cxn>
                <a:cxn ang="0">
                  <a:pos x="33" y="16"/>
                </a:cxn>
                <a:cxn ang="0">
                  <a:pos x="31" y="16"/>
                </a:cxn>
                <a:cxn ang="0">
                  <a:pos x="14" y="3"/>
                </a:cxn>
                <a:cxn ang="0">
                  <a:pos x="4" y="8"/>
                </a:cxn>
                <a:cxn ang="0">
                  <a:pos x="16" y="6"/>
                </a:cxn>
                <a:cxn ang="0">
                  <a:pos x="25" y="11"/>
                </a:cxn>
                <a:cxn ang="0">
                  <a:pos x="21" y="8"/>
                </a:cxn>
                <a:cxn ang="0">
                  <a:pos x="16" y="7"/>
                </a:cxn>
                <a:cxn ang="0">
                  <a:pos x="2" y="10"/>
                </a:cxn>
                <a:cxn ang="0">
                  <a:pos x="1" y="20"/>
                </a:cxn>
                <a:cxn ang="0">
                  <a:pos x="2" y="20"/>
                </a:cxn>
                <a:cxn ang="0">
                  <a:pos x="5" y="21"/>
                </a:cxn>
                <a:cxn ang="0">
                  <a:pos x="5" y="20"/>
                </a:cxn>
                <a:cxn ang="0">
                  <a:pos x="28" y="20"/>
                </a:cxn>
                <a:cxn ang="0">
                  <a:pos x="28" y="24"/>
                </a:cxn>
                <a:cxn ang="0">
                  <a:pos x="15" y="35"/>
                </a:cxn>
                <a:cxn ang="0">
                  <a:pos x="5" y="21"/>
                </a:cxn>
                <a:cxn ang="0">
                  <a:pos x="5" y="21"/>
                </a:cxn>
                <a:cxn ang="0">
                  <a:pos x="5" y="21"/>
                </a:cxn>
              </a:cxnLst>
              <a:rect l="0" t="0" r="r" b="b"/>
              <a:pathLst>
                <a:path w="34" h="38">
                  <a:moveTo>
                    <a:pt x="2" y="20"/>
                  </a:moveTo>
                  <a:cubicBezTo>
                    <a:pt x="2" y="21"/>
                    <a:pt x="2" y="21"/>
                    <a:pt x="2" y="21"/>
                  </a:cubicBezTo>
                  <a:cubicBezTo>
                    <a:pt x="1" y="29"/>
                    <a:pt x="7" y="37"/>
                    <a:pt x="15" y="37"/>
                  </a:cubicBezTo>
                  <a:cubicBezTo>
                    <a:pt x="23" y="38"/>
                    <a:pt x="30" y="32"/>
                    <a:pt x="31" y="24"/>
                  </a:cubicBezTo>
                  <a:cubicBezTo>
                    <a:pt x="31" y="23"/>
                    <a:pt x="31" y="22"/>
                    <a:pt x="31" y="20"/>
                  </a:cubicBezTo>
                  <a:cubicBezTo>
                    <a:pt x="32" y="20"/>
                    <a:pt x="32" y="20"/>
                    <a:pt x="33" y="20"/>
                  </a:cubicBezTo>
                  <a:cubicBezTo>
                    <a:pt x="34" y="20"/>
                    <a:pt x="34" y="20"/>
                    <a:pt x="34" y="19"/>
                  </a:cubicBezTo>
                  <a:cubicBezTo>
                    <a:pt x="34" y="18"/>
                    <a:pt x="34" y="18"/>
                    <a:pt x="34" y="18"/>
                  </a:cubicBezTo>
                  <a:cubicBezTo>
                    <a:pt x="34" y="16"/>
                    <a:pt x="34" y="16"/>
                    <a:pt x="33" y="16"/>
                  </a:cubicBezTo>
                  <a:cubicBezTo>
                    <a:pt x="32" y="16"/>
                    <a:pt x="31" y="16"/>
                    <a:pt x="31" y="16"/>
                  </a:cubicBezTo>
                  <a:cubicBezTo>
                    <a:pt x="31" y="16"/>
                    <a:pt x="29" y="0"/>
                    <a:pt x="14" y="3"/>
                  </a:cubicBezTo>
                  <a:cubicBezTo>
                    <a:pt x="9" y="4"/>
                    <a:pt x="6" y="6"/>
                    <a:pt x="4" y="8"/>
                  </a:cubicBezTo>
                  <a:cubicBezTo>
                    <a:pt x="8" y="6"/>
                    <a:pt x="13" y="5"/>
                    <a:pt x="16" y="6"/>
                  </a:cubicBezTo>
                  <a:cubicBezTo>
                    <a:pt x="20" y="6"/>
                    <a:pt x="23" y="8"/>
                    <a:pt x="25" y="11"/>
                  </a:cubicBezTo>
                  <a:cubicBezTo>
                    <a:pt x="24" y="10"/>
                    <a:pt x="22" y="9"/>
                    <a:pt x="21" y="8"/>
                  </a:cubicBezTo>
                  <a:cubicBezTo>
                    <a:pt x="19" y="7"/>
                    <a:pt x="18" y="7"/>
                    <a:pt x="16" y="7"/>
                  </a:cubicBezTo>
                  <a:cubicBezTo>
                    <a:pt x="12" y="6"/>
                    <a:pt x="6" y="8"/>
                    <a:pt x="2" y="10"/>
                  </a:cubicBezTo>
                  <a:cubicBezTo>
                    <a:pt x="0" y="15"/>
                    <a:pt x="1" y="20"/>
                    <a:pt x="1" y="20"/>
                  </a:cubicBezTo>
                  <a:cubicBezTo>
                    <a:pt x="1" y="20"/>
                    <a:pt x="1" y="20"/>
                    <a:pt x="2" y="20"/>
                  </a:cubicBezTo>
                  <a:close/>
                  <a:moveTo>
                    <a:pt x="5" y="21"/>
                  </a:moveTo>
                  <a:cubicBezTo>
                    <a:pt x="5" y="21"/>
                    <a:pt x="5" y="21"/>
                    <a:pt x="5" y="20"/>
                  </a:cubicBezTo>
                  <a:cubicBezTo>
                    <a:pt x="11" y="20"/>
                    <a:pt x="22" y="21"/>
                    <a:pt x="28" y="20"/>
                  </a:cubicBezTo>
                  <a:cubicBezTo>
                    <a:pt x="28" y="22"/>
                    <a:pt x="28" y="23"/>
                    <a:pt x="28" y="24"/>
                  </a:cubicBezTo>
                  <a:cubicBezTo>
                    <a:pt x="28" y="31"/>
                    <a:pt x="22" y="35"/>
                    <a:pt x="15" y="35"/>
                  </a:cubicBezTo>
                  <a:cubicBezTo>
                    <a:pt x="9" y="34"/>
                    <a:pt x="4" y="28"/>
                    <a:pt x="5" y="21"/>
                  </a:cubicBezTo>
                  <a:close/>
                  <a:moveTo>
                    <a:pt x="5" y="21"/>
                  </a:moveTo>
                  <a:cubicBezTo>
                    <a:pt x="5" y="21"/>
                    <a:pt x="5" y="21"/>
                    <a:pt x="5" y="21"/>
                  </a:cubicBezTo>
                </a:path>
              </a:pathLst>
            </a:custGeom>
            <a:grpFill/>
            <a:ln w="9525">
              <a:noFill/>
              <a:round/>
            </a:ln>
          </p:spPr>
          <p:txBody>
            <a:bodyPr vert="horz" wrap="square" lIns="121920" tIns="60960" rIns="121920" bIns="60960" numCol="1" anchor="t" anchorCtr="0" compatLnSpc="1"/>
            <a:lstStyle/>
            <a:p>
              <a:endParaRPr lang="en-US" sz="2400" dirty="0">
                <a:cs typeface="+mn-ea"/>
                <a:sym typeface="+mn-lt"/>
              </a:endParaRPr>
            </a:p>
          </p:txBody>
        </p:sp>
      </p:grpSp>
      <p:sp>
        <p:nvSpPr>
          <p:cNvPr id="125" name="Freeform 24"/>
          <p:cNvSpPr>
            <a:spLocks noEditPoints="1"/>
          </p:cNvSpPr>
          <p:nvPr/>
        </p:nvSpPr>
        <p:spPr bwMode="auto">
          <a:xfrm>
            <a:off x="2246843" y="2053441"/>
            <a:ext cx="630037" cy="619776"/>
          </a:xfrm>
          <a:custGeom>
            <a:avLst/>
            <a:gdLst/>
            <a:ahLst/>
            <a:cxnLst>
              <a:cxn ang="0">
                <a:pos x="54" y="69"/>
              </a:cxn>
              <a:cxn ang="0">
                <a:pos x="47" y="76"/>
              </a:cxn>
              <a:cxn ang="0">
                <a:pos x="41" y="69"/>
              </a:cxn>
              <a:cxn ang="0">
                <a:pos x="47" y="63"/>
              </a:cxn>
              <a:cxn ang="0">
                <a:pos x="54" y="69"/>
              </a:cxn>
              <a:cxn ang="0">
                <a:pos x="80" y="63"/>
              </a:cxn>
              <a:cxn ang="0">
                <a:pos x="74" y="69"/>
              </a:cxn>
              <a:cxn ang="0">
                <a:pos x="80" y="76"/>
              </a:cxn>
              <a:cxn ang="0">
                <a:pos x="87" y="69"/>
              </a:cxn>
              <a:cxn ang="0">
                <a:pos x="80" y="63"/>
              </a:cxn>
              <a:cxn ang="0">
                <a:pos x="127" y="66"/>
              </a:cxn>
              <a:cxn ang="0">
                <a:pos x="127" y="78"/>
              </a:cxn>
              <a:cxn ang="0">
                <a:pos x="116" y="89"/>
              </a:cxn>
              <a:cxn ang="0">
                <a:pos x="108" y="89"/>
              </a:cxn>
              <a:cxn ang="0">
                <a:pos x="64" y="125"/>
              </a:cxn>
              <a:cxn ang="0">
                <a:pos x="19" y="89"/>
              </a:cxn>
              <a:cxn ang="0">
                <a:pos x="11" y="89"/>
              </a:cxn>
              <a:cxn ang="0">
                <a:pos x="0" y="78"/>
              </a:cxn>
              <a:cxn ang="0">
                <a:pos x="0" y="66"/>
              </a:cxn>
              <a:cxn ang="0">
                <a:pos x="6" y="56"/>
              </a:cxn>
              <a:cxn ang="0">
                <a:pos x="21" y="15"/>
              </a:cxn>
              <a:cxn ang="0">
                <a:pos x="64" y="0"/>
              </a:cxn>
              <a:cxn ang="0">
                <a:pos x="106" y="15"/>
              </a:cxn>
              <a:cxn ang="0">
                <a:pos x="121" y="56"/>
              </a:cxn>
              <a:cxn ang="0">
                <a:pos x="127" y="66"/>
              </a:cxn>
              <a:cxn ang="0">
                <a:pos x="103" y="69"/>
              </a:cxn>
              <a:cxn ang="0">
                <a:pos x="103" y="61"/>
              </a:cxn>
              <a:cxn ang="0">
                <a:pos x="77" y="52"/>
              </a:cxn>
              <a:cxn ang="0">
                <a:pos x="81" y="58"/>
              </a:cxn>
              <a:cxn ang="0">
                <a:pos x="50" y="42"/>
              </a:cxn>
              <a:cxn ang="0">
                <a:pos x="48" y="40"/>
              </a:cxn>
              <a:cxn ang="0">
                <a:pos x="48" y="40"/>
              </a:cxn>
              <a:cxn ang="0">
                <a:pos x="48" y="40"/>
              </a:cxn>
              <a:cxn ang="0">
                <a:pos x="46" y="37"/>
              </a:cxn>
              <a:cxn ang="0">
                <a:pos x="24" y="64"/>
              </a:cxn>
              <a:cxn ang="0">
                <a:pos x="24" y="69"/>
              </a:cxn>
              <a:cxn ang="0">
                <a:pos x="27" y="86"/>
              </a:cxn>
              <a:cxn ang="0">
                <a:pos x="52" y="96"/>
              </a:cxn>
              <a:cxn ang="0">
                <a:pos x="63" y="91"/>
              </a:cxn>
              <a:cxn ang="0">
                <a:pos x="73" y="99"/>
              </a:cxn>
              <a:cxn ang="0">
                <a:pos x="63" y="107"/>
              </a:cxn>
              <a:cxn ang="0">
                <a:pos x="52" y="102"/>
              </a:cxn>
              <a:cxn ang="0">
                <a:pos x="32" y="98"/>
              </a:cxn>
              <a:cxn ang="0">
                <a:pos x="64" y="118"/>
              </a:cxn>
              <a:cxn ang="0">
                <a:pos x="103" y="69"/>
              </a:cxn>
              <a:cxn ang="0">
                <a:pos x="115" y="54"/>
              </a:cxn>
              <a:cxn ang="0">
                <a:pos x="64" y="7"/>
              </a:cxn>
              <a:cxn ang="0">
                <a:pos x="13" y="54"/>
              </a:cxn>
              <a:cxn ang="0">
                <a:pos x="17" y="54"/>
              </a:cxn>
              <a:cxn ang="0">
                <a:pos x="27" y="29"/>
              </a:cxn>
              <a:cxn ang="0">
                <a:pos x="64" y="13"/>
              </a:cxn>
              <a:cxn ang="0">
                <a:pos x="100" y="29"/>
              </a:cxn>
              <a:cxn ang="0">
                <a:pos x="110" y="54"/>
              </a:cxn>
              <a:cxn ang="0">
                <a:pos x="115" y="54"/>
              </a:cxn>
              <a:cxn ang="0">
                <a:pos x="115" y="54"/>
              </a:cxn>
              <a:cxn ang="0">
                <a:pos x="115" y="54"/>
              </a:cxn>
            </a:cxnLst>
            <a:rect l="0" t="0" r="r" b="b"/>
            <a:pathLst>
              <a:path w="127" h="125">
                <a:moveTo>
                  <a:pt x="54" y="69"/>
                </a:moveTo>
                <a:cubicBezTo>
                  <a:pt x="54" y="73"/>
                  <a:pt x="51" y="76"/>
                  <a:pt x="47" y="76"/>
                </a:cubicBezTo>
                <a:cubicBezTo>
                  <a:pt x="44" y="76"/>
                  <a:pt x="41" y="73"/>
                  <a:pt x="41" y="69"/>
                </a:cubicBezTo>
                <a:cubicBezTo>
                  <a:pt x="41" y="66"/>
                  <a:pt x="44" y="63"/>
                  <a:pt x="47" y="63"/>
                </a:cubicBezTo>
                <a:cubicBezTo>
                  <a:pt x="51" y="63"/>
                  <a:pt x="54" y="66"/>
                  <a:pt x="54" y="69"/>
                </a:cubicBezTo>
                <a:close/>
                <a:moveTo>
                  <a:pt x="80" y="63"/>
                </a:moveTo>
                <a:cubicBezTo>
                  <a:pt x="77" y="63"/>
                  <a:pt x="74" y="66"/>
                  <a:pt x="74" y="69"/>
                </a:cubicBezTo>
                <a:cubicBezTo>
                  <a:pt x="74" y="73"/>
                  <a:pt x="77" y="76"/>
                  <a:pt x="80" y="76"/>
                </a:cubicBezTo>
                <a:cubicBezTo>
                  <a:pt x="84" y="76"/>
                  <a:pt x="87" y="73"/>
                  <a:pt x="87" y="69"/>
                </a:cubicBezTo>
                <a:cubicBezTo>
                  <a:pt x="87" y="66"/>
                  <a:pt x="84" y="63"/>
                  <a:pt x="80" y="63"/>
                </a:cubicBezTo>
                <a:close/>
                <a:moveTo>
                  <a:pt x="127" y="66"/>
                </a:moveTo>
                <a:cubicBezTo>
                  <a:pt x="127" y="78"/>
                  <a:pt x="127" y="78"/>
                  <a:pt x="127" y="78"/>
                </a:cubicBezTo>
                <a:cubicBezTo>
                  <a:pt x="127" y="84"/>
                  <a:pt x="122" y="89"/>
                  <a:pt x="116" y="89"/>
                </a:cubicBezTo>
                <a:cubicBezTo>
                  <a:pt x="108" y="89"/>
                  <a:pt x="108" y="89"/>
                  <a:pt x="108" y="89"/>
                </a:cubicBezTo>
                <a:cubicBezTo>
                  <a:pt x="100" y="112"/>
                  <a:pt x="79" y="125"/>
                  <a:pt x="64" y="125"/>
                </a:cubicBezTo>
                <a:cubicBezTo>
                  <a:pt x="48" y="125"/>
                  <a:pt x="28" y="112"/>
                  <a:pt x="19" y="89"/>
                </a:cubicBezTo>
                <a:cubicBezTo>
                  <a:pt x="11" y="89"/>
                  <a:pt x="11" y="89"/>
                  <a:pt x="11" y="89"/>
                </a:cubicBezTo>
                <a:cubicBezTo>
                  <a:pt x="5" y="89"/>
                  <a:pt x="0" y="84"/>
                  <a:pt x="0" y="78"/>
                </a:cubicBezTo>
                <a:cubicBezTo>
                  <a:pt x="0" y="66"/>
                  <a:pt x="0" y="66"/>
                  <a:pt x="0" y="66"/>
                </a:cubicBezTo>
                <a:cubicBezTo>
                  <a:pt x="0" y="61"/>
                  <a:pt x="2" y="58"/>
                  <a:pt x="6" y="56"/>
                </a:cubicBezTo>
                <a:cubicBezTo>
                  <a:pt x="6" y="38"/>
                  <a:pt x="11" y="24"/>
                  <a:pt x="21" y="15"/>
                </a:cubicBezTo>
                <a:cubicBezTo>
                  <a:pt x="31" y="5"/>
                  <a:pt x="45" y="0"/>
                  <a:pt x="64" y="0"/>
                </a:cubicBezTo>
                <a:cubicBezTo>
                  <a:pt x="82" y="0"/>
                  <a:pt x="96" y="5"/>
                  <a:pt x="106" y="15"/>
                </a:cubicBezTo>
                <a:cubicBezTo>
                  <a:pt x="116" y="24"/>
                  <a:pt x="121" y="38"/>
                  <a:pt x="121" y="56"/>
                </a:cubicBezTo>
                <a:cubicBezTo>
                  <a:pt x="125" y="58"/>
                  <a:pt x="127" y="61"/>
                  <a:pt x="127" y="66"/>
                </a:cubicBezTo>
                <a:close/>
                <a:moveTo>
                  <a:pt x="103" y="69"/>
                </a:moveTo>
                <a:cubicBezTo>
                  <a:pt x="103" y="66"/>
                  <a:pt x="103" y="64"/>
                  <a:pt x="103" y="61"/>
                </a:cubicBezTo>
                <a:cubicBezTo>
                  <a:pt x="98" y="56"/>
                  <a:pt x="89" y="53"/>
                  <a:pt x="77" y="52"/>
                </a:cubicBezTo>
                <a:cubicBezTo>
                  <a:pt x="79" y="53"/>
                  <a:pt x="80" y="56"/>
                  <a:pt x="81" y="58"/>
                </a:cubicBezTo>
                <a:cubicBezTo>
                  <a:pt x="74" y="53"/>
                  <a:pt x="60" y="54"/>
                  <a:pt x="50" y="42"/>
                </a:cubicBezTo>
                <a:cubicBezTo>
                  <a:pt x="49" y="41"/>
                  <a:pt x="49" y="40"/>
                  <a:pt x="48" y="40"/>
                </a:cubicBezTo>
                <a:cubicBezTo>
                  <a:pt x="48" y="40"/>
                  <a:pt x="48" y="40"/>
                  <a:pt x="48" y="40"/>
                </a:cubicBezTo>
                <a:cubicBezTo>
                  <a:pt x="48" y="40"/>
                  <a:pt x="48" y="40"/>
                  <a:pt x="48" y="40"/>
                </a:cubicBezTo>
                <a:cubicBezTo>
                  <a:pt x="46" y="37"/>
                  <a:pt x="46" y="36"/>
                  <a:pt x="46" y="37"/>
                </a:cubicBezTo>
                <a:cubicBezTo>
                  <a:pt x="45" y="52"/>
                  <a:pt x="35" y="63"/>
                  <a:pt x="24" y="64"/>
                </a:cubicBezTo>
                <a:cubicBezTo>
                  <a:pt x="24" y="66"/>
                  <a:pt x="24" y="68"/>
                  <a:pt x="24" y="69"/>
                </a:cubicBezTo>
                <a:cubicBezTo>
                  <a:pt x="24" y="75"/>
                  <a:pt x="25" y="81"/>
                  <a:pt x="27" y="86"/>
                </a:cubicBezTo>
                <a:cubicBezTo>
                  <a:pt x="33" y="93"/>
                  <a:pt x="43" y="95"/>
                  <a:pt x="52" y="96"/>
                </a:cubicBezTo>
                <a:cubicBezTo>
                  <a:pt x="54" y="93"/>
                  <a:pt x="58" y="91"/>
                  <a:pt x="63" y="91"/>
                </a:cubicBezTo>
                <a:cubicBezTo>
                  <a:pt x="69" y="91"/>
                  <a:pt x="73" y="95"/>
                  <a:pt x="73" y="99"/>
                </a:cubicBezTo>
                <a:cubicBezTo>
                  <a:pt x="73" y="104"/>
                  <a:pt x="69" y="107"/>
                  <a:pt x="63" y="107"/>
                </a:cubicBezTo>
                <a:cubicBezTo>
                  <a:pt x="58" y="107"/>
                  <a:pt x="54" y="105"/>
                  <a:pt x="52" y="102"/>
                </a:cubicBezTo>
                <a:cubicBezTo>
                  <a:pt x="46" y="102"/>
                  <a:pt x="39" y="101"/>
                  <a:pt x="32" y="98"/>
                </a:cubicBezTo>
                <a:cubicBezTo>
                  <a:pt x="41" y="111"/>
                  <a:pt x="55" y="118"/>
                  <a:pt x="64" y="118"/>
                </a:cubicBezTo>
                <a:cubicBezTo>
                  <a:pt x="77" y="118"/>
                  <a:pt x="103" y="101"/>
                  <a:pt x="103" y="69"/>
                </a:cubicBezTo>
                <a:close/>
                <a:moveTo>
                  <a:pt x="115" y="54"/>
                </a:moveTo>
                <a:cubicBezTo>
                  <a:pt x="114" y="23"/>
                  <a:pt x="96" y="7"/>
                  <a:pt x="64" y="7"/>
                </a:cubicBezTo>
                <a:cubicBezTo>
                  <a:pt x="31" y="7"/>
                  <a:pt x="13" y="23"/>
                  <a:pt x="13" y="54"/>
                </a:cubicBezTo>
                <a:cubicBezTo>
                  <a:pt x="17" y="54"/>
                  <a:pt x="17" y="54"/>
                  <a:pt x="17" y="54"/>
                </a:cubicBezTo>
                <a:cubicBezTo>
                  <a:pt x="19" y="44"/>
                  <a:pt x="22" y="35"/>
                  <a:pt x="27" y="29"/>
                </a:cubicBezTo>
                <a:cubicBezTo>
                  <a:pt x="35" y="18"/>
                  <a:pt x="48" y="13"/>
                  <a:pt x="64" y="13"/>
                </a:cubicBezTo>
                <a:cubicBezTo>
                  <a:pt x="80" y="13"/>
                  <a:pt x="92" y="18"/>
                  <a:pt x="100" y="29"/>
                </a:cubicBezTo>
                <a:cubicBezTo>
                  <a:pt x="105" y="35"/>
                  <a:pt x="109" y="44"/>
                  <a:pt x="110" y="54"/>
                </a:cubicBezTo>
                <a:lnTo>
                  <a:pt x="115" y="54"/>
                </a:lnTo>
                <a:close/>
                <a:moveTo>
                  <a:pt x="115" y="54"/>
                </a:moveTo>
                <a:cubicBezTo>
                  <a:pt x="115" y="54"/>
                  <a:pt x="115" y="54"/>
                  <a:pt x="115" y="54"/>
                </a:cubicBezTo>
              </a:path>
            </a:pathLst>
          </a:custGeom>
          <a:solidFill>
            <a:schemeClr val="bg1"/>
          </a:solidFill>
          <a:ln w="9525">
            <a:noFill/>
            <a:round/>
          </a:ln>
        </p:spPr>
        <p:txBody>
          <a:bodyPr vert="horz" wrap="square" lIns="121920" tIns="60960" rIns="121920" bIns="60960" numCol="1" anchor="t" anchorCtr="0" compatLnSpc="1"/>
          <a:lstStyle/>
          <a:p>
            <a:endParaRPr lang="en-US" sz="2400" dirty="0">
              <a:cs typeface="+mn-ea"/>
              <a:sym typeface="+mn-lt"/>
            </a:endParaRPr>
          </a:p>
        </p:txBody>
      </p:sp>
      <p:grpSp>
        <p:nvGrpSpPr>
          <p:cNvPr id="126" name="Group 70"/>
          <p:cNvGrpSpPr/>
          <p:nvPr/>
        </p:nvGrpSpPr>
        <p:grpSpPr>
          <a:xfrm>
            <a:off x="7259248" y="2035076"/>
            <a:ext cx="571120" cy="561440"/>
            <a:chOff x="1749425" y="1958975"/>
            <a:chExt cx="280988" cy="276226"/>
          </a:xfrm>
          <a:solidFill>
            <a:schemeClr val="bg1"/>
          </a:solidFill>
        </p:grpSpPr>
        <p:sp>
          <p:nvSpPr>
            <p:cNvPr id="127" name="Freeform 28"/>
            <p:cNvSpPr>
              <a:spLocks noEditPoints="1"/>
            </p:cNvSpPr>
            <p:nvPr/>
          </p:nvSpPr>
          <p:spPr bwMode="auto">
            <a:xfrm>
              <a:off x="1779588" y="1958975"/>
              <a:ext cx="71438" cy="60325"/>
            </a:xfrm>
            <a:custGeom>
              <a:avLst/>
              <a:gdLst/>
              <a:ahLst/>
              <a:cxnLst>
                <a:cxn ang="0">
                  <a:pos x="11" y="19"/>
                </a:cxn>
                <a:cxn ang="0">
                  <a:pos x="8" y="19"/>
                </a:cxn>
                <a:cxn ang="0">
                  <a:pos x="6" y="22"/>
                </a:cxn>
                <a:cxn ang="0">
                  <a:pos x="20" y="22"/>
                </a:cxn>
                <a:cxn ang="0">
                  <a:pos x="18" y="19"/>
                </a:cxn>
                <a:cxn ang="0">
                  <a:pos x="15" y="19"/>
                </a:cxn>
                <a:cxn ang="0">
                  <a:pos x="15" y="17"/>
                </a:cxn>
                <a:cxn ang="0">
                  <a:pos x="22" y="17"/>
                </a:cxn>
                <a:cxn ang="0">
                  <a:pos x="26" y="14"/>
                </a:cxn>
                <a:cxn ang="0">
                  <a:pos x="26" y="3"/>
                </a:cxn>
                <a:cxn ang="0">
                  <a:pos x="22" y="0"/>
                </a:cxn>
                <a:cxn ang="0">
                  <a:pos x="3" y="0"/>
                </a:cxn>
                <a:cxn ang="0">
                  <a:pos x="0" y="3"/>
                </a:cxn>
                <a:cxn ang="0">
                  <a:pos x="0" y="14"/>
                </a:cxn>
                <a:cxn ang="0">
                  <a:pos x="3" y="17"/>
                </a:cxn>
                <a:cxn ang="0">
                  <a:pos x="11" y="17"/>
                </a:cxn>
                <a:cxn ang="0">
                  <a:pos x="11" y="19"/>
                </a:cxn>
                <a:cxn ang="0">
                  <a:pos x="11" y="19"/>
                </a:cxn>
                <a:cxn ang="0">
                  <a:pos x="11" y="19"/>
                </a:cxn>
              </a:cxnLst>
              <a:rect l="0" t="0" r="r" b="b"/>
              <a:pathLst>
                <a:path w="26" h="22">
                  <a:moveTo>
                    <a:pt x="11" y="19"/>
                  </a:moveTo>
                  <a:cubicBezTo>
                    <a:pt x="8" y="19"/>
                    <a:pt x="8" y="19"/>
                    <a:pt x="8" y="19"/>
                  </a:cubicBezTo>
                  <a:cubicBezTo>
                    <a:pt x="7" y="19"/>
                    <a:pt x="6" y="20"/>
                    <a:pt x="6" y="22"/>
                  </a:cubicBezTo>
                  <a:cubicBezTo>
                    <a:pt x="20" y="22"/>
                    <a:pt x="20" y="22"/>
                    <a:pt x="20" y="22"/>
                  </a:cubicBezTo>
                  <a:cubicBezTo>
                    <a:pt x="20" y="20"/>
                    <a:pt x="19" y="19"/>
                    <a:pt x="18" y="19"/>
                  </a:cubicBezTo>
                  <a:cubicBezTo>
                    <a:pt x="15" y="19"/>
                    <a:pt x="15" y="19"/>
                    <a:pt x="15" y="19"/>
                  </a:cubicBezTo>
                  <a:cubicBezTo>
                    <a:pt x="15" y="17"/>
                    <a:pt x="15" y="17"/>
                    <a:pt x="15" y="17"/>
                  </a:cubicBezTo>
                  <a:cubicBezTo>
                    <a:pt x="22" y="17"/>
                    <a:pt x="22" y="17"/>
                    <a:pt x="22" y="17"/>
                  </a:cubicBezTo>
                  <a:cubicBezTo>
                    <a:pt x="24" y="17"/>
                    <a:pt x="26" y="16"/>
                    <a:pt x="26" y="14"/>
                  </a:cubicBezTo>
                  <a:cubicBezTo>
                    <a:pt x="26" y="3"/>
                    <a:pt x="26" y="3"/>
                    <a:pt x="26" y="3"/>
                  </a:cubicBezTo>
                  <a:cubicBezTo>
                    <a:pt x="26" y="1"/>
                    <a:pt x="24" y="0"/>
                    <a:pt x="22" y="0"/>
                  </a:cubicBezTo>
                  <a:cubicBezTo>
                    <a:pt x="3" y="0"/>
                    <a:pt x="3" y="0"/>
                    <a:pt x="3" y="0"/>
                  </a:cubicBezTo>
                  <a:cubicBezTo>
                    <a:pt x="1" y="0"/>
                    <a:pt x="0" y="1"/>
                    <a:pt x="0" y="3"/>
                  </a:cubicBezTo>
                  <a:cubicBezTo>
                    <a:pt x="0" y="14"/>
                    <a:pt x="0" y="14"/>
                    <a:pt x="0" y="14"/>
                  </a:cubicBezTo>
                  <a:cubicBezTo>
                    <a:pt x="0" y="16"/>
                    <a:pt x="1" y="17"/>
                    <a:pt x="3" y="17"/>
                  </a:cubicBezTo>
                  <a:cubicBezTo>
                    <a:pt x="11" y="17"/>
                    <a:pt x="11" y="17"/>
                    <a:pt x="11" y="17"/>
                  </a:cubicBezTo>
                  <a:lnTo>
                    <a:pt x="11" y="19"/>
                  </a:lnTo>
                  <a:close/>
                  <a:moveTo>
                    <a:pt x="11" y="19"/>
                  </a:moveTo>
                  <a:cubicBezTo>
                    <a:pt x="11" y="19"/>
                    <a:pt x="11" y="19"/>
                    <a:pt x="11" y="19"/>
                  </a:cubicBezTo>
                </a:path>
              </a:pathLst>
            </a:custGeom>
            <a:grpFill/>
            <a:ln w="9525">
              <a:noFill/>
              <a:round/>
            </a:ln>
          </p:spPr>
          <p:txBody>
            <a:bodyPr vert="horz" wrap="square" lIns="121920" tIns="60960" rIns="121920" bIns="60960" numCol="1" anchor="t" anchorCtr="0" compatLnSpc="1"/>
            <a:lstStyle/>
            <a:p>
              <a:endParaRPr lang="en-US" sz="2400" dirty="0">
                <a:cs typeface="+mn-ea"/>
                <a:sym typeface="+mn-lt"/>
              </a:endParaRPr>
            </a:p>
          </p:txBody>
        </p:sp>
        <p:sp>
          <p:nvSpPr>
            <p:cNvPr id="128" name="Freeform 29"/>
            <p:cNvSpPr>
              <a:spLocks noEditPoints="1"/>
            </p:cNvSpPr>
            <p:nvPr/>
          </p:nvSpPr>
          <p:spPr bwMode="auto">
            <a:xfrm>
              <a:off x="1868488" y="1958975"/>
              <a:ext cx="74613" cy="60325"/>
            </a:xfrm>
            <a:custGeom>
              <a:avLst/>
              <a:gdLst/>
              <a:ahLst/>
              <a:cxnLst>
                <a:cxn ang="0">
                  <a:pos x="11" y="19"/>
                </a:cxn>
                <a:cxn ang="0">
                  <a:pos x="9" y="19"/>
                </a:cxn>
                <a:cxn ang="0">
                  <a:pos x="6" y="22"/>
                </a:cxn>
                <a:cxn ang="0">
                  <a:pos x="21" y="22"/>
                </a:cxn>
                <a:cxn ang="0">
                  <a:pos x="18" y="19"/>
                </a:cxn>
                <a:cxn ang="0">
                  <a:pos x="16" y="19"/>
                </a:cxn>
                <a:cxn ang="0">
                  <a:pos x="16" y="17"/>
                </a:cxn>
                <a:cxn ang="0">
                  <a:pos x="23" y="17"/>
                </a:cxn>
                <a:cxn ang="0">
                  <a:pos x="27" y="14"/>
                </a:cxn>
                <a:cxn ang="0">
                  <a:pos x="27" y="3"/>
                </a:cxn>
                <a:cxn ang="0">
                  <a:pos x="23" y="0"/>
                </a:cxn>
                <a:cxn ang="0">
                  <a:pos x="4" y="0"/>
                </a:cxn>
                <a:cxn ang="0">
                  <a:pos x="0" y="3"/>
                </a:cxn>
                <a:cxn ang="0">
                  <a:pos x="0" y="14"/>
                </a:cxn>
                <a:cxn ang="0">
                  <a:pos x="4" y="17"/>
                </a:cxn>
                <a:cxn ang="0">
                  <a:pos x="11" y="17"/>
                </a:cxn>
                <a:cxn ang="0">
                  <a:pos x="11" y="19"/>
                </a:cxn>
                <a:cxn ang="0">
                  <a:pos x="11" y="19"/>
                </a:cxn>
                <a:cxn ang="0">
                  <a:pos x="11" y="19"/>
                </a:cxn>
              </a:cxnLst>
              <a:rect l="0" t="0" r="r" b="b"/>
              <a:pathLst>
                <a:path w="27" h="22">
                  <a:moveTo>
                    <a:pt x="11" y="19"/>
                  </a:moveTo>
                  <a:cubicBezTo>
                    <a:pt x="9" y="19"/>
                    <a:pt x="9" y="19"/>
                    <a:pt x="9" y="19"/>
                  </a:cubicBezTo>
                  <a:cubicBezTo>
                    <a:pt x="8" y="19"/>
                    <a:pt x="6" y="20"/>
                    <a:pt x="6" y="22"/>
                  </a:cubicBezTo>
                  <a:cubicBezTo>
                    <a:pt x="21" y="22"/>
                    <a:pt x="21" y="22"/>
                    <a:pt x="21" y="22"/>
                  </a:cubicBezTo>
                  <a:cubicBezTo>
                    <a:pt x="21" y="20"/>
                    <a:pt x="20" y="19"/>
                    <a:pt x="18" y="19"/>
                  </a:cubicBezTo>
                  <a:cubicBezTo>
                    <a:pt x="16" y="19"/>
                    <a:pt x="16" y="19"/>
                    <a:pt x="16" y="19"/>
                  </a:cubicBezTo>
                  <a:cubicBezTo>
                    <a:pt x="16" y="17"/>
                    <a:pt x="16" y="17"/>
                    <a:pt x="16" y="17"/>
                  </a:cubicBezTo>
                  <a:cubicBezTo>
                    <a:pt x="23" y="17"/>
                    <a:pt x="23" y="17"/>
                    <a:pt x="23" y="17"/>
                  </a:cubicBezTo>
                  <a:cubicBezTo>
                    <a:pt x="25" y="17"/>
                    <a:pt x="27" y="16"/>
                    <a:pt x="27" y="14"/>
                  </a:cubicBezTo>
                  <a:cubicBezTo>
                    <a:pt x="27" y="3"/>
                    <a:pt x="27" y="3"/>
                    <a:pt x="27" y="3"/>
                  </a:cubicBezTo>
                  <a:cubicBezTo>
                    <a:pt x="27" y="1"/>
                    <a:pt x="25" y="0"/>
                    <a:pt x="23" y="0"/>
                  </a:cubicBezTo>
                  <a:cubicBezTo>
                    <a:pt x="4" y="0"/>
                    <a:pt x="4" y="0"/>
                    <a:pt x="4" y="0"/>
                  </a:cubicBezTo>
                  <a:cubicBezTo>
                    <a:pt x="2" y="0"/>
                    <a:pt x="0" y="1"/>
                    <a:pt x="0" y="3"/>
                  </a:cubicBezTo>
                  <a:cubicBezTo>
                    <a:pt x="0" y="14"/>
                    <a:pt x="0" y="14"/>
                    <a:pt x="0" y="14"/>
                  </a:cubicBezTo>
                  <a:cubicBezTo>
                    <a:pt x="0" y="16"/>
                    <a:pt x="2" y="17"/>
                    <a:pt x="4" y="17"/>
                  </a:cubicBezTo>
                  <a:cubicBezTo>
                    <a:pt x="11" y="17"/>
                    <a:pt x="11" y="17"/>
                    <a:pt x="11" y="17"/>
                  </a:cubicBezTo>
                  <a:lnTo>
                    <a:pt x="11" y="19"/>
                  </a:lnTo>
                  <a:close/>
                  <a:moveTo>
                    <a:pt x="11" y="19"/>
                  </a:moveTo>
                  <a:cubicBezTo>
                    <a:pt x="11" y="19"/>
                    <a:pt x="11" y="19"/>
                    <a:pt x="11" y="19"/>
                  </a:cubicBezTo>
                </a:path>
              </a:pathLst>
            </a:custGeom>
            <a:grpFill/>
            <a:ln w="9525">
              <a:noFill/>
              <a:round/>
            </a:ln>
          </p:spPr>
          <p:txBody>
            <a:bodyPr vert="horz" wrap="square" lIns="121920" tIns="60960" rIns="121920" bIns="60960" numCol="1" anchor="t" anchorCtr="0" compatLnSpc="1"/>
            <a:lstStyle/>
            <a:p>
              <a:endParaRPr lang="en-US" sz="2400" dirty="0">
                <a:cs typeface="+mn-ea"/>
                <a:sym typeface="+mn-lt"/>
              </a:endParaRPr>
            </a:p>
          </p:txBody>
        </p:sp>
        <p:sp>
          <p:nvSpPr>
            <p:cNvPr id="129" name="Freeform 30"/>
            <p:cNvSpPr>
              <a:spLocks noEditPoints="1"/>
            </p:cNvSpPr>
            <p:nvPr/>
          </p:nvSpPr>
          <p:spPr bwMode="auto">
            <a:xfrm>
              <a:off x="1958975" y="1958975"/>
              <a:ext cx="71438" cy="60325"/>
            </a:xfrm>
            <a:custGeom>
              <a:avLst/>
              <a:gdLst/>
              <a:ahLst/>
              <a:cxnLst>
                <a:cxn ang="0">
                  <a:pos x="11" y="19"/>
                </a:cxn>
                <a:cxn ang="0">
                  <a:pos x="9" y="19"/>
                </a:cxn>
                <a:cxn ang="0">
                  <a:pos x="6" y="22"/>
                </a:cxn>
                <a:cxn ang="0">
                  <a:pos x="20" y="22"/>
                </a:cxn>
                <a:cxn ang="0">
                  <a:pos x="18" y="19"/>
                </a:cxn>
                <a:cxn ang="0">
                  <a:pos x="15" y="19"/>
                </a:cxn>
                <a:cxn ang="0">
                  <a:pos x="15" y="17"/>
                </a:cxn>
                <a:cxn ang="0">
                  <a:pos x="23" y="17"/>
                </a:cxn>
                <a:cxn ang="0">
                  <a:pos x="26" y="14"/>
                </a:cxn>
                <a:cxn ang="0">
                  <a:pos x="26" y="3"/>
                </a:cxn>
                <a:cxn ang="0">
                  <a:pos x="23" y="0"/>
                </a:cxn>
                <a:cxn ang="0">
                  <a:pos x="3" y="0"/>
                </a:cxn>
                <a:cxn ang="0">
                  <a:pos x="0" y="3"/>
                </a:cxn>
                <a:cxn ang="0">
                  <a:pos x="0" y="14"/>
                </a:cxn>
                <a:cxn ang="0">
                  <a:pos x="3" y="17"/>
                </a:cxn>
                <a:cxn ang="0">
                  <a:pos x="11" y="17"/>
                </a:cxn>
                <a:cxn ang="0">
                  <a:pos x="11" y="19"/>
                </a:cxn>
                <a:cxn ang="0">
                  <a:pos x="11" y="19"/>
                </a:cxn>
                <a:cxn ang="0">
                  <a:pos x="11" y="19"/>
                </a:cxn>
              </a:cxnLst>
              <a:rect l="0" t="0" r="r" b="b"/>
              <a:pathLst>
                <a:path w="26" h="22">
                  <a:moveTo>
                    <a:pt x="11" y="19"/>
                  </a:moveTo>
                  <a:cubicBezTo>
                    <a:pt x="9" y="19"/>
                    <a:pt x="9" y="19"/>
                    <a:pt x="9" y="19"/>
                  </a:cubicBezTo>
                  <a:cubicBezTo>
                    <a:pt x="7" y="19"/>
                    <a:pt x="6" y="20"/>
                    <a:pt x="6" y="22"/>
                  </a:cubicBezTo>
                  <a:cubicBezTo>
                    <a:pt x="20" y="22"/>
                    <a:pt x="20" y="22"/>
                    <a:pt x="20" y="22"/>
                  </a:cubicBezTo>
                  <a:cubicBezTo>
                    <a:pt x="20" y="20"/>
                    <a:pt x="19" y="19"/>
                    <a:pt x="18" y="19"/>
                  </a:cubicBezTo>
                  <a:cubicBezTo>
                    <a:pt x="15" y="19"/>
                    <a:pt x="15" y="19"/>
                    <a:pt x="15" y="19"/>
                  </a:cubicBezTo>
                  <a:cubicBezTo>
                    <a:pt x="15" y="17"/>
                    <a:pt x="15" y="17"/>
                    <a:pt x="15" y="17"/>
                  </a:cubicBezTo>
                  <a:cubicBezTo>
                    <a:pt x="23" y="17"/>
                    <a:pt x="23" y="17"/>
                    <a:pt x="23" y="17"/>
                  </a:cubicBezTo>
                  <a:cubicBezTo>
                    <a:pt x="25" y="17"/>
                    <a:pt x="26" y="16"/>
                    <a:pt x="26" y="14"/>
                  </a:cubicBezTo>
                  <a:cubicBezTo>
                    <a:pt x="26" y="3"/>
                    <a:pt x="26" y="3"/>
                    <a:pt x="26" y="3"/>
                  </a:cubicBezTo>
                  <a:cubicBezTo>
                    <a:pt x="26" y="1"/>
                    <a:pt x="25" y="0"/>
                    <a:pt x="23" y="0"/>
                  </a:cubicBezTo>
                  <a:cubicBezTo>
                    <a:pt x="3" y="0"/>
                    <a:pt x="3" y="0"/>
                    <a:pt x="3" y="0"/>
                  </a:cubicBezTo>
                  <a:cubicBezTo>
                    <a:pt x="2" y="0"/>
                    <a:pt x="0" y="1"/>
                    <a:pt x="0" y="3"/>
                  </a:cubicBezTo>
                  <a:cubicBezTo>
                    <a:pt x="0" y="14"/>
                    <a:pt x="0" y="14"/>
                    <a:pt x="0" y="14"/>
                  </a:cubicBezTo>
                  <a:cubicBezTo>
                    <a:pt x="0" y="16"/>
                    <a:pt x="2" y="17"/>
                    <a:pt x="3" y="17"/>
                  </a:cubicBezTo>
                  <a:cubicBezTo>
                    <a:pt x="11" y="17"/>
                    <a:pt x="11" y="17"/>
                    <a:pt x="11" y="17"/>
                  </a:cubicBezTo>
                  <a:lnTo>
                    <a:pt x="11" y="19"/>
                  </a:lnTo>
                  <a:close/>
                  <a:moveTo>
                    <a:pt x="11" y="19"/>
                  </a:moveTo>
                  <a:cubicBezTo>
                    <a:pt x="11" y="19"/>
                    <a:pt x="11" y="19"/>
                    <a:pt x="11" y="19"/>
                  </a:cubicBezTo>
                </a:path>
              </a:pathLst>
            </a:custGeom>
            <a:grpFill/>
            <a:ln w="9525">
              <a:noFill/>
              <a:round/>
            </a:ln>
          </p:spPr>
          <p:txBody>
            <a:bodyPr vert="horz" wrap="square" lIns="121920" tIns="60960" rIns="121920" bIns="60960" numCol="1" anchor="t" anchorCtr="0" compatLnSpc="1"/>
            <a:lstStyle/>
            <a:p>
              <a:endParaRPr lang="en-US" sz="2400" dirty="0">
                <a:cs typeface="+mn-ea"/>
                <a:sym typeface="+mn-lt"/>
              </a:endParaRPr>
            </a:p>
          </p:txBody>
        </p:sp>
        <p:sp>
          <p:nvSpPr>
            <p:cNvPr id="130" name="Freeform 31"/>
            <p:cNvSpPr>
              <a:spLocks noEditPoints="1"/>
            </p:cNvSpPr>
            <p:nvPr/>
          </p:nvSpPr>
          <p:spPr bwMode="auto">
            <a:xfrm>
              <a:off x="1843088" y="2028825"/>
              <a:ext cx="133350" cy="41275"/>
            </a:xfrm>
            <a:custGeom>
              <a:avLst/>
              <a:gdLst/>
              <a:ahLst/>
              <a:cxnLst>
                <a:cxn ang="0">
                  <a:pos x="0" y="1"/>
                </a:cxn>
                <a:cxn ang="0">
                  <a:pos x="1" y="3"/>
                </a:cxn>
                <a:cxn ang="0">
                  <a:pos x="37" y="15"/>
                </a:cxn>
                <a:cxn ang="0">
                  <a:pos x="37" y="15"/>
                </a:cxn>
                <a:cxn ang="0">
                  <a:pos x="38" y="15"/>
                </a:cxn>
                <a:cxn ang="0">
                  <a:pos x="38" y="15"/>
                </a:cxn>
                <a:cxn ang="0">
                  <a:pos x="38" y="15"/>
                </a:cxn>
                <a:cxn ang="0">
                  <a:pos x="38" y="15"/>
                </a:cxn>
                <a:cxn ang="0">
                  <a:pos x="38" y="15"/>
                </a:cxn>
                <a:cxn ang="0">
                  <a:pos x="38" y="15"/>
                </a:cxn>
                <a:cxn ang="0">
                  <a:pos x="38" y="15"/>
                </a:cxn>
                <a:cxn ang="0">
                  <a:pos x="38" y="15"/>
                </a:cxn>
                <a:cxn ang="0">
                  <a:pos x="39" y="15"/>
                </a:cxn>
                <a:cxn ang="0">
                  <a:pos x="39" y="15"/>
                </a:cxn>
                <a:cxn ang="0">
                  <a:pos x="39" y="15"/>
                </a:cxn>
                <a:cxn ang="0">
                  <a:pos x="39" y="15"/>
                </a:cxn>
                <a:cxn ang="0">
                  <a:pos x="39" y="15"/>
                </a:cxn>
                <a:cxn ang="0">
                  <a:pos x="39" y="15"/>
                </a:cxn>
                <a:cxn ang="0">
                  <a:pos x="39" y="15"/>
                </a:cxn>
                <a:cxn ang="0">
                  <a:pos x="39" y="15"/>
                </a:cxn>
                <a:cxn ang="0">
                  <a:pos x="39" y="15"/>
                </a:cxn>
                <a:cxn ang="0">
                  <a:pos x="48" y="3"/>
                </a:cxn>
                <a:cxn ang="0">
                  <a:pos x="47" y="1"/>
                </a:cxn>
                <a:cxn ang="0">
                  <a:pos x="45" y="1"/>
                </a:cxn>
                <a:cxn ang="0">
                  <a:pos x="38" y="11"/>
                </a:cxn>
                <a:cxn ang="0">
                  <a:pos x="29" y="1"/>
                </a:cxn>
                <a:cxn ang="0">
                  <a:pos x="27" y="1"/>
                </a:cxn>
                <a:cxn ang="0">
                  <a:pos x="26" y="3"/>
                </a:cxn>
                <a:cxn ang="0">
                  <a:pos x="33" y="10"/>
                </a:cxn>
                <a:cxn ang="0">
                  <a:pos x="2" y="0"/>
                </a:cxn>
                <a:cxn ang="0">
                  <a:pos x="0" y="1"/>
                </a:cxn>
                <a:cxn ang="0">
                  <a:pos x="0" y="1"/>
                </a:cxn>
                <a:cxn ang="0">
                  <a:pos x="0" y="1"/>
                </a:cxn>
              </a:cxnLst>
              <a:rect l="0" t="0" r="r" b="b"/>
              <a:pathLst>
                <a:path w="48" h="15">
                  <a:moveTo>
                    <a:pt x="0" y="1"/>
                  </a:moveTo>
                  <a:cubicBezTo>
                    <a:pt x="0" y="2"/>
                    <a:pt x="0" y="3"/>
                    <a:pt x="1" y="3"/>
                  </a:cubicBezTo>
                  <a:cubicBezTo>
                    <a:pt x="37" y="15"/>
                    <a:pt x="37" y="15"/>
                    <a:pt x="37" y="15"/>
                  </a:cubicBezTo>
                  <a:cubicBezTo>
                    <a:pt x="37" y="15"/>
                    <a:pt x="37" y="15"/>
                    <a:pt x="37" y="15"/>
                  </a:cubicBezTo>
                  <a:cubicBezTo>
                    <a:pt x="37" y="15"/>
                    <a:pt x="37" y="15"/>
                    <a:pt x="38" y="15"/>
                  </a:cubicBezTo>
                  <a:cubicBezTo>
                    <a:pt x="38" y="15"/>
                    <a:pt x="38" y="15"/>
                    <a:pt x="38" y="15"/>
                  </a:cubicBezTo>
                  <a:cubicBezTo>
                    <a:pt x="38" y="15"/>
                    <a:pt x="38" y="15"/>
                    <a:pt x="38" y="15"/>
                  </a:cubicBezTo>
                  <a:cubicBezTo>
                    <a:pt x="38" y="15"/>
                    <a:pt x="38" y="15"/>
                    <a:pt x="38" y="15"/>
                  </a:cubicBezTo>
                  <a:cubicBezTo>
                    <a:pt x="38" y="15"/>
                    <a:pt x="38" y="15"/>
                    <a:pt x="38" y="15"/>
                  </a:cubicBezTo>
                  <a:cubicBezTo>
                    <a:pt x="38" y="15"/>
                    <a:pt x="38" y="15"/>
                    <a:pt x="38" y="15"/>
                  </a:cubicBezTo>
                  <a:cubicBezTo>
                    <a:pt x="38" y="15"/>
                    <a:pt x="38" y="15"/>
                    <a:pt x="38" y="15"/>
                  </a:cubicBezTo>
                  <a:cubicBezTo>
                    <a:pt x="38" y="15"/>
                    <a:pt x="38" y="15"/>
                    <a:pt x="38" y="15"/>
                  </a:cubicBezTo>
                  <a:cubicBezTo>
                    <a:pt x="38" y="15"/>
                    <a:pt x="38" y="15"/>
                    <a:pt x="39" y="15"/>
                  </a:cubicBezTo>
                  <a:cubicBezTo>
                    <a:pt x="39" y="15"/>
                    <a:pt x="39" y="15"/>
                    <a:pt x="39" y="15"/>
                  </a:cubicBezTo>
                  <a:cubicBezTo>
                    <a:pt x="39" y="15"/>
                    <a:pt x="39" y="15"/>
                    <a:pt x="39" y="15"/>
                  </a:cubicBezTo>
                  <a:cubicBezTo>
                    <a:pt x="39" y="15"/>
                    <a:pt x="39" y="15"/>
                    <a:pt x="39" y="15"/>
                  </a:cubicBezTo>
                  <a:cubicBezTo>
                    <a:pt x="39" y="15"/>
                    <a:pt x="39" y="15"/>
                    <a:pt x="39" y="15"/>
                  </a:cubicBezTo>
                  <a:cubicBezTo>
                    <a:pt x="39" y="15"/>
                    <a:pt x="39" y="15"/>
                    <a:pt x="39" y="15"/>
                  </a:cubicBezTo>
                  <a:cubicBezTo>
                    <a:pt x="39" y="15"/>
                    <a:pt x="39" y="15"/>
                    <a:pt x="39" y="15"/>
                  </a:cubicBezTo>
                  <a:cubicBezTo>
                    <a:pt x="39" y="15"/>
                    <a:pt x="39" y="15"/>
                    <a:pt x="39" y="15"/>
                  </a:cubicBezTo>
                  <a:cubicBezTo>
                    <a:pt x="39" y="15"/>
                    <a:pt x="39" y="15"/>
                    <a:pt x="39" y="15"/>
                  </a:cubicBezTo>
                  <a:cubicBezTo>
                    <a:pt x="48" y="3"/>
                    <a:pt x="48" y="3"/>
                    <a:pt x="48" y="3"/>
                  </a:cubicBezTo>
                  <a:cubicBezTo>
                    <a:pt x="48" y="2"/>
                    <a:pt x="48" y="1"/>
                    <a:pt x="47" y="1"/>
                  </a:cubicBezTo>
                  <a:cubicBezTo>
                    <a:pt x="47" y="0"/>
                    <a:pt x="45" y="0"/>
                    <a:pt x="45" y="1"/>
                  </a:cubicBezTo>
                  <a:cubicBezTo>
                    <a:pt x="38" y="11"/>
                    <a:pt x="38" y="11"/>
                    <a:pt x="38" y="11"/>
                  </a:cubicBezTo>
                  <a:cubicBezTo>
                    <a:pt x="29" y="1"/>
                    <a:pt x="29" y="1"/>
                    <a:pt x="29" y="1"/>
                  </a:cubicBezTo>
                  <a:cubicBezTo>
                    <a:pt x="28" y="0"/>
                    <a:pt x="27" y="0"/>
                    <a:pt x="27" y="1"/>
                  </a:cubicBezTo>
                  <a:cubicBezTo>
                    <a:pt x="26" y="1"/>
                    <a:pt x="26" y="2"/>
                    <a:pt x="26" y="3"/>
                  </a:cubicBezTo>
                  <a:cubicBezTo>
                    <a:pt x="33" y="10"/>
                    <a:pt x="33" y="10"/>
                    <a:pt x="33" y="10"/>
                  </a:cubicBezTo>
                  <a:cubicBezTo>
                    <a:pt x="2" y="0"/>
                    <a:pt x="2" y="0"/>
                    <a:pt x="2" y="0"/>
                  </a:cubicBezTo>
                  <a:cubicBezTo>
                    <a:pt x="1" y="0"/>
                    <a:pt x="0" y="1"/>
                    <a:pt x="0" y="1"/>
                  </a:cubicBezTo>
                  <a:close/>
                  <a:moveTo>
                    <a:pt x="0" y="1"/>
                  </a:moveTo>
                  <a:cubicBezTo>
                    <a:pt x="0" y="1"/>
                    <a:pt x="0" y="1"/>
                    <a:pt x="0" y="1"/>
                  </a:cubicBezTo>
                </a:path>
              </a:pathLst>
            </a:custGeom>
            <a:grpFill/>
            <a:ln w="9525">
              <a:noFill/>
              <a:round/>
            </a:ln>
          </p:spPr>
          <p:txBody>
            <a:bodyPr vert="horz" wrap="square" lIns="121920" tIns="60960" rIns="121920" bIns="60960" numCol="1" anchor="t" anchorCtr="0" compatLnSpc="1"/>
            <a:lstStyle/>
            <a:p>
              <a:endParaRPr lang="en-US" sz="2400" dirty="0">
                <a:cs typeface="+mn-ea"/>
                <a:sym typeface="+mn-lt"/>
              </a:endParaRPr>
            </a:p>
          </p:txBody>
        </p:sp>
        <p:sp>
          <p:nvSpPr>
            <p:cNvPr id="131" name="Freeform 32"/>
            <p:cNvSpPr>
              <a:spLocks noEditPoints="1"/>
            </p:cNvSpPr>
            <p:nvPr/>
          </p:nvSpPr>
          <p:spPr bwMode="auto">
            <a:xfrm>
              <a:off x="1785938" y="2047875"/>
              <a:ext cx="76200" cy="79375"/>
            </a:xfrm>
            <a:custGeom>
              <a:avLst/>
              <a:gdLst/>
              <a:ahLst/>
              <a:cxnLst>
                <a:cxn ang="0">
                  <a:pos x="28" y="15"/>
                </a:cxn>
                <a:cxn ang="0">
                  <a:pos x="14" y="29"/>
                </a:cxn>
                <a:cxn ang="0">
                  <a:pos x="0" y="15"/>
                </a:cxn>
                <a:cxn ang="0">
                  <a:pos x="14" y="0"/>
                </a:cxn>
                <a:cxn ang="0">
                  <a:pos x="28" y="15"/>
                </a:cxn>
                <a:cxn ang="0">
                  <a:pos x="28" y="15"/>
                </a:cxn>
                <a:cxn ang="0">
                  <a:pos x="28" y="15"/>
                </a:cxn>
              </a:cxnLst>
              <a:rect l="0" t="0" r="r" b="b"/>
              <a:pathLst>
                <a:path w="28" h="29">
                  <a:moveTo>
                    <a:pt x="28" y="15"/>
                  </a:moveTo>
                  <a:cubicBezTo>
                    <a:pt x="28" y="22"/>
                    <a:pt x="22" y="29"/>
                    <a:pt x="14" y="29"/>
                  </a:cubicBezTo>
                  <a:cubicBezTo>
                    <a:pt x="7" y="29"/>
                    <a:pt x="0" y="22"/>
                    <a:pt x="0" y="15"/>
                  </a:cubicBezTo>
                  <a:cubicBezTo>
                    <a:pt x="0" y="7"/>
                    <a:pt x="7" y="0"/>
                    <a:pt x="14" y="0"/>
                  </a:cubicBezTo>
                  <a:cubicBezTo>
                    <a:pt x="22" y="0"/>
                    <a:pt x="28" y="7"/>
                    <a:pt x="28" y="15"/>
                  </a:cubicBezTo>
                  <a:close/>
                  <a:moveTo>
                    <a:pt x="28" y="15"/>
                  </a:moveTo>
                  <a:cubicBezTo>
                    <a:pt x="28" y="15"/>
                    <a:pt x="28" y="15"/>
                    <a:pt x="28" y="15"/>
                  </a:cubicBezTo>
                </a:path>
              </a:pathLst>
            </a:custGeom>
            <a:grpFill/>
            <a:ln w="9525">
              <a:noFill/>
              <a:round/>
            </a:ln>
          </p:spPr>
          <p:txBody>
            <a:bodyPr vert="horz" wrap="square" lIns="121920" tIns="60960" rIns="121920" bIns="60960" numCol="1" anchor="t" anchorCtr="0" compatLnSpc="1"/>
            <a:lstStyle/>
            <a:p>
              <a:endParaRPr lang="en-US" sz="2400" dirty="0">
                <a:cs typeface="+mn-ea"/>
                <a:sym typeface="+mn-lt"/>
              </a:endParaRPr>
            </a:p>
          </p:txBody>
        </p:sp>
        <p:sp>
          <p:nvSpPr>
            <p:cNvPr id="132" name="Freeform 33"/>
            <p:cNvSpPr>
              <a:spLocks noEditPoints="1"/>
            </p:cNvSpPr>
            <p:nvPr/>
          </p:nvSpPr>
          <p:spPr bwMode="auto">
            <a:xfrm>
              <a:off x="1749425" y="2141538"/>
              <a:ext cx="204788" cy="93663"/>
            </a:xfrm>
            <a:custGeom>
              <a:avLst/>
              <a:gdLst/>
              <a:ahLst/>
              <a:cxnLst>
                <a:cxn ang="0">
                  <a:pos x="72" y="9"/>
                </a:cxn>
                <a:cxn ang="0">
                  <a:pos x="64" y="8"/>
                </a:cxn>
                <a:cxn ang="0">
                  <a:pos x="53" y="18"/>
                </a:cxn>
                <a:cxn ang="0">
                  <a:pos x="39" y="1"/>
                </a:cxn>
                <a:cxn ang="0">
                  <a:pos x="27" y="16"/>
                </a:cxn>
                <a:cxn ang="0">
                  <a:pos x="15" y="0"/>
                </a:cxn>
                <a:cxn ang="0">
                  <a:pos x="0" y="34"/>
                </a:cxn>
                <a:cxn ang="0">
                  <a:pos x="11" y="34"/>
                </a:cxn>
                <a:cxn ang="0">
                  <a:pos x="13" y="25"/>
                </a:cxn>
                <a:cxn ang="0">
                  <a:pos x="13" y="34"/>
                </a:cxn>
                <a:cxn ang="0">
                  <a:pos x="42" y="34"/>
                </a:cxn>
                <a:cxn ang="0">
                  <a:pos x="42" y="23"/>
                </a:cxn>
                <a:cxn ang="0">
                  <a:pos x="48" y="30"/>
                </a:cxn>
                <a:cxn ang="0">
                  <a:pos x="52" y="32"/>
                </a:cxn>
                <a:cxn ang="0">
                  <a:pos x="52" y="32"/>
                </a:cxn>
                <a:cxn ang="0">
                  <a:pos x="56" y="31"/>
                </a:cxn>
                <a:cxn ang="0">
                  <a:pos x="72" y="17"/>
                </a:cxn>
                <a:cxn ang="0">
                  <a:pos x="72" y="9"/>
                </a:cxn>
                <a:cxn ang="0">
                  <a:pos x="72" y="9"/>
                </a:cxn>
                <a:cxn ang="0">
                  <a:pos x="72" y="9"/>
                </a:cxn>
              </a:cxnLst>
              <a:rect l="0" t="0" r="r" b="b"/>
              <a:pathLst>
                <a:path w="74" h="34">
                  <a:moveTo>
                    <a:pt x="72" y="9"/>
                  </a:moveTo>
                  <a:cubicBezTo>
                    <a:pt x="70" y="7"/>
                    <a:pt x="67" y="6"/>
                    <a:pt x="64" y="8"/>
                  </a:cubicBezTo>
                  <a:cubicBezTo>
                    <a:pt x="53" y="18"/>
                    <a:pt x="53" y="18"/>
                    <a:pt x="53" y="18"/>
                  </a:cubicBezTo>
                  <a:cubicBezTo>
                    <a:pt x="39" y="1"/>
                    <a:pt x="39" y="1"/>
                    <a:pt x="39" y="1"/>
                  </a:cubicBezTo>
                  <a:cubicBezTo>
                    <a:pt x="27" y="16"/>
                    <a:pt x="27" y="16"/>
                    <a:pt x="27" y="16"/>
                  </a:cubicBezTo>
                  <a:cubicBezTo>
                    <a:pt x="15" y="0"/>
                    <a:pt x="15" y="0"/>
                    <a:pt x="15" y="0"/>
                  </a:cubicBezTo>
                  <a:cubicBezTo>
                    <a:pt x="10" y="4"/>
                    <a:pt x="2" y="13"/>
                    <a:pt x="0" y="34"/>
                  </a:cubicBezTo>
                  <a:cubicBezTo>
                    <a:pt x="11" y="34"/>
                    <a:pt x="11" y="34"/>
                    <a:pt x="11" y="34"/>
                  </a:cubicBezTo>
                  <a:cubicBezTo>
                    <a:pt x="12" y="31"/>
                    <a:pt x="12" y="28"/>
                    <a:pt x="13" y="25"/>
                  </a:cubicBezTo>
                  <a:cubicBezTo>
                    <a:pt x="13" y="34"/>
                    <a:pt x="13" y="34"/>
                    <a:pt x="13" y="34"/>
                  </a:cubicBezTo>
                  <a:cubicBezTo>
                    <a:pt x="42" y="34"/>
                    <a:pt x="42" y="34"/>
                    <a:pt x="42" y="34"/>
                  </a:cubicBezTo>
                  <a:cubicBezTo>
                    <a:pt x="42" y="23"/>
                    <a:pt x="42" y="23"/>
                    <a:pt x="42" y="23"/>
                  </a:cubicBezTo>
                  <a:cubicBezTo>
                    <a:pt x="48" y="30"/>
                    <a:pt x="48" y="30"/>
                    <a:pt x="48" y="30"/>
                  </a:cubicBezTo>
                  <a:cubicBezTo>
                    <a:pt x="49" y="31"/>
                    <a:pt x="50" y="32"/>
                    <a:pt x="52" y="32"/>
                  </a:cubicBezTo>
                  <a:cubicBezTo>
                    <a:pt x="52" y="32"/>
                    <a:pt x="52" y="32"/>
                    <a:pt x="52" y="32"/>
                  </a:cubicBezTo>
                  <a:cubicBezTo>
                    <a:pt x="54" y="32"/>
                    <a:pt x="55" y="32"/>
                    <a:pt x="56" y="31"/>
                  </a:cubicBezTo>
                  <a:cubicBezTo>
                    <a:pt x="72" y="17"/>
                    <a:pt x="72" y="17"/>
                    <a:pt x="72" y="17"/>
                  </a:cubicBezTo>
                  <a:cubicBezTo>
                    <a:pt x="74" y="15"/>
                    <a:pt x="74" y="11"/>
                    <a:pt x="72" y="9"/>
                  </a:cubicBezTo>
                  <a:close/>
                  <a:moveTo>
                    <a:pt x="72" y="9"/>
                  </a:moveTo>
                  <a:cubicBezTo>
                    <a:pt x="72" y="9"/>
                    <a:pt x="72" y="9"/>
                    <a:pt x="72" y="9"/>
                  </a:cubicBezTo>
                </a:path>
              </a:pathLst>
            </a:custGeom>
            <a:grpFill/>
            <a:ln w="9525">
              <a:noFill/>
              <a:round/>
            </a:ln>
          </p:spPr>
          <p:txBody>
            <a:bodyPr vert="horz" wrap="square" lIns="121920" tIns="60960" rIns="121920" bIns="60960" numCol="1" anchor="t" anchorCtr="0" compatLnSpc="1"/>
            <a:lstStyle/>
            <a:p>
              <a:endParaRPr lang="en-US" sz="2400" dirty="0">
                <a:cs typeface="+mn-ea"/>
                <a:sym typeface="+mn-lt"/>
              </a:endParaRPr>
            </a:p>
          </p:txBody>
        </p:sp>
        <p:sp>
          <p:nvSpPr>
            <p:cNvPr id="133" name="Freeform 34"/>
            <p:cNvSpPr>
              <a:spLocks noEditPoints="1"/>
            </p:cNvSpPr>
            <p:nvPr/>
          </p:nvSpPr>
          <p:spPr bwMode="auto">
            <a:xfrm>
              <a:off x="1798638" y="2130425"/>
              <a:ext cx="50800" cy="22225"/>
            </a:xfrm>
            <a:custGeom>
              <a:avLst/>
              <a:gdLst/>
              <a:ahLst/>
              <a:cxnLst>
                <a:cxn ang="0">
                  <a:pos x="16" y="0"/>
                </a:cxn>
                <a:cxn ang="0">
                  <a:pos x="13" y="2"/>
                </a:cxn>
                <a:cxn ang="0">
                  <a:pos x="9" y="0"/>
                </a:cxn>
                <a:cxn ang="0">
                  <a:pos x="6" y="2"/>
                </a:cxn>
                <a:cxn ang="0">
                  <a:pos x="3" y="0"/>
                </a:cxn>
                <a:cxn ang="0">
                  <a:pos x="1" y="0"/>
                </a:cxn>
                <a:cxn ang="0">
                  <a:pos x="0" y="2"/>
                </a:cxn>
                <a:cxn ang="0">
                  <a:pos x="0" y="6"/>
                </a:cxn>
                <a:cxn ang="0">
                  <a:pos x="1" y="7"/>
                </a:cxn>
                <a:cxn ang="0">
                  <a:pos x="3" y="7"/>
                </a:cxn>
                <a:cxn ang="0">
                  <a:pos x="6" y="6"/>
                </a:cxn>
                <a:cxn ang="0">
                  <a:pos x="9" y="8"/>
                </a:cxn>
                <a:cxn ang="0">
                  <a:pos x="12" y="6"/>
                </a:cxn>
                <a:cxn ang="0">
                  <a:pos x="16" y="7"/>
                </a:cxn>
                <a:cxn ang="0">
                  <a:pos x="18" y="7"/>
                </a:cxn>
                <a:cxn ang="0">
                  <a:pos x="18" y="6"/>
                </a:cxn>
                <a:cxn ang="0">
                  <a:pos x="18" y="2"/>
                </a:cxn>
                <a:cxn ang="0">
                  <a:pos x="18" y="0"/>
                </a:cxn>
                <a:cxn ang="0">
                  <a:pos x="16" y="0"/>
                </a:cxn>
                <a:cxn ang="0">
                  <a:pos x="16" y="0"/>
                </a:cxn>
                <a:cxn ang="0">
                  <a:pos x="16" y="0"/>
                </a:cxn>
              </a:cxnLst>
              <a:rect l="0" t="0" r="r" b="b"/>
              <a:pathLst>
                <a:path w="18" h="8">
                  <a:moveTo>
                    <a:pt x="16" y="0"/>
                  </a:moveTo>
                  <a:cubicBezTo>
                    <a:pt x="13" y="2"/>
                    <a:pt x="13" y="2"/>
                    <a:pt x="13" y="2"/>
                  </a:cubicBezTo>
                  <a:cubicBezTo>
                    <a:pt x="12" y="0"/>
                    <a:pt x="11" y="0"/>
                    <a:pt x="9" y="0"/>
                  </a:cubicBezTo>
                  <a:cubicBezTo>
                    <a:pt x="8" y="0"/>
                    <a:pt x="7" y="0"/>
                    <a:pt x="6" y="2"/>
                  </a:cubicBezTo>
                  <a:cubicBezTo>
                    <a:pt x="3" y="0"/>
                    <a:pt x="3" y="0"/>
                    <a:pt x="3" y="0"/>
                  </a:cubicBezTo>
                  <a:cubicBezTo>
                    <a:pt x="2" y="0"/>
                    <a:pt x="2" y="0"/>
                    <a:pt x="1" y="0"/>
                  </a:cubicBezTo>
                  <a:cubicBezTo>
                    <a:pt x="1" y="1"/>
                    <a:pt x="0" y="1"/>
                    <a:pt x="0" y="2"/>
                  </a:cubicBezTo>
                  <a:cubicBezTo>
                    <a:pt x="0" y="6"/>
                    <a:pt x="0" y="6"/>
                    <a:pt x="0" y="6"/>
                  </a:cubicBezTo>
                  <a:cubicBezTo>
                    <a:pt x="0" y="6"/>
                    <a:pt x="1" y="7"/>
                    <a:pt x="1" y="7"/>
                  </a:cubicBezTo>
                  <a:cubicBezTo>
                    <a:pt x="2" y="7"/>
                    <a:pt x="2" y="7"/>
                    <a:pt x="3" y="7"/>
                  </a:cubicBezTo>
                  <a:cubicBezTo>
                    <a:pt x="4" y="7"/>
                    <a:pt x="5" y="6"/>
                    <a:pt x="6" y="6"/>
                  </a:cubicBezTo>
                  <a:cubicBezTo>
                    <a:pt x="7" y="7"/>
                    <a:pt x="8" y="8"/>
                    <a:pt x="9" y="8"/>
                  </a:cubicBezTo>
                  <a:cubicBezTo>
                    <a:pt x="11" y="8"/>
                    <a:pt x="12" y="7"/>
                    <a:pt x="12" y="6"/>
                  </a:cubicBezTo>
                  <a:cubicBezTo>
                    <a:pt x="13" y="6"/>
                    <a:pt x="15" y="7"/>
                    <a:pt x="16" y="7"/>
                  </a:cubicBezTo>
                  <a:cubicBezTo>
                    <a:pt x="17" y="8"/>
                    <a:pt x="17" y="7"/>
                    <a:pt x="18" y="7"/>
                  </a:cubicBezTo>
                  <a:cubicBezTo>
                    <a:pt x="18" y="7"/>
                    <a:pt x="18" y="6"/>
                    <a:pt x="18" y="6"/>
                  </a:cubicBezTo>
                  <a:cubicBezTo>
                    <a:pt x="18" y="2"/>
                    <a:pt x="18" y="2"/>
                    <a:pt x="18" y="2"/>
                  </a:cubicBezTo>
                  <a:cubicBezTo>
                    <a:pt x="18" y="1"/>
                    <a:pt x="18" y="1"/>
                    <a:pt x="18" y="0"/>
                  </a:cubicBezTo>
                  <a:cubicBezTo>
                    <a:pt x="17" y="0"/>
                    <a:pt x="17" y="0"/>
                    <a:pt x="16" y="0"/>
                  </a:cubicBezTo>
                  <a:close/>
                  <a:moveTo>
                    <a:pt x="16" y="0"/>
                  </a:moveTo>
                  <a:cubicBezTo>
                    <a:pt x="16" y="0"/>
                    <a:pt x="16" y="0"/>
                    <a:pt x="16" y="0"/>
                  </a:cubicBezTo>
                </a:path>
              </a:pathLst>
            </a:custGeom>
            <a:grpFill/>
            <a:ln w="9525">
              <a:noFill/>
              <a:round/>
            </a:ln>
          </p:spPr>
          <p:txBody>
            <a:bodyPr vert="horz" wrap="square" lIns="121920" tIns="60960" rIns="121920" bIns="60960" numCol="1" anchor="t" anchorCtr="0" compatLnSpc="1"/>
            <a:lstStyle/>
            <a:p>
              <a:endParaRPr lang="en-US" sz="2400" dirty="0">
                <a:cs typeface="+mn-ea"/>
                <a:sym typeface="+mn-lt"/>
              </a:endParaRPr>
            </a:p>
          </p:txBody>
        </p:sp>
        <p:sp>
          <p:nvSpPr>
            <p:cNvPr id="134" name="Freeform 35"/>
            <p:cNvSpPr>
              <a:spLocks noEditPoints="1"/>
            </p:cNvSpPr>
            <p:nvPr/>
          </p:nvSpPr>
          <p:spPr bwMode="auto">
            <a:xfrm>
              <a:off x="1890713" y="2171700"/>
              <a:ext cx="12700" cy="4763"/>
            </a:xfrm>
            <a:custGeom>
              <a:avLst/>
              <a:gdLst/>
              <a:ahLst/>
              <a:cxnLst>
                <a:cxn ang="0">
                  <a:pos x="8" y="0"/>
                </a:cxn>
                <a:cxn ang="0">
                  <a:pos x="0" y="0"/>
                </a:cxn>
                <a:cxn ang="0">
                  <a:pos x="3" y="3"/>
                </a:cxn>
                <a:cxn ang="0">
                  <a:pos x="8" y="0"/>
                </a:cxn>
                <a:cxn ang="0">
                  <a:pos x="8" y="0"/>
                </a:cxn>
                <a:cxn ang="0">
                  <a:pos x="8" y="0"/>
                </a:cxn>
              </a:cxnLst>
              <a:rect l="0" t="0" r="r" b="b"/>
              <a:pathLst>
                <a:path w="8" h="3">
                  <a:moveTo>
                    <a:pt x="8" y="0"/>
                  </a:moveTo>
                  <a:lnTo>
                    <a:pt x="0" y="0"/>
                  </a:lnTo>
                  <a:lnTo>
                    <a:pt x="3" y="3"/>
                  </a:lnTo>
                  <a:lnTo>
                    <a:pt x="8" y="0"/>
                  </a:lnTo>
                  <a:close/>
                  <a:moveTo>
                    <a:pt x="8" y="0"/>
                  </a:moveTo>
                  <a:lnTo>
                    <a:pt x="8" y="0"/>
                  </a:lnTo>
                  <a:close/>
                </a:path>
              </a:pathLst>
            </a:custGeom>
            <a:grpFill/>
            <a:ln w="9525">
              <a:noFill/>
              <a:round/>
            </a:ln>
          </p:spPr>
          <p:txBody>
            <a:bodyPr vert="horz" wrap="square" lIns="121920" tIns="60960" rIns="121920" bIns="60960" numCol="1" anchor="t" anchorCtr="0" compatLnSpc="1"/>
            <a:lstStyle/>
            <a:p>
              <a:endParaRPr lang="en-US" sz="2400" dirty="0">
                <a:cs typeface="+mn-ea"/>
                <a:sym typeface="+mn-lt"/>
              </a:endParaRPr>
            </a:p>
          </p:txBody>
        </p:sp>
        <p:sp>
          <p:nvSpPr>
            <p:cNvPr id="135" name="Freeform 36"/>
            <p:cNvSpPr>
              <a:spLocks noEditPoints="1"/>
            </p:cNvSpPr>
            <p:nvPr/>
          </p:nvSpPr>
          <p:spPr bwMode="auto">
            <a:xfrm>
              <a:off x="1890713" y="2171700"/>
              <a:ext cx="12700" cy="4763"/>
            </a:xfrm>
            <a:custGeom>
              <a:avLst/>
              <a:gdLst/>
              <a:ahLst/>
              <a:cxnLst>
                <a:cxn ang="0">
                  <a:pos x="8" y="0"/>
                </a:cxn>
                <a:cxn ang="0">
                  <a:pos x="0" y="0"/>
                </a:cxn>
                <a:cxn ang="0">
                  <a:pos x="3" y="3"/>
                </a:cxn>
                <a:cxn ang="0">
                  <a:pos x="8" y="0"/>
                </a:cxn>
                <a:cxn ang="0">
                  <a:pos x="8" y="0"/>
                </a:cxn>
                <a:cxn ang="0">
                  <a:pos x="8" y="0"/>
                </a:cxn>
              </a:cxnLst>
              <a:rect l="0" t="0" r="r" b="b"/>
              <a:pathLst>
                <a:path w="8" h="3">
                  <a:moveTo>
                    <a:pt x="8" y="0"/>
                  </a:moveTo>
                  <a:lnTo>
                    <a:pt x="0" y="0"/>
                  </a:lnTo>
                  <a:lnTo>
                    <a:pt x="3" y="3"/>
                  </a:lnTo>
                  <a:lnTo>
                    <a:pt x="8" y="0"/>
                  </a:lnTo>
                  <a:moveTo>
                    <a:pt x="8" y="0"/>
                  </a:moveTo>
                  <a:lnTo>
                    <a:pt x="8" y="0"/>
                  </a:lnTo>
                </a:path>
              </a:pathLst>
            </a:custGeom>
            <a:grpFill/>
            <a:ln w="9525">
              <a:noFill/>
              <a:round/>
            </a:ln>
          </p:spPr>
          <p:txBody>
            <a:bodyPr vert="horz" wrap="square" lIns="121920" tIns="60960" rIns="121920" bIns="60960" numCol="1" anchor="t" anchorCtr="0" compatLnSpc="1"/>
            <a:lstStyle/>
            <a:p>
              <a:endParaRPr lang="en-US" sz="2400" dirty="0">
                <a:cs typeface="+mn-ea"/>
                <a:sym typeface="+mn-lt"/>
              </a:endParaRPr>
            </a:p>
          </p:txBody>
        </p:sp>
        <p:sp>
          <p:nvSpPr>
            <p:cNvPr id="136" name="Freeform 37"/>
            <p:cNvSpPr>
              <a:spLocks noEditPoints="1"/>
            </p:cNvSpPr>
            <p:nvPr/>
          </p:nvSpPr>
          <p:spPr bwMode="auto">
            <a:xfrm>
              <a:off x="1865313" y="2074863"/>
              <a:ext cx="165100" cy="138113"/>
            </a:xfrm>
            <a:custGeom>
              <a:avLst/>
              <a:gdLst/>
              <a:ahLst/>
              <a:cxnLst>
                <a:cxn ang="0">
                  <a:pos x="57" y="40"/>
                </a:cxn>
                <a:cxn ang="0">
                  <a:pos x="60" y="36"/>
                </a:cxn>
                <a:cxn ang="0">
                  <a:pos x="60" y="4"/>
                </a:cxn>
                <a:cxn ang="0">
                  <a:pos x="57" y="0"/>
                </a:cxn>
                <a:cxn ang="0">
                  <a:pos x="2" y="0"/>
                </a:cxn>
                <a:cxn ang="0">
                  <a:pos x="3" y="5"/>
                </a:cxn>
                <a:cxn ang="0">
                  <a:pos x="0" y="14"/>
                </a:cxn>
                <a:cxn ang="0">
                  <a:pos x="0" y="23"/>
                </a:cxn>
                <a:cxn ang="0">
                  <a:pos x="5" y="29"/>
                </a:cxn>
                <a:cxn ang="0">
                  <a:pos x="5" y="5"/>
                </a:cxn>
                <a:cxn ang="0">
                  <a:pos x="55" y="5"/>
                </a:cxn>
                <a:cxn ang="0">
                  <a:pos x="55" y="35"/>
                </a:cxn>
                <a:cxn ang="0">
                  <a:pos x="35" y="35"/>
                </a:cxn>
                <a:cxn ang="0">
                  <a:pos x="32" y="44"/>
                </a:cxn>
                <a:cxn ang="0">
                  <a:pos x="25" y="50"/>
                </a:cxn>
                <a:cxn ang="0">
                  <a:pos x="47" y="50"/>
                </a:cxn>
                <a:cxn ang="0">
                  <a:pos x="47" y="48"/>
                </a:cxn>
                <a:cxn ang="0">
                  <a:pos x="43" y="45"/>
                </a:cxn>
                <a:cxn ang="0">
                  <a:pos x="35" y="45"/>
                </a:cxn>
                <a:cxn ang="0">
                  <a:pos x="35" y="43"/>
                </a:cxn>
                <a:cxn ang="0">
                  <a:pos x="38" y="40"/>
                </a:cxn>
                <a:cxn ang="0">
                  <a:pos x="57" y="40"/>
                </a:cxn>
                <a:cxn ang="0">
                  <a:pos x="57" y="40"/>
                </a:cxn>
                <a:cxn ang="0">
                  <a:pos x="57" y="40"/>
                </a:cxn>
              </a:cxnLst>
              <a:rect l="0" t="0" r="r" b="b"/>
              <a:pathLst>
                <a:path w="60" h="50">
                  <a:moveTo>
                    <a:pt x="57" y="40"/>
                  </a:moveTo>
                  <a:cubicBezTo>
                    <a:pt x="59" y="40"/>
                    <a:pt x="60" y="38"/>
                    <a:pt x="60" y="36"/>
                  </a:cubicBezTo>
                  <a:cubicBezTo>
                    <a:pt x="60" y="4"/>
                    <a:pt x="60" y="4"/>
                    <a:pt x="60" y="4"/>
                  </a:cubicBezTo>
                  <a:cubicBezTo>
                    <a:pt x="60" y="2"/>
                    <a:pt x="59" y="0"/>
                    <a:pt x="57" y="0"/>
                  </a:cubicBezTo>
                  <a:cubicBezTo>
                    <a:pt x="2" y="0"/>
                    <a:pt x="2" y="0"/>
                    <a:pt x="2" y="0"/>
                  </a:cubicBezTo>
                  <a:cubicBezTo>
                    <a:pt x="3" y="1"/>
                    <a:pt x="3" y="3"/>
                    <a:pt x="3" y="5"/>
                  </a:cubicBezTo>
                  <a:cubicBezTo>
                    <a:pt x="3" y="8"/>
                    <a:pt x="2" y="12"/>
                    <a:pt x="0" y="14"/>
                  </a:cubicBezTo>
                  <a:cubicBezTo>
                    <a:pt x="0" y="23"/>
                    <a:pt x="0" y="23"/>
                    <a:pt x="0" y="23"/>
                  </a:cubicBezTo>
                  <a:cubicBezTo>
                    <a:pt x="5" y="29"/>
                    <a:pt x="5" y="29"/>
                    <a:pt x="5" y="29"/>
                  </a:cubicBezTo>
                  <a:cubicBezTo>
                    <a:pt x="5" y="5"/>
                    <a:pt x="5" y="5"/>
                    <a:pt x="5" y="5"/>
                  </a:cubicBezTo>
                  <a:cubicBezTo>
                    <a:pt x="55" y="5"/>
                    <a:pt x="55" y="5"/>
                    <a:pt x="55" y="5"/>
                  </a:cubicBezTo>
                  <a:cubicBezTo>
                    <a:pt x="55" y="35"/>
                    <a:pt x="55" y="35"/>
                    <a:pt x="55" y="35"/>
                  </a:cubicBezTo>
                  <a:cubicBezTo>
                    <a:pt x="35" y="35"/>
                    <a:pt x="35" y="35"/>
                    <a:pt x="35" y="35"/>
                  </a:cubicBezTo>
                  <a:cubicBezTo>
                    <a:pt x="36" y="38"/>
                    <a:pt x="35" y="41"/>
                    <a:pt x="32" y="44"/>
                  </a:cubicBezTo>
                  <a:cubicBezTo>
                    <a:pt x="25" y="50"/>
                    <a:pt x="25" y="50"/>
                    <a:pt x="25" y="50"/>
                  </a:cubicBezTo>
                  <a:cubicBezTo>
                    <a:pt x="47" y="50"/>
                    <a:pt x="47" y="50"/>
                    <a:pt x="47" y="50"/>
                  </a:cubicBezTo>
                  <a:cubicBezTo>
                    <a:pt x="47" y="48"/>
                    <a:pt x="47" y="48"/>
                    <a:pt x="47" y="48"/>
                  </a:cubicBezTo>
                  <a:cubicBezTo>
                    <a:pt x="47" y="46"/>
                    <a:pt x="45" y="45"/>
                    <a:pt x="43" y="45"/>
                  </a:cubicBezTo>
                  <a:cubicBezTo>
                    <a:pt x="35" y="45"/>
                    <a:pt x="35" y="45"/>
                    <a:pt x="35" y="45"/>
                  </a:cubicBezTo>
                  <a:cubicBezTo>
                    <a:pt x="35" y="43"/>
                    <a:pt x="35" y="43"/>
                    <a:pt x="35" y="43"/>
                  </a:cubicBezTo>
                  <a:cubicBezTo>
                    <a:pt x="35" y="41"/>
                    <a:pt x="37" y="40"/>
                    <a:pt x="38" y="40"/>
                  </a:cubicBezTo>
                  <a:cubicBezTo>
                    <a:pt x="57" y="40"/>
                    <a:pt x="57" y="40"/>
                    <a:pt x="57" y="40"/>
                  </a:cubicBezTo>
                  <a:close/>
                  <a:moveTo>
                    <a:pt x="57" y="40"/>
                  </a:moveTo>
                  <a:cubicBezTo>
                    <a:pt x="57" y="40"/>
                    <a:pt x="57" y="40"/>
                    <a:pt x="57" y="40"/>
                  </a:cubicBezTo>
                </a:path>
              </a:pathLst>
            </a:custGeom>
            <a:grpFill/>
            <a:ln w="9525">
              <a:noFill/>
              <a:round/>
            </a:ln>
          </p:spPr>
          <p:txBody>
            <a:bodyPr vert="horz" wrap="square" lIns="121920" tIns="60960" rIns="121920" bIns="60960" numCol="1" anchor="t" anchorCtr="0" compatLnSpc="1"/>
            <a:lstStyle/>
            <a:p>
              <a:endParaRPr lang="en-US" sz="2400" dirty="0">
                <a:cs typeface="+mn-ea"/>
                <a:sym typeface="+mn-lt"/>
              </a:endParaRPr>
            </a:p>
          </p:txBody>
        </p:sp>
      </p:grpSp>
      <p:grpSp>
        <p:nvGrpSpPr>
          <p:cNvPr id="137" name="Group 91"/>
          <p:cNvGrpSpPr/>
          <p:nvPr/>
        </p:nvGrpSpPr>
        <p:grpSpPr>
          <a:xfrm>
            <a:off x="4736862" y="1978807"/>
            <a:ext cx="608245" cy="631147"/>
            <a:chOff x="1524000" y="1577975"/>
            <a:chExt cx="379413" cy="393701"/>
          </a:xfrm>
          <a:solidFill>
            <a:schemeClr val="bg1"/>
          </a:solidFill>
        </p:grpSpPr>
        <p:sp>
          <p:nvSpPr>
            <p:cNvPr id="138" name="Freeform 41"/>
            <p:cNvSpPr>
              <a:spLocks noEditPoints="1"/>
            </p:cNvSpPr>
            <p:nvPr/>
          </p:nvSpPr>
          <p:spPr bwMode="auto">
            <a:xfrm>
              <a:off x="1612900" y="1577975"/>
              <a:ext cx="204788" cy="100013"/>
            </a:xfrm>
            <a:custGeom>
              <a:avLst/>
              <a:gdLst/>
              <a:ahLst/>
              <a:cxnLst>
                <a:cxn ang="0">
                  <a:pos x="6" y="26"/>
                </a:cxn>
                <a:cxn ang="0">
                  <a:pos x="7" y="26"/>
                </a:cxn>
                <a:cxn ang="0">
                  <a:pos x="45" y="26"/>
                </a:cxn>
                <a:cxn ang="0">
                  <a:pos x="45" y="26"/>
                </a:cxn>
                <a:cxn ang="0">
                  <a:pos x="53" y="17"/>
                </a:cxn>
                <a:cxn ang="0">
                  <a:pos x="45" y="9"/>
                </a:cxn>
                <a:cxn ang="0">
                  <a:pos x="33" y="4"/>
                </a:cxn>
                <a:cxn ang="0">
                  <a:pos x="23" y="0"/>
                </a:cxn>
                <a:cxn ang="0">
                  <a:pos x="12" y="8"/>
                </a:cxn>
                <a:cxn ang="0">
                  <a:pos x="0" y="17"/>
                </a:cxn>
                <a:cxn ang="0">
                  <a:pos x="6" y="26"/>
                </a:cxn>
                <a:cxn ang="0">
                  <a:pos x="12" y="13"/>
                </a:cxn>
                <a:cxn ang="0">
                  <a:pos x="14" y="13"/>
                </a:cxn>
                <a:cxn ang="0">
                  <a:pos x="16" y="11"/>
                </a:cxn>
                <a:cxn ang="0">
                  <a:pos x="23" y="5"/>
                </a:cxn>
                <a:cxn ang="0">
                  <a:pos x="30" y="9"/>
                </a:cxn>
                <a:cxn ang="0">
                  <a:pos x="33" y="9"/>
                </a:cxn>
                <a:cxn ang="0">
                  <a:pos x="41" y="12"/>
                </a:cxn>
                <a:cxn ang="0">
                  <a:pos x="44" y="14"/>
                </a:cxn>
                <a:cxn ang="0">
                  <a:pos x="45" y="14"/>
                </a:cxn>
                <a:cxn ang="0">
                  <a:pos x="48" y="17"/>
                </a:cxn>
                <a:cxn ang="0">
                  <a:pos x="44" y="21"/>
                </a:cxn>
                <a:cxn ang="0">
                  <a:pos x="8" y="21"/>
                </a:cxn>
                <a:cxn ang="0">
                  <a:pos x="5" y="17"/>
                </a:cxn>
                <a:cxn ang="0">
                  <a:pos x="12" y="13"/>
                </a:cxn>
                <a:cxn ang="0">
                  <a:pos x="12" y="13"/>
                </a:cxn>
                <a:cxn ang="0">
                  <a:pos x="12" y="13"/>
                </a:cxn>
              </a:cxnLst>
              <a:rect l="0" t="0" r="r" b="b"/>
              <a:pathLst>
                <a:path w="53" h="26">
                  <a:moveTo>
                    <a:pt x="6" y="26"/>
                  </a:moveTo>
                  <a:cubicBezTo>
                    <a:pt x="7" y="26"/>
                    <a:pt x="7" y="26"/>
                    <a:pt x="7" y="26"/>
                  </a:cubicBezTo>
                  <a:cubicBezTo>
                    <a:pt x="45" y="26"/>
                    <a:pt x="45" y="26"/>
                    <a:pt x="45" y="26"/>
                  </a:cubicBezTo>
                  <a:cubicBezTo>
                    <a:pt x="45" y="26"/>
                    <a:pt x="45" y="26"/>
                    <a:pt x="45" y="26"/>
                  </a:cubicBezTo>
                  <a:cubicBezTo>
                    <a:pt x="52" y="24"/>
                    <a:pt x="53" y="18"/>
                    <a:pt x="53" y="17"/>
                  </a:cubicBezTo>
                  <a:cubicBezTo>
                    <a:pt x="53" y="12"/>
                    <a:pt x="49" y="9"/>
                    <a:pt x="45" y="9"/>
                  </a:cubicBezTo>
                  <a:cubicBezTo>
                    <a:pt x="42" y="5"/>
                    <a:pt x="37" y="3"/>
                    <a:pt x="33" y="4"/>
                  </a:cubicBezTo>
                  <a:cubicBezTo>
                    <a:pt x="30" y="2"/>
                    <a:pt x="27" y="0"/>
                    <a:pt x="23" y="0"/>
                  </a:cubicBezTo>
                  <a:cubicBezTo>
                    <a:pt x="18" y="0"/>
                    <a:pt x="14" y="3"/>
                    <a:pt x="12" y="8"/>
                  </a:cubicBezTo>
                  <a:cubicBezTo>
                    <a:pt x="6" y="7"/>
                    <a:pt x="0" y="11"/>
                    <a:pt x="0" y="17"/>
                  </a:cubicBezTo>
                  <a:cubicBezTo>
                    <a:pt x="0" y="19"/>
                    <a:pt x="1" y="24"/>
                    <a:pt x="6" y="26"/>
                  </a:cubicBezTo>
                  <a:close/>
                  <a:moveTo>
                    <a:pt x="12" y="13"/>
                  </a:moveTo>
                  <a:cubicBezTo>
                    <a:pt x="13" y="13"/>
                    <a:pt x="14" y="13"/>
                    <a:pt x="14" y="13"/>
                  </a:cubicBezTo>
                  <a:cubicBezTo>
                    <a:pt x="15" y="13"/>
                    <a:pt x="16" y="12"/>
                    <a:pt x="16" y="11"/>
                  </a:cubicBezTo>
                  <a:cubicBezTo>
                    <a:pt x="16" y="8"/>
                    <a:pt x="20" y="5"/>
                    <a:pt x="23" y="5"/>
                  </a:cubicBezTo>
                  <a:cubicBezTo>
                    <a:pt x="26" y="5"/>
                    <a:pt x="28" y="6"/>
                    <a:pt x="30" y="9"/>
                  </a:cubicBezTo>
                  <a:cubicBezTo>
                    <a:pt x="31" y="10"/>
                    <a:pt x="32" y="10"/>
                    <a:pt x="33" y="9"/>
                  </a:cubicBezTo>
                  <a:cubicBezTo>
                    <a:pt x="36" y="8"/>
                    <a:pt x="40" y="9"/>
                    <a:pt x="41" y="12"/>
                  </a:cubicBezTo>
                  <a:cubicBezTo>
                    <a:pt x="42" y="13"/>
                    <a:pt x="43" y="14"/>
                    <a:pt x="44" y="14"/>
                  </a:cubicBezTo>
                  <a:cubicBezTo>
                    <a:pt x="44" y="14"/>
                    <a:pt x="44" y="14"/>
                    <a:pt x="45" y="14"/>
                  </a:cubicBezTo>
                  <a:cubicBezTo>
                    <a:pt x="46" y="14"/>
                    <a:pt x="48" y="15"/>
                    <a:pt x="48" y="17"/>
                  </a:cubicBezTo>
                  <a:cubicBezTo>
                    <a:pt x="48" y="18"/>
                    <a:pt x="47" y="20"/>
                    <a:pt x="44" y="21"/>
                  </a:cubicBezTo>
                  <a:cubicBezTo>
                    <a:pt x="8" y="21"/>
                    <a:pt x="8" y="21"/>
                    <a:pt x="8" y="21"/>
                  </a:cubicBezTo>
                  <a:cubicBezTo>
                    <a:pt x="5" y="20"/>
                    <a:pt x="5" y="18"/>
                    <a:pt x="5" y="17"/>
                  </a:cubicBezTo>
                  <a:cubicBezTo>
                    <a:pt x="5" y="14"/>
                    <a:pt x="9" y="11"/>
                    <a:pt x="12" y="13"/>
                  </a:cubicBezTo>
                  <a:close/>
                  <a:moveTo>
                    <a:pt x="12" y="13"/>
                  </a:moveTo>
                  <a:cubicBezTo>
                    <a:pt x="12" y="13"/>
                    <a:pt x="12" y="13"/>
                    <a:pt x="12" y="13"/>
                  </a:cubicBezTo>
                </a:path>
              </a:pathLst>
            </a:custGeom>
            <a:grpFill/>
            <a:ln w="9525">
              <a:noFill/>
              <a:round/>
            </a:ln>
          </p:spPr>
          <p:txBody>
            <a:bodyPr vert="horz" wrap="square" lIns="121920" tIns="60960" rIns="121920" bIns="60960" numCol="1" anchor="t" anchorCtr="0" compatLnSpc="1"/>
            <a:lstStyle/>
            <a:p>
              <a:endParaRPr lang="en-US" sz="2400" dirty="0">
                <a:cs typeface="+mn-ea"/>
                <a:sym typeface="+mn-lt"/>
              </a:endParaRPr>
            </a:p>
          </p:txBody>
        </p:sp>
        <p:sp>
          <p:nvSpPr>
            <p:cNvPr id="139" name="Freeform 42"/>
            <p:cNvSpPr>
              <a:spLocks noEditPoints="1"/>
            </p:cNvSpPr>
            <p:nvPr/>
          </p:nvSpPr>
          <p:spPr bwMode="auto">
            <a:xfrm>
              <a:off x="1620838" y="1692275"/>
              <a:ext cx="46038" cy="61913"/>
            </a:xfrm>
            <a:custGeom>
              <a:avLst/>
              <a:gdLst/>
              <a:ahLst/>
              <a:cxnLst>
                <a:cxn ang="0">
                  <a:pos x="10" y="0"/>
                </a:cxn>
                <a:cxn ang="0">
                  <a:pos x="10" y="0"/>
                </a:cxn>
                <a:cxn ang="0">
                  <a:pos x="9" y="1"/>
                </a:cxn>
                <a:cxn ang="0">
                  <a:pos x="6" y="11"/>
                </a:cxn>
                <a:cxn ang="0">
                  <a:pos x="2" y="12"/>
                </a:cxn>
                <a:cxn ang="0">
                  <a:pos x="0" y="14"/>
                </a:cxn>
                <a:cxn ang="0">
                  <a:pos x="2" y="16"/>
                </a:cxn>
                <a:cxn ang="0">
                  <a:pos x="8" y="13"/>
                </a:cxn>
                <a:cxn ang="0">
                  <a:pos x="12" y="1"/>
                </a:cxn>
                <a:cxn ang="0">
                  <a:pos x="10" y="0"/>
                </a:cxn>
                <a:cxn ang="0">
                  <a:pos x="10" y="0"/>
                </a:cxn>
                <a:cxn ang="0">
                  <a:pos x="10" y="0"/>
                </a:cxn>
              </a:cxnLst>
              <a:rect l="0" t="0" r="r" b="b"/>
              <a:pathLst>
                <a:path w="12" h="16">
                  <a:moveTo>
                    <a:pt x="10" y="0"/>
                  </a:moveTo>
                  <a:cubicBezTo>
                    <a:pt x="10" y="0"/>
                    <a:pt x="10" y="0"/>
                    <a:pt x="10" y="0"/>
                  </a:cubicBezTo>
                  <a:cubicBezTo>
                    <a:pt x="10" y="0"/>
                    <a:pt x="9" y="1"/>
                    <a:pt x="9" y="1"/>
                  </a:cubicBezTo>
                  <a:cubicBezTo>
                    <a:pt x="9" y="3"/>
                    <a:pt x="8" y="8"/>
                    <a:pt x="6" y="11"/>
                  </a:cubicBezTo>
                  <a:cubicBezTo>
                    <a:pt x="5" y="12"/>
                    <a:pt x="3" y="12"/>
                    <a:pt x="2" y="12"/>
                  </a:cubicBezTo>
                  <a:cubicBezTo>
                    <a:pt x="1" y="12"/>
                    <a:pt x="0" y="13"/>
                    <a:pt x="0" y="14"/>
                  </a:cubicBezTo>
                  <a:cubicBezTo>
                    <a:pt x="0" y="15"/>
                    <a:pt x="1" y="16"/>
                    <a:pt x="2" y="16"/>
                  </a:cubicBezTo>
                  <a:cubicBezTo>
                    <a:pt x="4" y="16"/>
                    <a:pt x="6" y="15"/>
                    <a:pt x="8" y="13"/>
                  </a:cubicBezTo>
                  <a:cubicBezTo>
                    <a:pt x="12" y="9"/>
                    <a:pt x="12" y="2"/>
                    <a:pt x="12" y="1"/>
                  </a:cubicBezTo>
                  <a:cubicBezTo>
                    <a:pt x="12" y="1"/>
                    <a:pt x="11" y="0"/>
                    <a:pt x="10" y="0"/>
                  </a:cubicBezTo>
                  <a:close/>
                  <a:moveTo>
                    <a:pt x="10" y="0"/>
                  </a:moveTo>
                  <a:cubicBezTo>
                    <a:pt x="10" y="0"/>
                    <a:pt x="10" y="0"/>
                    <a:pt x="10" y="0"/>
                  </a:cubicBezTo>
                </a:path>
              </a:pathLst>
            </a:custGeom>
            <a:grpFill/>
            <a:ln w="9525">
              <a:noFill/>
              <a:round/>
            </a:ln>
          </p:spPr>
          <p:txBody>
            <a:bodyPr vert="horz" wrap="square" lIns="121920" tIns="60960" rIns="121920" bIns="60960" numCol="1" anchor="t" anchorCtr="0" compatLnSpc="1"/>
            <a:lstStyle/>
            <a:p>
              <a:endParaRPr lang="en-US" sz="2400" dirty="0">
                <a:cs typeface="+mn-ea"/>
                <a:sym typeface="+mn-lt"/>
              </a:endParaRPr>
            </a:p>
          </p:txBody>
        </p:sp>
        <p:sp>
          <p:nvSpPr>
            <p:cNvPr id="140" name="Freeform 43"/>
            <p:cNvSpPr>
              <a:spLocks noEditPoints="1"/>
            </p:cNvSpPr>
            <p:nvPr/>
          </p:nvSpPr>
          <p:spPr bwMode="auto">
            <a:xfrm>
              <a:off x="1760538" y="1692275"/>
              <a:ext cx="46038" cy="61913"/>
            </a:xfrm>
            <a:custGeom>
              <a:avLst/>
              <a:gdLst/>
              <a:ahLst/>
              <a:cxnLst>
                <a:cxn ang="0">
                  <a:pos x="10" y="12"/>
                </a:cxn>
                <a:cxn ang="0">
                  <a:pos x="6" y="11"/>
                </a:cxn>
                <a:cxn ang="0">
                  <a:pos x="3" y="1"/>
                </a:cxn>
                <a:cxn ang="0">
                  <a:pos x="2" y="0"/>
                </a:cxn>
                <a:cxn ang="0">
                  <a:pos x="1" y="0"/>
                </a:cxn>
                <a:cxn ang="0">
                  <a:pos x="0" y="1"/>
                </a:cxn>
                <a:cxn ang="0">
                  <a:pos x="4" y="13"/>
                </a:cxn>
                <a:cxn ang="0">
                  <a:pos x="10" y="16"/>
                </a:cxn>
                <a:cxn ang="0">
                  <a:pos x="12" y="14"/>
                </a:cxn>
                <a:cxn ang="0">
                  <a:pos x="10" y="12"/>
                </a:cxn>
                <a:cxn ang="0">
                  <a:pos x="10" y="12"/>
                </a:cxn>
                <a:cxn ang="0">
                  <a:pos x="10" y="12"/>
                </a:cxn>
              </a:cxnLst>
              <a:rect l="0" t="0" r="r" b="b"/>
              <a:pathLst>
                <a:path w="12" h="16">
                  <a:moveTo>
                    <a:pt x="10" y="12"/>
                  </a:moveTo>
                  <a:cubicBezTo>
                    <a:pt x="9" y="12"/>
                    <a:pt x="7" y="12"/>
                    <a:pt x="6" y="11"/>
                  </a:cubicBezTo>
                  <a:cubicBezTo>
                    <a:pt x="3" y="8"/>
                    <a:pt x="3" y="2"/>
                    <a:pt x="3" y="1"/>
                  </a:cubicBezTo>
                  <a:cubicBezTo>
                    <a:pt x="3" y="1"/>
                    <a:pt x="2" y="0"/>
                    <a:pt x="2" y="0"/>
                  </a:cubicBezTo>
                  <a:cubicBezTo>
                    <a:pt x="1" y="0"/>
                    <a:pt x="1" y="0"/>
                    <a:pt x="1" y="0"/>
                  </a:cubicBezTo>
                  <a:cubicBezTo>
                    <a:pt x="1" y="0"/>
                    <a:pt x="0" y="1"/>
                    <a:pt x="0" y="1"/>
                  </a:cubicBezTo>
                  <a:cubicBezTo>
                    <a:pt x="0" y="2"/>
                    <a:pt x="0" y="9"/>
                    <a:pt x="4" y="13"/>
                  </a:cubicBezTo>
                  <a:cubicBezTo>
                    <a:pt x="6" y="15"/>
                    <a:pt x="8" y="16"/>
                    <a:pt x="10" y="16"/>
                  </a:cubicBezTo>
                  <a:cubicBezTo>
                    <a:pt x="11" y="16"/>
                    <a:pt x="12" y="15"/>
                    <a:pt x="12" y="14"/>
                  </a:cubicBezTo>
                  <a:cubicBezTo>
                    <a:pt x="12" y="13"/>
                    <a:pt x="11" y="12"/>
                    <a:pt x="10" y="12"/>
                  </a:cubicBezTo>
                  <a:close/>
                  <a:moveTo>
                    <a:pt x="10" y="12"/>
                  </a:moveTo>
                  <a:cubicBezTo>
                    <a:pt x="10" y="12"/>
                    <a:pt x="10" y="12"/>
                    <a:pt x="10" y="12"/>
                  </a:cubicBezTo>
                </a:path>
              </a:pathLst>
            </a:custGeom>
            <a:grpFill/>
            <a:ln w="9525">
              <a:noFill/>
              <a:round/>
            </a:ln>
          </p:spPr>
          <p:txBody>
            <a:bodyPr vert="horz" wrap="square" lIns="121920" tIns="60960" rIns="121920" bIns="60960" numCol="1" anchor="t" anchorCtr="0" compatLnSpc="1"/>
            <a:lstStyle/>
            <a:p>
              <a:endParaRPr lang="en-US" sz="2400" dirty="0">
                <a:cs typeface="+mn-ea"/>
                <a:sym typeface="+mn-lt"/>
              </a:endParaRPr>
            </a:p>
          </p:txBody>
        </p:sp>
        <p:sp>
          <p:nvSpPr>
            <p:cNvPr id="141" name="Freeform 44"/>
            <p:cNvSpPr>
              <a:spLocks noEditPoints="1"/>
            </p:cNvSpPr>
            <p:nvPr/>
          </p:nvSpPr>
          <p:spPr bwMode="auto">
            <a:xfrm>
              <a:off x="1612900" y="1905000"/>
              <a:ext cx="65088" cy="12700"/>
            </a:xfrm>
            <a:custGeom>
              <a:avLst/>
              <a:gdLst/>
              <a:ahLst/>
              <a:cxnLst>
                <a:cxn ang="0">
                  <a:pos x="15" y="0"/>
                </a:cxn>
                <a:cxn ang="0">
                  <a:pos x="2" y="0"/>
                </a:cxn>
                <a:cxn ang="0">
                  <a:pos x="0" y="2"/>
                </a:cxn>
                <a:cxn ang="0">
                  <a:pos x="2" y="3"/>
                </a:cxn>
                <a:cxn ang="0">
                  <a:pos x="15" y="3"/>
                </a:cxn>
                <a:cxn ang="0">
                  <a:pos x="17" y="2"/>
                </a:cxn>
                <a:cxn ang="0">
                  <a:pos x="15" y="0"/>
                </a:cxn>
                <a:cxn ang="0">
                  <a:pos x="15" y="0"/>
                </a:cxn>
                <a:cxn ang="0">
                  <a:pos x="15" y="0"/>
                </a:cxn>
              </a:cxnLst>
              <a:rect l="0" t="0" r="r" b="b"/>
              <a:pathLst>
                <a:path w="17" h="3">
                  <a:moveTo>
                    <a:pt x="15" y="0"/>
                  </a:moveTo>
                  <a:cubicBezTo>
                    <a:pt x="2" y="0"/>
                    <a:pt x="2" y="0"/>
                    <a:pt x="2" y="0"/>
                  </a:cubicBezTo>
                  <a:cubicBezTo>
                    <a:pt x="1" y="0"/>
                    <a:pt x="0" y="1"/>
                    <a:pt x="0" y="2"/>
                  </a:cubicBezTo>
                  <a:cubicBezTo>
                    <a:pt x="0" y="3"/>
                    <a:pt x="1" y="3"/>
                    <a:pt x="2" y="3"/>
                  </a:cubicBezTo>
                  <a:cubicBezTo>
                    <a:pt x="15" y="3"/>
                    <a:pt x="15" y="3"/>
                    <a:pt x="15" y="3"/>
                  </a:cubicBezTo>
                  <a:cubicBezTo>
                    <a:pt x="16" y="3"/>
                    <a:pt x="17" y="3"/>
                    <a:pt x="17" y="2"/>
                  </a:cubicBezTo>
                  <a:cubicBezTo>
                    <a:pt x="17" y="1"/>
                    <a:pt x="16" y="0"/>
                    <a:pt x="15" y="0"/>
                  </a:cubicBezTo>
                  <a:close/>
                  <a:moveTo>
                    <a:pt x="15" y="0"/>
                  </a:moveTo>
                  <a:cubicBezTo>
                    <a:pt x="15" y="0"/>
                    <a:pt x="15" y="0"/>
                    <a:pt x="15" y="0"/>
                  </a:cubicBezTo>
                </a:path>
              </a:pathLst>
            </a:custGeom>
            <a:grpFill/>
            <a:ln w="9525">
              <a:noFill/>
              <a:round/>
            </a:ln>
          </p:spPr>
          <p:txBody>
            <a:bodyPr vert="horz" wrap="square" lIns="121920" tIns="60960" rIns="121920" bIns="60960" numCol="1" anchor="t" anchorCtr="0" compatLnSpc="1"/>
            <a:lstStyle/>
            <a:p>
              <a:endParaRPr lang="en-US" sz="2400" dirty="0">
                <a:cs typeface="+mn-ea"/>
                <a:sym typeface="+mn-lt"/>
              </a:endParaRPr>
            </a:p>
          </p:txBody>
        </p:sp>
        <p:sp>
          <p:nvSpPr>
            <p:cNvPr id="142" name="Freeform 45"/>
            <p:cNvSpPr>
              <a:spLocks noEditPoints="1"/>
            </p:cNvSpPr>
            <p:nvPr/>
          </p:nvSpPr>
          <p:spPr bwMode="auto">
            <a:xfrm>
              <a:off x="1747838" y="1905000"/>
              <a:ext cx="66675" cy="12700"/>
            </a:xfrm>
            <a:custGeom>
              <a:avLst/>
              <a:gdLst/>
              <a:ahLst/>
              <a:cxnLst>
                <a:cxn ang="0">
                  <a:pos x="15" y="0"/>
                </a:cxn>
                <a:cxn ang="0">
                  <a:pos x="2" y="0"/>
                </a:cxn>
                <a:cxn ang="0">
                  <a:pos x="0" y="2"/>
                </a:cxn>
                <a:cxn ang="0">
                  <a:pos x="2" y="3"/>
                </a:cxn>
                <a:cxn ang="0">
                  <a:pos x="15" y="3"/>
                </a:cxn>
                <a:cxn ang="0">
                  <a:pos x="17" y="2"/>
                </a:cxn>
                <a:cxn ang="0">
                  <a:pos x="15" y="0"/>
                </a:cxn>
                <a:cxn ang="0">
                  <a:pos x="15" y="0"/>
                </a:cxn>
                <a:cxn ang="0">
                  <a:pos x="15" y="0"/>
                </a:cxn>
              </a:cxnLst>
              <a:rect l="0" t="0" r="r" b="b"/>
              <a:pathLst>
                <a:path w="17" h="3">
                  <a:moveTo>
                    <a:pt x="15" y="0"/>
                  </a:moveTo>
                  <a:cubicBezTo>
                    <a:pt x="2" y="0"/>
                    <a:pt x="2" y="0"/>
                    <a:pt x="2" y="0"/>
                  </a:cubicBezTo>
                  <a:cubicBezTo>
                    <a:pt x="1" y="0"/>
                    <a:pt x="0" y="1"/>
                    <a:pt x="0" y="2"/>
                  </a:cubicBezTo>
                  <a:cubicBezTo>
                    <a:pt x="0" y="3"/>
                    <a:pt x="1" y="3"/>
                    <a:pt x="2" y="3"/>
                  </a:cubicBezTo>
                  <a:cubicBezTo>
                    <a:pt x="15" y="3"/>
                    <a:pt x="15" y="3"/>
                    <a:pt x="15" y="3"/>
                  </a:cubicBezTo>
                  <a:cubicBezTo>
                    <a:pt x="16" y="3"/>
                    <a:pt x="17" y="3"/>
                    <a:pt x="17" y="2"/>
                  </a:cubicBezTo>
                  <a:cubicBezTo>
                    <a:pt x="17" y="1"/>
                    <a:pt x="16" y="0"/>
                    <a:pt x="15" y="0"/>
                  </a:cubicBezTo>
                  <a:close/>
                  <a:moveTo>
                    <a:pt x="15" y="0"/>
                  </a:moveTo>
                  <a:cubicBezTo>
                    <a:pt x="15" y="0"/>
                    <a:pt x="15" y="0"/>
                    <a:pt x="15" y="0"/>
                  </a:cubicBezTo>
                </a:path>
              </a:pathLst>
            </a:custGeom>
            <a:grpFill/>
            <a:ln w="9525">
              <a:noFill/>
              <a:round/>
            </a:ln>
          </p:spPr>
          <p:txBody>
            <a:bodyPr vert="horz" wrap="square" lIns="121920" tIns="60960" rIns="121920" bIns="60960" numCol="1" anchor="t" anchorCtr="0" compatLnSpc="1"/>
            <a:lstStyle/>
            <a:p>
              <a:endParaRPr lang="en-US" sz="2400" dirty="0">
                <a:cs typeface="+mn-ea"/>
                <a:sym typeface="+mn-lt"/>
              </a:endParaRPr>
            </a:p>
          </p:txBody>
        </p:sp>
        <p:sp>
          <p:nvSpPr>
            <p:cNvPr id="143" name="Freeform 46"/>
            <p:cNvSpPr>
              <a:spLocks noEditPoints="1"/>
            </p:cNvSpPr>
            <p:nvPr/>
          </p:nvSpPr>
          <p:spPr bwMode="auto">
            <a:xfrm>
              <a:off x="1550988" y="1700213"/>
              <a:ext cx="53975" cy="53975"/>
            </a:xfrm>
            <a:custGeom>
              <a:avLst/>
              <a:gdLst/>
              <a:ahLst/>
              <a:cxnLst>
                <a:cxn ang="0">
                  <a:pos x="14" y="7"/>
                </a:cxn>
                <a:cxn ang="0">
                  <a:pos x="7" y="14"/>
                </a:cxn>
                <a:cxn ang="0">
                  <a:pos x="0" y="7"/>
                </a:cxn>
                <a:cxn ang="0">
                  <a:pos x="7" y="0"/>
                </a:cxn>
                <a:cxn ang="0">
                  <a:pos x="14" y="7"/>
                </a:cxn>
                <a:cxn ang="0">
                  <a:pos x="14" y="7"/>
                </a:cxn>
                <a:cxn ang="0">
                  <a:pos x="14" y="7"/>
                </a:cxn>
              </a:cxnLst>
              <a:rect l="0" t="0" r="r" b="b"/>
              <a:pathLst>
                <a:path w="14" h="14">
                  <a:moveTo>
                    <a:pt x="14" y="7"/>
                  </a:moveTo>
                  <a:cubicBezTo>
                    <a:pt x="14" y="11"/>
                    <a:pt x="11" y="14"/>
                    <a:pt x="7" y="14"/>
                  </a:cubicBezTo>
                  <a:cubicBezTo>
                    <a:pt x="3" y="14"/>
                    <a:pt x="0" y="11"/>
                    <a:pt x="0" y="7"/>
                  </a:cubicBezTo>
                  <a:cubicBezTo>
                    <a:pt x="0" y="3"/>
                    <a:pt x="3" y="0"/>
                    <a:pt x="7" y="0"/>
                  </a:cubicBezTo>
                  <a:cubicBezTo>
                    <a:pt x="11" y="0"/>
                    <a:pt x="14" y="3"/>
                    <a:pt x="14" y="7"/>
                  </a:cubicBezTo>
                  <a:close/>
                  <a:moveTo>
                    <a:pt x="14" y="7"/>
                  </a:moveTo>
                  <a:cubicBezTo>
                    <a:pt x="14" y="7"/>
                    <a:pt x="14" y="7"/>
                    <a:pt x="14" y="7"/>
                  </a:cubicBezTo>
                </a:path>
              </a:pathLst>
            </a:custGeom>
            <a:grpFill/>
            <a:ln w="9525">
              <a:noFill/>
              <a:round/>
            </a:ln>
          </p:spPr>
          <p:txBody>
            <a:bodyPr vert="horz" wrap="square" lIns="121920" tIns="60960" rIns="121920" bIns="60960" numCol="1" anchor="t" anchorCtr="0" compatLnSpc="1"/>
            <a:lstStyle/>
            <a:p>
              <a:endParaRPr lang="en-US" sz="2400" dirty="0">
                <a:cs typeface="+mn-ea"/>
                <a:sym typeface="+mn-lt"/>
              </a:endParaRPr>
            </a:p>
          </p:txBody>
        </p:sp>
        <p:sp>
          <p:nvSpPr>
            <p:cNvPr id="144" name="Freeform 47"/>
            <p:cNvSpPr>
              <a:spLocks noEditPoints="1"/>
            </p:cNvSpPr>
            <p:nvPr/>
          </p:nvSpPr>
          <p:spPr bwMode="auto">
            <a:xfrm>
              <a:off x="1524000" y="1770063"/>
              <a:ext cx="107950" cy="201613"/>
            </a:xfrm>
            <a:custGeom>
              <a:avLst/>
              <a:gdLst/>
              <a:ahLst/>
              <a:cxnLst>
                <a:cxn ang="0">
                  <a:pos x="25" y="26"/>
                </a:cxn>
                <a:cxn ang="0">
                  <a:pos x="28" y="23"/>
                </a:cxn>
                <a:cxn ang="0">
                  <a:pos x="20" y="0"/>
                </a:cxn>
                <a:cxn ang="0">
                  <a:pos x="14" y="8"/>
                </a:cxn>
                <a:cxn ang="0">
                  <a:pos x="8" y="0"/>
                </a:cxn>
                <a:cxn ang="0">
                  <a:pos x="0" y="23"/>
                </a:cxn>
                <a:cxn ang="0">
                  <a:pos x="3" y="26"/>
                </a:cxn>
                <a:cxn ang="0">
                  <a:pos x="3" y="26"/>
                </a:cxn>
                <a:cxn ang="0">
                  <a:pos x="6" y="23"/>
                </a:cxn>
                <a:cxn ang="0">
                  <a:pos x="7" y="13"/>
                </a:cxn>
                <a:cxn ang="0">
                  <a:pos x="7" y="22"/>
                </a:cxn>
                <a:cxn ang="0">
                  <a:pos x="8" y="26"/>
                </a:cxn>
                <a:cxn ang="0">
                  <a:pos x="8" y="49"/>
                </a:cxn>
                <a:cxn ang="0">
                  <a:pos x="11" y="52"/>
                </a:cxn>
                <a:cxn ang="0">
                  <a:pos x="14" y="49"/>
                </a:cxn>
                <a:cxn ang="0">
                  <a:pos x="14" y="49"/>
                </a:cxn>
                <a:cxn ang="0">
                  <a:pos x="17" y="52"/>
                </a:cxn>
                <a:cxn ang="0">
                  <a:pos x="20" y="49"/>
                </a:cxn>
                <a:cxn ang="0">
                  <a:pos x="20" y="25"/>
                </a:cxn>
                <a:cxn ang="0">
                  <a:pos x="21" y="22"/>
                </a:cxn>
                <a:cxn ang="0">
                  <a:pos x="21" y="12"/>
                </a:cxn>
                <a:cxn ang="0">
                  <a:pos x="22" y="23"/>
                </a:cxn>
                <a:cxn ang="0">
                  <a:pos x="25" y="26"/>
                </a:cxn>
                <a:cxn ang="0">
                  <a:pos x="25" y="26"/>
                </a:cxn>
                <a:cxn ang="0">
                  <a:pos x="25" y="26"/>
                </a:cxn>
              </a:cxnLst>
              <a:rect l="0" t="0" r="r" b="b"/>
              <a:pathLst>
                <a:path w="28" h="52">
                  <a:moveTo>
                    <a:pt x="25" y="26"/>
                  </a:moveTo>
                  <a:cubicBezTo>
                    <a:pt x="26" y="26"/>
                    <a:pt x="28" y="24"/>
                    <a:pt x="28" y="23"/>
                  </a:cubicBezTo>
                  <a:cubicBezTo>
                    <a:pt x="28" y="8"/>
                    <a:pt x="23" y="2"/>
                    <a:pt x="20" y="0"/>
                  </a:cubicBezTo>
                  <a:cubicBezTo>
                    <a:pt x="14" y="8"/>
                    <a:pt x="14" y="8"/>
                    <a:pt x="14" y="8"/>
                  </a:cubicBezTo>
                  <a:cubicBezTo>
                    <a:pt x="8" y="0"/>
                    <a:pt x="8" y="0"/>
                    <a:pt x="8" y="0"/>
                  </a:cubicBezTo>
                  <a:cubicBezTo>
                    <a:pt x="5" y="2"/>
                    <a:pt x="0" y="8"/>
                    <a:pt x="0" y="23"/>
                  </a:cubicBezTo>
                  <a:cubicBezTo>
                    <a:pt x="0" y="25"/>
                    <a:pt x="1" y="26"/>
                    <a:pt x="3" y="26"/>
                  </a:cubicBezTo>
                  <a:cubicBezTo>
                    <a:pt x="3" y="26"/>
                    <a:pt x="3" y="26"/>
                    <a:pt x="3" y="26"/>
                  </a:cubicBezTo>
                  <a:cubicBezTo>
                    <a:pt x="4" y="26"/>
                    <a:pt x="6" y="25"/>
                    <a:pt x="6" y="23"/>
                  </a:cubicBezTo>
                  <a:cubicBezTo>
                    <a:pt x="6" y="19"/>
                    <a:pt x="6" y="15"/>
                    <a:pt x="7" y="13"/>
                  </a:cubicBezTo>
                  <a:cubicBezTo>
                    <a:pt x="7" y="22"/>
                    <a:pt x="7" y="22"/>
                    <a:pt x="7" y="22"/>
                  </a:cubicBezTo>
                  <a:cubicBezTo>
                    <a:pt x="7" y="23"/>
                    <a:pt x="7" y="25"/>
                    <a:pt x="8" y="26"/>
                  </a:cubicBezTo>
                  <a:cubicBezTo>
                    <a:pt x="8" y="49"/>
                    <a:pt x="8" y="49"/>
                    <a:pt x="8" y="49"/>
                  </a:cubicBezTo>
                  <a:cubicBezTo>
                    <a:pt x="8" y="51"/>
                    <a:pt x="9" y="52"/>
                    <a:pt x="11" y="52"/>
                  </a:cubicBezTo>
                  <a:cubicBezTo>
                    <a:pt x="12" y="52"/>
                    <a:pt x="14" y="51"/>
                    <a:pt x="14" y="49"/>
                  </a:cubicBezTo>
                  <a:cubicBezTo>
                    <a:pt x="14" y="49"/>
                    <a:pt x="14" y="49"/>
                    <a:pt x="14" y="49"/>
                  </a:cubicBezTo>
                  <a:cubicBezTo>
                    <a:pt x="14" y="51"/>
                    <a:pt x="15" y="52"/>
                    <a:pt x="17" y="52"/>
                  </a:cubicBezTo>
                  <a:cubicBezTo>
                    <a:pt x="18" y="52"/>
                    <a:pt x="20" y="51"/>
                    <a:pt x="20" y="49"/>
                  </a:cubicBezTo>
                  <a:cubicBezTo>
                    <a:pt x="20" y="25"/>
                    <a:pt x="20" y="25"/>
                    <a:pt x="20" y="25"/>
                  </a:cubicBezTo>
                  <a:cubicBezTo>
                    <a:pt x="20" y="24"/>
                    <a:pt x="21" y="23"/>
                    <a:pt x="21" y="22"/>
                  </a:cubicBezTo>
                  <a:cubicBezTo>
                    <a:pt x="21" y="12"/>
                    <a:pt x="21" y="12"/>
                    <a:pt x="21" y="12"/>
                  </a:cubicBezTo>
                  <a:cubicBezTo>
                    <a:pt x="22" y="15"/>
                    <a:pt x="22" y="18"/>
                    <a:pt x="22" y="23"/>
                  </a:cubicBezTo>
                  <a:cubicBezTo>
                    <a:pt x="22" y="24"/>
                    <a:pt x="23" y="26"/>
                    <a:pt x="25" y="26"/>
                  </a:cubicBezTo>
                  <a:close/>
                  <a:moveTo>
                    <a:pt x="25" y="26"/>
                  </a:moveTo>
                  <a:cubicBezTo>
                    <a:pt x="25" y="26"/>
                    <a:pt x="25" y="26"/>
                    <a:pt x="25" y="26"/>
                  </a:cubicBezTo>
                </a:path>
              </a:pathLst>
            </a:custGeom>
            <a:grpFill/>
            <a:ln w="9525">
              <a:noFill/>
              <a:round/>
            </a:ln>
          </p:spPr>
          <p:txBody>
            <a:bodyPr vert="horz" wrap="square" lIns="121920" tIns="60960" rIns="121920" bIns="60960" numCol="1" anchor="t" anchorCtr="0" compatLnSpc="1"/>
            <a:lstStyle/>
            <a:p>
              <a:endParaRPr lang="en-US" sz="2400" dirty="0">
                <a:cs typeface="+mn-ea"/>
                <a:sym typeface="+mn-lt"/>
              </a:endParaRPr>
            </a:p>
          </p:txBody>
        </p:sp>
        <p:sp>
          <p:nvSpPr>
            <p:cNvPr id="145" name="Freeform 48"/>
            <p:cNvSpPr>
              <a:spLocks noEditPoints="1"/>
            </p:cNvSpPr>
            <p:nvPr/>
          </p:nvSpPr>
          <p:spPr bwMode="auto">
            <a:xfrm>
              <a:off x="1558925" y="1758950"/>
              <a:ext cx="34925" cy="15875"/>
            </a:xfrm>
            <a:custGeom>
              <a:avLst/>
              <a:gdLst/>
              <a:ahLst/>
              <a:cxnLst>
                <a:cxn ang="0">
                  <a:pos x="8" y="0"/>
                </a:cxn>
                <a:cxn ang="0">
                  <a:pos x="7" y="1"/>
                </a:cxn>
                <a:cxn ang="0">
                  <a:pos x="5" y="0"/>
                </a:cxn>
                <a:cxn ang="0">
                  <a:pos x="3" y="1"/>
                </a:cxn>
                <a:cxn ang="0">
                  <a:pos x="1" y="0"/>
                </a:cxn>
                <a:cxn ang="0">
                  <a:pos x="1" y="0"/>
                </a:cxn>
                <a:cxn ang="0">
                  <a:pos x="0" y="1"/>
                </a:cxn>
                <a:cxn ang="0">
                  <a:pos x="0" y="3"/>
                </a:cxn>
                <a:cxn ang="0">
                  <a:pos x="1" y="4"/>
                </a:cxn>
                <a:cxn ang="0">
                  <a:pos x="1" y="4"/>
                </a:cxn>
                <a:cxn ang="0">
                  <a:pos x="3" y="3"/>
                </a:cxn>
                <a:cxn ang="0">
                  <a:pos x="5" y="4"/>
                </a:cxn>
                <a:cxn ang="0">
                  <a:pos x="6" y="3"/>
                </a:cxn>
                <a:cxn ang="0">
                  <a:pos x="8" y="4"/>
                </a:cxn>
                <a:cxn ang="0">
                  <a:pos x="9" y="4"/>
                </a:cxn>
                <a:cxn ang="0">
                  <a:pos x="9" y="3"/>
                </a:cxn>
                <a:cxn ang="0">
                  <a:pos x="9" y="1"/>
                </a:cxn>
                <a:cxn ang="0">
                  <a:pos x="9" y="0"/>
                </a:cxn>
                <a:cxn ang="0">
                  <a:pos x="8" y="0"/>
                </a:cxn>
                <a:cxn ang="0">
                  <a:pos x="8" y="0"/>
                </a:cxn>
                <a:cxn ang="0">
                  <a:pos x="8" y="0"/>
                </a:cxn>
              </a:cxnLst>
              <a:rect l="0" t="0" r="r" b="b"/>
              <a:pathLst>
                <a:path w="9" h="4">
                  <a:moveTo>
                    <a:pt x="8" y="0"/>
                  </a:moveTo>
                  <a:cubicBezTo>
                    <a:pt x="7" y="1"/>
                    <a:pt x="7" y="1"/>
                    <a:pt x="7" y="1"/>
                  </a:cubicBezTo>
                  <a:cubicBezTo>
                    <a:pt x="6" y="0"/>
                    <a:pt x="6" y="0"/>
                    <a:pt x="5" y="0"/>
                  </a:cubicBezTo>
                  <a:cubicBezTo>
                    <a:pt x="4" y="0"/>
                    <a:pt x="4" y="0"/>
                    <a:pt x="3" y="1"/>
                  </a:cubicBezTo>
                  <a:cubicBezTo>
                    <a:pt x="1" y="0"/>
                    <a:pt x="1" y="0"/>
                    <a:pt x="1" y="0"/>
                  </a:cubicBezTo>
                  <a:cubicBezTo>
                    <a:pt x="1" y="0"/>
                    <a:pt x="1" y="0"/>
                    <a:pt x="1" y="0"/>
                  </a:cubicBezTo>
                  <a:cubicBezTo>
                    <a:pt x="0" y="0"/>
                    <a:pt x="0" y="1"/>
                    <a:pt x="0" y="1"/>
                  </a:cubicBezTo>
                  <a:cubicBezTo>
                    <a:pt x="0" y="3"/>
                    <a:pt x="0" y="3"/>
                    <a:pt x="0" y="3"/>
                  </a:cubicBezTo>
                  <a:cubicBezTo>
                    <a:pt x="0" y="3"/>
                    <a:pt x="0" y="4"/>
                    <a:pt x="1" y="4"/>
                  </a:cubicBezTo>
                  <a:cubicBezTo>
                    <a:pt x="1" y="4"/>
                    <a:pt x="1" y="4"/>
                    <a:pt x="1" y="4"/>
                  </a:cubicBezTo>
                  <a:cubicBezTo>
                    <a:pt x="2" y="4"/>
                    <a:pt x="3" y="3"/>
                    <a:pt x="3" y="3"/>
                  </a:cubicBezTo>
                  <a:cubicBezTo>
                    <a:pt x="4" y="4"/>
                    <a:pt x="4" y="4"/>
                    <a:pt x="5" y="4"/>
                  </a:cubicBezTo>
                  <a:cubicBezTo>
                    <a:pt x="5" y="4"/>
                    <a:pt x="6" y="4"/>
                    <a:pt x="6" y="3"/>
                  </a:cubicBezTo>
                  <a:cubicBezTo>
                    <a:pt x="7" y="3"/>
                    <a:pt x="8" y="4"/>
                    <a:pt x="8" y="4"/>
                  </a:cubicBezTo>
                  <a:cubicBezTo>
                    <a:pt x="9" y="4"/>
                    <a:pt x="9" y="4"/>
                    <a:pt x="9" y="4"/>
                  </a:cubicBezTo>
                  <a:cubicBezTo>
                    <a:pt x="9" y="4"/>
                    <a:pt x="9" y="3"/>
                    <a:pt x="9" y="3"/>
                  </a:cubicBezTo>
                  <a:cubicBezTo>
                    <a:pt x="9" y="1"/>
                    <a:pt x="9" y="1"/>
                    <a:pt x="9" y="1"/>
                  </a:cubicBezTo>
                  <a:cubicBezTo>
                    <a:pt x="9" y="1"/>
                    <a:pt x="9" y="0"/>
                    <a:pt x="9" y="0"/>
                  </a:cubicBezTo>
                  <a:cubicBezTo>
                    <a:pt x="9" y="0"/>
                    <a:pt x="9" y="0"/>
                    <a:pt x="8" y="0"/>
                  </a:cubicBezTo>
                  <a:close/>
                  <a:moveTo>
                    <a:pt x="8" y="0"/>
                  </a:moveTo>
                  <a:cubicBezTo>
                    <a:pt x="8" y="0"/>
                    <a:pt x="8" y="0"/>
                    <a:pt x="8" y="0"/>
                  </a:cubicBezTo>
                </a:path>
              </a:pathLst>
            </a:custGeom>
            <a:grpFill/>
            <a:ln w="9525">
              <a:noFill/>
              <a:round/>
            </a:ln>
          </p:spPr>
          <p:txBody>
            <a:bodyPr vert="horz" wrap="square" lIns="121920" tIns="60960" rIns="121920" bIns="60960" numCol="1" anchor="t" anchorCtr="0" compatLnSpc="1"/>
            <a:lstStyle/>
            <a:p>
              <a:endParaRPr lang="en-US" sz="2400" dirty="0">
                <a:cs typeface="+mn-ea"/>
                <a:sym typeface="+mn-lt"/>
              </a:endParaRPr>
            </a:p>
          </p:txBody>
        </p:sp>
        <p:sp>
          <p:nvSpPr>
            <p:cNvPr id="146" name="Freeform 49"/>
            <p:cNvSpPr>
              <a:spLocks noEditPoints="1"/>
            </p:cNvSpPr>
            <p:nvPr/>
          </p:nvSpPr>
          <p:spPr bwMode="auto">
            <a:xfrm>
              <a:off x="1685925" y="1700213"/>
              <a:ext cx="53975" cy="53975"/>
            </a:xfrm>
            <a:custGeom>
              <a:avLst/>
              <a:gdLst/>
              <a:ahLst/>
              <a:cxnLst>
                <a:cxn ang="0">
                  <a:pos x="14" y="7"/>
                </a:cxn>
                <a:cxn ang="0">
                  <a:pos x="7" y="14"/>
                </a:cxn>
                <a:cxn ang="0">
                  <a:pos x="0" y="7"/>
                </a:cxn>
                <a:cxn ang="0">
                  <a:pos x="7" y="0"/>
                </a:cxn>
                <a:cxn ang="0">
                  <a:pos x="14" y="7"/>
                </a:cxn>
                <a:cxn ang="0">
                  <a:pos x="14" y="7"/>
                </a:cxn>
                <a:cxn ang="0">
                  <a:pos x="14" y="7"/>
                </a:cxn>
              </a:cxnLst>
              <a:rect l="0" t="0" r="r" b="b"/>
              <a:pathLst>
                <a:path w="14" h="14">
                  <a:moveTo>
                    <a:pt x="14" y="7"/>
                  </a:moveTo>
                  <a:cubicBezTo>
                    <a:pt x="14" y="11"/>
                    <a:pt x="11" y="14"/>
                    <a:pt x="7" y="14"/>
                  </a:cubicBezTo>
                  <a:cubicBezTo>
                    <a:pt x="3" y="14"/>
                    <a:pt x="0" y="11"/>
                    <a:pt x="0" y="7"/>
                  </a:cubicBezTo>
                  <a:cubicBezTo>
                    <a:pt x="0" y="3"/>
                    <a:pt x="3" y="0"/>
                    <a:pt x="7" y="0"/>
                  </a:cubicBezTo>
                  <a:cubicBezTo>
                    <a:pt x="11" y="0"/>
                    <a:pt x="14" y="3"/>
                    <a:pt x="14" y="7"/>
                  </a:cubicBezTo>
                  <a:close/>
                  <a:moveTo>
                    <a:pt x="14" y="7"/>
                  </a:moveTo>
                  <a:cubicBezTo>
                    <a:pt x="14" y="7"/>
                    <a:pt x="14" y="7"/>
                    <a:pt x="14" y="7"/>
                  </a:cubicBezTo>
                </a:path>
              </a:pathLst>
            </a:custGeom>
            <a:grpFill/>
            <a:ln w="9525">
              <a:noFill/>
              <a:round/>
            </a:ln>
          </p:spPr>
          <p:txBody>
            <a:bodyPr vert="horz" wrap="square" lIns="121920" tIns="60960" rIns="121920" bIns="60960" numCol="1" anchor="t" anchorCtr="0" compatLnSpc="1"/>
            <a:lstStyle/>
            <a:p>
              <a:endParaRPr lang="en-US" sz="2400" dirty="0">
                <a:cs typeface="+mn-ea"/>
                <a:sym typeface="+mn-lt"/>
              </a:endParaRPr>
            </a:p>
          </p:txBody>
        </p:sp>
        <p:sp>
          <p:nvSpPr>
            <p:cNvPr id="147" name="Freeform 50"/>
            <p:cNvSpPr>
              <a:spLocks noEditPoints="1"/>
            </p:cNvSpPr>
            <p:nvPr/>
          </p:nvSpPr>
          <p:spPr bwMode="auto">
            <a:xfrm>
              <a:off x="1658938" y="1770063"/>
              <a:ext cx="107950" cy="201613"/>
            </a:xfrm>
            <a:custGeom>
              <a:avLst/>
              <a:gdLst/>
              <a:ahLst/>
              <a:cxnLst>
                <a:cxn ang="0">
                  <a:pos x="25" y="26"/>
                </a:cxn>
                <a:cxn ang="0">
                  <a:pos x="28" y="23"/>
                </a:cxn>
                <a:cxn ang="0">
                  <a:pos x="20" y="0"/>
                </a:cxn>
                <a:cxn ang="0">
                  <a:pos x="14" y="8"/>
                </a:cxn>
                <a:cxn ang="0">
                  <a:pos x="8" y="0"/>
                </a:cxn>
                <a:cxn ang="0">
                  <a:pos x="0" y="23"/>
                </a:cxn>
                <a:cxn ang="0">
                  <a:pos x="3" y="26"/>
                </a:cxn>
                <a:cxn ang="0">
                  <a:pos x="6" y="23"/>
                </a:cxn>
                <a:cxn ang="0">
                  <a:pos x="7" y="13"/>
                </a:cxn>
                <a:cxn ang="0">
                  <a:pos x="7" y="22"/>
                </a:cxn>
                <a:cxn ang="0">
                  <a:pos x="8" y="26"/>
                </a:cxn>
                <a:cxn ang="0">
                  <a:pos x="8" y="49"/>
                </a:cxn>
                <a:cxn ang="0">
                  <a:pos x="11" y="52"/>
                </a:cxn>
                <a:cxn ang="0">
                  <a:pos x="14" y="49"/>
                </a:cxn>
                <a:cxn ang="0">
                  <a:pos x="14" y="49"/>
                </a:cxn>
                <a:cxn ang="0">
                  <a:pos x="17" y="52"/>
                </a:cxn>
                <a:cxn ang="0">
                  <a:pos x="20" y="49"/>
                </a:cxn>
                <a:cxn ang="0">
                  <a:pos x="20" y="25"/>
                </a:cxn>
                <a:cxn ang="0">
                  <a:pos x="21" y="22"/>
                </a:cxn>
                <a:cxn ang="0">
                  <a:pos x="21" y="12"/>
                </a:cxn>
                <a:cxn ang="0">
                  <a:pos x="22" y="23"/>
                </a:cxn>
                <a:cxn ang="0">
                  <a:pos x="25" y="26"/>
                </a:cxn>
                <a:cxn ang="0">
                  <a:pos x="25" y="26"/>
                </a:cxn>
                <a:cxn ang="0">
                  <a:pos x="25" y="26"/>
                </a:cxn>
              </a:cxnLst>
              <a:rect l="0" t="0" r="r" b="b"/>
              <a:pathLst>
                <a:path w="28" h="52">
                  <a:moveTo>
                    <a:pt x="25" y="26"/>
                  </a:moveTo>
                  <a:cubicBezTo>
                    <a:pt x="26" y="26"/>
                    <a:pt x="28" y="24"/>
                    <a:pt x="28" y="23"/>
                  </a:cubicBezTo>
                  <a:cubicBezTo>
                    <a:pt x="28" y="8"/>
                    <a:pt x="23" y="2"/>
                    <a:pt x="20" y="0"/>
                  </a:cubicBezTo>
                  <a:cubicBezTo>
                    <a:pt x="14" y="8"/>
                    <a:pt x="14" y="8"/>
                    <a:pt x="14" y="8"/>
                  </a:cubicBezTo>
                  <a:cubicBezTo>
                    <a:pt x="8" y="0"/>
                    <a:pt x="8" y="0"/>
                    <a:pt x="8" y="0"/>
                  </a:cubicBezTo>
                  <a:cubicBezTo>
                    <a:pt x="5" y="2"/>
                    <a:pt x="0" y="8"/>
                    <a:pt x="0" y="23"/>
                  </a:cubicBezTo>
                  <a:cubicBezTo>
                    <a:pt x="0" y="25"/>
                    <a:pt x="1" y="26"/>
                    <a:pt x="3" y="26"/>
                  </a:cubicBezTo>
                  <a:cubicBezTo>
                    <a:pt x="5" y="26"/>
                    <a:pt x="6" y="25"/>
                    <a:pt x="6" y="23"/>
                  </a:cubicBezTo>
                  <a:cubicBezTo>
                    <a:pt x="6" y="19"/>
                    <a:pt x="6" y="15"/>
                    <a:pt x="7" y="13"/>
                  </a:cubicBezTo>
                  <a:cubicBezTo>
                    <a:pt x="7" y="22"/>
                    <a:pt x="7" y="22"/>
                    <a:pt x="7" y="22"/>
                  </a:cubicBezTo>
                  <a:cubicBezTo>
                    <a:pt x="7" y="23"/>
                    <a:pt x="7" y="25"/>
                    <a:pt x="8" y="26"/>
                  </a:cubicBezTo>
                  <a:cubicBezTo>
                    <a:pt x="8" y="49"/>
                    <a:pt x="8" y="49"/>
                    <a:pt x="8" y="49"/>
                  </a:cubicBezTo>
                  <a:cubicBezTo>
                    <a:pt x="8" y="51"/>
                    <a:pt x="9" y="52"/>
                    <a:pt x="11" y="52"/>
                  </a:cubicBezTo>
                  <a:cubicBezTo>
                    <a:pt x="12" y="52"/>
                    <a:pt x="14" y="51"/>
                    <a:pt x="14" y="49"/>
                  </a:cubicBezTo>
                  <a:cubicBezTo>
                    <a:pt x="14" y="49"/>
                    <a:pt x="14" y="49"/>
                    <a:pt x="14" y="49"/>
                  </a:cubicBezTo>
                  <a:cubicBezTo>
                    <a:pt x="14" y="51"/>
                    <a:pt x="15" y="52"/>
                    <a:pt x="17" y="52"/>
                  </a:cubicBezTo>
                  <a:cubicBezTo>
                    <a:pt x="18" y="52"/>
                    <a:pt x="20" y="51"/>
                    <a:pt x="20" y="49"/>
                  </a:cubicBezTo>
                  <a:cubicBezTo>
                    <a:pt x="20" y="25"/>
                    <a:pt x="20" y="25"/>
                    <a:pt x="20" y="25"/>
                  </a:cubicBezTo>
                  <a:cubicBezTo>
                    <a:pt x="20" y="24"/>
                    <a:pt x="21" y="23"/>
                    <a:pt x="21" y="22"/>
                  </a:cubicBezTo>
                  <a:cubicBezTo>
                    <a:pt x="21" y="12"/>
                    <a:pt x="21" y="12"/>
                    <a:pt x="21" y="12"/>
                  </a:cubicBezTo>
                  <a:cubicBezTo>
                    <a:pt x="21" y="15"/>
                    <a:pt x="22" y="18"/>
                    <a:pt x="22" y="23"/>
                  </a:cubicBezTo>
                  <a:cubicBezTo>
                    <a:pt x="22" y="24"/>
                    <a:pt x="23" y="26"/>
                    <a:pt x="25" y="26"/>
                  </a:cubicBezTo>
                  <a:close/>
                  <a:moveTo>
                    <a:pt x="25" y="26"/>
                  </a:moveTo>
                  <a:cubicBezTo>
                    <a:pt x="25" y="26"/>
                    <a:pt x="25" y="26"/>
                    <a:pt x="25" y="26"/>
                  </a:cubicBezTo>
                </a:path>
              </a:pathLst>
            </a:custGeom>
            <a:grpFill/>
            <a:ln w="9525">
              <a:noFill/>
              <a:round/>
            </a:ln>
          </p:spPr>
          <p:txBody>
            <a:bodyPr vert="horz" wrap="square" lIns="121920" tIns="60960" rIns="121920" bIns="60960" numCol="1" anchor="t" anchorCtr="0" compatLnSpc="1"/>
            <a:lstStyle/>
            <a:p>
              <a:endParaRPr lang="en-US" sz="2400" dirty="0">
                <a:cs typeface="+mn-ea"/>
                <a:sym typeface="+mn-lt"/>
              </a:endParaRPr>
            </a:p>
          </p:txBody>
        </p:sp>
        <p:sp>
          <p:nvSpPr>
            <p:cNvPr id="148" name="Freeform 51"/>
            <p:cNvSpPr>
              <a:spLocks noEditPoints="1"/>
            </p:cNvSpPr>
            <p:nvPr/>
          </p:nvSpPr>
          <p:spPr bwMode="auto">
            <a:xfrm>
              <a:off x="1698625" y="1758950"/>
              <a:ext cx="33338" cy="15875"/>
            </a:xfrm>
            <a:custGeom>
              <a:avLst/>
              <a:gdLst/>
              <a:ahLst/>
              <a:cxnLst>
                <a:cxn ang="0">
                  <a:pos x="7" y="0"/>
                </a:cxn>
                <a:cxn ang="0">
                  <a:pos x="6" y="1"/>
                </a:cxn>
                <a:cxn ang="0">
                  <a:pos x="4" y="0"/>
                </a:cxn>
                <a:cxn ang="0">
                  <a:pos x="2" y="1"/>
                </a:cxn>
                <a:cxn ang="0">
                  <a:pos x="1" y="0"/>
                </a:cxn>
                <a:cxn ang="0">
                  <a:pos x="0" y="0"/>
                </a:cxn>
                <a:cxn ang="0">
                  <a:pos x="0" y="1"/>
                </a:cxn>
                <a:cxn ang="0">
                  <a:pos x="0" y="3"/>
                </a:cxn>
                <a:cxn ang="0">
                  <a:pos x="0" y="4"/>
                </a:cxn>
                <a:cxn ang="0">
                  <a:pos x="0" y="4"/>
                </a:cxn>
                <a:cxn ang="0">
                  <a:pos x="2" y="3"/>
                </a:cxn>
                <a:cxn ang="0">
                  <a:pos x="4" y="4"/>
                </a:cxn>
                <a:cxn ang="0">
                  <a:pos x="5" y="3"/>
                </a:cxn>
                <a:cxn ang="0">
                  <a:pos x="7" y="4"/>
                </a:cxn>
                <a:cxn ang="0">
                  <a:pos x="8" y="4"/>
                </a:cxn>
                <a:cxn ang="0">
                  <a:pos x="9" y="3"/>
                </a:cxn>
                <a:cxn ang="0">
                  <a:pos x="9" y="1"/>
                </a:cxn>
                <a:cxn ang="0">
                  <a:pos x="8" y="0"/>
                </a:cxn>
                <a:cxn ang="0">
                  <a:pos x="7" y="0"/>
                </a:cxn>
                <a:cxn ang="0">
                  <a:pos x="7" y="0"/>
                </a:cxn>
                <a:cxn ang="0">
                  <a:pos x="7" y="0"/>
                </a:cxn>
              </a:cxnLst>
              <a:rect l="0" t="0" r="r" b="b"/>
              <a:pathLst>
                <a:path w="9" h="4">
                  <a:moveTo>
                    <a:pt x="7" y="0"/>
                  </a:moveTo>
                  <a:cubicBezTo>
                    <a:pt x="6" y="1"/>
                    <a:pt x="6" y="1"/>
                    <a:pt x="6" y="1"/>
                  </a:cubicBezTo>
                  <a:cubicBezTo>
                    <a:pt x="5" y="0"/>
                    <a:pt x="5" y="0"/>
                    <a:pt x="4" y="0"/>
                  </a:cubicBezTo>
                  <a:cubicBezTo>
                    <a:pt x="3" y="0"/>
                    <a:pt x="3" y="0"/>
                    <a:pt x="2" y="1"/>
                  </a:cubicBezTo>
                  <a:cubicBezTo>
                    <a:pt x="1" y="0"/>
                    <a:pt x="1" y="0"/>
                    <a:pt x="1" y="0"/>
                  </a:cubicBezTo>
                  <a:cubicBezTo>
                    <a:pt x="0" y="0"/>
                    <a:pt x="0" y="0"/>
                    <a:pt x="0" y="0"/>
                  </a:cubicBezTo>
                  <a:cubicBezTo>
                    <a:pt x="0" y="0"/>
                    <a:pt x="0" y="1"/>
                    <a:pt x="0" y="1"/>
                  </a:cubicBezTo>
                  <a:cubicBezTo>
                    <a:pt x="0" y="3"/>
                    <a:pt x="0" y="3"/>
                    <a:pt x="0" y="3"/>
                  </a:cubicBezTo>
                  <a:cubicBezTo>
                    <a:pt x="0" y="3"/>
                    <a:pt x="0" y="4"/>
                    <a:pt x="0" y="4"/>
                  </a:cubicBezTo>
                  <a:cubicBezTo>
                    <a:pt x="0" y="4"/>
                    <a:pt x="0" y="4"/>
                    <a:pt x="0" y="4"/>
                  </a:cubicBezTo>
                  <a:cubicBezTo>
                    <a:pt x="1" y="4"/>
                    <a:pt x="2" y="3"/>
                    <a:pt x="2" y="3"/>
                  </a:cubicBezTo>
                  <a:cubicBezTo>
                    <a:pt x="3" y="4"/>
                    <a:pt x="3" y="4"/>
                    <a:pt x="4" y="4"/>
                  </a:cubicBezTo>
                  <a:cubicBezTo>
                    <a:pt x="5" y="4"/>
                    <a:pt x="5" y="4"/>
                    <a:pt x="5" y="3"/>
                  </a:cubicBezTo>
                  <a:cubicBezTo>
                    <a:pt x="6" y="3"/>
                    <a:pt x="7" y="4"/>
                    <a:pt x="7" y="4"/>
                  </a:cubicBezTo>
                  <a:cubicBezTo>
                    <a:pt x="8" y="4"/>
                    <a:pt x="8" y="4"/>
                    <a:pt x="8" y="4"/>
                  </a:cubicBezTo>
                  <a:cubicBezTo>
                    <a:pt x="8" y="4"/>
                    <a:pt x="9" y="3"/>
                    <a:pt x="9" y="3"/>
                  </a:cubicBezTo>
                  <a:cubicBezTo>
                    <a:pt x="9" y="1"/>
                    <a:pt x="9" y="1"/>
                    <a:pt x="9" y="1"/>
                  </a:cubicBezTo>
                  <a:cubicBezTo>
                    <a:pt x="9" y="1"/>
                    <a:pt x="8" y="0"/>
                    <a:pt x="8" y="0"/>
                  </a:cubicBezTo>
                  <a:cubicBezTo>
                    <a:pt x="8" y="0"/>
                    <a:pt x="8" y="0"/>
                    <a:pt x="7" y="0"/>
                  </a:cubicBezTo>
                  <a:close/>
                  <a:moveTo>
                    <a:pt x="7" y="0"/>
                  </a:moveTo>
                  <a:cubicBezTo>
                    <a:pt x="7" y="0"/>
                    <a:pt x="7" y="0"/>
                    <a:pt x="7" y="0"/>
                  </a:cubicBezTo>
                </a:path>
              </a:pathLst>
            </a:custGeom>
            <a:grpFill/>
            <a:ln w="9525">
              <a:noFill/>
              <a:round/>
            </a:ln>
          </p:spPr>
          <p:txBody>
            <a:bodyPr vert="horz" wrap="square" lIns="121920" tIns="60960" rIns="121920" bIns="60960" numCol="1" anchor="t" anchorCtr="0" compatLnSpc="1"/>
            <a:lstStyle/>
            <a:p>
              <a:endParaRPr lang="en-US" sz="2400" dirty="0">
                <a:cs typeface="+mn-ea"/>
                <a:sym typeface="+mn-lt"/>
              </a:endParaRPr>
            </a:p>
          </p:txBody>
        </p:sp>
        <p:sp>
          <p:nvSpPr>
            <p:cNvPr id="149" name="Freeform 52"/>
            <p:cNvSpPr>
              <a:spLocks noEditPoints="1"/>
            </p:cNvSpPr>
            <p:nvPr/>
          </p:nvSpPr>
          <p:spPr bwMode="auto">
            <a:xfrm>
              <a:off x="1820863" y="1700213"/>
              <a:ext cx="55563" cy="53975"/>
            </a:xfrm>
            <a:custGeom>
              <a:avLst/>
              <a:gdLst/>
              <a:ahLst/>
              <a:cxnLst>
                <a:cxn ang="0">
                  <a:pos x="14" y="7"/>
                </a:cxn>
                <a:cxn ang="0">
                  <a:pos x="7" y="14"/>
                </a:cxn>
                <a:cxn ang="0">
                  <a:pos x="0" y="7"/>
                </a:cxn>
                <a:cxn ang="0">
                  <a:pos x="7" y="0"/>
                </a:cxn>
                <a:cxn ang="0">
                  <a:pos x="14" y="7"/>
                </a:cxn>
                <a:cxn ang="0">
                  <a:pos x="14" y="7"/>
                </a:cxn>
                <a:cxn ang="0">
                  <a:pos x="14" y="7"/>
                </a:cxn>
              </a:cxnLst>
              <a:rect l="0" t="0" r="r" b="b"/>
              <a:pathLst>
                <a:path w="14" h="14">
                  <a:moveTo>
                    <a:pt x="14" y="7"/>
                  </a:moveTo>
                  <a:cubicBezTo>
                    <a:pt x="14" y="11"/>
                    <a:pt x="11" y="14"/>
                    <a:pt x="7" y="14"/>
                  </a:cubicBezTo>
                  <a:cubicBezTo>
                    <a:pt x="3" y="14"/>
                    <a:pt x="0" y="11"/>
                    <a:pt x="0" y="7"/>
                  </a:cubicBezTo>
                  <a:cubicBezTo>
                    <a:pt x="0" y="3"/>
                    <a:pt x="3" y="0"/>
                    <a:pt x="7" y="0"/>
                  </a:cubicBezTo>
                  <a:cubicBezTo>
                    <a:pt x="11" y="0"/>
                    <a:pt x="14" y="3"/>
                    <a:pt x="14" y="7"/>
                  </a:cubicBezTo>
                  <a:close/>
                  <a:moveTo>
                    <a:pt x="14" y="7"/>
                  </a:moveTo>
                  <a:cubicBezTo>
                    <a:pt x="14" y="7"/>
                    <a:pt x="14" y="7"/>
                    <a:pt x="14" y="7"/>
                  </a:cubicBezTo>
                </a:path>
              </a:pathLst>
            </a:custGeom>
            <a:grpFill/>
            <a:ln w="9525">
              <a:noFill/>
              <a:round/>
            </a:ln>
          </p:spPr>
          <p:txBody>
            <a:bodyPr vert="horz" wrap="square" lIns="121920" tIns="60960" rIns="121920" bIns="60960" numCol="1" anchor="t" anchorCtr="0" compatLnSpc="1"/>
            <a:lstStyle/>
            <a:p>
              <a:endParaRPr lang="en-US" sz="2400" dirty="0">
                <a:cs typeface="+mn-ea"/>
                <a:sym typeface="+mn-lt"/>
              </a:endParaRPr>
            </a:p>
          </p:txBody>
        </p:sp>
        <p:sp>
          <p:nvSpPr>
            <p:cNvPr id="150" name="Freeform 53"/>
            <p:cNvSpPr>
              <a:spLocks noEditPoints="1"/>
            </p:cNvSpPr>
            <p:nvPr/>
          </p:nvSpPr>
          <p:spPr bwMode="auto">
            <a:xfrm>
              <a:off x="1793875" y="1770063"/>
              <a:ext cx="109538" cy="201613"/>
            </a:xfrm>
            <a:custGeom>
              <a:avLst/>
              <a:gdLst/>
              <a:ahLst/>
              <a:cxnLst>
                <a:cxn ang="0">
                  <a:pos x="20" y="0"/>
                </a:cxn>
                <a:cxn ang="0">
                  <a:pos x="14" y="8"/>
                </a:cxn>
                <a:cxn ang="0">
                  <a:pos x="8" y="0"/>
                </a:cxn>
                <a:cxn ang="0">
                  <a:pos x="0" y="23"/>
                </a:cxn>
                <a:cxn ang="0">
                  <a:pos x="3" y="26"/>
                </a:cxn>
                <a:cxn ang="0">
                  <a:pos x="6" y="23"/>
                </a:cxn>
                <a:cxn ang="0">
                  <a:pos x="7" y="13"/>
                </a:cxn>
                <a:cxn ang="0">
                  <a:pos x="7" y="22"/>
                </a:cxn>
                <a:cxn ang="0">
                  <a:pos x="8" y="26"/>
                </a:cxn>
                <a:cxn ang="0">
                  <a:pos x="8" y="49"/>
                </a:cxn>
                <a:cxn ang="0">
                  <a:pos x="11" y="52"/>
                </a:cxn>
                <a:cxn ang="0">
                  <a:pos x="14" y="49"/>
                </a:cxn>
                <a:cxn ang="0">
                  <a:pos x="14" y="49"/>
                </a:cxn>
                <a:cxn ang="0">
                  <a:pos x="17" y="52"/>
                </a:cxn>
                <a:cxn ang="0">
                  <a:pos x="20" y="49"/>
                </a:cxn>
                <a:cxn ang="0">
                  <a:pos x="20" y="25"/>
                </a:cxn>
                <a:cxn ang="0">
                  <a:pos x="21" y="22"/>
                </a:cxn>
                <a:cxn ang="0">
                  <a:pos x="21" y="12"/>
                </a:cxn>
                <a:cxn ang="0">
                  <a:pos x="22" y="23"/>
                </a:cxn>
                <a:cxn ang="0">
                  <a:pos x="25" y="26"/>
                </a:cxn>
                <a:cxn ang="0">
                  <a:pos x="28" y="23"/>
                </a:cxn>
                <a:cxn ang="0">
                  <a:pos x="20" y="0"/>
                </a:cxn>
                <a:cxn ang="0">
                  <a:pos x="20" y="0"/>
                </a:cxn>
                <a:cxn ang="0">
                  <a:pos x="20" y="0"/>
                </a:cxn>
              </a:cxnLst>
              <a:rect l="0" t="0" r="r" b="b"/>
              <a:pathLst>
                <a:path w="28" h="52">
                  <a:moveTo>
                    <a:pt x="20" y="0"/>
                  </a:moveTo>
                  <a:cubicBezTo>
                    <a:pt x="14" y="8"/>
                    <a:pt x="14" y="8"/>
                    <a:pt x="14" y="8"/>
                  </a:cubicBezTo>
                  <a:cubicBezTo>
                    <a:pt x="8" y="0"/>
                    <a:pt x="8" y="0"/>
                    <a:pt x="8" y="0"/>
                  </a:cubicBezTo>
                  <a:cubicBezTo>
                    <a:pt x="5" y="2"/>
                    <a:pt x="0" y="8"/>
                    <a:pt x="0" y="23"/>
                  </a:cubicBezTo>
                  <a:cubicBezTo>
                    <a:pt x="0" y="25"/>
                    <a:pt x="1" y="26"/>
                    <a:pt x="3" y="26"/>
                  </a:cubicBezTo>
                  <a:cubicBezTo>
                    <a:pt x="5" y="26"/>
                    <a:pt x="6" y="25"/>
                    <a:pt x="6" y="23"/>
                  </a:cubicBezTo>
                  <a:cubicBezTo>
                    <a:pt x="6" y="19"/>
                    <a:pt x="6" y="15"/>
                    <a:pt x="7" y="13"/>
                  </a:cubicBezTo>
                  <a:cubicBezTo>
                    <a:pt x="7" y="22"/>
                    <a:pt x="7" y="22"/>
                    <a:pt x="7" y="22"/>
                  </a:cubicBezTo>
                  <a:cubicBezTo>
                    <a:pt x="7" y="23"/>
                    <a:pt x="7" y="25"/>
                    <a:pt x="8" y="26"/>
                  </a:cubicBezTo>
                  <a:cubicBezTo>
                    <a:pt x="8" y="49"/>
                    <a:pt x="8" y="49"/>
                    <a:pt x="8" y="49"/>
                  </a:cubicBezTo>
                  <a:cubicBezTo>
                    <a:pt x="8" y="51"/>
                    <a:pt x="9" y="52"/>
                    <a:pt x="11" y="52"/>
                  </a:cubicBezTo>
                  <a:cubicBezTo>
                    <a:pt x="12" y="52"/>
                    <a:pt x="14" y="51"/>
                    <a:pt x="14" y="49"/>
                  </a:cubicBezTo>
                  <a:cubicBezTo>
                    <a:pt x="14" y="49"/>
                    <a:pt x="14" y="49"/>
                    <a:pt x="14" y="49"/>
                  </a:cubicBezTo>
                  <a:cubicBezTo>
                    <a:pt x="14" y="51"/>
                    <a:pt x="15" y="52"/>
                    <a:pt x="17" y="52"/>
                  </a:cubicBezTo>
                  <a:cubicBezTo>
                    <a:pt x="19" y="52"/>
                    <a:pt x="20" y="51"/>
                    <a:pt x="20" y="49"/>
                  </a:cubicBezTo>
                  <a:cubicBezTo>
                    <a:pt x="20" y="25"/>
                    <a:pt x="20" y="25"/>
                    <a:pt x="20" y="25"/>
                  </a:cubicBezTo>
                  <a:cubicBezTo>
                    <a:pt x="20" y="24"/>
                    <a:pt x="21" y="23"/>
                    <a:pt x="21" y="22"/>
                  </a:cubicBezTo>
                  <a:cubicBezTo>
                    <a:pt x="21" y="12"/>
                    <a:pt x="21" y="12"/>
                    <a:pt x="21" y="12"/>
                  </a:cubicBezTo>
                  <a:cubicBezTo>
                    <a:pt x="22" y="15"/>
                    <a:pt x="22" y="18"/>
                    <a:pt x="22" y="23"/>
                  </a:cubicBezTo>
                  <a:cubicBezTo>
                    <a:pt x="22" y="24"/>
                    <a:pt x="23" y="26"/>
                    <a:pt x="25" y="26"/>
                  </a:cubicBezTo>
                  <a:cubicBezTo>
                    <a:pt x="26" y="26"/>
                    <a:pt x="28" y="24"/>
                    <a:pt x="28" y="23"/>
                  </a:cubicBezTo>
                  <a:cubicBezTo>
                    <a:pt x="28" y="8"/>
                    <a:pt x="23" y="2"/>
                    <a:pt x="20" y="0"/>
                  </a:cubicBezTo>
                  <a:close/>
                  <a:moveTo>
                    <a:pt x="20" y="0"/>
                  </a:moveTo>
                  <a:cubicBezTo>
                    <a:pt x="20" y="0"/>
                    <a:pt x="20" y="0"/>
                    <a:pt x="20" y="0"/>
                  </a:cubicBezTo>
                </a:path>
              </a:pathLst>
            </a:custGeom>
            <a:grpFill/>
            <a:ln w="9525">
              <a:noFill/>
              <a:round/>
            </a:ln>
          </p:spPr>
          <p:txBody>
            <a:bodyPr vert="horz" wrap="square" lIns="121920" tIns="60960" rIns="121920" bIns="60960" numCol="1" anchor="t" anchorCtr="0" compatLnSpc="1"/>
            <a:lstStyle/>
            <a:p>
              <a:endParaRPr lang="en-US" sz="2400" dirty="0">
                <a:cs typeface="+mn-ea"/>
                <a:sym typeface="+mn-lt"/>
              </a:endParaRPr>
            </a:p>
          </p:txBody>
        </p:sp>
        <p:sp>
          <p:nvSpPr>
            <p:cNvPr id="151" name="Freeform 54"/>
            <p:cNvSpPr>
              <a:spLocks noEditPoints="1"/>
            </p:cNvSpPr>
            <p:nvPr/>
          </p:nvSpPr>
          <p:spPr bwMode="auto">
            <a:xfrm>
              <a:off x="1828800" y="1758950"/>
              <a:ext cx="34925" cy="15875"/>
            </a:xfrm>
            <a:custGeom>
              <a:avLst/>
              <a:gdLst/>
              <a:ahLst/>
              <a:cxnLst>
                <a:cxn ang="0">
                  <a:pos x="8" y="0"/>
                </a:cxn>
                <a:cxn ang="0">
                  <a:pos x="7" y="1"/>
                </a:cxn>
                <a:cxn ang="0">
                  <a:pos x="5" y="0"/>
                </a:cxn>
                <a:cxn ang="0">
                  <a:pos x="3" y="1"/>
                </a:cxn>
                <a:cxn ang="0">
                  <a:pos x="2" y="0"/>
                </a:cxn>
                <a:cxn ang="0">
                  <a:pos x="1" y="0"/>
                </a:cxn>
                <a:cxn ang="0">
                  <a:pos x="0" y="1"/>
                </a:cxn>
                <a:cxn ang="0">
                  <a:pos x="0" y="3"/>
                </a:cxn>
                <a:cxn ang="0">
                  <a:pos x="1" y="4"/>
                </a:cxn>
                <a:cxn ang="0">
                  <a:pos x="2" y="4"/>
                </a:cxn>
                <a:cxn ang="0">
                  <a:pos x="3" y="3"/>
                </a:cxn>
                <a:cxn ang="0">
                  <a:pos x="5" y="4"/>
                </a:cxn>
                <a:cxn ang="0">
                  <a:pos x="6" y="3"/>
                </a:cxn>
                <a:cxn ang="0">
                  <a:pos x="8" y="4"/>
                </a:cxn>
                <a:cxn ang="0">
                  <a:pos x="9" y="4"/>
                </a:cxn>
                <a:cxn ang="0">
                  <a:pos x="9" y="3"/>
                </a:cxn>
                <a:cxn ang="0">
                  <a:pos x="9" y="1"/>
                </a:cxn>
                <a:cxn ang="0">
                  <a:pos x="9" y="0"/>
                </a:cxn>
                <a:cxn ang="0">
                  <a:pos x="8" y="0"/>
                </a:cxn>
                <a:cxn ang="0">
                  <a:pos x="8" y="0"/>
                </a:cxn>
                <a:cxn ang="0">
                  <a:pos x="8" y="0"/>
                </a:cxn>
              </a:cxnLst>
              <a:rect l="0" t="0" r="r" b="b"/>
              <a:pathLst>
                <a:path w="9" h="4">
                  <a:moveTo>
                    <a:pt x="8" y="0"/>
                  </a:moveTo>
                  <a:cubicBezTo>
                    <a:pt x="7" y="1"/>
                    <a:pt x="7" y="1"/>
                    <a:pt x="7" y="1"/>
                  </a:cubicBezTo>
                  <a:cubicBezTo>
                    <a:pt x="6" y="0"/>
                    <a:pt x="6" y="0"/>
                    <a:pt x="5" y="0"/>
                  </a:cubicBezTo>
                  <a:cubicBezTo>
                    <a:pt x="4" y="0"/>
                    <a:pt x="4" y="0"/>
                    <a:pt x="3" y="1"/>
                  </a:cubicBezTo>
                  <a:cubicBezTo>
                    <a:pt x="2" y="0"/>
                    <a:pt x="2" y="0"/>
                    <a:pt x="2" y="0"/>
                  </a:cubicBezTo>
                  <a:cubicBezTo>
                    <a:pt x="1" y="0"/>
                    <a:pt x="1" y="0"/>
                    <a:pt x="1" y="0"/>
                  </a:cubicBezTo>
                  <a:cubicBezTo>
                    <a:pt x="1" y="0"/>
                    <a:pt x="0" y="1"/>
                    <a:pt x="0" y="1"/>
                  </a:cubicBezTo>
                  <a:cubicBezTo>
                    <a:pt x="0" y="3"/>
                    <a:pt x="0" y="3"/>
                    <a:pt x="0" y="3"/>
                  </a:cubicBezTo>
                  <a:cubicBezTo>
                    <a:pt x="0" y="3"/>
                    <a:pt x="1" y="4"/>
                    <a:pt x="1" y="4"/>
                  </a:cubicBezTo>
                  <a:cubicBezTo>
                    <a:pt x="1" y="4"/>
                    <a:pt x="1" y="4"/>
                    <a:pt x="2" y="4"/>
                  </a:cubicBezTo>
                  <a:cubicBezTo>
                    <a:pt x="2" y="4"/>
                    <a:pt x="3" y="3"/>
                    <a:pt x="3" y="3"/>
                  </a:cubicBezTo>
                  <a:cubicBezTo>
                    <a:pt x="4" y="4"/>
                    <a:pt x="4" y="4"/>
                    <a:pt x="5" y="4"/>
                  </a:cubicBezTo>
                  <a:cubicBezTo>
                    <a:pt x="6" y="4"/>
                    <a:pt x="6" y="4"/>
                    <a:pt x="6" y="3"/>
                  </a:cubicBezTo>
                  <a:cubicBezTo>
                    <a:pt x="7" y="3"/>
                    <a:pt x="8" y="4"/>
                    <a:pt x="8" y="4"/>
                  </a:cubicBezTo>
                  <a:cubicBezTo>
                    <a:pt x="9" y="4"/>
                    <a:pt x="9" y="4"/>
                    <a:pt x="9" y="4"/>
                  </a:cubicBezTo>
                  <a:cubicBezTo>
                    <a:pt x="9" y="4"/>
                    <a:pt x="9" y="3"/>
                    <a:pt x="9" y="3"/>
                  </a:cubicBezTo>
                  <a:cubicBezTo>
                    <a:pt x="9" y="1"/>
                    <a:pt x="9" y="1"/>
                    <a:pt x="9" y="1"/>
                  </a:cubicBezTo>
                  <a:cubicBezTo>
                    <a:pt x="9" y="1"/>
                    <a:pt x="9" y="0"/>
                    <a:pt x="9" y="0"/>
                  </a:cubicBezTo>
                  <a:cubicBezTo>
                    <a:pt x="9" y="0"/>
                    <a:pt x="9" y="0"/>
                    <a:pt x="8" y="0"/>
                  </a:cubicBezTo>
                  <a:close/>
                  <a:moveTo>
                    <a:pt x="8" y="0"/>
                  </a:moveTo>
                  <a:cubicBezTo>
                    <a:pt x="8" y="0"/>
                    <a:pt x="8" y="0"/>
                    <a:pt x="8" y="0"/>
                  </a:cubicBezTo>
                </a:path>
              </a:pathLst>
            </a:custGeom>
            <a:grpFill/>
            <a:ln w="9525">
              <a:noFill/>
              <a:round/>
            </a:ln>
          </p:spPr>
          <p:txBody>
            <a:bodyPr vert="horz" wrap="square" lIns="121920" tIns="60960" rIns="121920" bIns="60960" numCol="1" anchor="t" anchorCtr="0" compatLnSpc="1"/>
            <a:lstStyle/>
            <a:p>
              <a:endParaRPr lang="en-US" sz="2400" dirty="0">
                <a:cs typeface="+mn-ea"/>
                <a:sym typeface="+mn-lt"/>
              </a:endParaRPr>
            </a:p>
          </p:txBody>
        </p:sp>
      </p:grpSp>
      <p:sp>
        <p:nvSpPr>
          <p:cNvPr id="152" name="Text Placeholder 3"/>
          <p:cNvSpPr txBox="1"/>
          <p:nvPr/>
        </p:nvSpPr>
        <p:spPr>
          <a:xfrm>
            <a:off x="8936081" y="3211944"/>
            <a:ext cx="2806699" cy="24622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spcBef>
                <a:spcPct val="20000"/>
              </a:spcBef>
              <a:defRPr/>
            </a:pPr>
            <a:r>
              <a:rPr lang="zh-CN" altLang="en-US" b="1" dirty="0">
                <a:solidFill>
                  <a:schemeClr val="accent2"/>
                </a:solidFill>
                <a:cs typeface="+mn-ea"/>
                <a:sym typeface="+mn-lt"/>
              </a:rPr>
              <a:t>单击编辑标题</a:t>
            </a:r>
            <a:endParaRPr lang="en-US" b="1" dirty="0">
              <a:solidFill>
                <a:schemeClr val="accent2"/>
              </a:solidFill>
              <a:cs typeface="+mn-ea"/>
              <a:sym typeface="+mn-lt"/>
            </a:endParaRPr>
          </a:p>
        </p:txBody>
      </p:sp>
      <p:sp>
        <p:nvSpPr>
          <p:cNvPr id="153" name="Text Placeholder 3"/>
          <p:cNvSpPr txBox="1"/>
          <p:nvPr/>
        </p:nvSpPr>
        <p:spPr>
          <a:xfrm>
            <a:off x="970934" y="3264219"/>
            <a:ext cx="2806699" cy="24622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spcBef>
                <a:spcPct val="20000"/>
              </a:spcBef>
              <a:defRPr/>
            </a:pPr>
            <a:r>
              <a:rPr lang="zh-CN" altLang="en-US" b="1" dirty="0">
                <a:solidFill>
                  <a:schemeClr val="accent1"/>
                </a:solidFill>
                <a:cs typeface="+mn-ea"/>
                <a:sym typeface="+mn-lt"/>
              </a:rPr>
              <a:t>单击编辑标题</a:t>
            </a:r>
            <a:endParaRPr lang="en-US" b="1" dirty="0">
              <a:solidFill>
                <a:schemeClr val="accent1"/>
              </a:solidFill>
              <a:cs typeface="+mn-ea"/>
              <a:sym typeface="+mn-lt"/>
            </a:endParaRPr>
          </a:p>
        </p:txBody>
      </p:sp>
      <p:sp>
        <p:nvSpPr>
          <p:cNvPr id="154" name="Text Placeholder 3"/>
          <p:cNvSpPr txBox="1"/>
          <p:nvPr/>
        </p:nvSpPr>
        <p:spPr>
          <a:xfrm>
            <a:off x="6084992" y="3234540"/>
            <a:ext cx="2806699" cy="24622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spcBef>
                <a:spcPct val="20000"/>
              </a:spcBef>
              <a:defRPr/>
            </a:pPr>
            <a:r>
              <a:rPr lang="zh-CN" altLang="en-US" b="1" dirty="0">
                <a:solidFill>
                  <a:schemeClr val="accent3"/>
                </a:solidFill>
                <a:cs typeface="+mn-ea"/>
                <a:sym typeface="+mn-lt"/>
              </a:rPr>
              <a:t>单击编辑标题</a:t>
            </a:r>
            <a:endParaRPr lang="en-US" b="1" dirty="0">
              <a:solidFill>
                <a:schemeClr val="accent3"/>
              </a:solidFill>
              <a:cs typeface="+mn-ea"/>
              <a:sym typeface="+mn-lt"/>
            </a:endParaRPr>
          </a:p>
        </p:txBody>
      </p:sp>
      <p:sp>
        <p:nvSpPr>
          <p:cNvPr id="155" name="Text Placeholder 3"/>
          <p:cNvSpPr txBox="1"/>
          <p:nvPr/>
        </p:nvSpPr>
        <p:spPr>
          <a:xfrm>
            <a:off x="3506569" y="3211944"/>
            <a:ext cx="2806699" cy="24622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spcBef>
                <a:spcPct val="20000"/>
              </a:spcBef>
              <a:defRPr/>
            </a:pPr>
            <a:r>
              <a:rPr lang="zh-CN" altLang="en-US" b="1" dirty="0">
                <a:solidFill>
                  <a:schemeClr val="accent4"/>
                </a:solidFill>
                <a:cs typeface="+mn-ea"/>
                <a:sym typeface="+mn-lt"/>
              </a:rPr>
              <a:t>单击编辑标题</a:t>
            </a:r>
            <a:endParaRPr lang="en-US" b="1" dirty="0">
              <a:solidFill>
                <a:schemeClr val="accent4"/>
              </a:solidFill>
              <a:cs typeface="+mn-ea"/>
              <a:sym typeface="+mn-lt"/>
            </a:endParaRPr>
          </a:p>
        </p:txBody>
      </p:sp>
      <p:grpSp>
        <p:nvGrpSpPr>
          <p:cNvPr id="45" name="组合 44"/>
          <p:cNvGrpSpPr/>
          <p:nvPr/>
        </p:nvGrpSpPr>
        <p:grpSpPr>
          <a:xfrm>
            <a:off x="0" y="6271000"/>
            <a:ext cx="12192000" cy="612211"/>
            <a:chOff x="0" y="6271000"/>
            <a:chExt cx="12192000" cy="612211"/>
          </a:xfrm>
        </p:grpSpPr>
        <p:sp>
          <p:nvSpPr>
            <p:cNvPr id="46" name="矩形 45"/>
            <p:cNvSpPr/>
            <p:nvPr/>
          </p:nvSpPr>
          <p:spPr>
            <a:xfrm>
              <a:off x="0" y="6271000"/>
              <a:ext cx="12192000" cy="6122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7" name="文本框 46"/>
            <p:cNvSpPr txBox="1"/>
            <p:nvPr/>
          </p:nvSpPr>
          <p:spPr>
            <a:xfrm>
              <a:off x="4194835" y="6353774"/>
              <a:ext cx="3670300" cy="461665"/>
            </a:xfrm>
            <a:prstGeom prst="rect">
              <a:avLst/>
            </a:prstGeom>
            <a:noFill/>
          </p:spPr>
          <p:txBody>
            <a:bodyPr wrap="square" rtlCol="0">
              <a:spAutoFit/>
            </a:bodyPr>
            <a:lstStyle/>
            <a:p>
              <a:pPr algn="ctr"/>
              <a:r>
                <a:rPr lang="zh-CN" altLang="en-US" sz="2400" dirty="0">
                  <a:solidFill>
                    <a:schemeClr val="bg1"/>
                  </a:solidFill>
                  <a:cs typeface="+mn-ea"/>
                  <a:sym typeface="+mn-lt"/>
                </a:rPr>
                <a:t>点击此处编辑标题</a:t>
              </a:r>
              <a:endParaRPr lang="zh-CN" altLang="en-US" sz="2400" dirty="0">
                <a:solidFill>
                  <a:schemeClr val="bg1"/>
                </a:solidFill>
                <a:cs typeface="+mn-ea"/>
                <a:sym typeface="+mn-lt"/>
              </a:endParaRPr>
            </a:p>
          </p:txBody>
        </p:sp>
      </p:grpSp>
      <p:sp>
        <p:nvSpPr>
          <p:cNvPr id="52" name="Footer Text"/>
          <p:cNvSpPr txBox="1"/>
          <p:nvPr/>
        </p:nvSpPr>
        <p:spPr>
          <a:xfrm>
            <a:off x="1576435" y="4516717"/>
            <a:ext cx="9780678" cy="702565"/>
          </a:xfrm>
          <a:prstGeom prst="rect">
            <a:avLst/>
          </a:prstGeom>
          <a:noFill/>
        </p:spPr>
        <p:txBody>
          <a:bodyPr wrap="square" lIns="0" tIns="0" rIns="0" bIns="0" rtlCol="0">
            <a:spAutoFit/>
          </a:bodyPr>
          <a:lstStyle/>
          <a:p>
            <a:pPr>
              <a:lnSpc>
                <a:spcPct val="150000"/>
              </a:lnSpc>
            </a:pPr>
            <a:r>
              <a:rPr lang="zh-CN" altLang="en-US" sz="1865" b="1" dirty="0">
                <a:solidFill>
                  <a:schemeClr val="accent2"/>
                </a:solidFill>
                <a:cs typeface="+mn-ea"/>
                <a:sym typeface="+mn-lt"/>
              </a:rPr>
              <a:t>单击编辑标题</a:t>
            </a:r>
            <a:br>
              <a:rPr lang="en-US" sz="1335" dirty="0">
                <a:solidFill>
                  <a:schemeClr val="tx1">
                    <a:lumMod val="75000"/>
                    <a:lumOff val="25000"/>
                  </a:schemeClr>
                </a:solidFill>
                <a:cs typeface="+mn-ea"/>
                <a:sym typeface="+mn-lt"/>
              </a:rPr>
            </a:br>
            <a:r>
              <a:rPr lang="zh-CN" altLang="en-US" sz="1335" dirty="0">
                <a:solidFill>
                  <a:schemeClr val="tx1">
                    <a:lumMod val="75000"/>
                    <a:lumOff val="25000"/>
                  </a:schemeClr>
                </a:solidFill>
                <a:cs typeface="+mn-ea"/>
                <a:sym typeface="+mn-lt"/>
              </a:rPr>
              <a:t>单击此处可编辑内容单击此处可编辑内容单击此处可编辑内容单击此处可编辑内容单击此处可编辑内容单击此处可编辑</a:t>
            </a:r>
            <a:endParaRPr lang="en-US" sz="1335" dirty="0">
              <a:solidFill>
                <a:schemeClr val="tx1">
                  <a:lumMod val="75000"/>
                  <a:lumOff val="25000"/>
                </a:schemeClr>
              </a:solidFill>
              <a:cs typeface="+mn-ea"/>
              <a:sym typeface="+mn-lt"/>
            </a:endParaRPr>
          </a:p>
        </p:txBody>
      </p:sp>
      <p:sp>
        <p:nvSpPr>
          <p:cNvPr id="3" name="矩形 2"/>
          <p:cNvSpPr/>
          <p:nvPr/>
        </p:nvSpPr>
        <p:spPr>
          <a:xfrm>
            <a:off x="1272209" y="4516717"/>
            <a:ext cx="106017" cy="73872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25"/>
                                        </p:tgtEl>
                                        <p:attrNameLst>
                                          <p:attrName>style.visibility</p:attrName>
                                        </p:attrNameLst>
                                      </p:cBhvr>
                                      <p:to>
                                        <p:strVal val="visible"/>
                                      </p:to>
                                    </p:set>
                                    <p:anim calcmode="lin" valueType="num">
                                      <p:cBhvr>
                                        <p:cTn id="7" dur="500" fill="hold"/>
                                        <p:tgtEl>
                                          <p:spTgt spid="125"/>
                                        </p:tgtEl>
                                        <p:attrNameLst>
                                          <p:attrName>ppt_w</p:attrName>
                                        </p:attrNameLst>
                                      </p:cBhvr>
                                      <p:tavLst>
                                        <p:tav tm="0">
                                          <p:val>
                                            <p:fltVal val="0"/>
                                          </p:val>
                                        </p:tav>
                                        <p:tav tm="100000">
                                          <p:val>
                                            <p:strVal val="#ppt_w"/>
                                          </p:val>
                                        </p:tav>
                                      </p:tavLst>
                                    </p:anim>
                                    <p:anim calcmode="lin" valueType="num">
                                      <p:cBhvr>
                                        <p:cTn id="8" dur="500" fill="hold"/>
                                        <p:tgtEl>
                                          <p:spTgt spid="12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137"/>
                                        </p:tgtEl>
                                        <p:attrNameLst>
                                          <p:attrName>style.visibility</p:attrName>
                                        </p:attrNameLst>
                                      </p:cBhvr>
                                      <p:to>
                                        <p:strVal val="visible"/>
                                      </p:to>
                                    </p:set>
                                    <p:anim calcmode="lin" valueType="num">
                                      <p:cBhvr>
                                        <p:cTn id="12" dur="500" fill="hold"/>
                                        <p:tgtEl>
                                          <p:spTgt spid="137"/>
                                        </p:tgtEl>
                                        <p:attrNameLst>
                                          <p:attrName>ppt_w</p:attrName>
                                        </p:attrNameLst>
                                      </p:cBhvr>
                                      <p:tavLst>
                                        <p:tav tm="0">
                                          <p:val>
                                            <p:fltVal val="0"/>
                                          </p:val>
                                        </p:tav>
                                        <p:tav tm="100000">
                                          <p:val>
                                            <p:strVal val="#ppt_w"/>
                                          </p:val>
                                        </p:tav>
                                      </p:tavLst>
                                    </p:anim>
                                    <p:anim calcmode="lin" valueType="num">
                                      <p:cBhvr>
                                        <p:cTn id="13" dur="500" fill="hold"/>
                                        <p:tgtEl>
                                          <p:spTgt spid="137"/>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nodeType="afterEffect">
                                  <p:stCondLst>
                                    <p:cond delay="0"/>
                                  </p:stCondLst>
                                  <p:childTnLst>
                                    <p:set>
                                      <p:cBhvr>
                                        <p:cTn id="16" dur="1" fill="hold">
                                          <p:stCondLst>
                                            <p:cond delay="0"/>
                                          </p:stCondLst>
                                        </p:cTn>
                                        <p:tgtEl>
                                          <p:spTgt spid="120"/>
                                        </p:tgtEl>
                                        <p:attrNameLst>
                                          <p:attrName>style.visibility</p:attrName>
                                        </p:attrNameLst>
                                      </p:cBhvr>
                                      <p:to>
                                        <p:strVal val="visible"/>
                                      </p:to>
                                    </p:set>
                                    <p:anim calcmode="lin" valueType="num">
                                      <p:cBhvr>
                                        <p:cTn id="17" dur="500" fill="hold"/>
                                        <p:tgtEl>
                                          <p:spTgt spid="120"/>
                                        </p:tgtEl>
                                        <p:attrNameLst>
                                          <p:attrName>ppt_w</p:attrName>
                                        </p:attrNameLst>
                                      </p:cBhvr>
                                      <p:tavLst>
                                        <p:tav tm="0">
                                          <p:val>
                                            <p:fltVal val="0"/>
                                          </p:val>
                                        </p:tav>
                                        <p:tav tm="100000">
                                          <p:val>
                                            <p:strVal val="#ppt_w"/>
                                          </p:val>
                                        </p:tav>
                                      </p:tavLst>
                                    </p:anim>
                                    <p:anim calcmode="lin" valueType="num">
                                      <p:cBhvr>
                                        <p:cTn id="18" dur="500" fill="hold"/>
                                        <p:tgtEl>
                                          <p:spTgt spid="120"/>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nodeType="afterEffect">
                                  <p:stCondLst>
                                    <p:cond delay="0"/>
                                  </p:stCondLst>
                                  <p:childTnLst>
                                    <p:set>
                                      <p:cBhvr>
                                        <p:cTn id="21" dur="1" fill="hold">
                                          <p:stCondLst>
                                            <p:cond delay="0"/>
                                          </p:stCondLst>
                                        </p:cTn>
                                        <p:tgtEl>
                                          <p:spTgt spid="126"/>
                                        </p:tgtEl>
                                        <p:attrNameLst>
                                          <p:attrName>style.visibility</p:attrName>
                                        </p:attrNameLst>
                                      </p:cBhvr>
                                      <p:to>
                                        <p:strVal val="visible"/>
                                      </p:to>
                                    </p:set>
                                    <p:anim calcmode="lin" valueType="num">
                                      <p:cBhvr>
                                        <p:cTn id="22" dur="500" fill="hold"/>
                                        <p:tgtEl>
                                          <p:spTgt spid="126"/>
                                        </p:tgtEl>
                                        <p:attrNameLst>
                                          <p:attrName>ppt_w</p:attrName>
                                        </p:attrNameLst>
                                      </p:cBhvr>
                                      <p:tavLst>
                                        <p:tav tm="0">
                                          <p:val>
                                            <p:fltVal val="0"/>
                                          </p:val>
                                        </p:tav>
                                        <p:tav tm="100000">
                                          <p:val>
                                            <p:strVal val="#ppt_w"/>
                                          </p:val>
                                        </p:tav>
                                      </p:tavLst>
                                    </p:anim>
                                    <p:anim calcmode="lin" valueType="num">
                                      <p:cBhvr>
                                        <p:cTn id="23" dur="500" fill="hold"/>
                                        <p:tgtEl>
                                          <p:spTgt spid="126"/>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2" presetClass="entr" presetSubtype="8" accel="50000" decel="50000" fill="hold" grpId="0" nodeType="afterEffect">
                                  <p:stCondLst>
                                    <p:cond delay="0"/>
                                  </p:stCondLst>
                                  <p:childTnLst>
                                    <p:set>
                                      <p:cBhvr>
                                        <p:cTn id="26" dur="1" fill="hold">
                                          <p:stCondLst>
                                            <p:cond delay="0"/>
                                          </p:stCondLst>
                                        </p:cTn>
                                        <p:tgtEl>
                                          <p:spTgt spid="153"/>
                                        </p:tgtEl>
                                        <p:attrNameLst>
                                          <p:attrName>style.visibility</p:attrName>
                                        </p:attrNameLst>
                                      </p:cBhvr>
                                      <p:to>
                                        <p:strVal val="visible"/>
                                      </p:to>
                                    </p:set>
                                    <p:anim calcmode="lin" valueType="num">
                                      <p:cBhvr additive="base">
                                        <p:cTn id="27" dur="500" fill="hold"/>
                                        <p:tgtEl>
                                          <p:spTgt spid="153"/>
                                        </p:tgtEl>
                                        <p:attrNameLst>
                                          <p:attrName>ppt_x</p:attrName>
                                        </p:attrNameLst>
                                      </p:cBhvr>
                                      <p:tavLst>
                                        <p:tav tm="0">
                                          <p:val>
                                            <p:strVal val="0-#ppt_w/2"/>
                                          </p:val>
                                        </p:tav>
                                        <p:tav tm="100000">
                                          <p:val>
                                            <p:strVal val="#ppt_x"/>
                                          </p:val>
                                        </p:tav>
                                      </p:tavLst>
                                    </p:anim>
                                    <p:anim calcmode="lin" valueType="num">
                                      <p:cBhvr additive="base">
                                        <p:cTn id="28" dur="500" fill="hold"/>
                                        <p:tgtEl>
                                          <p:spTgt spid="153"/>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accel="50000" decel="50000" fill="hold" grpId="0" nodeType="afterEffect">
                                  <p:stCondLst>
                                    <p:cond delay="0"/>
                                  </p:stCondLst>
                                  <p:childTnLst>
                                    <p:set>
                                      <p:cBhvr>
                                        <p:cTn id="31" dur="1" fill="hold">
                                          <p:stCondLst>
                                            <p:cond delay="0"/>
                                          </p:stCondLst>
                                        </p:cTn>
                                        <p:tgtEl>
                                          <p:spTgt spid="152"/>
                                        </p:tgtEl>
                                        <p:attrNameLst>
                                          <p:attrName>style.visibility</p:attrName>
                                        </p:attrNameLst>
                                      </p:cBhvr>
                                      <p:to>
                                        <p:strVal val="visible"/>
                                      </p:to>
                                    </p:set>
                                    <p:anim calcmode="lin" valueType="num">
                                      <p:cBhvr additive="base">
                                        <p:cTn id="32" dur="500" fill="hold"/>
                                        <p:tgtEl>
                                          <p:spTgt spid="152"/>
                                        </p:tgtEl>
                                        <p:attrNameLst>
                                          <p:attrName>ppt_x</p:attrName>
                                        </p:attrNameLst>
                                      </p:cBhvr>
                                      <p:tavLst>
                                        <p:tav tm="0">
                                          <p:val>
                                            <p:strVal val="1+#ppt_w/2"/>
                                          </p:val>
                                        </p:tav>
                                        <p:tav tm="100000">
                                          <p:val>
                                            <p:strVal val="#ppt_x"/>
                                          </p:val>
                                        </p:tav>
                                      </p:tavLst>
                                    </p:anim>
                                    <p:anim calcmode="lin" valueType="num">
                                      <p:cBhvr additive="base">
                                        <p:cTn id="33" dur="500" fill="hold"/>
                                        <p:tgtEl>
                                          <p:spTgt spid="152"/>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accel="50000" decel="50000" fill="hold" grpId="0" nodeType="afterEffect">
                                  <p:stCondLst>
                                    <p:cond delay="0"/>
                                  </p:stCondLst>
                                  <p:childTnLst>
                                    <p:set>
                                      <p:cBhvr>
                                        <p:cTn id="36" dur="1" fill="hold">
                                          <p:stCondLst>
                                            <p:cond delay="0"/>
                                          </p:stCondLst>
                                        </p:cTn>
                                        <p:tgtEl>
                                          <p:spTgt spid="154"/>
                                        </p:tgtEl>
                                        <p:attrNameLst>
                                          <p:attrName>style.visibility</p:attrName>
                                        </p:attrNameLst>
                                      </p:cBhvr>
                                      <p:to>
                                        <p:strVal val="visible"/>
                                      </p:to>
                                    </p:set>
                                    <p:anim calcmode="lin" valueType="num">
                                      <p:cBhvr additive="base">
                                        <p:cTn id="37" dur="500" fill="hold"/>
                                        <p:tgtEl>
                                          <p:spTgt spid="154"/>
                                        </p:tgtEl>
                                        <p:attrNameLst>
                                          <p:attrName>ppt_x</p:attrName>
                                        </p:attrNameLst>
                                      </p:cBhvr>
                                      <p:tavLst>
                                        <p:tav tm="0">
                                          <p:val>
                                            <p:strVal val="1+#ppt_w/2"/>
                                          </p:val>
                                        </p:tav>
                                        <p:tav tm="100000">
                                          <p:val>
                                            <p:strVal val="#ppt_x"/>
                                          </p:val>
                                        </p:tav>
                                      </p:tavLst>
                                    </p:anim>
                                    <p:anim calcmode="lin" valueType="num">
                                      <p:cBhvr additive="base">
                                        <p:cTn id="38" dur="500" fill="hold"/>
                                        <p:tgtEl>
                                          <p:spTgt spid="154"/>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8" accel="50000" decel="50000" fill="hold" grpId="0" nodeType="afterEffect">
                                  <p:stCondLst>
                                    <p:cond delay="0"/>
                                  </p:stCondLst>
                                  <p:childTnLst>
                                    <p:set>
                                      <p:cBhvr>
                                        <p:cTn id="41" dur="1" fill="hold">
                                          <p:stCondLst>
                                            <p:cond delay="0"/>
                                          </p:stCondLst>
                                        </p:cTn>
                                        <p:tgtEl>
                                          <p:spTgt spid="155"/>
                                        </p:tgtEl>
                                        <p:attrNameLst>
                                          <p:attrName>style.visibility</p:attrName>
                                        </p:attrNameLst>
                                      </p:cBhvr>
                                      <p:to>
                                        <p:strVal val="visible"/>
                                      </p:to>
                                    </p:set>
                                    <p:anim calcmode="lin" valueType="num">
                                      <p:cBhvr additive="base">
                                        <p:cTn id="42" dur="500" fill="hold"/>
                                        <p:tgtEl>
                                          <p:spTgt spid="155"/>
                                        </p:tgtEl>
                                        <p:attrNameLst>
                                          <p:attrName>ppt_x</p:attrName>
                                        </p:attrNameLst>
                                      </p:cBhvr>
                                      <p:tavLst>
                                        <p:tav tm="0">
                                          <p:val>
                                            <p:strVal val="0-#ppt_w/2"/>
                                          </p:val>
                                        </p:tav>
                                        <p:tav tm="100000">
                                          <p:val>
                                            <p:strVal val="#ppt_x"/>
                                          </p:val>
                                        </p:tav>
                                      </p:tavLst>
                                    </p:anim>
                                    <p:anim calcmode="lin" valueType="num">
                                      <p:cBhvr additive="base">
                                        <p:cTn id="43" dur="500" fill="hold"/>
                                        <p:tgtEl>
                                          <p:spTgt spid="155"/>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2" presetClass="entr" presetSubtype="8" fill="hold" grpId="0" nodeType="after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wipe(left)">
                                      <p:cBhvr>
                                        <p:cTn id="4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52" grpId="0"/>
      <p:bldP spid="153" grpId="0"/>
      <p:bldP spid="154" grpId="0"/>
      <p:bldP spid="155" grpId="0"/>
      <p:bldP spid="5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16"/>
          <p:cNvSpPr txBox="1"/>
          <p:nvPr/>
        </p:nvSpPr>
        <p:spPr>
          <a:xfrm>
            <a:off x="4064669" y="2430717"/>
            <a:ext cx="4102100" cy="2646878"/>
          </a:xfrm>
          <a:prstGeom prst="rect">
            <a:avLst/>
          </a:prstGeom>
          <a:noFill/>
        </p:spPr>
        <p:txBody>
          <a:bodyPr wrap="square" rtlCol="0">
            <a:spAutoFit/>
          </a:bodyPr>
          <a:lstStyle/>
          <a:p>
            <a:pPr algn="ctr"/>
            <a:r>
              <a:rPr lang="en-US" altLang="zh-CN" sz="16600" dirty="0">
                <a:solidFill>
                  <a:schemeClr val="accent1">
                    <a:lumMod val="40000"/>
                    <a:lumOff val="60000"/>
                  </a:schemeClr>
                </a:solidFill>
                <a:cs typeface="+mn-ea"/>
                <a:sym typeface="+mn-lt"/>
              </a:rPr>
              <a:t>03</a:t>
            </a:r>
            <a:endParaRPr lang="zh-CN" altLang="en-US" sz="16600" dirty="0">
              <a:solidFill>
                <a:schemeClr val="accent1">
                  <a:lumMod val="40000"/>
                  <a:lumOff val="60000"/>
                </a:schemeClr>
              </a:solidFill>
              <a:cs typeface="+mn-ea"/>
              <a:sym typeface="+mn-lt"/>
            </a:endParaRPr>
          </a:p>
        </p:txBody>
      </p:sp>
      <p:grpSp>
        <p:nvGrpSpPr>
          <p:cNvPr id="3" name="组合 2"/>
          <p:cNvGrpSpPr/>
          <p:nvPr/>
        </p:nvGrpSpPr>
        <p:grpSpPr>
          <a:xfrm>
            <a:off x="3223834" y="3358269"/>
            <a:ext cx="5783771" cy="981403"/>
            <a:chOff x="3223834" y="3358269"/>
            <a:chExt cx="5783771" cy="981403"/>
          </a:xfrm>
        </p:grpSpPr>
        <p:sp>
          <p:nvSpPr>
            <p:cNvPr id="16" name="文本框 15"/>
            <p:cNvSpPr txBox="1"/>
            <p:nvPr/>
          </p:nvSpPr>
          <p:spPr>
            <a:xfrm>
              <a:off x="3223834" y="3358269"/>
              <a:ext cx="5783771" cy="769441"/>
            </a:xfrm>
            <a:prstGeom prst="rect">
              <a:avLst/>
            </a:prstGeom>
            <a:noFill/>
          </p:spPr>
          <p:txBody>
            <a:bodyPr wrap="square" rtlCol="0">
              <a:spAutoFit/>
            </a:bodyPr>
            <a:lstStyle/>
            <a:p>
              <a:pPr algn="ctr"/>
              <a:r>
                <a:rPr lang="zh-CN" altLang="en-US" sz="4400" b="1" dirty="0">
                  <a:solidFill>
                    <a:schemeClr val="tx1">
                      <a:lumMod val="75000"/>
                      <a:lumOff val="25000"/>
                    </a:schemeClr>
                  </a:solidFill>
                  <a:cs typeface="+mn-ea"/>
                  <a:sym typeface="+mn-lt"/>
                </a:rPr>
                <a:t>研究思路与方法</a:t>
              </a:r>
              <a:endParaRPr lang="zh-CN" altLang="en-US" sz="4400" b="1" dirty="0">
                <a:solidFill>
                  <a:schemeClr val="tx1">
                    <a:lumMod val="75000"/>
                    <a:lumOff val="25000"/>
                  </a:schemeClr>
                </a:solidFill>
                <a:cs typeface="+mn-ea"/>
                <a:sym typeface="+mn-lt"/>
              </a:endParaRPr>
            </a:p>
          </p:txBody>
        </p:sp>
        <p:sp>
          <p:nvSpPr>
            <p:cNvPr id="20" name="文本框 19"/>
            <p:cNvSpPr txBox="1"/>
            <p:nvPr/>
          </p:nvSpPr>
          <p:spPr>
            <a:xfrm>
              <a:off x="3812362" y="3970340"/>
              <a:ext cx="4606714" cy="369332"/>
            </a:xfrm>
            <a:prstGeom prst="rect">
              <a:avLst/>
            </a:prstGeom>
            <a:noFill/>
          </p:spPr>
          <p:txBody>
            <a:bodyPr wrap="square" rtlCol="0">
              <a:spAutoFit/>
            </a:bodyPr>
            <a:lstStyle/>
            <a:p>
              <a:pPr algn="dist"/>
              <a:r>
                <a:rPr lang="en-US" altLang="zh-CN" dirty="0">
                  <a:cs typeface="+mn-ea"/>
                  <a:sym typeface="+mn-lt"/>
                </a:rPr>
                <a:t>Research ideas and methods</a:t>
              </a:r>
              <a:endParaRPr lang="zh-CN" altLang="en-US" dirty="0">
                <a:solidFill>
                  <a:schemeClr val="tx1">
                    <a:lumMod val="75000"/>
                    <a:lumOff val="25000"/>
                  </a:schemeClr>
                </a:solidFill>
                <a:cs typeface="+mn-ea"/>
                <a:sym typeface="+mn-lt"/>
              </a:endParaRPr>
            </a:p>
          </p:txBody>
        </p:sp>
      </p:grpSp>
      <p:grpSp>
        <p:nvGrpSpPr>
          <p:cNvPr id="12" name="组合 11"/>
          <p:cNvGrpSpPr/>
          <p:nvPr/>
        </p:nvGrpSpPr>
        <p:grpSpPr>
          <a:xfrm>
            <a:off x="-1322855" y="2195900"/>
            <a:ext cx="14877148" cy="2598189"/>
            <a:chOff x="-1322855" y="2195900"/>
            <a:chExt cx="14877148" cy="2598189"/>
          </a:xfrm>
        </p:grpSpPr>
        <p:sp>
          <p:nvSpPr>
            <p:cNvPr id="13" name="椭圆 12"/>
            <p:cNvSpPr/>
            <p:nvPr/>
          </p:nvSpPr>
          <p:spPr>
            <a:xfrm>
              <a:off x="-1322855" y="2430717"/>
              <a:ext cx="2363372" cy="236337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11190921" y="2195900"/>
              <a:ext cx="2363372" cy="236337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Placeholder 1"/>
          <p:cNvSpPr txBox="1"/>
          <p:nvPr/>
        </p:nvSpPr>
        <p:spPr>
          <a:xfrm>
            <a:off x="950383" y="2978431"/>
            <a:ext cx="1801152" cy="6133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en-US" dirty="0">
                <a:solidFill>
                  <a:schemeClr val="tx1">
                    <a:lumMod val="65000"/>
                    <a:lumOff val="35000"/>
                  </a:schemeClr>
                </a:solidFill>
                <a:cs typeface="+mn-ea"/>
                <a:sym typeface="+mn-lt"/>
              </a:rPr>
              <a:t>单击此处可编辑内容单击此处可编辑内容单击此处可编辑内容</a:t>
            </a:r>
            <a:endParaRPr lang="id-ID" dirty="0">
              <a:solidFill>
                <a:schemeClr val="tx1">
                  <a:lumMod val="65000"/>
                  <a:lumOff val="35000"/>
                </a:schemeClr>
              </a:solidFill>
              <a:cs typeface="+mn-ea"/>
              <a:sym typeface="+mn-lt"/>
            </a:endParaRPr>
          </a:p>
        </p:txBody>
      </p:sp>
      <p:sp>
        <p:nvSpPr>
          <p:cNvPr id="33" name="Text Placeholder 1"/>
          <p:cNvSpPr txBox="1"/>
          <p:nvPr/>
        </p:nvSpPr>
        <p:spPr>
          <a:xfrm>
            <a:off x="3450943" y="3023268"/>
            <a:ext cx="2005123" cy="6133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en-US" dirty="0">
                <a:solidFill>
                  <a:schemeClr val="tx1">
                    <a:lumMod val="65000"/>
                    <a:lumOff val="35000"/>
                  </a:schemeClr>
                </a:solidFill>
                <a:cs typeface="+mn-ea"/>
                <a:sym typeface="+mn-lt"/>
              </a:rPr>
              <a:t>单击此处可编辑内容单击此处可编辑内容单击此处可编辑内容</a:t>
            </a:r>
            <a:endParaRPr lang="id-ID" dirty="0">
              <a:solidFill>
                <a:schemeClr val="tx1">
                  <a:lumMod val="65000"/>
                  <a:lumOff val="35000"/>
                </a:schemeClr>
              </a:solidFill>
              <a:cs typeface="+mn-ea"/>
              <a:sym typeface="+mn-lt"/>
            </a:endParaRPr>
          </a:p>
        </p:txBody>
      </p:sp>
      <p:sp>
        <p:nvSpPr>
          <p:cNvPr id="34" name="Text Placeholder 1"/>
          <p:cNvSpPr txBox="1"/>
          <p:nvPr/>
        </p:nvSpPr>
        <p:spPr>
          <a:xfrm>
            <a:off x="6197830" y="3002791"/>
            <a:ext cx="2040419" cy="6133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en-US" dirty="0">
                <a:solidFill>
                  <a:schemeClr val="tx1">
                    <a:lumMod val="65000"/>
                    <a:lumOff val="35000"/>
                  </a:schemeClr>
                </a:solidFill>
                <a:cs typeface="+mn-ea"/>
                <a:sym typeface="+mn-lt"/>
              </a:rPr>
              <a:t>单击此处可编辑内容单击此处可编辑内容单击此处可编辑内容</a:t>
            </a:r>
            <a:endParaRPr lang="id-ID" dirty="0">
              <a:solidFill>
                <a:schemeClr val="tx1">
                  <a:lumMod val="65000"/>
                  <a:lumOff val="35000"/>
                </a:schemeClr>
              </a:solidFill>
              <a:cs typeface="+mn-ea"/>
              <a:sym typeface="+mn-lt"/>
            </a:endParaRPr>
          </a:p>
        </p:txBody>
      </p:sp>
      <p:sp>
        <p:nvSpPr>
          <p:cNvPr id="35" name="Text Placeholder 1"/>
          <p:cNvSpPr txBox="1"/>
          <p:nvPr/>
        </p:nvSpPr>
        <p:spPr>
          <a:xfrm>
            <a:off x="9153548" y="3023268"/>
            <a:ext cx="1941234" cy="6133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en-US" dirty="0">
                <a:solidFill>
                  <a:schemeClr val="tx1">
                    <a:lumMod val="65000"/>
                    <a:lumOff val="35000"/>
                  </a:schemeClr>
                </a:solidFill>
                <a:cs typeface="+mn-ea"/>
                <a:sym typeface="+mn-lt"/>
              </a:rPr>
              <a:t>单击此处可编辑内容单击此处可编辑内容单击此处可编辑内容</a:t>
            </a:r>
            <a:endParaRPr lang="id-ID" dirty="0">
              <a:solidFill>
                <a:schemeClr val="tx1">
                  <a:lumMod val="65000"/>
                  <a:lumOff val="35000"/>
                </a:schemeClr>
              </a:solidFill>
              <a:cs typeface="+mn-ea"/>
              <a:sym typeface="+mn-lt"/>
            </a:endParaRPr>
          </a:p>
        </p:txBody>
      </p:sp>
      <p:grpSp>
        <p:nvGrpSpPr>
          <p:cNvPr id="36" name="Group 1"/>
          <p:cNvGrpSpPr/>
          <p:nvPr/>
        </p:nvGrpSpPr>
        <p:grpSpPr>
          <a:xfrm>
            <a:off x="994236" y="2084966"/>
            <a:ext cx="638053" cy="638053"/>
            <a:chOff x="828046" y="2107553"/>
            <a:chExt cx="638053" cy="638053"/>
          </a:xfrm>
        </p:grpSpPr>
        <p:sp>
          <p:nvSpPr>
            <p:cNvPr id="37" name="Oval 36"/>
            <p:cNvSpPr/>
            <p:nvPr/>
          </p:nvSpPr>
          <p:spPr>
            <a:xfrm>
              <a:off x="828046" y="2107553"/>
              <a:ext cx="638053" cy="6380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sp>
          <p:nvSpPr>
            <p:cNvPr id="38" name="Freeform 21"/>
            <p:cNvSpPr>
              <a:spLocks noEditPoints="1"/>
            </p:cNvSpPr>
            <p:nvPr/>
          </p:nvSpPr>
          <p:spPr bwMode="auto">
            <a:xfrm>
              <a:off x="976983" y="2207167"/>
              <a:ext cx="350770" cy="400652"/>
            </a:xfrm>
            <a:custGeom>
              <a:avLst/>
              <a:gdLst>
                <a:gd name="T0" fmla="*/ 432 w 504"/>
                <a:gd name="T1" fmla="*/ 541 h 577"/>
                <a:gd name="T2" fmla="*/ 407 w 504"/>
                <a:gd name="T3" fmla="*/ 541 h 577"/>
                <a:gd name="T4" fmla="*/ 504 w 504"/>
                <a:gd name="T5" fmla="*/ 361 h 577"/>
                <a:gd name="T6" fmla="*/ 341 w 504"/>
                <a:gd name="T7" fmla="*/ 152 h 577"/>
                <a:gd name="T8" fmla="*/ 382 w 504"/>
                <a:gd name="T9" fmla="*/ 75 h 577"/>
                <a:gd name="T10" fmla="*/ 374 w 504"/>
                <a:gd name="T11" fmla="*/ 50 h 577"/>
                <a:gd name="T12" fmla="*/ 277 w 504"/>
                <a:gd name="T13" fmla="*/ 3 h 577"/>
                <a:gd name="T14" fmla="*/ 263 w 504"/>
                <a:gd name="T15" fmla="*/ 2 h 577"/>
                <a:gd name="T16" fmla="*/ 252 w 504"/>
                <a:gd name="T17" fmla="*/ 12 h 577"/>
                <a:gd name="T18" fmla="*/ 137 w 504"/>
                <a:gd name="T19" fmla="*/ 230 h 577"/>
                <a:gd name="T20" fmla="*/ 153 w 504"/>
                <a:gd name="T21" fmla="*/ 280 h 577"/>
                <a:gd name="T22" fmla="*/ 137 w 504"/>
                <a:gd name="T23" fmla="*/ 313 h 577"/>
                <a:gd name="T24" fmla="*/ 202 w 504"/>
                <a:gd name="T25" fmla="*/ 344 h 577"/>
                <a:gd name="T26" fmla="*/ 217 w 504"/>
                <a:gd name="T27" fmla="*/ 312 h 577"/>
                <a:gd name="T28" fmla="*/ 217 w 504"/>
                <a:gd name="T29" fmla="*/ 312 h 577"/>
                <a:gd name="T30" fmla="*/ 267 w 504"/>
                <a:gd name="T31" fmla="*/ 293 h 577"/>
                <a:gd name="T32" fmla="*/ 306 w 504"/>
                <a:gd name="T33" fmla="*/ 219 h 577"/>
                <a:gd name="T34" fmla="*/ 432 w 504"/>
                <a:gd name="T35" fmla="*/ 361 h 577"/>
                <a:gd name="T36" fmla="*/ 288 w 504"/>
                <a:gd name="T37" fmla="*/ 505 h 577"/>
                <a:gd name="T38" fmla="*/ 180 w 504"/>
                <a:gd name="T39" fmla="*/ 469 h 577"/>
                <a:gd name="T40" fmla="*/ 180 w 504"/>
                <a:gd name="T41" fmla="*/ 451 h 577"/>
                <a:gd name="T42" fmla="*/ 198 w 504"/>
                <a:gd name="T43" fmla="*/ 433 h 577"/>
                <a:gd name="T44" fmla="*/ 288 w 504"/>
                <a:gd name="T45" fmla="*/ 433 h 577"/>
                <a:gd name="T46" fmla="*/ 288 w 504"/>
                <a:gd name="T47" fmla="*/ 397 h 577"/>
                <a:gd name="T48" fmla="*/ 149 w 504"/>
                <a:gd name="T49" fmla="*/ 397 h 577"/>
                <a:gd name="T50" fmla="*/ 75 w 504"/>
                <a:gd name="T51" fmla="*/ 397 h 577"/>
                <a:gd name="T52" fmla="*/ 0 w 504"/>
                <a:gd name="T53" fmla="*/ 397 h 577"/>
                <a:gd name="T54" fmla="*/ 0 w 504"/>
                <a:gd name="T55" fmla="*/ 433 h 577"/>
                <a:gd name="T56" fmla="*/ 85 w 504"/>
                <a:gd name="T57" fmla="*/ 433 h 577"/>
                <a:gd name="T58" fmla="*/ 90 w 504"/>
                <a:gd name="T59" fmla="*/ 433 h 577"/>
                <a:gd name="T60" fmla="*/ 108 w 504"/>
                <a:gd name="T61" fmla="*/ 451 h 577"/>
                <a:gd name="T62" fmla="*/ 108 w 504"/>
                <a:gd name="T63" fmla="*/ 469 h 577"/>
                <a:gd name="T64" fmla="*/ 108 w 504"/>
                <a:gd name="T65" fmla="*/ 541 h 577"/>
                <a:gd name="T66" fmla="*/ 36 w 504"/>
                <a:gd name="T67" fmla="*/ 577 h 577"/>
                <a:gd name="T68" fmla="*/ 504 w 504"/>
                <a:gd name="T69" fmla="*/ 577 h 577"/>
                <a:gd name="T70" fmla="*/ 432 w 504"/>
                <a:gd name="T71" fmla="*/ 541 h 577"/>
                <a:gd name="T72" fmla="*/ 306 w 504"/>
                <a:gd name="T73" fmla="*/ 49 h 577"/>
                <a:gd name="T74" fmla="*/ 294 w 504"/>
                <a:gd name="T75" fmla="*/ 61 h 577"/>
                <a:gd name="T76" fmla="*/ 212 w 504"/>
                <a:gd name="T77" fmla="*/ 217 h 577"/>
                <a:gd name="T78" fmla="*/ 180 w 504"/>
                <a:gd name="T79" fmla="*/ 202 h 577"/>
                <a:gd name="T80" fmla="*/ 182 w 504"/>
                <a:gd name="T81" fmla="*/ 195 h 577"/>
                <a:gd name="T82" fmla="*/ 261 w 504"/>
                <a:gd name="T83" fmla="*/ 48 h 577"/>
                <a:gd name="T84" fmla="*/ 272 w 504"/>
                <a:gd name="T85" fmla="*/ 38 h 577"/>
                <a:gd name="T86" fmla="*/ 286 w 504"/>
                <a:gd name="T87" fmla="*/ 39 h 577"/>
                <a:gd name="T88" fmla="*/ 306 w 504"/>
                <a:gd name="T89" fmla="*/ 49 h 577"/>
                <a:gd name="T90" fmla="*/ 306 w 504"/>
                <a:gd name="T91" fmla="*/ 49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04" h="577">
                  <a:moveTo>
                    <a:pt x="432" y="541"/>
                  </a:moveTo>
                  <a:cubicBezTo>
                    <a:pt x="407" y="541"/>
                    <a:pt x="407" y="541"/>
                    <a:pt x="407" y="541"/>
                  </a:cubicBezTo>
                  <a:cubicBezTo>
                    <a:pt x="466" y="502"/>
                    <a:pt x="504" y="436"/>
                    <a:pt x="504" y="361"/>
                  </a:cubicBezTo>
                  <a:cubicBezTo>
                    <a:pt x="504" y="260"/>
                    <a:pt x="435" y="175"/>
                    <a:pt x="341" y="152"/>
                  </a:cubicBezTo>
                  <a:cubicBezTo>
                    <a:pt x="382" y="75"/>
                    <a:pt x="382" y="75"/>
                    <a:pt x="382" y="75"/>
                  </a:cubicBezTo>
                  <a:cubicBezTo>
                    <a:pt x="386" y="65"/>
                    <a:pt x="383" y="54"/>
                    <a:pt x="374" y="50"/>
                  </a:cubicBezTo>
                  <a:cubicBezTo>
                    <a:pt x="277" y="3"/>
                    <a:pt x="277" y="3"/>
                    <a:pt x="277" y="3"/>
                  </a:cubicBezTo>
                  <a:cubicBezTo>
                    <a:pt x="272" y="1"/>
                    <a:pt x="267" y="0"/>
                    <a:pt x="263" y="2"/>
                  </a:cubicBezTo>
                  <a:cubicBezTo>
                    <a:pt x="258" y="4"/>
                    <a:pt x="254" y="7"/>
                    <a:pt x="252" y="12"/>
                  </a:cubicBezTo>
                  <a:cubicBezTo>
                    <a:pt x="137" y="230"/>
                    <a:pt x="137" y="230"/>
                    <a:pt x="137" y="230"/>
                  </a:cubicBezTo>
                  <a:cubicBezTo>
                    <a:pt x="128" y="249"/>
                    <a:pt x="135" y="272"/>
                    <a:pt x="153" y="280"/>
                  </a:cubicBezTo>
                  <a:cubicBezTo>
                    <a:pt x="137" y="313"/>
                    <a:pt x="137" y="313"/>
                    <a:pt x="137" y="313"/>
                  </a:cubicBezTo>
                  <a:cubicBezTo>
                    <a:pt x="202" y="344"/>
                    <a:pt x="202" y="344"/>
                    <a:pt x="202" y="344"/>
                  </a:cubicBezTo>
                  <a:cubicBezTo>
                    <a:pt x="217" y="312"/>
                    <a:pt x="217" y="312"/>
                    <a:pt x="217" y="312"/>
                  </a:cubicBezTo>
                  <a:cubicBezTo>
                    <a:pt x="217" y="312"/>
                    <a:pt x="217" y="312"/>
                    <a:pt x="217" y="312"/>
                  </a:cubicBezTo>
                  <a:cubicBezTo>
                    <a:pt x="235" y="320"/>
                    <a:pt x="257" y="312"/>
                    <a:pt x="267" y="293"/>
                  </a:cubicBezTo>
                  <a:cubicBezTo>
                    <a:pt x="306" y="219"/>
                    <a:pt x="306" y="219"/>
                    <a:pt x="306" y="219"/>
                  </a:cubicBezTo>
                  <a:cubicBezTo>
                    <a:pt x="377" y="228"/>
                    <a:pt x="432" y="288"/>
                    <a:pt x="432" y="361"/>
                  </a:cubicBezTo>
                  <a:cubicBezTo>
                    <a:pt x="432" y="440"/>
                    <a:pt x="367" y="505"/>
                    <a:pt x="288" y="505"/>
                  </a:cubicBezTo>
                  <a:cubicBezTo>
                    <a:pt x="252" y="505"/>
                    <a:pt x="205" y="491"/>
                    <a:pt x="180" y="469"/>
                  </a:cubicBezTo>
                  <a:cubicBezTo>
                    <a:pt x="180" y="451"/>
                    <a:pt x="180" y="451"/>
                    <a:pt x="180" y="451"/>
                  </a:cubicBezTo>
                  <a:cubicBezTo>
                    <a:pt x="180" y="441"/>
                    <a:pt x="188" y="433"/>
                    <a:pt x="198" y="433"/>
                  </a:cubicBezTo>
                  <a:cubicBezTo>
                    <a:pt x="288" y="433"/>
                    <a:pt x="288" y="433"/>
                    <a:pt x="288" y="433"/>
                  </a:cubicBezTo>
                  <a:cubicBezTo>
                    <a:pt x="288" y="397"/>
                    <a:pt x="288" y="397"/>
                    <a:pt x="288" y="397"/>
                  </a:cubicBezTo>
                  <a:cubicBezTo>
                    <a:pt x="149" y="397"/>
                    <a:pt x="149" y="397"/>
                    <a:pt x="149" y="397"/>
                  </a:cubicBezTo>
                  <a:cubicBezTo>
                    <a:pt x="75" y="397"/>
                    <a:pt x="75" y="397"/>
                    <a:pt x="75" y="397"/>
                  </a:cubicBezTo>
                  <a:cubicBezTo>
                    <a:pt x="0" y="397"/>
                    <a:pt x="0" y="397"/>
                    <a:pt x="0" y="397"/>
                  </a:cubicBezTo>
                  <a:cubicBezTo>
                    <a:pt x="0" y="433"/>
                    <a:pt x="0" y="433"/>
                    <a:pt x="0" y="433"/>
                  </a:cubicBezTo>
                  <a:cubicBezTo>
                    <a:pt x="85" y="433"/>
                    <a:pt x="85" y="433"/>
                    <a:pt x="85" y="433"/>
                  </a:cubicBezTo>
                  <a:cubicBezTo>
                    <a:pt x="90" y="433"/>
                    <a:pt x="90" y="433"/>
                    <a:pt x="90" y="433"/>
                  </a:cubicBezTo>
                  <a:cubicBezTo>
                    <a:pt x="100" y="433"/>
                    <a:pt x="108" y="441"/>
                    <a:pt x="108" y="451"/>
                  </a:cubicBezTo>
                  <a:cubicBezTo>
                    <a:pt x="108" y="469"/>
                    <a:pt x="108" y="469"/>
                    <a:pt x="108" y="469"/>
                  </a:cubicBezTo>
                  <a:cubicBezTo>
                    <a:pt x="108" y="541"/>
                    <a:pt x="108" y="541"/>
                    <a:pt x="108" y="541"/>
                  </a:cubicBezTo>
                  <a:cubicBezTo>
                    <a:pt x="68" y="541"/>
                    <a:pt x="36" y="537"/>
                    <a:pt x="36" y="577"/>
                  </a:cubicBezTo>
                  <a:cubicBezTo>
                    <a:pt x="504" y="577"/>
                    <a:pt x="504" y="577"/>
                    <a:pt x="504" y="577"/>
                  </a:cubicBezTo>
                  <a:cubicBezTo>
                    <a:pt x="504" y="537"/>
                    <a:pt x="472" y="541"/>
                    <a:pt x="432" y="541"/>
                  </a:cubicBezTo>
                  <a:close/>
                  <a:moveTo>
                    <a:pt x="306" y="49"/>
                  </a:moveTo>
                  <a:cubicBezTo>
                    <a:pt x="301" y="51"/>
                    <a:pt x="297" y="55"/>
                    <a:pt x="294" y="61"/>
                  </a:cubicBezTo>
                  <a:cubicBezTo>
                    <a:pt x="212" y="217"/>
                    <a:pt x="212" y="217"/>
                    <a:pt x="212" y="217"/>
                  </a:cubicBezTo>
                  <a:cubicBezTo>
                    <a:pt x="180" y="202"/>
                    <a:pt x="180" y="202"/>
                    <a:pt x="180" y="202"/>
                  </a:cubicBezTo>
                  <a:cubicBezTo>
                    <a:pt x="181" y="199"/>
                    <a:pt x="181" y="197"/>
                    <a:pt x="182" y="195"/>
                  </a:cubicBezTo>
                  <a:cubicBezTo>
                    <a:pt x="261" y="48"/>
                    <a:pt x="261" y="48"/>
                    <a:pt x="261" y="48"/>
                  </a:cubicBezTo>
                  <a:cubicBezTo>
                    <a:pt x="263" y="43"/>
                    <a:pt x="267" y="40"/>
                    <a:pt x="272" y="38"/>
                  </a:cubicBezTo>
                  <a:cubicBezTo>
                    <a:pt x="276" y="36"/>
                    <a:pt x="281" y="37"/>
                    <a:pt x="286" y="39"/>
                  </a:cubicBezTo>
                  <a:cubicBezTo>
                    <a:pt x="306" y="49"/>
                    <a:pt x="306" y="49"/>
                    <a:pt x="306" y="49"/>
                  </a:cubicBezTo>
                  <a:cubicBezTo>
                    <a:pt x="306" y="49"/>
                    <a:pt x="306" y="49"/>
                    <a:pt x="306" y="49"/>
                  </a:cubicBezTo>
                  <a:close/>
                </a:path>
              </a:pathLst>
            </a:custGeom>
            <a:solidFill>
              <a:schemeClr val="bg1"/>
            </a:solidFill>
            <a:ln>
              <a:noFill/>
            </a:ln>
          </p:spPr>
          <p:txBody>
            <a:bodyPr vert="horz" wrap="square" lIns="91440" tIns="45720" rIns="91440" bIns="45720" numCol="1" anchor="t" anchorCtr="0" compatLnSpc="1"/>
            <a:lstStyle/>
            <a:p>
              <a:endParaRPr lang="id-ID" dirty="0">
                <a:cs typeface="+mn-ea"/>
                <a:sym typeface="+mn-lt"/>
              </a:endParaRPr>
            </a:p>
          </p:txBody>
        </p:sp>
      </p:grpSp>
      <p:grpSp>
        <p:nvGrpSpPr>
          <p:cNvPr id="39" name="Group 2"/>
          <p:cNvGrpSpPr/>
          <p:nvPr/>
        </p:nvGrpSpPr>
        <p:grpSpPr>
          <a:xfrm>
            <a:off x="3594713" y="2107553"/>
            <a:ext cx="638053" cy="638053"/>
            <a:chOff x="828046" y="3125522"/>
            <a:chExt cx="638053" cy="638053"/>
          </a:xfrm>
        </p:grpSpPr>
        <p:sp>
          <p:nvSpPr>
            <p:cNvPr id="40" name="Oval 42"/>
            <p:cNvSpPr/>
            <p:nvPr/>
          </p:nvSpPr>
          <p:spPr>
            <a:xfrm>
              <a:off x="828046" y="3125522"/>
              <a:ext cx="638053" cy="6380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sp>
          <p:nvSpPr>
            <p:cNvPr id="41" name="AutoShape 60"/>
            <p:cNvSpPr/>
            <p:nvPr/>
          </p:nvSpPr>
          <p:spPr bwMode="auto">
            <a:xfrm>
              <a:off x="1002095" y="3289348"/>
              <a:ext cx="347119" cy="347116"/>
            </a:xfrm>
            <a:custGeom>
              <a:avLst/>
              <a:gdLst>
                <a:gd name="T0" fmla="*/ 197644 w 21600"/>
                <a:gd name="T1" fmla="*/ 197644 h 21592"/>
                <a:gd name="T2" fmla="*/ 197644 w 21600"/>
                <a:gd name="T3" fmla="*/ 197644 h 21592"/>
                <a:gd name="T4" fmla="*/ 197644 w 21600"/>
                <a:gd name="T5" fmla="*/ 197644 h 21592"/>
                <a:gd name="T6" fmla="*/ 197644 w 21600"/>
                <a:gd name="T7" fmla="*/ 197644 h 215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92">
                  <a:moveTo>
                    <a:pt x="16719" y="11484"/>
                  </a:moveTo>
                  <a:cubicBezTo>
                    <a:pt x="16972" y="11823"/>
                    <a:pt x="17102" y="12217"/>
                    <a:pt x="17111" y="12666"/>
                  </a:cubicBezTo>
                  <a:cubicBezTo>
                    <a:pt x="17118" y="13118"/>
                    <a:pt x="16986" y="13503"/>
                    <a:pt x="16719" y="13825"/>
                  </a:cubicBezTo>
                  <a:lnTo>
                    <a:pt x="10660" y="21039"/>
                  </a:lnTo>
                  <a:cubicBezTo>
                    <a:pt x="10393" y="21361"/>
                    <a:pt x="10061" y="21530"/>
                    <a:pt x="9664" y="21548"/>
                  </a:cubicBezTo>
                  <a:cubicBezTo>
                    <a:pt x="9270" y="21568"/>
                    <a:pt x="8950" y="21398"/>
                    <a:pt x="8704" y="21039"/>
                  </a:cubicBezTo>
                  <a:lnTo>
                    <a:pt x="991" y="10768"/>
                  </a:lnTo>
                  <a:cubicBezTo>
                    <a:pt x="721" y="10408"/>
                    <a:pt x="488" y="9960"/>
                    <a:pt x="293" y="9416"/>
                  </a:cubicBezTo>
                  <a:cubicBezTo>
                    <a:pt x="98" y="8878"/>
                    <a:pt x="0" y="8375"/>
                    <a:pt x="0" y="7918"/>
                  </a:cubicBezTo>
                  <a:lnTo>
                    <a:pt x="0" y="1668"/>
                  </a:lnTo>
                  <a:cubicBezTo>
                    <a:pt x="0" y="1216"/>
                    <a:pt x="134" y="825"/>
                    <a:pt x="401" y="497"/>
                  </a:cubicBezTo>
                  <a:cubicBezTo>
                    <a:pt x="671" y="166"/>
                    <a:pt x="1003" y="0"/>
                    <a:pt x="1392" y="0"/>
                  </a:cubicBezTo>
                  <a:lnTo>
                    <a:pt x="6619" y="0"/>
                  </a:lnTo>
                  <a:cubicBezTo>
                    <a:pt x="6811" y="0"/>
                    <a:pt x="7016" y="28"/>
                    <a:pt x="7237" y="83"/>
                  </a:cubicBezTo>
                  <a:cubicBezTo>
                    <a:pt x="7456" y="138"/>
                    <a:pt x="7677" y="224"/>
                    <a:pt x="7899" y="336"/>
                  </a:cubicBezTo>
                  <a:cubicBezTo>
                    <a:pt x="8120" y="451"/>
                    <a:pt x="8332" y="580"/>
                    <a:pt x="8524" y="724"/>
                  </a:cubicBezTo>
                  <a:cubicBezTo>
                    <a:pt x="8719" y="865"/>
                    <a:pt x="8880" y="1021"/>
                    <a:pt x="9005" y="1185"/>
                  </a:cubicBezTo>
                  <a:lnTo>
                    <a:pt x="16719" y="11484"/>
                  </a:lnTo>
                  <a:close/>
                  <a:moveTo>
                    <a:pt x="3603" y="5922"/>
                  </a:moveTo>
                  <a:cubicBezTo>
                    <a:pt x="3964" y="5922"/>
                    <a:pt x="4279" y="5761"/>
                    <a:pt x="4548" y="5441"/>
                  </a:cubicBezTo>
                  <a:cubicBezTo>
                    <a:pt x="4815" y="5116"/>
                    <a:pt x="4952" y="4740"/>
                    <a:pt x="4952" y="4311"/>
                  </a:cubicBezTo>
                  <a:cubicBezTo>
                    <a:pt x="4952" y="3862"/>
                    <a:pt x="4815" y="3477"/>
                    <a:pt x="4548" y="3160"/>
                  </a:cubicBezTo>
                  <a:cubicBezTo>
                    <a:pt x="4281" y="2844"/>
                    <a:pt x="3966" y="2686"/>
                    <a:pt x="3603" y="2686"/>
                  </a:cubicBezTo>
                  <a:cubicBezTo>
                    <a:pt x="3227" y="2686"/>
                    <a:pt x="2908" y="2844"/>
                    <a:pt x="2643" y="3160"/>
                  </a:cubicBezTo>
                  <a:cubicBezTo>
                    <a:pt x="2378" y="3477"/>
                    <a:pt x="2246" y="3862"/>
                    <a:pt x="2246" y="4311"/>
                  </a:cubicBezTo>
                  <a:cubicBezTo>
                    <a:pt x="2246" y="4739"/>
                    <a:pt x="2378" y="5116"/>
                    <a:pt x="2643" y="5441"/>
                  </a:cubicBezTo>
                  <a:cubicBezTo>
                    <a:pt x="2905" y="5761"/>
                    <a:pt x="3225" y="5922"/>
                    <a:pt x="3603" y="5922"/>
                  </a:cubicBezTo>
                  <a:moveTo>
                    <a:pt x="21198" y="11510"/>
                  </a:moveTo>
                  <a:cubicBezTo>
                    <a:pt x="21465" y="11852"/>
                    <a:pt x="21599" y="12252"/>
                    <a:pt x="21599" y="12709"/>
                  </a:cubicBezTo>
                  <a:cubicBezTo>
                    <a:pt x="21599" y="13167"/>
                    <a:pt x="21465" y="13558"/>
                    <a:pt x="21198" y="13880"/>
                  </a:cubicBezTo>
                  <a:lnTo>
                    <a:pt x="15163" y="21093"/>
                  </a:lnTo>
                  <a:cubicBezTo>
                    <a:pt x="14896" y="21415"/>
                    <a:pt x="14564" y="21582"/>
                    <a:pt x="14174" y="21591"/>
                  </a:cubicBezTo>
                  <a:cubicBezTo>
                    <a:pt x="13782" y="21600"/>
                    <a:pt x="13450" y="21433"/>
                    <a:pt x="13183" y="21093"/>
                  </a:cubicBezTo>
                  <a:lnTo>
                    <a:pt x="13044" y="20903"/>
                  </a:lnTo>
                  <a:lnTo>
                    <a:pt x="18963" y="13825"/>
                  </a:lnTo>
                  <a:cubicBezTo>
                    <a:pt x="19230" y="13503"/>
                    <a:pt x="19365" y="13118"/>
                    <a:pt x="19360" y="12660"/>
                  </a:cubicBezTo>
                  <a:cubicBezTo>
                    <a:pt x="19355" y="12206"/>
                    <a:pt x="19223" y="11812"/>
                    <a:pt x="18963" y="11484"/>
                  </a:cubicBezTo>
                  <a:lnTo>
                    <a:pt x="11247" y="1185"/>
                  </a:lnTo>
                  <a:cubicBezTo>
                    <a:pt x="11009" y="865"/>
                    <a:pt x="10689" y="604"/>
                    <a:pt x="10282" y="408"/>
                  </a:cubicBezTo>
                  <a:cubicBezTo>
                    <a:pt x="9873" y="210"/>
                    <a:pt x="9484" y="83"/>
                    <a:pt x="9109" y="28"/>
                  </a:cubicBezTo>
                  <a:lnTo>
                    <a:pt x="11112" y="28"/>
                  </a:lnTo>
                  <a:cubicBezTo>
                    <a:pt x="11502" y="28"/>
                    <a:pt x="11935" y="141"/>
                    <a:pt x="12406" y="365"/>
                  </a:cubicBezTo>
                  <a:cubicBezTo>
                    <a:pt x="12878" y="589"/>
                    <a:pt x="13236" y="874"/>
                    <a:pt x="13481" y="1213"/>
                  </a:cubicBezTo>
                  <a:lnTo>
                    <a:pt x="21198" y="11510"/>
                  </a:lnTo>
                  <a:close/>
                </a:path>
              </a:pathLst>
            </a:custGeom>
            <a:solidFill>
              <a:schemeClr val="bg1"/>
            </a:solidFill>
            <a:ln>
              <a:noFill/>
            </a:ln>
            <a:effectLst/>
          </p:spPr>
          <p:txBody>
            <a:bodyPr lIns="38100" tIns="38100" rIns="38100" bIns="38100" anchor="ctr"/>
            <a:lstStyle/>
            <a:p>
              <a:endParaRPr lang="en-US" dirty="0">
                <a:cs typeface="+mn-ea"/>
                <a:sym typeface="+mn-lt"/>
              </a:endParaRPr>
            </a:p>
          </p:txBody>
        </p:sp>
      </p:grpSp>
      <p:grpSp>
        <p:nvGrpSpPr>
          <p:cNvPr id="42" name="Group 23"/>
          <p:cNvGrpSpPr/>
          <p:nvPr/>
        </p:nvGrpSpPr>
        <p:grpSpPr>
          <a:xfrm>
            <a:off x="9153548" y="2060558"/>
            <a:ext cx="638053" cy="638053"/>
            <a:chOff x="828046" y="5172506"/>
            <a:chExt cx="638053" cy="638053"/>
          </a:xfrm>
        </p:grpSpPr>
        <p:sp>
          <p:nvSpPr>
            <p:cNvPr id="43" name="Oval 48"/>
            <p:cNvSpPr/>
            <p:nvPr/>
          </p:nvSpPr>
          <p:spPr>
            <a:xfrm>
              <a:off x="828046" y="5172506"/>
              <a:ext cx="638053" cy="63805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sp>
          <p:nvSpPr>
            <p:cNvPr id="44" name="Freeform 328"/>
            <p:cNvSpPr>
              <a:spLocks noChangeAspect="1" noChangeArrowheads="1"/>
            </p:cNvSpPr>
            <p:nvPr/>
          </p:nvSpPr>
          <p:spPr bwMode="auto">
            <a:xfrm>
              <a:off x="912828" y="5360849"/>
              <a:ext cx="468488" cy="261365"/>
            </a:xfrm>
            <a:custGeom>
              <a:avLst/>
              <a:gdLst>
                <a:gd name="T0" fmla="*/ 585 w 1564"/>
                <a:gd name="T1" fmla="*/ 610 h 871"/>
                <a:gd name="T2" fmla="*/ 451 w 1564"/>
                <a:gd name="T3" fmla="*/ 744 h 871"/>
                <a:gd name="T4" fmla="*/ 585 w 1564"/>
                <a:gd name="T5" fmla="*/ 870 h 871"/>
                <a:gd name="T6" fmla="*/ 710 w 1564"/>
                <a:gd name="T7" fmla="*/ 744 h 871"/>
                <a:gd name="T8" fmla="*/ 585 w 1564"/>
                <a:gd name="T9" fmla="*/ 610 h 871"/>
                <a:gd name="T10" fmla="*/ 585 w 1564"/>
                <a:gd name="T11" fmla="*/ 811 h 871"/>
                <a:gd name="T12" fmla="*/ 518 w 1564"/>
                <a:gd name="T13" fmla="*/ 744 h 871"/>
                <a:gd name="T14" fmla="*/ 585 w 1564"/>
                <a:gd name="T15" fmla="*/ 677 h 871"/>
                <a:gd name="T16" fmla="*/ 643 w 1564"/>
                <a:gd name="T17" fmla="*/ 744 h 871"/>
                <a:gd name="T18" fmla="*/ 585 w 1564"/>
                <a:gd name="T19" fmla="*/ 811 h 871"/>
                <a:gd name="T20" fmla="*/ 1563 w 1564"/>
                <a:gd name="T21" fmla="*/ 519 h 871"/>
                <a:gd name="T22" fmla="*/ 1563 w 1564"/>
                <a:gd name="T23" fmla="*/ 652 h 871"/>
                <a:gd name="T24" fmla="*/ 1505 w 1564"/>
                <a:gd name="T25" fmla="*/ 719 h 871"/>
                <a:gd name="T26" fmla="*/ 1429 w 1564"/>
                <a:gd name="T27" fmla="*/ 719 h 871"/>
                <a:gd name="T28" fmla="*/ 1262 w 1564"/>
                <a:gd name="T29" fmla="*/ 569 h 871"/>
                <a:gd name="T30" fmla="*/ 1095 w 1564"/>
                <a:gd name="T31" fmla="*/ 719 h 871"/>
                <a:gd name="T32" fmla="*/ 752 w 1564"/>
                <a:gd name="T33" fmla="*/ 719 h 871"/>
                <a:gd name="T34" fmla="*/ 585 w 1564"/>
                <a:gd name="T35" fmla="*/ 569 h 871"/>
                <a:gd name="T36" fmla="*/ 409 w 1564"/>
                <a:gd name="T37" fmla="*/ 719 h 871"/>
                <a:gd name="T38" fmla="*/ 326 w 1564"/>
                <a:gd name="T39" fmla="*/ 719 h 871"/>
                <a:gd name="T40" fmla="*/ 267 w 1564"/>
                <a:gd name="T41" fmla="*/ 652 h 871"/>
                <a:gd name="T42" fmla="*/ 267 w 1564"/>
                <a:gd name="T43" fmla="*/ 519 h 871"/>
                <a:gd name="T44" fmla="*/ 1563 w 1564"/>
                <a:gd name="T45" fmla="*/ 519 h 871"/>
                <a:gd name="T46" fmla="*/ 1262 w 1564"/>
                <a:gd name="T47" fmla="*/ 610 h 871"/>
                <a:gd name="T48" fmla="*/ 1128 w 1564"/>
                <a:gd name="T49" fmla="*/ 744 h 871"/>
                <a:gd name="T50" fmla="*/ 1262 w 1564"/>
                <a:gd name="T51" fmla="*/ 870 h 871"/>
                <a:gd name="T52" fmla="*/ 1396 w 1564"/>
                <a:gd name="T53" fmla="*/ 744 h 871"/>
                <a:gd name="T54" fmla="*/ 1262 w 1564"/>
                <a:gd name="T55" fmla="*/ 610 h 871"/>
                <a:gd name="T56" fmla="*/ 1262 w 1564"/>
                <a:gd name="T57" fmla="*/ 811 h 871"/>
                <a:gd name="T58" fmla="*/ 1195 w 1564"/>
                <a:gd name="T59" fmla="*/ 744 h 871"/>
                <a:gd name="T60" fmla="*/ 1262 w 1564"/>
                <a:gd name="T61" fmla="*/ 677 h 871"/>
                <a:gd name="T62" fmla="*/ 1329 w 1564"/>
                <a:gd name="T63" fmla="*/ 744 h 871"/>
                <a:gd name="T64" fmla="*/ 1262 w 1564"/>
                <a:gd name="T65" fmla="*/ 811 h 871"/>
                <a:gd name="T66" fmla="*/ 1538 w 1564"/>
                <a:gd name="T67" fmla="*/ 376 h 871"/>
                <a:gd name="T68" fmla="*/ 1295 w 1564"/>
                <a:gd name="T69" fmla="*/ 134 h 871"/>
                <a:gd name="T70" fmla="*/ 1229 w 1564"/>
                <a:gd name="T71" fmla="*/ 109 h 871"/>
                <a:gd name="T72" fmla="*/ 1112 w 1564"/>
                <a:gd name="T73" fmla="*/ 109 h 871"/>
                <a:gd name="T74" fmla="*/ 1112 w 1564"/>
                <a:gd name="T75" fmla="*/ 59 h 871"/>
                <a:gd name="T76" fmla="*/ 1045 w 1564"/>
                <a:gd name="T77" fmla="*/ 0 h 871"/>
                <a:gd name="T78" fmla="*/ 326 w 1564"/>
                <a:gd name="T79" fmla="*/ 0 h 871"/>
                <a:gd name="T80" fmla="*/ 267 w 1564"/>
                <a:gd name="T81" fmla="*/ 59 h 871"/>
                <a:gd name="T82" fmla="*/ 267 w 1564"/>
                <a:gd name="T83" fmla="*/ 75 h 871"/>
                <a:gd name="T84" fmla="*/ 8 w 1564"/>
                <a:gd name="T85" fmla="*/ 101 h 871"/>
                <a:gd name="T86" fmla="*/ 459 w 1564"/>
                <a:gd name="T87" fmla="*/ 159 h 871"/>
                <a:gd name="T88" fmla="*/ 0 w 1564"/>
                <a:gd name="T89" fmla="*/ 209 h 871"/>
                <a:gd name="T90" fmla="*/ 459 w 1564"/>
                <a:gd name="T91" fmla="*/ 268 h 871"/>
                <a:gd name="T92" fmla="*/ 0 w 1564"/>
                <a:gd name="T93" fmla="*/ 309 h 871"/>
                <a:gd name="T94" fmla="*/ 267 w 1564"/>
                <a:gd name="T95" fmla="*/ 360 h 871"/>
                <a:gd name="T96" fmla="*/ 267 w 1564"/>
                <a:gd name="T97" fmla="*/ 485 h 871"/>
                <a:gd name="T98" fmla="*/ 1563 w 1564"/>
                <a:gd name="T99" fmla="*/ 485 h 871"/>
                <a:gd name="T100" fmla="*/ 1563 w 1564"/>
                <a:gd name="T101" fmla="*/ 435 h 871"/>
                <a:gd name="T102" fmla="*/ 1538 w 1564"/>
                <a:gd name="T103" fmla="*/ 376 h 871"/>
                <a:gd name="T104" fmla="*/ 1429 w 1564"/>
                <a:gd name="T105" fmla="*/ 385 h 871"/>
                <a:gd name="T106" fmla="*/ 1195 w 1564"/>
                <a:gd name="T107" fmla="*/ 385 h 871"/>
                <a:gd name="T108" fmla="*/ 1178 w 1564"/>
                <a:gd name="T109" fmla="*/ 376 h 871"/>
                <a:gd name="T110" fmla="*/ 1178 w 1564"/>
                <a:gd name="T111" fmla="*/ 193 h 871"/>
                <a:gd name="T112" fmla="*/ 1195 w 1564"/>
                <a:gd name="T113" fmla="*/ 184 h 871"/>
                <a:gd name="T114" fmla="*/ 1237 w 1564"/>
                <a:gd name="T115" fmla="*/ 184 h 871"/>
                <a:gd name="T116" fmla="*/ 1245 w 1564"/>
                <a:gd name="T117" fmla="*/ 184 h 871"/>
                <a:gd name="T118" fmla="*/ 1438 w 1564"/>
                <a:gd name="T119" fmla="*/ 368 h 871"/>
                <a:gd name="T120" fmla="*/ 1429 w 1564"/>
                <a:gd name="T121" fmla="*/ 385 h 871"/>
                <a:gd name="T122" fmla="*/ 1429 w 1564"/>
                <a:gd name="T123" fmla="*/ 385 h 871"/>
                <a:gd name="T124" fmla="*/ 1429 w 1564"/>
                <a:gd name="T125" fmla="*/ 385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64" h="871">
                  <a:moveTo>
                    <a:pt x="585" y="610"/>
                  </a:moveTo>
                  <a:cubicBezTo>
                    <a:pt x="510" y="610"/>
                    <a:pt x="451" y="669"/>
                    <a:pt x="451" y="744"/>
                  </a:cubicBezTo>
                  <a:cubicBezTo>
                    <a:pt x="451" y="820"/>
                    <a:pt x="510" y="870"/>
                    <a:pt x="585" y="870"/>
                  </a:cubicBezTo>
                  <a:cubicBezTo>
                    <a:pt x="652" y="870"/>
                    <a:pt x="710" y="820"/>
                    <a:pt x="710" y="744"/>
                  </a:cubicBezTo>
                  <a:cubicBezTo>
                    <a:pt x="710" y="669"/>
                    <a:pt x="652" y="610"/>
                    <a:pt x="585" y="610"/>
                  </a:cubicBezTo>
                  <a:close/>
                  <a:moveTo>
                    <a:pt x="585" y="811"/>
                  </a:moveTo>
                  <a:cubicBezTo>
                    <a:pt x="543" y="811"/>
                    <a:pt x="518" y="778"/>
                    <a:pt x="518" y="744"/>
                  </a:cubicBezTo>
                  <a:cubicBezTo>
                    <a:pt x="518" y="711"/>
                    <a:pt x="543" y="677"/>
                    <a:pt x="585" y="677"/>
                  </a:cubicBezTo>
                  <a:cubicBezTo>
                    <a:pt x="618" y="677"/>
                    <a:pt x="643" y="711"/>
                    <a:pt x="643" y="744"/>
                  </a:cubicBezTo>
                  <a:cubicBezTo>
                    <a:pt x="643" y="778"/>
                    <a:pt x="618" y="811"/>
                    <a:pt x="585" y="811"/>
                  </a:cubicBezTo>
                  <a:close/>
                  <a:moveTo>
                    <a:pt x="1563" y="519"/>
                  </a:moveTo>
                  <a:cubicBezTo>
                    <a:pt x="1563" y="652"/>
                    <a:pt x="1563" y="652"/>
                    <a:pt x="1563" y="652"/>
                  </a:cubicBezTo>
                  <a:cubicBezTo>
                    <a:pt x="1563" y="694"/>
                    <a:pt x="1538" y="719"/>
                    <a:pt x="1505" y="719"/>
                  </a:cubicBezTo>
                  <a:cubicBezTo>
                    <a:pt x="1429" y="719"/>
                    <a:pt x="1429" y="719"/>
                    <a:pt x="1429" y="719"/>
                  </a:cubicBezTo>
                  <a:cubicBezTo>
                    <a:pt x="1421" y="636"/>
                    <a:pt x="1346" y="569"/>
                    <a:pt x="1262" y="569"/>
                  </a:cubicBezTo>
                  <a:cubicBezTo>
                    <a:pt x="1178" y="569"/>
                    <a:pt x="1103" y="636"/>
                    <a:pt x="1095" y="719"/>
                  </a:cubicBezTo>
                  <a:cubicBezTo>
                    <a:pt x="752" y="719"/>
                    <a:pt x="752" y="719"/>
                    <a:pt x="752" y="719"/>
                  </a:cubicBezTo>
                  <a:cubicBezTo>
                    <a:pt x="735" y="636"/>
                    <a:pt x="669" y="569"/>
                    <a:pt x="585" y="569"/>
                  </a:cubicBezTo>
                  <a:cubicBezTo>
                    <a:pt x="493" y="569"/>
                    <a:pt x="426" y="636"/>
                    <a:pt x="409" y="719"/>
                  </a:cubicBezTo>
                  <a:cubicBezTo>
                    <a:pt x="326" y="719"/>
                    <a:pt x="326" y="719"/>
                    <a:pt x="326" y="719"/>
                  </a:cubicBezTo>
                  <a:cubicBezTo>
                    <a:pt x="292" y="719"/>
                    <a:pt x="267" y="694"/>
                    <a:pt x="267" y="652"/>
                  </a:cubicBezTo>
                  <a:cubicBezTo>
                    <a:pt x="267" y="519"/>
                    <a:pt x="267" y="519"/>
                    <a:pt x="267" y="519"/>
                  </a:cubicBezTo>
                  <a:lnTo>
                    <a:pt x="1563" y="519"/>
                  </a:lnTo>
                  <a:close/>
                  <a:moveTo>
                    <a:pt x="1262" y="610"/>
                  </a:moveTo>
                  <a:cubicBezTo>
                    <a:pt x="1187" y="610"/>
                    <a:pt x="1128" y="669"/>
                    <a:pt x="1128" y="744"/>
                  </a:cubicBezTo>
                  <a:cubicBezTo>
                    <a:pt x="1128" y="820"/>
                    <a:pt x="1187" y="870"/>
                    <a:pt x="1262" y="870"/>
                  </a:cubicBezTo>
                  <a:cubicBezTo>
                    <a:pt x="1337" y="870"/>
                    <a:pt x="1396" y="820"/>
                    <a:pt x="1396" y="744"/>
                  </a:cubicBezTo>
                  <a:cubicBezTo>
                    <a:pt x="1396" y="669"/>
                    <a:pt x="1337" y="610"/>
                    <a:pt x="1262" y="610"/>
                  </a:cubicBezTo>
                  <a:close/>
                  <a:moveTo>
                    <a:pt x="1262" y="811"/>
                  </a:moveTo>
                  <a:cubicBezTo>
                    <a:pt x="1229" y="811"/>
                    <a:pt x="1195" y="778"/>
                    <a:pt x="1195" y="744"/>
                  </a:cubicBezTo>
                  <a:cubicBezTo>
                    <a:pt x="1195" y="711"/>
                    <a:pt x="1229" y="677"/>
                    <a:pt x="1262" y="677"/>
                  </a:cubicBezTo>
                  <a:cubicBezTo>
                    <a:pt x="1295" y="677"/>
                    <a:pt x="1329" y="711"/>
                    <a:pt x="1329" y="744"/>
                  </a:cubicBezTo>
                  <a:cubicBezTo>
                    <a:pt x="1329" y="778"/>
                    <a:pt x="1295" y="811"/>
                    <a:pt x="1262" y="811"/>
                  </a:cubicBezTo>
                  <a:close/>
                  <a:moveTo>
                    <a:pt x="1538" y="376"/>
                  </a:moveTo>
                  <a:cubicBezTo>
                    <a:pt x="1295" y="134"/>
                    <a:pt x="1295" y="134"/>
                    <a:pt x="1295" y="134"/>
                  </a:cubicBezTo>
                  <a:cubicBezTo>
                    <a:pt x="1279" y="117"/>
                    <a:pt x="1254" y="109"/>
                    <a:pt x="1229" y="109"/>
                  </a:cubicBezTo>
                  <a:cubicBezTo>
                    <a:pt x="1112" y="109"/>
                    <a:pt x="1112" y="109"/>
                    <a:pt x="1112" y="109"/>
                  </a:cubicBezTo>
                  <a:cubicBezTo>
                    <a:pt x="1112" y="59"/>
                    <a:pt x="1112" y="59"/>
                    <a:pt x="1112" y="59"/>
                  </a:cubicBezTo>
                  <a:cubicBezTo>
                    <a:pt x="1112" y="25"/>
                    <a:pt x="1078" y="0"/>
                    <a:pt x="1045" y="0"/>
                  </a:cubicBezTo>
                  <a:cubicBezTo>
                    <a:pt x="326" y="0"/>
                    <a:pt x="326" y="0"/>
                    <a:pt x="326" y="0"/>
                  </a:cubicBezTo>
                  <a:cubicBezTo>
                    <a:pt x="292" y="0"/>
                    <a:pt x="267" y="25"/>
                    <a:pt x="267" y="59"/>
                  </a:cubicBezTo>
                  <a:cubicBezTo>
                    <a:pt x="267" y="75"/>
                    <a:pt x="267" y="75"/>
                    <a:pt x="267" y="75"/>
                  </a:cubicBezTo>
                  <a:cubicBezTo>
                    <a:pt x="8" y="101"/>
                    <a:pt x="8" y="101"/>
                    <a:pt x="8" y="101"/>
                  </a:cubicBezTo>
                  <a:cubicBezTo>
                    <a:pt x="459" y="159"/>
                    <a:pt x="459" y="159"/>
                    <a:pt x="459" y="159"/>
                  </a:cubicBezTo>
                  <a:cubicBezTo>
                    <a:pt x="0" y="209"/>
                    <a:pt x="0" y="209"/>
                    <a:pt x="0" y="209"/>
                  </a:cubicBezTo>
                  <a:cubicBezTo>
                    <a:pt x="459" y="268"/>
                    <a:pt x="459" y="268"/>
                    <a:pt x="459" y="268"/>
                  </a:cubicBezTo>
                  <a:cubicBezTo>
                    <a:pt x="0" y="309"/>
                    <a:pt x="0" y="309"/>
                    <a:pt x="0" y="309"/>
                  </a:cubicBezTo>
                  <a:cubicBezTo>
                    <a:pt x="267" y="360"/>
                    <a:pt x="267" y="360"/>
                    <a:pt x="267" y="360"/>
                  </a:cubicBezTo>
                  <a:cubicBezTo>
                    <a:pt x="267" y="485"/>
                    <a:pt x="267" y="485"/>
                    <a:pt x="267" y="485"/>
                  </a:cubicBezTo>
                  <a:cubicBezTo>
                    <a:pt x="1563" y="485"/>
                    <a:pt x="1563" y="485"/>
                    <a:pt x="1563" y="485"/>
                  </a:cubicBezTo>
                  <a:cubicBezTo>
                    <a:pt x="1563" y="435"/>
                    <a:pt x="1563" y="435"/>
                    <a:pt x="1563" y="435"/>
                  </a:cubicBezTo>
                  <a:cubicBezTo>
                    <a:pt x="1563" y="410"/>
                    <a:pt x="1555" y="393"/>
                    <a:pt x="1538" y="376"/>
                  </a:cubicBezTo>
                  <a:close/>
                  <a:moveTo>
                    <a:pt x="1429" y="385"/>
                  </a:moveTo>
                  <a:cubicBezTo>
                    <a:pt x="1195" y="385"/>
                    <a:pt x="1195" y="385"/>
                    <a:pt x="1195" y="385"/>
                  </a:cubicBezTo>
                  <a:cubicBezTo>
                    <a:pt x="1187" y="385"/>
                    <a:pt x="1178" y="376"/>
                    <a:pt x="1178" y="376"/>
                  </a:cubicBezTo>
                  <a:cubicBezTo>
                    <a:pt x="1178" y="193"/>
                    <a:pt x="1178" y="193"/>
                    <a:pt x="1178" y="193"/>
                  </a:cubicBezTo>
                  <a:cubicBezTo>
                    <a:pt x="1178" y="184"/>
                    <a:pt x="1187" y="184"/>
                    <a:pt x="1195" y="184"/>
                  </a:cubicBezTo>
                  <a:cubicBezTo>
                    <a:pt x="1237" y="184"/>
                    <a:pt x="1237" y="184"/>
                    <a:pt x="1237" y="184"/>
                  </a:cubicBezTo>
                  <a:lnTo>
                    <a:pt x="1245" y="184"/>
                  </a:lnTo>
                  <a:cubicBezTo>
                    <a:pt x="1438" y="368"/>
                    <a:pt x="1438" y="368"/>
                    <a:pt x="1438" y="368"/>
                  </a:cubicBezTo>
                  <a:cubicBezTo>
                    <a:pt x="1446" y="376"/>
                    <a:pt x="1438" y="385"/>
                    <a:pt x="1429" y="385"/>
                  </a:cubicBezTo>
                  <a:close/>
                  <a:moveTo>
                    <a:pt x="1429" y="385"/>
                  </a:moveTo>
                  <a:lnTo>
                    <a:pt x="1429" y="385"/>
                  </a:lnTo>
                  <a:close/>
                </a:path>
              </a:pathLst>
            </a:custGeom>
            <a:solidFill>
              <a:schemeClr val="bg1"/>
            </a:solidFill>
            <a:ln>
              <a:noFill/>
            </a:ln>
            <a:effectLst/>
          </p:spPr>
          <p:txBody>
            <a:bodyPr wrap="none" lIns="243785" tIns="121892" rIns="243785" bIns="121892" anchor="ctr"/>
            <a:lstStyle/>
            <a:p>
              <a:pPr>
                <a:defRPr/>
              </a:pPr>
              <a:endParaRPr lang="en-US" sz="2400" dirty="0">
                <a:cs typeface="+mn-ea"/>
                <a:sym typeface="+mn-lt"/>
              </a:endParaRPr>
            </a:p>
          </p:txBody>
        </p:sp>
      </p:grpSp>
      <p:grpSp>
        <p:nvGrpSpPr>
          <p:cNvPr id="45" name="Group 22"/>
          <p:cNvGrpSpPr/>
          <p:nvPr/>
        </p:nvGrpSpPr>
        <p:grpSpPr>
          <a:xfrm>
            <a:off x="6376878" y="2107553"/>
            <a:ext cx="638053" cy="638053"/>
            <a:chOff x="828046" y="4152296"/>
            <a:chExt cx="638053" cy="638053"/>
          </a:xfrm>
        </p:grpSpPr>
        <p:sp>
          <p:nvSpPr>
            <p:cNvPr id="46" name="Oval 45"/>
            <p:cNvSpPr/>
            <p:nvPr/>
          </p:nvSpPr>
          <p:spPr>
            <a:xfrm>
              <a:off x="828046" y="4152296"/>
              <a:ext cx="638053" cy="6380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sp>
          <p:nvSpPr>
            <p:cNvPr id="47" name="Freeform 66"/>
            <p:cNvSpPr>
              <a:spLocks noChangeAspect="1" noChangeArrowheads="1"/>
            </p:cNvSpPr>
            <p:nvPr/>
          </p:nvSpPr>
          <p:spPr bwMode="auto">
            <a:xfrm>
              <a:off x="951562" y="4271884"/>
              <a:ext cx="341250" cy="408425"/>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bg1"/>
            </a:solidFill>
            <a:ln>
              <a:noFill/>
            </a:ln>
            <a:effectLst/>
          </p:spPr>
          <p:txBody>
            <a:bodyPr wrap="square" anchor="ctr">
              <a:noAutofit/>
            </a:bodyPr>
            <a:lstStyle/>
            <a:p>
              <a:pPr>
                <a:defRPr/>
              </a:pPr>
              <a:endParaRPr lang="en-US" sz="2400" dirty="0">
                <a:cs typeface="+mn-ea"/>
                <a:sym typeface="+mn-lt"/>
              </a:endParaRPr>
            </a:p>
          </p:txBody>
        </p:sp>
      </p:grpSp>
      <p:grpSp>
        <p:nvGrpSpPr>
          <p:cNvPr id="48" name="组合 47"/>
          <p:cNvGrpSpPr/>
          <p:nvPr/>
        </p:nvGrpSpPr>
        <p:grpSpPr>
          <a:xfrm>
            <a:off x="0" y="6271000"/>
            <a:ext cx="12192000" cy="612211"/>
            <a:chOff x="0" y="6271000"/>
            <a:chExt cx="12192000" cy="612211"/>
          </a:xfrm>
        </p:grpSpPr>
        <p:sp>
          <p:nvSpPr>
            <p:cNvPr id="49" name="矩形 48"/>
            <p:cNvSpPr/>
            <p:nvPr/>
          </p:nvSpPr>
          <p:spPr>
            <a:xfrm>
              <a:off x="0" y="6271000"/>
              <a:ext cx="12192000" cy="6122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0" name="文本框 49"/>
            <p:cNvSpPr txBox="1"/>
            <p:nvPr/>
          </p:nvSpPr>
          <p:spPr>
            <a:xfrm>
              <a:off x="4194835" y="6353774"/>
              <a:ext cx="3670300" cy="461665"/>
            </a:xfrm>
            <a:prstGeom prst="rect">
              <a:avLst/>
            </a:prstGeom>
            <a:noFill/>
          </p:spPr>
          <p:txBody>
            <a:bodyPr wrap="square" rtlCol="0">
              <a:spAutoFit/>
            </a:bodyPr>
            <a:lstStyle/>
            <a:p>
              <a:pPr algn="ctr"/>
              <a:r>
                <a:rPr lang="zh-CN" altLang="en-US" sz="2400" dirty="0">
                  <a:solidFill>
                    <a:schemeClr val="bg1"/>
                  </a:solidFill>
                  <a:cs typeface="+mn-ea"/>
                  <a:sym typeface="+mn-lt"/>
                </a:rPr>
                <a:t>点击此处编辑标题</a:t>
              </a:r>
              <a:endParaRPr lang="zh-CN" altLang="en-US" sz="2400" dirty="0">
                <a:solidFill>
                  <a:schemeClr val="bg1"/>
                </a:solidFill>
                <a:cs typeface="+mn-ea"/>
                <a:sym typeface="+mn-lt"/>
              </a:endParaRPr>
            </a:p>
          </p:txBody>
        </p:sp>
      </p:grpSp>
      <p:cxnSp>
        <p:nvCxnSpPr>
          <p:cNvPr id="3" name="直接连接符 2"/>
          <p:cNvCxnSpPr/>
          <p:nvPr/>
        </p:nvCxnSpPr>
        <p:spPr>
          <a:xfrm>
            <a:off x="3234519" y="1637731"/>
            <a:ext cx="0" cy="333005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5939050" y="1637731"/>
            <a:ext cx="0" cy="333005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695898" y="1624321"/>
            <a:ext cx="0" cy="333005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3" name="Text Placeholder 1"/>
          <p:cNvSpPr txBox="1"/>
          <p:nvPr/>
        </p:nvSpPr>
        <p:spPr>
          <a:xfrm>
            <a:off x="9153548" y="3961089"/>
            <a:ext cx="1941234" cy="6133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en-US" dirty="0">
                <a:solidFill>
                  <a:schemeClr val="tx1">
                    <a:lumMod val="65000"/>
                    <a:lumOff val="35000"/>
                  </a:schemeClr>
                </a:solidFill>
                <a:cs typeface="+mn-ea"/>
                <a:sym typeface="+mn-lt"/>
              </a:rPr>
              <a:t>单击此处可编辑内容单击此处可编辑内容单击此处可编辑内容</a:t>
            </a:r>
            <a:endParaRPr lang="id-ID" dirty="0">
              <a:solidFill>
                <a:schemeClr val="tx1">
                  <a:lumMod val="65000"/>
                  <a:lumOff val="35000"/>
                </a:schemeClr>
              </a:solidFill>
              <a:cs typeface="+mn-ea"/>
              <a:sym typeface="+mn-lt"/>
            </a:endParaRPr>
          </a:p>
        </p:txBody>
      </p:sp>
      <p:sp>
        <p:nvSpPr>
          <p:cNvPr id="54" name="Text Placeholder 1"/>
          <p:cNvSpPr txBox="1"/>
          <p:nvPr/>
        </p:nvSpPr>
        <p:spPr>
          <a:xfrm>
            <a:off x="6197830" y="4048821"/>
            <a:ext cx="2040419" cy="6133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en-US" dirty="0">
                <a:solidFill>
                  <a:schemeClr val="tx1">
                    <a:lumMod val="65000"/>
                    <a:lumOff val="35000"/>
                  </a:schemeClr>
                </a:solidFill>
                <a:cs typeface="+mn-ea"/>
                <a:sym typeface="+mn-lt"/>
              </a:rPr>
              <a:t>单击此处可编辑内容单击此处可编辑内容单击此处可编辑内容</a:t>
            </a:r>
            <a:endParaRPr lang="id-ID" dirty="0">
              <a:solidFill>
                <a:schemeClr val="tx1">
                  <a:lumMod val="65000"/>
                  <a:lumOff val="35000"/>
                </a:schemeClr>
              </a:solidFill>
              <a:cs typeface="+mn-ea"/>
              <a:sym typeface="+mn-lt"/>
            </a:endParaRPr>
          </a:p>
        </p:txBody>
      </p:sp>
      <p:sp>
        <p:nvSpPr>
          <p:cNvPr id="55" name="Text Placeholder 1"/>
          <p:cNvSpPr txBox="1"/>
          <p:nvPr/>
        </p:nvSpPr>
        <p:spPr>
          <a:xfrm>
            <a:off x="3451542" y="4008334"/>
            <a:ext cx="2005123" cy="6133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en-US" dirty="0">
                <a:solidFill>
                  <a:schemeClr val="tx1">
                    <a:lumMod val="65000"/>
                    <a:lumOff val="35000"/>
                  </a:schemeClr>
                </a:solidFill>
                <a:cs typeface="+mn-ea"/>
                <a:sym typeface="+mn-lt"/>
              </a:rPr>
              <a:t>单击此处可编辑内容单击此处可编辑内容单击此处可编辑内容</a:t>
            </a:r>
            <a:endParaRPr lang="id-ID" dirty="0">
              <a:solidFill>
                <a:schemeClr val="tx1">
                  <a:lumMod val="65000"/>
                  <a:lumOff val="35000"/>
                </a:schemeClr>
              </a:solidFill>
              <a:cs typeface="+mn-ea"/>
              <a:sym typeface="+mn-lt"/>
            </a:endParaRPr>
          </a:p>
        </p:txBody>
      </p:sp>
      <p:sp>
        <p:nvSpPr>
          <p:cNvPr id="56" name="Text Placeholder 1"/>
          <p:cNvSpPr txBox="1"/>
          <p:nvPr/>
        </p:nvSpPr>
        <p:spPr>
          <a:xfrm>
            <a:off x="950383" y="4002316"/>
            <a:ext cx="1801152" cy="6133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en-US" dirty="0">
                <a:solidFill>
                  <a:schemeClr val="tx1">
                    <a:lumMod val="65000"/>
                    <a:lumOff val="35000"/>
                  </a:schemeClr>
                </a:solidFill>
                <a:cs typeface="+mn-ea"/>
                <a:sym typeface="+mn-lt"/>
              </a:rPr>
              <a:t>单击此处可编辑内容单击此处可编辑内容单击此处可编辑内容</a:t>
            </a:r>
            <a:endParaRPr lang="id-ID" dirty="0">
              <a:solidFill>
                <a:schemeClr val="tx1">
                  <a:lumMod val="65000"/>
                  <a:lumOff val="3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up)">
                                      <p:cBhvr>
                                        <p:cTn id="7" dur="500"/>
                                        <p:tgtEl>
                                          <p:spTgt spid="3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up)">
                                      <p:cBhvr>
                                        <p:cTn id="15" dur="500"/>
                                        <p:tgtEl>
                                          <p:spTgt spid="3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left)">
                                      <p:cBhvr>
                                        <p:cTn id="19" dur="500"/>
                                        <p:tgtEl>
                                          <p:spTgt spid="33"/>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wipe(up)">
                                      <p:cBhvr>
                                        <p:cTn id="23" dur="500"/>
                                        <p:tgtEl>
                                          <p:spTgt spid="4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left)">
                                      <p:cBhvr>
                                        <p:cTn id="27" dur="500"/>
                                        <p:tgtEl>
                                          <p:spTgt spid="34"/>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wipe(up)">
                                      <p:cBhvr>
                                        <p:cTn id="31" dur="500"/>
                                        <p:tgtEl>
                                          <p:spTgt spid="42"/>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wipe(left)">
                                      <p:cBhvr>
                                        <p:cTn id="35" dur="500"/>
                                        <p:tgtEl>
                                          <p:spTgt spid="35"/>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wipe(left)">
                                      <p:cBhvr>
                                        <p:cTn id="39" dur="500"/>
                                        <p:tgtEl>
                                          <p:spTgt spid="53"/>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ipe(left)">
                                      <p:cBhvr>
                                        <p:cTn id="43" dur="500"/>
                                        <p:tgtEl>
                                          <p:spTgt spid="54"/>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wipe(left)">
                                      <p:cBhvr>
                                        <p:cTn id="47" dur="500"/>
                                        <p:tgtEl>
                                          <p:spTgt spid="55"/>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wipe(left)">
                                      <p:cBhvr>
                                        <p:cTn id="5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53" grpId="0"/>
      <p:bldP spid="54" grpId="0"/>
      <p:bldP spid="55" grpId="0"/>
      <p:bldP spid="5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340766" y="4043225"/>
            <a:ext cx="9386374" cy="1126462"/>
          </a:xfrm>
          <a:prstGeom prst="rect">
            <a:avLst/>
          </a:prstGeom>
        </p:spPr>
        <p:txBody>
          <a:bodyPr wrap="square">
            <a:spAutoFit/>
          </a:bodyPr>
          <a:lstStyle/>
          <a:p>
            <a:pPr>
              <a:lnSpc>
                <a:spcPct val="120000"/>
              </a:lnSpc>
            </a:pPr>
            <a:r>
              <a:rPr lang="zh-CN" altLang="en-US" sz="1400" dirty="0">
                <a:solidFill>
                  <a:schemeClr val="tx1">
                    <a:lumMod val="85000"/>
                    <a:lumOff val="15000"/>
                  </a:schemeClr>
                </a:solidFill>
                <a:cs typeface="+mn-ea"/>
                <a:sym typeface="+mn-lt"/>
              </a:rPr>
              <a:t>单击此处编辑内容单击此处编辑内容单击此处编辑内容单击此处编辑内容单击此处编辑内容单击此处编辑内容单击此处编辑内容单击此处编辑内容单击此处编辑内容单击此处编辑内容单击此处编辑内容单击此处编辑内容单击此处编辑内容单击此处编辑内容</a:t>
            </a:r>
            <a:endParaRPr lang="zh-CN" altLang="en-US" sz="1400" dirty="0">
              <a:solidFill>
                <a:schemeClr val="tx1">
                  <a:lumMod val="85000"/>
                  <a:lumOff val="15000"/>
                </a:schemeClr>
              </a:solidFill>
              <a:cs typeface="+mn-ea"/>
              <a:sym typeface="+mn-lt"/>
            </a:endParaRPr>
          </a:p>
          <a:p>
            <a:pPr>
              <a:lnSpc>
                <a:spcPct val="120000"/>
              </a:lnSpc>
            </a:pPr>
            <a:endParaRPr lang="zh-CN" altLang="en-US" sz="1400" dirty="0">
              <a:solidFill>
                <a:schemeClr val="tx1">
                  <a:lumMod val="85000"/>
                  <a:lumOff val="15000"/>
                </a:schemeClr>
              </a:solidFill>
              <a:cs typeface="+mn-ea"/>
              <a:sym typeface="+mn-lt"/>
            </a:endParaRPr>
          </a:p>
        </p:txBody>
      </p:sp>
      <p:sp>
        <p:nvSpPr>
          <p:cNvPr id="20" name="出自【趣你的PPT】(微信:qunideppt)：最优质的PPT资源库"/>
          <p:cNvSpPr txBox="1"/>
          <p:nvPr/>
        </p:nvSpPr>
        <p:spPr>
          <a:xfrm>
            <a:off x="1340766" y="3575311"/>
            <a:ext cx="1661312" cy="369332"/>
          </a:xfrm>
          <a:prstGeom prst="rect">
            <a:avLst/>
          </a:prstGeom>
          <a:noFill/>
        </p:spPr>
        <p:txBody>
          <a:bodyPr wrap="square" rtlCol="0">
            <a:spAutoFit/>
          </a:bodyPr>
          <a:lstStyle/>
          <a:p>
            <a:r>
              <a:rPr lang="zh-CN" altLang="en-US" b="1" dirty="0">
                <a:solidFill>
                  <a:schemeClr val="tx1">
                    <a:lumMod val="85000"/>
                    <a:lumOff val="15000"/>
                  </a:schemeClr>
                </a:solidFill>
                <a:cs typeface="+mn-ea"/>
                <a:sym typeface="+mn-lt"/>
              </a:rPr>
              <a:t>单击添加标题</a:t>
            </a:r>
            <a:endParaRPr lang="zh-CN" altLang="en-US" b="1" dirty="0">
              <a:solidFill>
                <a:schemeClr val="tx1">
                  <a:lumMod val="85000"/>
                  <a:lumOff val="15000"/>
                </a:schemeClr>
              </a:solidFill>
              <a:cs typeface="+mn-ea"/>
              <a:sym typeface="+mn-lt"/>
            </a:endParaRPr>
          </a:p>
        </p:txBody>
      </p:sp>
      <p:grpSp>
        <p:nvGrpSpPr>
          <p:cNvPr id="22" name="组合 21"/>
          <p:cNvGrpSpPr/>
          <p:nvPr/>
        </p:nvGrpSpPr>
        <p:grpSpPr>
          <a:xfrm>
            <a:off x="0" y="6271000"/>
            <a:ext cx="12192000" cy="612211"/>
            <a:chOff x="0" y="6271000"/>
            <a:chExt cx="12192000" cy="612211"/>
          </a:xfrm>
        </p:grpSpPr>
        <p:sp>
          <p:nvSpPr>
            <p:cNvPr id="23" name="矩形 22"/>
            <p:cNvSpPr/>
            <p:nvPr/>
          </p:nvSpPr>
          <p:spPr>
            <a:xfrm>
              <a:off x="0" y="6271000"/>
              <a:ext cx="12192000" cy="6122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4194835" y="6353774"/>
              <a:ext cx="3670300" cy="461665"/>
            </a:xfrm>
            <a:prstGeom prst="rect">
              <a:avLst/>
            </a:prstGeom>
            <a:noFill/>
          </p:spPr>
          <p:txBody>
            <a:bodyPr wrap="square" rtlCol="0">
              <a:spAutoFit/>
            </a:bodyPr>
            <a:lstStyle/>
            <a:p>
              <a:pPr algn="ctr"/>
              <a:r>
                <a:rPr lang="zh-CN" altLang="en-US" sz="2400" dirty="0">
                  <a:solidFill>
                    <a:schemeClr val="bg1"/>
                  </a:solidFill>
                  <a:cs typeface="+mn-ea"/>
                  <a:sym typeface="+mn-lt"/>
                </a:rPr>
                <a:t>点击此处编辑标题</a:t>
              </a:r>
              <a:endParaRPr lang="zh-CN" altLang="en-US" sz="2400" dirty="0">
                <a:solidFill>
                  <a:schemeClr val="bg1"/>
                </a:solidFill>
                <a:cs typeface="+mn-ea"/>
                <a:sym typeface="+mn-lt"/>
              </a:endParaRPr>
            </a:p>
          </p:txBody>
        </p:sp>
      </p:grpSp>
      <p:sp>
        <p:nvSpPr>
          <p:cNvPr id="25" name="矩形 24"/>
          <p:cNvSpPr/>
          <p:nvPr/>
        </p:nvSpPr>
        <p:spPr>
          <a:xfrm>
            <a:off x="1340766" y="843913"/>
            <a:ext cx="9386374" cy="2413345"/>
          </a:xfrm>
          <a:prstGeom prst="rect">
            <a:avLst/>
          </a:prstGeom>
          <a:ln>
            <a:noFill/>
          </a:ln>
          <a:effectLst>
            <a:outerShdw blurRad="571500" dist="50800" dir="5400000" sx="88000" sy="88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aphicFrame>
        <p:nvGraphicFramePr>
          <p:cNvPr id="27" name="图表 26"/>
          <p:cNvGraphicFramePr/>
          <p:nvPr/>
        </p:nvGraphicFramePr>
        <p:xfrm>
          <a:off x="2318163" y="1038252"/>
          <a:ext cx="7555674" cy="21440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Graphic spid="27"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a:off x="4156461" y="1399592"/>
            <a:ext cx="3824659" cy="3603009"/>
          </a:xfrm>
          <a:prstGeom prst="triangl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Freeform 157"/>
          <p:cNvSpPr>
            <a:spLocks noEditPoints="1"/>
          </p:cNvSpPr>
          <p:nvPr/>
        </p:nvSpPr>
        <p:spPr bwMode="auto">
          <a:xfrm>
            <a:off x="4972909" y="4216203"/>
            <a:ext cx="443499" cy="543162"/>
          </a:xfrm>
          <a:custGeom>
            <a:avLst/>
            <a:gdLst/>
            <a:ahLst/>
            <a:cxnLst>
              <a:cxn ang="0">
                <a:pos x="41" y="44"/>
              </a:cxn>
              <a:cxn ang="0">
                <a:pos x="35" y="50"/>
              </a:cxn>
              <a:cxn ang="0">
                <a:pos x="5" y="50"/>
              </a:cxn>
              <a:cxn ang="0">
                <a:pos x="0" y="44"/>
              </a:cxn>
              <a:cxn ang="0">
                <a:pos x="0" y="5"/>
              </a:cxn>
              <a:cxn ang="0">
                <a:pos x="5" y="0"/>
              </a:cxn>
              <a:cxn ang="0">
                <a:pos x="35" y="0"/>
              </a:cxn>
              <a:cxn ang="0">
                <a:pos x="41" y="5"/>
              </a:cxn>
              <a:cxn ang="0">
                <a:pos x="41" y="44"/>
              </a:cxn>
              <a:cxn ang="0">
                <a:pos x="36" y="5"/>
              </a:cxn>
              <a:cxn ang="0">
                <a:pos x="35" y="4"/>
              </a:cxn>
              <a:cxn ang="0">
                <a:pos x="5" y="4"/>
              </a:cxn>
              <a:cxn ang="0">
                <a:pos x="4" y="5"/>
              </a:cxn>
              <a:cxn ang="0">
                <a:pos x="4" y="40"/>
              </a:cxn>
              <a:cxn ang="0">
                <a:pos x="5" y="41"/>
              </a:cxn>
              <a:cxn ang="0">
                <a:pos x="35" y="41"/>
              </a:cxn>
              <a:cxn ang="0">
                <a:pos x="36" y="40"/>
              </a:cxn>
              <a:cxn ang="0">
                <a:pos x="36" y="5"/>
              </a:cxn>
              <a:cxn ang="0">
                <a:pos x="20" y="43"/>
              </a:cxn>
              <a:cxn ang="0">
                <a:pos x="18" y="45"/>
              </a:cxn>
              <a:cxn ang="0">
                <a:pos x="20" y="48"/>
              </a:cxn>
              <a:cxn ang="0">
                <a:pos x="23" y="45"/>
              </a:cxn>
              <a:cxn ang="0">
                <a:pos x="20" y="43"/>
              </a:cxn>
            </a:cxnLst>
            <a:rect l="0" t="0" r="r" b="b"/>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cs typeface="+mn-ea"/>
              <a:sym typeface="+mn-lt"/>
            </a:endParaRPr>
          </a:p>
        </p:txBody>
      </p:sp>
      <p:sp>
        <p:nvSpPr>
          <p:cNvPr id="22" name="Freeform 91"/>
          <p:cNvSpPr>
            <a:spLocks noEditPoints="1"/>
          </p:cNvSpPr>
          <p:nvPr/>
        </p:nvSpPr>
        <p:spPr bwMode="auto">
          <a:xfrm>
            <a:off x="6813608" y="4232485"/>
            <a:ext cx="534943" cy="534943"/>
          </a:xfrm>
          <a:custGeom>
            <a:avLst/>
            <a:gdLst/>
            <a:ahLst/>
            <a:cxnLst>
              <a:cxn ang="0">
                <a:pos x="0" y="31"/>
              </a:cxn>
              <a:cxn ang="0">
                <a:pos x="41" y="22"/>
              </a:cxn>
              <a:cxn ang="0">
                <a:pos x="45" y="20"/>
              </a:cxn>
              <a:cxn ang="0">
                <a:pos x="49" y="19"/>
              </a:cxn>
              <a:cxn ang="0">
                <a:pos x="48" y="17"/>
              </a:cxn>
              <a:cxn ang="0">
                <a:pos x="45" y="15"/>
              </a:cxn>
              <a:cxn ang="0">
                <a:pos x="43" y="15"/>
              </a:cxn>
              <a:cxn ang="0">
                <a:pos x="42" y="14"/>
              </a:cxn>
              <a:cxn ang="0">
                <a:pos x="38" y="12"/>
              </a:cxn>
              <a:cxn ang="0">
                <a:pos x="38" y="16"/>
              </a:cxn>
              <a:cxn ang="0">
                <a:pos x="37" y="19"/>
              </a:cxn>
              <a:cxn ang="0">
                <a:pos x="33" y="17"/>
              </a:cxn>
              <a:cxn ang="0">
                <a:pos x="29" y="15"/>
              </a:cxn>
              <a:cxn ang="0">
                <a:pos x="30" y="11"/>
              </a:cxn>
              <a:cxn ang="0">
                <a:pos x="35" y="10"/>
              </a:cxn>
              <a:cxn ang="0">
                <a:pos x="34" y="8"/>
              </a:cxn>
              <a:cxn ang="0">
                <a:pos x="31" y="9"/>
              </a:cxn>
              <a:cxn ang="0">
                <a:pos x="27" y="6"/>
              </a:cxn>
              <a:cxn ang="0">
                <a:pos x="28" y="9"/>
              </a:cxn>
              <a:cxn ang="0">
                <a:pos x="26" y="9"/>
              </a:cxn>
              <a:cxn ang="0">
                <a:pos x="23" y="7"/>
              </a:cxn>
              <a:cxn ang="0">
                <a:pos x="21" y="8"/>
              </a:cxn>
              <a:cxn ang="0">
                <a:pos x="23" y="9"/>
              </a:cxn>
              <a:cxn ang="0">
                <a:pos x="22" y="10"/>
              </a:cxn>
              <a:cxn ang="0">
                <a:pos x="10" y="18"/>
              </a:cxn>
              <a:cxn ang="0">
                <a:pos x="11" y="19"/>
              </a:cxn>
              <a:cxn ang="0">
                <a:pos x="13" y="22"/>
              </a:cxn>
              <a:cxn ang="0">
                <a:pos x="12" y="26"/>
              </a:cxn>
              <a:cxn ang="0">
                <a:pos x="15" y="30"/>
              </a:cxn>
              <a:cxn ang="0">
                <a:pos x="18" y="35"/>
              </a:cxn>
              <a:cxn ang="0">
                <a:pos x="19" y="37"/>
              </a:cxn>
              <a:cxn ang="0">
                <a:pos x="17" y="32"/>
              </a:cxn>
              <a:cxn ang="0">
                <a:pos x="21" y="37"/>
              </a:cxn>
              <a:cxn ang="0">
                <a:pos x="25" y="41"/>
              </a:cxn>
              <a:cxn ang="0">
                <a:pos x="30" y="44"/>
              </a:cxn>
              <a:cxn ang="0">
                <a:pos x="35" y="47"/>
              </a:cxn>
              <a:cxn ang="0">
                <a:pos x="36" y="47"/>
              </a:cxn>
              <a:cxn ang="0">
                <a:pos x="34" y="43"/>
              </a:cxn>
              <a:cxn ang="0">
                <a:pos x="32" y="42"/>
              </a:cxn>
              <a:cxn ang="0">
                <a:pos x="32" y="39"/>
              </a:cxn>
              <a:cxn ang="0">
                <a:pos x="28" y="41"/>
              </a:cxn>
              <a:cxn ang="0">
                <a:pos x="27" y="34"/>
              </a:cxn>
              <a:cxn ang="0">
                <a:pos x="30" y="34"/>
              </a:cxn>
              <a:cxn ang="0">
                <a:pos x="32" y="33"/>
              </a:cxn>
              <a:cxn ang="0">
                <a:pos x="35" y="34"/>
              </a:cxn>
              <a:cxn ang="0">
                <a:pos x="36" y="33"/>
              </a:cxn>
              <a:cxn ang="0">
                <a:pos x="38" y="29"/>
              </a:cxn>
              <a:cxn ang="0">
                <a:pos x="38" y="28"/>
              </a:cxn>
              <a:cxn ang="0">
                <a:pos x="41" y="26"/>
              </a:cxn>
              <a:cxn ang="0">
                <a:pos x="43" y="23"/>
              </a:cxn>
              <a:cxn ang="0">
                <a:pos x="44" y="22"/>
              </a:cxn>
              <a:cxn ang="0">
                <a:pos x="41" y="22"/>
              </a:cxn>
              <a:cxn ang="0">
                <a:pos x="48" y="48"/>
              </a:cxn>
              <a:cxn ang="0">
                <a:pos x="44" y="47"/>
              </a:cxn>
              <a:cxn ang="0">
                <a:pos x="41" y="47"/>
              </a:cxn>
              <a:cxn ang="0">
                <a:pos x="38" y="46"/>
              </a:cxn>
              <a:cxn ang="0">
                <a:pos x="37" y="50"/>
              </a:cxn>
              <a:cxn ang="0">
                <a:pos x="36" y="54"/>
              </a:cxn>
              <a:cxn ang="0">
                <a:pos x="50" y="49"/>
              </a:cxn>
            </a:cxnLst>
            <a:rect l="0" t="0" r="r" b="b"/>
            <a:pathLst>
              <a:path w="62" h="62">
                <a:moveTo>
                  <a:pt x="62" y="31"/>
                </a:moveTo>
                <a:cubicBezTo>
                  <a:pt x="62" y="48"/>
                  <a:pt x="48" y="62"/>
                  <a:pt x="31" y="62"/>
                </a:cubicBezTo>
                <a:cubicBezTo>
                  <a:pt x="14" y="62"/>
                  <a:pt x="0" y="48"/>
                  <a:pt x="0" y="31"/>
                </a:cubicBezTo>
                <a:cubicBezTo>
                  <a:pt x="0" y="14"/>
                  <a:pt x="14" y="0"/>
                  <a:pt x="31" y="0"/>
                </a:cubicBezTo>
                <a:cubicBezTo>
                  <a:pt x="48" y="0"/>
                  <a:pt x="62" y="14"/>
                  <a:pt x="62" y="31"/>
                </a:cubicBezTo>
                <a:close/>
                <a:moveTo>
                  <a:pt x="41" y="22"/>
                </a:moveTo>
                <a:cubicBezTo>
                  <a:pt x="42" y="22"/>
                  <a:pt x="42" y="21"/>
                  <a:pt x="42" y="21"/>
                </a:cubicBezTo>
                <a:cubicBezTo>
                  <a:pt x="42" y="21"/>
                  <a:pt x="42" y="21"/>
                  <a:pt x="43" y="21"/>
                </a:cubicBezTo>
                <a:cubicBezTo>
                  <a:pt x="43" y="20"/>
                  <a:pt x="44" y="20"/>
                  <a:pt x="45" y="20"/>
                </a:cubicBezTo>
                <a:cubicBezTo>
                  <a:pt x="46" y="20"/>
                  <a:pt x="46" y="20"/>
                  <a:pt x="47" y="21"/>
                </a:cubicBezTo>
                <a:cubicBezTo>
                  <a:pt x="47" y="20"/>
                  <a:pt x="48" y="20"/>
                  <a:pt x="48" y="20"/>
                </a:cubicBezTo>
                <a:cubicBezTo>
                  <a:pt x="48" y="19"/>
                  <a:pt x="49" y="19"/>
                  <a:pt x="49" y="19"/>
                </a:cubicBezTo>
                <a:cubicBezTo>
                  <a:pt x="49" y="19"/>
                  <a:pt x="49" y="18"/>
                  <a:pt x="49" y="18"/>
                </a:cubicBezTo>
                <a:cubicBezTo>
                  <a:pt x="49" y="18"/>
                  <a:pt x="48" y="18"/>
                  <a:pt x="48" y="17"/>
                </a:cubicBezTo>
                <a:cubicBezTo>
                  <a:pt x="48" y="17"/>
                  <a:pt x="48" y="17"/>
                  <a:pt x="48" y="17"/>
                </a:cubicBezTo>
                <a:cubicBezTo>
                  <a:pt x="48" y="17"/>
                  <a:pt x="47" y="17"/>
                  <a:pt x="47" y="17"/>
                </a:cubicBezTo>
                <a:cubicBezTo>
                  <a:pt x="46" y="17"/>
                  <a:pt x="46" y="16"/>
                  <a:pt x="46" y="16"/>
                </a:cubicBezTo>
                <a:cubicBezTo>
                  <a:pt x="46" y="15"/>
                  <a:pt x="45" y="15"/>
                  <a:pt x="45" y="15"/>
                </a:cubicBezTo>
                <a:cubicBezTo>
                  <a:pt x="45" y="15"/>
                  <a:pt x="45" y="14"/>
                  <a:pt x="45" y="14"/>
                </a:cubicBezTo>
                <a:cubicBezTo>
                  <a:pt x="44" y="14"/>
                  <a:pt x="44" y="15"/>
                  <a:pt x="44" y="15"/>
                </a:cubicBezTo>
                <a:cubicBezTo>
                  <a:pt x="43" y="15"/>
                  <a:pt x="43" y="15"/>
                  <a:pt x="43" y="15"/>
                </a:cubicBezTo>
                <a:cubicBezTo>
                  <a:pt x="43" y="15"/>
                  <a:pt x="43" y="15"/>
                  <a:pt x="42" y="15"/>
                </a:cubicBezTo>
                <a:cubicBezTo>
                  <a:pt x="43" y="15"/>
                  <a:pt x="42" y="15"/>
                  <a:pt x="42" y="15"/>
                </a:cubicBezTo>
                <a:cubicBezTo>
                  <a:pt x="42" y="14"/>
                  <a:pt x="42" y="14"/>
                  <a:pt x="42" y="14"/>
                </a:cubicBezTo>
                <a:cubicBezTo>
                  <a:pt x="42" y="14"/>
                  <a:pt x="42" y="14"/>
                  <a:pt x="42" y="14"/>
                </a:cubicBezTo>
                <a:cubicBezTo>
                  <a:pt x="42" y="13"/>
                  <a:pt x="41" y="13"/>
                  <a:pt x="40" y="13"/>
                </a:cubicBezTo>
                <a:cubicBezTo>
                  <a:pt x="40" y="12"/>
                  <a:pt x="38" y="12"/>
                  <a:pt x="38" y="12"/>
                </a:cubicBezTo>
                <a:cubicBezTo>
                  <a:pt x="37" y="13"/>
                  <a:pt x="38" y="13"/>
                  <a:pt x="38" y="14"/>
                </a:cubicBezTo>
                <a:cubicBezTo>
                  <a:pt x="38" y="14"/>
                  <a:pt x="37" y="14"/>
                  <a:pt x="37" y="15"/>
                </a:cubicBezTo>
                <a:cubicBezTo>
                  <a:pt x="37" y="15"/>
                  <a:pt x="38" y="15"/>
                  <a:pt x="38" y="16"/>
                </a:cubicBezTo>
                <a:cubicBezTo>
                  <a:pt x="38" y="17"/>
                  <a:pt x="37" y="17"/>
                  <a:pt x="37" y="17"/>
                </a:cubicBezTo>
                <a:cubicBezTo>
                  <a:pt x="37" y="18"/>
                  <a:pt x="37" y="18"/>
                  <a:pt x="37" y="19"/>
                </a:cubicBezTo>
                <a:cubicBezTo>
                  <a:pt x="38" y="19"/>
                  <a:pt x="37" y="19"/>
                  <a:pt x="37" y="19"/>
                </a:cubicBezTo>
                <a:cubicBezTo>
                  <a:pt x="36" y="20"/>
                  <a:pt x="35" y="19"/>
                  <a:pt x="35" y="18"/>
                </a:cubicBezTo>
                <a:cubicBezTo>
                  <a:pt x="35" y="18"/>
                  <a:pt x="35" y="17"/>
                  <a:pt x="34" y="17"/>
                </a:cubicBezTo>
                <a:cubicBezTo>
                  <a:pt x="34" y="17"/>
                  <a:pt x="33" y="17"/>
                  <a:pt x="33" y="17"/>
                </a:cubicBezTo>
                <a:cubicBezTo>
                  <a:pt x="33" y="16"/>
                  <a:pt x="32" y="16"/>
                  <a:pt x="32" y="16"/>
                </a:cubicBezTo>
                <a:cubicBezTo>
                  <a:pt x="31" y="16"/>
                  <a:pt x="30" y="16"/>
                  <a:pt x="29" y="16"/>
                </a:cubicBezTo>
                <a:cubicBezTo>
                  <a:pt x="30" y="16"/>
                  <a:pt x="29" y="15"/>
                  <a:pt x="29" y="15"/>
                </a:cubicBezTo>
                <a:cubicBezTo>
                  <a:pt x="29" y="14"/>
                  <a:pt x="29" y="14"/>
                  <a:pt x="29" y="14"/>
                </a:cubicBezTo>
                <a:cubicBezTo>
                  <a:pt x="29" y="13"/>
                  <a:pt x="29" y="13"/>
                  <a:pt x="29" y="13"/>
                </a:cubicBezTo>
                <a:cubicBezTo>
                  <a:pt x="29" y="12"/>
                  <a:pt x="30" y="11"/>
                  <a:pt x="30" y="11"/>
                </a:cubicBezTo>
                <a:cubicBezTo>
                  <a:pt x="31" y="12"/>
                  <a:pt x="31" y="12"/>
                  <a:pt x="32" y="11"/>
                </a:cubicBezTo>
                <a:cubicBezTo>
                  <a:pt x="32" y="11"/>
                  <a:pt x="32" y="10"/>
                  <a:pt x="33" y="10"/>
                </a:cubicBezTo>
                <a:cubicBezTo>
                  <a:pt x="33" y="9"/>
                  <a:pt x="34" y="10"/>
                  <a:pt x="35" y="10"/>
                </a:cubicBezTo>
                <a:cubicBezTo>
                  <a:pt x="35" y="10"/>
                  <a:pt x="35" y="9"/>
                  <a:pt x="35" y="9"/>
                </a:cubicBezTo>
                <a:cubicBezTo>
                  <a:pt x="35" y="9"/>
                  <a:pt x="35" y="8"/>
                  <a:pt x="35" y="8"/>
                </a:cubicBezTo>
                <a:cubicBezTo>
                  <a:pt x="34" y="7"/>
                  <a:pt x="33" y="8"/>
                  <a:pt x="34" y="8"/>
                </a:cubicBezTo>
                <a:cubicBezTo>
                  <a:pt x="34" y="8"/>
                  <a:pt x="33" y="10"/>
                  <a:pt x="32" y="9"/>
                </a:cubicBezTo>
                <a:cubicBezTo>
                  <a:pt x="32" y="9"/>
                  <a:pt x="32" y="8"/>
                  <a:pt x="31" y="8"/>
                </a:cubicBezTo>
                <a:cubicBezTo>
                  <a:pt x="31" y="8"/>
                  <a:pt x="31" y="8"/>
                  <a:pt x="31" y="9"/>
                </a:cubicBezTo>
                <a:cubicBezTo>
                  <a:pt x="31" y="8"/>
                  <a:pt x="30" y="8"/>
                  <a:pt x="29" y="8"/>
                </a:cubicBezTo>
                <a:cubicBezTo>
                  <a:pt x="30" y="7"/>
                  <a:pt x="29" y="7"/>
                  <a:pt x="29" y="7"/>
                </a:cubicBezTo>
                <a:cubicBezTo>
                  <a:pt x="29" y="6"/>
                  <a:pt x="28" y="6"/>
                  <a:pt x="27" y="6"/>
                </a:cubicBezTo>
                <a:cubicBezTo>
                  <a:pt x="27" y="7"/>
                  <a:pt x="28" y="8"/>
                  <a:pt x="29" y="8"/>
                </a:cubicBezTo>
                <a:cubicBezTo>
                  <a:pt x="29" y="8"/>
                  <a:pt x="29" y="8"/>
                  <a:pt x="29" y="8"/>
                </a:cubicBezTo>
                <a:cubicBezTo>
                  <a:pt x="29" y="8"/>
                  <a:pt x="28" y="9"/>
                  <a:pt x="28" y="9"/>
                </a:cubicBezTo>
                <a:cubicBezTo>
                  <a:pt x="28" y="9"/>
                  <a:pt x="28" y="10"/>
                  <a:pt x="28" y="10"/>
                </a:cubicBezTo>
                <a:cubicBezTo>
                  <a:pt x="27" y="10"/>
                  <a:pt x="27" y="9"/>
                  <a:pt x="27" y="9"/>
                </a:cubicBezTo>
                <a:cubicBezTo>
                  <a:pt x="28" y="9"/>
                  <a:pt x="26" y="9"/>
                  <a:pt x="26" y="9"/>
                </a:cubicBezTo>
                <a:cubicBezTo>
                  <a:pt x="25" y="9"/>
                  <a:pt x="24" y="9"/>
                  <a:pt x="24" y="9"/>
                </a:cubicBezTo>
                <a:cubicBezTo>
                  <a:pt x="24" y="8"/>
                  <a:pt x="24" y="7"/>
                  <a:pt x="24" y="8"/>
                </a:cubicBezTo>
                <a:cubicBezTo>
                  <a:pt x="24" y="7"/>
                  <a:pt x="23" y="7"/>
                  <a:pt x="23" y="7"/>
                </a:cubicBezTo>
                <a:cubicBezTo>
                  <a:pt x="22" y="7"/>
                  <a:pt x="21" y="8"/>
                  <a:pt x="19" y="9"/>
                </a:cubicBezTo>
                <a:cubicBezTo>
                  <a:pt x="19" y="9"/>
                  <a:pt x="20" y="9"/>
                  <a:pt x="20" y="9"/>
                </a:cubicBezTo>
                <a:cubicBezTo>
                  <a:pt x="20" y="8"/>
                  <a:pt x="20" y="8"/>
                  <a:pt x="21" y="8"/>
                </a:cubicBezTo>
                <a:cubicBezTo>
                  <a:pt x="21" y="8"/>
                  <a:pt x="22" y="7"/>
                  <a:pt x="22" y="8"/>
                </a:cubicBezTo>
                <a:cubicBezTo>
                  <a:pt x="22" y="8"/>
                  <a:pt x="23" y="8"/>
                  <a:pt x="23" y="8"/>
                </a:cubicBezTo>
                <a:cubicBezTo>
                  <a:pt x="23" y="8"/>
                  <a:pt x="23" y="8"/>
                  <a:pt x="23" y="9"/>
                </a:cubicBezTo>
                <a:cubicBezTo>
                  <a:pt x="23" y="8"/>
                  <a:pt x="23" y="9"/>
                  <a:pt x="22" y="9"/>
                </a:cubicBezTo>
                <a:cubicBezTo>
                  <a:pt x="22" y="9"/>
                  <a:pt x="21" y="9"/>
                  <a:pt x="21" y="9"/>
                </a:cubicBezTo>
                <a:cubicBezTo>
                  <a:pt x="21" y="9"/>
                  <a:pt x="22" y="10"/>
                  <a:pt x="22" y="10"/>
                </a:cubicBezTo>
                <a:cubicBezTo>
                  <a:pt x="21" y="9"/>
                  <a:pt x="21" y="9"/>
                  <a:pt x="20" y="9"/>
                </a:cubicBezTo>
                <a:cubicBezTo>
                  <a:pt x="20" y="9"/>
                  <a:pt x="19" y="9"/>
                  <a:pt x="19" y="9"/>
                </a:cubicBezTo>
                <a:cubicBezTo>
                  <a:pt x="15" y="11"/>
                  <a:pt x="12" y="14"/>
                  <a:pt x="10" y="18"/>
                </a:cubicBezTo>
                <a:cubicBezTo>
                  <a:pt x="10" y="18"/>
                  <a:pt x="10" y="18"/>
                  <a:pt x="10" y="18"/>
                </a:cubicBezTo>
                <a:cubicBezTo>
                  <a:pt x="10" y="18"/>
                  <a:pt x="10" y="19"/>
                  <a:pt x="11" y="19"/>
                </a:cubicBezTo>
                <a:cubicBezTo>
                  <a:pt x="11" y="19"/>
                  <a:pt x="11" y="19"/>
                  <a:pt x="11" y="19"/>
                </a:cubicBezTo>
                <a:cubicBezTo>
                  <a:pt x="11" y="19"/>
                  <a:pt x="13" y="20"/>
                  <a:pt x="13" y="21"/>
                </a:cubicBezTo>
                <a:cubicBezTo>
                  <a:pt x="13" y="21"/>
                  <a:pt x="13" y="21"/>
                  <a:pt x="14" y="21"/>
                </a:cubicBezTo>
                <a:cubicBezTo>
                  <a:pt x="14" y="22"/>
                  <a:pt x="13" y="22"/>
                  <a:pt x="13" y="22"/>
                </a:cubicBezTo>
                <a:cubicBezTo>
                  <a:pt x="13" y="22"/>
                  <a:pt x="12" y="21"/>
                  <a:pt x="12" y="22"/>
                </a:cubicBezTo>
                <a:cubicBezTo>
                  <a:pt x="12" y="22"/>
                  <a:pt x="12" y="23"/>
                  <a:pt x="13" y="23"/>
                </a:cubicBezTo>
                <a:cubicBezTo>
                  <a:pt x="12" y="23"/>
                  <a:pt x="12" y="25"/>
                  <a:pt x="12" y="26"/>
                </a:cubicBezTo>
                <a:cubicBezTo>
                  <a:pt x="12" y="26"/>
                  <a:pt x="12" y="26"/>
                  <a:pt x="12" y="26"/>
                </a:cubicBezTo>
                <a:cubicBezTo>
                  <a:pt x="12" y="26"/>
                  <a:pt x="13" y="28"/>
                  <a:pt x="13" y="28"/>
                </a:cubicBezTo>
                <a:cubicBezTo>
                  <a:pt x="13" y="28"/>
                  <a:pt x="14" y="30"/>
                  <a:pt x="15" y="30"/>
                </a:cubicBezTo>
                <a:cubicBezTo>
                  <a:pt x="15" y="30"/>
                  <a:pt x="16" y="31"/>
                  <a:pt x="16" y="31"/>
                </a:cubicBezTo>
                <a:cubicBezTo>
                  <a:pt x="17" y="32"/>
                  <a:pt x="17" y="33"/>
                  <a:pt x="17" y="33"/>
                </a:cubicBezTo>
                <a:cubicBezTo>
                  <a:pt x="17" y="34"/>
                  <a:pt x="18" y="34"/>
                  <a:pt x="18" y="35"/>
                </a:cubicBezTo>
                <a:cubicBezTo>
                  <a:pt x="18" y="35"/>
                  <a:pt x="18" y="35"/>
                  <a:pt x="18" y="35"/>
                </a:cubicBezTo>
                <a:cubicBezTo>
                  <a:pt x="18" y="35"/>
                  <a:pt x="19" y="35"/>
                  <a:pt x="19" y="36"/>
                </a:cubicBezTo>
                <a:cubicBezTo>
                  <a:pt x="19" y="36"/>
                  <a:pt x="19" y="37"/>
                  <a:pt x="19" y="37"/>
                </a:cubicBezTo>
                <a:cubicBezTo>
                  <a:pt x="20" y="36"/>
                  <a:pt x="19" y="35"/>
                  <a:pt x="18" y="34"/>
                </a:cubicBezTo>
                <a:cubicBezTo>
                  <a:pt x="18" y="34"/>
                  <a:pt x="18" y="34"/>
                  <a:pt x="18" y="33"/>
                </a:cubicBezTo>
                <a:cubicBezTo>
                  <a:pt x="18" y="33"/>
                  <a:pt x="18" y="32"/>
                  <a:pt x="17" y="32"/>
                </a:cubicBezTo>
                <a:cubicBezTo>
                  <a:pt x="18" y="32"/>
                  <a:pt x="18" y="32"/>
                  <a:pt x="18" y="33"/>
                </a:cubicBezTo>
                <a:cubicBezTo>
                  <a:pt x="18" y="33"/>
                  <a:pt x="20" y="35"/>
                  <a:pt x="20" y="35"/>
                </a:cubicBezTo>
                <a:cubicBezTo>
                  <a:pt x="20" y="35"/>
                  <a:pt x="21" y="37"/>
                  <a:pt x="21" y="37"/>
                </a:cubicBezTo>
                <a:cubicBezTo>
                  <a:pt x="21" y="37"/>
                  <a:pt x="22" y="37"/>
                  <a:pt x="22" y="38"/>
                </a:cubicBezTo>
                <a:cubicBezTo>
                  <a:pt x="22" y="38"/>
                  <a:pt x="22" y="39"/>
                  <a:pt x="23" y="40"/>
                </a:cubicBezTo>
                <a:cubicBezTo>
                  <a:pt x="23" y="41"/>
                  <a:pt x="24" y="41"/>
                  <a:pt x="25" y="41"/>
                </a:cubicBezTo>
                <a:cubicBezTo>
                  <a:pt x="25" y="42"/>
                  <a:pt x="26" y="42"/>
                  <a:pt x="26" y="42"/>
                </a:cubicBezTo>
                <a:cubicBezTo>
                  <a:pt x="27" y="43"/>
                  <a:pt x="27" y="42"/>
                  <a:pt x="28" y="42"/>
                </a:cubicBezTo>
                <a:cubicBezTo>
                  <a:pt x="29" y="42"/>
                  <a:pt x="29" y="43"/>
                  <a:pt x="30" y="44"/>
                </a:cubicBezTo>
                <a:cubicBezTo>
                  <a:pt x="31" y="44"/>
                  <a:pt x="32" y="44"/>
                  <a:pt x="32" y="44"/>
                </a:cubicBezTo>
                <a:cubicBezTo>
                  <a:pt x="32" y="44"/>
                  <a:pt x="33" y="46"/>
                  <a:pt x="33" y="46"/>
                </a:cubicBezTo>
                <a:cubicBezTo>
                  <a:pt x="34" y="46"/>
                  <a:pt x="34" y="47"/>
                  <a:pt x="35" y="47"/>
                </a:cubicBezTo>
                <a:cubicBezTo>
                  <a:pt x="35" y="47"/>
                  <a:pt x="35" y="47"/>
                  <a:pt x="35" y="47"/>
                </a:cubicBezTo>
                <a:cubicBezTo>
                  <a:pt x="35" y="47"/>
                  <a:pt x="36" y="48"/>
                  <a:pt x="36" y="48"/>
                </a:cubicBezTo>
                <a:cubicBezTo>
                  <a:pt x="36" y="48"/>
                  <a:pt x="36" y="47"/>
                  <a:pt x="36" y="47"/>
                </a:cubicBezTo>
                <a:cubicBezTo>
                  <a:pt x="36" y="47"/>
                  <a:pt x="35" y="47"/>
                  <a:pt x="34" y="46"/>
                </a:cubicBezTo>
                <a:cubicBezTo>
                  <a:pt x="34" y="46"/>
                  <a:pt x="34" y="45"/>
                  <a:pt x="34" y="45"/>
                </a:cubicBezTo>
                <a:cubicBezTo>
                  <a:pt x="35" y="45"/>
                  <a:pt x="35" y="44"/>
                  <a:pt x="34" y="43"/>
                </a:cubicBezTo>
                <a:cubicBezTo>
                  <a:pt x="34" y="43"/>
                  <a:pt x="34" y="43"/>
                  <a:pt x="34" y="42"/>
                </a:cubicBezTo>
                <a:cubicBezTo>
                  <a:pt x="33" y="43"/>
                  <a:pt x="33" y="42"/>
                  <a:pt x="32" y="42"/>
                </a:cubicBezTo>
                <a:cubicBezTo>
                  <a:pt x="32" y="42"/>
                  <a:pt x="32" y="42"/>
                  <a:pt x="32" y="42"/>
                </a:cubicBezTo>
                <a:cubicBezTo>
                  <a:pt x="32" y="42"/>
                  <a:pt x="32" y="43"/>
                  <a:pt x="32" y="42"/>
                </a:cubicBezTo>
                <a:cubicBezTo>
                  <a:pt x="32" y="42"/>
                  <a:pt x="32" y="41"/>
                  <a:pt x="32" y="41"/>
                </a:cubicBezTo>
                <a:cubicBezTo>
                  <a:pt x="32" y="40"/>
                  <a:pt x="33" y="39"/>
                  <a:pt x="32" y="39"/>
                </a:cubicBezTo>
                <a:cubicBezTo>
                  <a:pt x="31" y="39"/>
                  <a:pt x="31" y="39"/>
                  <a:pt x="31" y="40"/>
                </a:cubicBezTo>
                <a:cubicBezTo>
                  <a:pt x="30" y="40"/>
                  <a:pt x="30" y="40"/>
                  <a:pt x="30" y="41"/>
                </a:cubicBezTo>
                <a:cubicBezTo>
                  <a:pt x="30" y="41"/>
                  <a:pt x="28" y="41"/>
                  <a:pt x="28" y="41"/>
                </a:cubicBezTo>
                <a:cubicBezTo>
                  <a:pt x="27" y="40"/>
                  <a:pt x="27" y="39"/>
                  <a:pt x="27" y="38"/>
                </a:cubicBezTo>
                <a:cubicBezTo>
                  <a:pt x="27" y="37"/>
                  <a:pt x="27" y="36"/>
                  <a:pt x="27" y="35"/>
                </a:cubicBezTo>
                <a:cubicBezTo>
                  <a:pt x="27" y="35"/>
                  <a:pt x="27" y="34"/>
                  <a:pt x="27" y="34"/>
                </a:cubicBezTo>
                <a:cubicBezTo>
                  <a:pt x="28" y="34"/>
                  <a:pt x="28" y="34"/>
                  <a:pt x="28" y="34"/>
                </a:cubicBezTo>
                <a:cubicBezTo>
                  <a:pt x="28" y="34"/>
                  <a:pt x="28" y="34"/>
                  <a:pt x="28" y="34"/>
                </a:cubicBezTo>
                <a:cubicBezTo>
                  <a:pt x="28" y="34"/>
                  <a:pt x="29" y="33"/>
                  <a:pt x="30" y="34"/>
                </a:cubicBezTo>
                <a:cubicBezTo>
                  <a:pt x="30" y="34"/>
                  <a:pt x="31" y="34"/>
                  <a:pt x="31" y="33"/>
                </a:cubicBezTo>
                <a:cubicBezTo>
                  <a:pt x="31" y="33"/>
                  <a:pt x="31" y="33"/>
                  <a:pt x="31" y="33"/>
                </a:cubicBezTo>
                <a:cubicBezTo>
                  <a:pt x="31" y="33"/>
                  <a:pt x="31" y="33"/>
                  <a:pt x="32" y="33"/>
                </a:cubicBezTo>
                <a:cubicBezTo>
                  <a:pt x="32" y="33"/>
                  <a:pt x="33" y="33"/>
                  <a:pt x="33" y="33"/>
                </a:cubicBezTo>
                <a:cubicBezTo>
                  <a:pt x="34" y="34"/>
                  <a:pt x="34" y="34"/>
                  <a:pt x="34" y="33"/>
                </a:cubicBezTo>
                <a:cubicBezTo>
                  <a:pt x="35" y="34"/>
                  <a:pt x="35" y="34"/>
                  <a:pt x="35" y="34"/>
                </a:cubicBezTo>
                <a:cubicBezTo>
                  <a:pt x="35" y="35"/>
                  <a:pt x="35" y="36"/>
                  <a:pt x="36" y="36"/>
                </a:cubicBezTo>
                <a:cubicBezTo>
                  <a:pt x="36" y="37"/>
                  <a:pt x="36" y="35"/>
                  <a:pt x="36" y="35"/>
                </a:cubicBezTo>
                <a:cubicBezTo>
                  <a:pt x="36" y="35"/>
                  <a:pt x="36" y="33"/>
                  <a:pt x="36" y="33"/>
                </a:cubicBezTo>
                <a:cubicBezTo>
                  <a:pt x="35" y="33"/>
                  <a:pt x="35" y="32"/>
                  <a:pt x="36" y="31"/>
                </a:cubicBezTo>
                <a:cubicBezTo>
                  <a:pt x="36" y="31"/>
                  <a:pt x="37" y="31"/>
                  <a:pt x="37" y="31"/>
                </a:cubicBezTo>
                <a:cubicBezTo>
                  <a:pt x="38" y="30"/>
                  <a:pt x="38" y="30"/>
                  <a:pt x="38" y="29"/>
                </a:cubicBezTo>
                <a:cubicBezTo>
                  <a:pt x="38" y="29"/>
                  <a:pt x="38" y="29"/>
                  <a:pt x="38" y="29"/>
                </a:cubicBezTo>
                <a:cubicBezTo>
                  <a:pt x="38" y="29"/>
                  <a:pt x="38" y="28"/>
                  <a:pt x="38" y="29"/>
                </a:cubicBezTo>
                <a:cubicBezTo>
                  <a:pt x="38" y="28"/>
                  <a:pt x="38" y="28"/>
                  <a:pt x="38" y="28"/>
                </a:cubicBezTo>
                <a:cubicBezTo>
                  <a:pt x="38" y="28"/>
                  <a:pt x="38" y="27"/>
                  <a:pt x="38" y="27"/>
                </a:cubicBezTo>
                <a:cubicBezTo>
                  <a:pt x="39" y="28"/>
                  <a:pt x="40" y="27"/>
                  <a:pt x="39" y="26"/>
                </a:cubicBezTo>
                <a:cubicBezTo>
                  <a:pt x="40" y="26"/>
                  <a:pt x="41" y="26"/>
                  <a:pt x="41" y="26"/>
                </a:cubicBezTo>
                <a:cubicBezTo>
                  <a:pt x="41" y="26"/>
                  <a:pt x="41" y="25"/>
                  <a:pt x="41" y="25"/>
                </a:cubicBezTo>
                <a:cubicBezTo>
                  <a:pt x="42" y="24"/>
                  <a:pt x="42" y="24"/>
                  <a:pt x="42" y="24"/>
                </a:cubicBezTo>
                <a:cubicBezTo>
                  <a:pt x="42" y="24"/>
                  <a:pt x="43" y="24"/>
                  <a:pt x="43" y="23"/>
                </a:cubicBezTo>
                <a:cubicBezTo>
                  <a:pt x="44" y="24"/>
                  <a:pt x="45" y="23"/>
                  <a:pt x="44" y="22"/>
                </a:cubicBezTo>
                <a:cubicBezTo>
                  <a:pt x="44" y="22"/>
                  <a:pt x="44" y="22"/>
                  <a:pt x="43" y="22"/>
                </a:cubicBezTo>
                <a:cubicBezTo>
                  <a:pt x="44" y="22"/>
                  <a:pt x="44" y="22"/>
                  <a:pt x="44" y="22"/>
                </a:cubicBezTo>
                <a:cubicBezTo>
                  <a:pt x="45" y="21"/>
                  <a:pt x="44" y="21"/>
                  <a:pt x="44" y="21"/>
                </a:cubicBezTo>
                <a:cubicBezTo>
                  <a:pt x="43" y="21"/>
                  <a:pt x="43" y="21"/>
                  <a:pt x="42" y="21"/>
                </a:cubicBezTo>
                <a:cubicBezTo>
                  <a:pt x="42" y="22"/>
                  <a:pt x="42" y="22"/>
                  <a:pt x="41" y="22"/>
                </a:cubicBezTo>
                <a:close/>
                <a:moveTo>
                  <a:pt x="50" y="49"/>
                </a:moveTo>
                <a:cubicBezTo>
                  <a:pt x="50" y="49"/>
                  <a:pt x="49" y="49"/>
                  <a:pt x="49" y="49"/>
                </a:cubicBezTo>
                <a:cubicBezTo>
                  <a:pt x="49" y="49"/>
                  <a:pt x="48" y="48"/>
                  <a:pt x="48" y="48"/>
                </a:cubicBezTo>
                <a:cubicBezTo>
                  <a:pt x="48" y="48"/>
                  <a:pt x="47" y="47"/>
                  <a:pt x="47" y="47"/>
                </a:cubicBezTo>
                <a:cubicBezTo>
                  <a:pt x="46" y="46"/>
                  <a:pt x="46" y="46"/>
                  <a:pt x="45" y="46"/>
                </a:cubicBezTo>
                <a:cubicBezTo>
                  <a:pt x="45" y="46"/>
                  <a:pt x="44" y="47"/>
                  <a:pt x="44" y="47"/>
                </a:cubicBezTo>
                <a:cubicBezTo>
                  <a:pt x="44" y="46"/>
                  <a:pt x="43" y="46"/>
                  <a:pt x="43" y="46"/>
                </a:cubicBezTo>
                <a:cubicBezTo>
                  <a:pt x="42" y="46"/>
                  <a:pt x="42" y="45"/>
                  <a:pt x="41" y="46"/>
                </a:cubicBezTo>
                <a:cubicBezTo>
                  <a:pt x="41" y="46"/>
                  <a:pt x="41" y="46"/>
                  <a:pt x="41" y="47"/>
                </a:cubicBezTo>
                <a:cubicBezTo>
                  <a:pt x="40" y="46"/>
                  <a:pt x="41" y="46"/>
                  <a:pt x="41" y="45"/>
                </a:cubicBezTo>
                <a:cubicBezTo>
                  <a:pt x="40" y="45"/>
                  <a:pt x="39" y="46"/>
                  <a:pt x="39" y="46"/>
                </a:cubicBezTo>
                <a:cubicBezTo>
                  <a:pt x="39" y="46"/>
                  <a:pt x="39" y="46"/>
                  <a:pt x="38" y="46"/>
                </a:cubicBezTo>
                <a:cubicBezTo>
                  <a:pt x="38" y="47"/>
                  <a:pt x="38" y="47"/>
                  <a:pt x="38" y="47"/>
                </a:cubicBezTo>
                <a:cubicBezTo>
                  <a:pt x="38" y="47"/>
                  <a:pt x="37" y="47"/>
                  <a:pt x="37" y="47"/>
                </a:cubicBezTo>
                <a:cubicBezTo>
                  <a:pt x="37" y="48"/>
                  <a:pt x="37" y="49"/>
                  <a:pt x="37" y="50"/>
                </a:cubicBezTo>
                <a:cubicBezTo>
                  <a:pt x="38" y="50"/>
                  <a:pt x="37" y="51"/>
                  <a:pt x="37" y="52"/>
                </a:cubicBezTo>
                <a:cubicBezTo>
                  <a:pt x="37" y="52"/>
                  <a:pt x="36" y="53"/>
                  <a:pt x="36" y="53"/>
                </a:cubicBezTo>
                <a:cubicBezTo>
                  <a:pt x="36" y="54"/>
                  <a:pt x="36" y="54"/>
                  <a:pt x="36" y="54"/>
                </a:cubicBezTo>
                <a:cubicBezTo>
                  <a:pt x="36" y="55"/>
                  <a:pt x="36" y="55"/>
                  <a:pt x="36" y="56"/>
                </a:cubicBezTo>
                <a:cubicBezTo>
                  <a:pt x="36" y="56"/>
                  <a:pt x="36" y="56"/>
                  <a:pt x="36" y="57"/>
                </a:cubicBezTo>
                <a:cubicBezTo>
                  <a:pt x="41" y="56"/>
                  <a:pt x="46" y="53"/>
                  <a:pt x="50" y="4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solidFill>
                <a:schemeClr val="accent5"/>
              </a:solidFill>
              <a:cs typeface="+mn-ea"/>
              <a:sym typeface="+mn-lt"/>
            </a:endParaRPr>
          </a:p>
        </p:txBody>
      </p:sp>
      <p:sp>
        <p:nvSpPr>
          <p:cNvPr id="25" name="Freeform 13"/>
          <p:cNvSpPr>
            <a:spLocks noChangeAspect="1" noEditPoints="1"/>
          </p:cNvSpPr>
          <p:nvPr/>
        </p:nvSpPr>
        <p:spPr bwMode="auto">
          <a:xfrm>
            <a:off x="5832176" y="3662589"/>
            <a:ext cx="530126" cy="399276"/>
          </a:xfrm>
          <a:custGeom>
            <a:avLst/>
            <a:gdLst/>
            <a:ahLst/>
            <a:cxnLst>
              <a:cxn ang="0">
                <a:pos x="158" y="119"/>
              </a:cxn>
              <a:cxn ang="0">
                <a:pos x="0" y="119"/>
              </a:cxn>
              <a:cxn ang="0">
                <a:pos x="0" y="0"/>
              </a:cxn>
              <a:cxn ang="0">
                <a:pos x="8" y="0"/>
              </a:cxn>
              <a:cxn ang="0">
                <a:pos x="8" y="108"/>
              </a:cxn>
              <a:cxn ang="0">
                <a:pos x="158" y="108"/>
              </a:cxn>
              <a:cxn ang="0">
                <a:pos x="158" y="119"/>
              </a:cxn>
              <a:cxn ang="0">
                <a:pos x="147" y="98"/>
              </a:cxn>
              <a:cxn ang="0">
                <a:pos x="19" y="98"/>
              </a:cxn>
              <a:cxn ang="0">
                <a:pos x="19" y="54"/>
              </a:cxn>
              <a:cxn ang="0">
                <a:pos x="54" y="9"/>
              </a:cxn>
              <a:cxn ang="0">
                <a:pos x="97" y="54"/>
              </a:cxn>
              <a:cxn ang="0">
                <a:pos x="127" y="28"/>
              </a:cxn>
              <a:cxn ang="0">
                <a:pos x="147" y="98"/>
              </a:cxn>
            </a:cxnLst>
            <a:rect l="0" t="0" r="r" b="b"/>
            <a:pathLst>
              <a:path w="158" h="119">
                <a:moveTo>
                  <a:pt x="158" y="119"/>
                </a:moveTo>
                <a:lnTo>
                  <a:pt x="0" y="119"/>
                </a:lnTo>
                <a:lnTo>
                  <a:pt x="0" y="0"/>
                </a:lnTo>
                <a:lnTo>
                  <a:pt x="8" y="0"/>
                </a:lnTo>
                <a:lnTo>
                  <a:pt x="8" y="108"/>
                </a:lnTo>
                <a:lnTo>
                  <a:pt x="158" y="108"/>
                </a:lnTo>
                <a:lnTo>
                  <a:pt x="158" y="119"/>
                </a:lnTo>
                <a:close/>
                <a:moveTo>
                  <a:pt x="147" y="98"/>
                </a:moveTo>
                <a:lnTo>
                  <a:pt x="19" y="98"/>
                </a:lnTo>
                <a:lnTo>
                  <a:pt x="19" y="54"/>
                </a:lnTo>
                <a:lnTo>
                  <a:pt x="54" y="9"/>
                </a:lnTo>
                <a:lnTo>
                  <a:pt x="97" y="54"/>
                </a:lnTo>
                <a:lnTo>
                  <a:pt x="127" y="28"/>
                </a:lnTo>
                <a:lnTo>
                  <a:pt x="147" y="98"/>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cs typeface="+mn-ea"/>
              <a:sym typeface="+mn-lt"/>
            </a:endParaRPr>
          </a:p>
        </p:txBody>
      </p:sp>
      <p:sp>
        <p:nvSpPr>
          <p:cNvPr id="28" name="Freeform 158"/>
          <p:cNvSpPr>
            <a:spLocks noEditPoints="1"/>
          </p:cNvSpPr>
          <p:nvPr/>
        </p:nvSpPr>
        <p:spPr bwMode="auto">
          <a:xfrm>
            <a:off x="5829697" y="2604711"/>
            <a:ext cx="532605" cy="456517"/>
          </a:xfrm>
          <a:custGeom>
            <a:avLst/>
            <a:gdLst/>
            <a:ahLst/>
            <a:cxnLst>
              <a:cxn ang="0">
                <a:pos x="68" y="30"/>
              </a:cxn>
              <a:cxn ang="0">
                <a:pos x="0" y="30"/>
              </a:cxn>
              <a:cxn ang="0">
                <a:pos x="0" y="15"/>
              </a:cxn>
              <a:cxn ang="0">
                <a:pos x="7" y="9"/>
              </a:cxn>
              <a:cxn ang="0">
                <a:pos x="20" y="9"/>
              </a:cxn>
              <a:cxn ang="0">
                <a:pos x="20" y="3"/>
              </a:cxn>
              <a:cxn ang="0">
                <a:pos x="24" y="0"/>
              </a:cxn>
              <a:cxn ang="0">
                <a:pos x="45" y="0"/>
              </a:cxn>
              <a:cxn ang="0">
                <a:pos x="49" y="3"/>
              </a:cxn>
              <a:cxn ang="0">
                <a:pos x="49" y="9"/>
              </a:cxn>
              <a:cxn ang="0">
                <a:pos x="62" y="9"/>
              </a:cxn>
              <a:cxn ang="0">
                <a:pos x="68" y="15"/>
              </a:cxn>
              <a:cxn ang="0">
                <a:pos x="68" y="30"/>
              </a:cxn>
              <a:cxn ang="0">
                <a:pos x="68" y="52"/>
              </a:cxn>
              <a:cxn ang="0">
                <a:pos x="62" y="58"/>
              </a:cxn>
              <a:cxn ang="0">
                <a:pos x="7" y="58"/>
              </a:cxn>
              <a:cxn ang="0">
                <a:pos x="0" y="52"/>
              </a:cxn>
              <a:cxn ang="0">
                <a:pos x="0" y="34"/>
              </a:cxn>
              <a:cxn ang="0">
                <a:pos x="26" y="34"/>
              </a:cxn>
              <a:cxn ang="0">
                <a:pos x="26" y="40"/>
              </a:cxn>
              <a:cxn ang="0">
                <a:pos x="28" y="42"/>
              </a:cxn>
              <a:cxn ang="0">
                <a:pos x="41" y="42"/>
              </a:cxn>
              <a:cxn ang="0">
                <a:pos x="43" y="40"/>
              </a:cxn>
              <a:cxn ang="0">
                <a:pos x="43" y="34"/>
              </a:cxn>
              <a:cxn ang="0">
                <a:pos x="68" y="34"/>
              </a:cxn>
              <a:cxn ang="0">
                <a:pos x="68" y="52"/>
              </a:cxn>
              <a:cxn ang="0">
                <a:pos x="44" y="9"/>
              </a:cxn>
              <a:cxn ang="0">
                <a:pos x="44" y="5"/>
              </a:cxn>
              <a:cxn ang="0">
                <a:pos x="25" y="5"/>
              </a:cxn>
              <a:cxn ang="0">
                <a:pos x="25" y="9"/>
              </a:cxn>
              <a:cxn ang="0">
                <a:pos x="44" y="9"/>
              </a:cxn>
              <a:cxn ang="0">
                <a:pos x="39" y="39"/>
              </a:cxn>
              <a:cxn ang="0">
                <a:pos x="30" y="39"/>
              </a:cxn>
              <a:cxn ang="0">
                <a:pos x="30" y="34"/>
              </a:cxn>
              <a:cxn ang="0">
                <a:pos x="39" y="34"/>
              </a:cxn>
              <a:cxn ang="0">
                <a:pos x="39" y="39"/>
              </a:cxn>
            </a:cxnLst>
            <a:rect l="0" t="0" r="r" b="b"/>
            <a:pathLst>
              <a:path w="68" h="58">
                <a:moveTo>
                  <a:pt x="68" y="30"/>
                </a:moveTo>
                <a:cubicBezTo>
                  <a:pt x="0" y="30"/>
                  <a:pt x="0" y="30"/>
                  <a:pt x="0" y="30"/>
                </a:cubicBezTo>
                <a:cubicBezTo>
                  <a:pt x="0" y="15"/>
                  <a:pt x="0" y="15"/>
                  <a:pt x="0" y="15"/>
                </a:cubicBezTo>
                <a:cubicBezTo>
                  <a:pt x="0" y="12"/>
                  <a:pt x="3" y="9"/>
                  <a:pt x="7" y="9"/>
                </a:cubicBezTo>
                <a:cubicBezTo>
                  <a:pt x="20" y="9"/>
                  <a:pt x="20" y="9"/>
                  <a:pt x="20" y="9"/>
                </a:cubicBezTo>
                <a:cubicBezTo>
                  <a:pt x="20" y="3"/>
                  <a:pt x="20" y="3"/>
                  <a:pt x="20" y="3"/>
                </a:cubicBezTo>
                <a:cubicBezTo>
                  <a:pt x="20" y="1"/>
                  <a:pt x="22" y="0"/>
                  <a:pt x="24" y="0"/>
                </a:cubicBezTo>
                <a:cubicBezTo>
                  <a:pt x="45" y="0"/>
                  <a:pt x="45" y="0"/>
                  <a:pt x="45" y="0"/>
                </a:cubicBezTo>
                <a:cubicBezTo>
                  <a:pt x="47" y="0"/>
                  <a:pt x="49" y="1"/>
                  <a:pt x="49" y="3"/>
                </a:cubicBezTo>
                <a:cubicBezTo>
                  <a:pt x="49" y="9"/>
                  <a:pt x="49" y="9"/>
                  <a:pt x="49" y="9"/>
                </a:cubicBezTo>
                <a:cubicBezTo>
                  <a:pt x="62" y="9"/>
                  <a:pt x="62" y="9"/>
                  <a:pt x="62" y="9"/>
                </a:cubicBezTo>
                <a:cubicBezTo>
                  <a:pt x="66" y="9"/>
                  <a:pt x="68" y="12"/>
                  <a:pt x="68" y="15"/>
                </a:cubicBezTo>
                <a:lnTo>
                  <a:pt x="68" y="30"/>
                </a:lnTo>
                <a:close/>
                <a:moveTo>
                  <a:pt x="68" y="52"/>
                </a:moveTo>
                <a:cubicBezTo>
                  <a:pt x="68" y="55"/>
                  <a:pt x="66" y="58"/>
                  <a:pt x="62" y="58"/>
                </a:cubicBezTo>
                <a:cubicBezTo>
                  <a:pt x="7" y="58"/>
                  <a:pt x="7" y="58"/>
                  <a:pt x="7" y="58"/>
                </a:cubicBezTo>
                <a:cubicBezTo>
                  <a:pt x="3" y="58"/>
                  <a:pt x="0" y="55"/>
                  <a:pt x="0" y="52"/>
                </a:cubicBezTo>
                <a:cubicBezTo>
                  <a:pt x="0" y="34"/>
                  <a:pt x="0" y="34"/>
                  <a:pt x="0" y="34"/>
                </a:cubicBezTo>
                <a:cubicBezTo>
                  <a:pt x="26" y="34"/>
                  <a:pt x="26" y="34"/>
                  <a:pt x="26" y="34"/>
                </a:cubicBezTo>
                <a:cubicBezTo>
                  <a:pt x="26" y="40"/>
                  <a:pt x="26" y="40"/>
                  <a:pt x="26" y="40"/>
                </a:cubicBezTo>
                <a:cubicBezTo>
                  <a:pt x="26" y="41"/>
                  <a:pt x="27" y="42"/>
                  <a:pt x="28" y="42"/>
                </a:cubicBezTo>
                <a:cubicBezTo>
                  <a:pt x="41" y="42"/>
                  <a:pt x="41" y="42"/>
                  <a:pt x="41" y="42"/>
                </a:cubicBezTo>
                <a:cubicBezTo>
                  <a:pt x="42" y="42"/>
                  <a:pt x="43" y="41"/>
                  <a:pt x="43" y="40"/>
                </a:cubicBezTo>
                <a:cubicBezTo>
                  <a:pt x="43" y="34"/>
                  <a:pt x="43" y="34"/>
                  <a:pt x="43" y="34"/>
                </a:cubicBezTo>
                <a:cubicBezTo>
                  <a:pt x="68" y="34"/>
                  <a:pt x="68" y="34"/>
                  <a:pt x="68" y="34"/>
                </a:cubicBezTo>
                <a:lnTo>
                  <a:pt x="68" y="52"/>
                </a:lnTo>
                <a:close/>
                <a:moveTo>
                  <a:pt x="44" y="9"/>
                </a:moveTo>
                <a:cubicBezTo>
                  <a:pt x="44" y="5"/>
                  <a:pt x="44" y="5"/>
                  <a:pt x="44" y="5"/>
                </a:cubicBezTo>
                <a:cubicBezTo>
                  <a:pt x="25" y="5"/>
                  <a:pt x="25" y="5"/>
                  <a:pt x="25" y="5"/>
                </a:cubicBezTo>
                <a:cubicBezTo>
                  <a:pt x="25" y="9"/>
                  <a:pt x="25" y="9"/>
                  <a:pt x="25" y="9"/>
                </a:cubicBezTo>
                <a:lnTo>
                  <a:pt x="44" y="9"/>
                </a:lnTo>
                <a:close/>
                <a:moveTo>
                  <a:pt x="39" y="39"/>
                </a:moveTo>
                <a:cubicBezTo>
                  <a:pt x="30" y="39"/>
                  <a:pt x="30" y="39"/>
                  <a:pt x="30" y="39"/>
                </a:cubicBezTo>
                <a:cubicBezTo>
                  <a:pt x="30" y="34"/>
                  <a:pt x="30" y="34"/>
                  <a:pt x="30" y="34"/>
                </a:cubicBezTo>
                <a:cubicBezTo>
                  <a:pt x="39" y="34"/>
                  <a:pt x="39" y="34"/>
                  <a:pt x="39" y="34"/>
                </a:cubicBezTo>
                <a:lnTo>
                  <a:pt x="39" y="39"/>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cs typeface="+mn-ea"/>
              <a:sym typeface="+mn-lt"/>
            </a:endParaRPr>
          </a:p>
        </p:txBody>
      </p:sp>
      <p:sp>
        <p:nvSpPr>
          <p:cNvPr id="30" name="TextBox 36"/>
          <p:cNvSpPr txBox="1"/>
          <p:nvPr/>
        </p:nvSpPr>
        <p:spPr>
          <a:xfrm>
            <a:off x="3750590" y="5236578"/>
            <a:ext cx="4699126" cy="205121"/>
          </a:xfrm>
          <a:prstGeom prst="rect">
            <a:avLst/>
          </a:prstGeom>
          <a:noFill/>
        </p:spPr>
        <p:txBody>
          <a:bodyPr wrap="square" lIns="0" tIns="0" rIns="0" bIns="0" rtlCol="0" anchor="t">
            <a:spAutoFit/>
          </a:bodyPr>
          <a:lstStyle/>
          <a:p>
            <a:pPr algn="ctr" defTabSz="1219200">
              <a:spcBef>
                <a:spcPct val="20000"/>
              </a:spcBef>
              <a:defRPr/>
            </a:pPr>
            <a:r>
              <a:rPr lang="zh-CN" altLang="en-US" sz="1335" dirty="0">
                <a:solidFill>
                  <a:schemeClr val="tx1">
                    <a:lumMod val="75000"/>
                    <a:lumOff val="25000"/>
                  </a:schemeClr>
                </a:solidFill>
                <a:cs typeface="+mn-ea"/>
                <a:sym typeface="+mn-lt"/>
              </a:rPr>
              <a:t>单击此处可编辑内容单击此处可编辑内容单击此处可编辑内容</a:t>
            </a:r>
            <a:endParaRPr lang="en-US" sz="1335" dirty="0">
              <a:solidFill>
                <a:schemeClr val="tx1">
                  <a:lumMod val="75000"/>
                  <a:lumOff val="25000"/>
                </a:schemeClr>
              </a:solidFill>
              <a:cs typeface="+mn-ea"/>
              <a:sym typeface="+mn-lt"/>
            </a:endParaRPr>
          </a:p>
        </p:txBody>
      </p:sp>
      <p:sp>
        <p:nvSpPr>
          <p:cNvPr id="31" name="TextBox 37"/>
          <p:cNvSpPr txBox="1"/>
          <p:nvPr/>
        </p:nvSpPr>
        <p:spPr>
          <a:xfrm>
            <a:off x="7968454" y="1706186"/>
            <a:ext cx="2819732" cy="697499"/>
          </a:xfrm>
          <a:prstGeom prst="rect">
            <a:avLst/>
          </a:prstGeom>
          <a:noFill/>
        </p:spPr>
        <p:txBody>
          <a:bodyPr wrap="square" lIns="0" tIns="0" rIns="0" bIns="0" rtlCol="0" anchor="t">
            <a:spAutoFit/>
          </a:bodyPr>
          <a:lstStyle/>
          <a:p>
            <a:r>
              <a:rPr lang="zh-CN" altLang="en-US" sz="1600" b="1" dirty="0">
                <a:solidFill>
                  <a:schemeClr val="accent4"/>
                </a:solidFill>
                <a:cs typeface="+mn-ea"/>
                <a:sym typeface="+mn-lt"/>
              </a:rPr>
              <a:t>单击编辑标题</a:t>
            </a:r>
            <a:endParaRPr lang="en-US" sz="1600" b="1" dirty="0">
              <a:solidFill>
                <a:schemeClr val="accent4"/>
              </a:solidFill>
              <a:cs typeface="+mn-ea"/>
              <a:sym typeface="+mn-lt"/>
            </a:endParaRPr>
          </a:p>
          <a:p>
            <a:pPr defTabSz="1219200">
              <a:spcBef>
                <a:spcPct val="20000"/>
              </a:spcBef>
              <a:defRPr/>
            </a:pPr>
            <a:r>
              <a:rPr lang="zh-CN" altLang="en-US" sz="1335" dirty="0">
                <a:solidFill>
                  <a:schemeClr val="tx1">
                    <a:lumMod val="75000"/>
                    <a:lumOff val="25000"/>
                  </a:schemeClr>
                </a:solidFill>
                <a:cs typeface="+mn-ea"/>
                <a:sym typeface="+mn-lt"/>
              </a:rPr>
              <a:t>单击此处可编辑内容单击此处可编辑内容单击此处可编辑内容</a:t>
            </a:r>
            <a:endParaRPr lang="en-US" sz="1335" dirty="0">
              <a:solidFill>
                <a:schemeClr val="tx1">
                  <a:lumMod val="75000"/>
                  <a:lumOff val="25000"/>
                </a:schemeClr>
              </a:solidFill>
              <a:cs typeface="+mn-ea"/>
              <a:sym typeface="+mn-lt"/>
            </a:endParaRPr>
          </a:p>
        </p:txBody>
      </p:sp>
      <p:sp>
        <p:nvSpPr>
          <p:cNvPr id="32" name="TextBox 38"/>
          <p:cNvSpPr txBox="1"/>
          <p:nvPr/>
        </p:nvSpPr>
        <p:spPr>
          <a:xfrm>
            <a:off x="7968454" y="3534986"/>
            <a:ext cx="2819732" cy="697499"/>
          </a:xfrm>
          <a:prstGeom prst="rect">
            <a:avLst/>
          </a:prstGeom>
          <a:noFill/>
        </p:spPr>
        <p:txBody>
          <a:bodyPr wrap="square" lIns="0" tIns="0" rIns="0" bIns="0" rtlCol="0" anchor="t">
            <a:spAutoFit/>
          </a:bodyPr>
          <a:lstStyle/>
          <a:p>
            <a:r>
              <a:rPr lang="zh-CN" altLang="en-US" sz="1600" b="1" dirty="0">
                <a:solidFill>
                  <a:schemeClr val="accent5"/>
                </a:solidFill>
                <a:cs typeface="+mn-ea"/>
                <a:sym typeface="+mn-lt"/>
              </a:rPr>
              <a:t>单击编辑标题</a:t>
            </a:r>
            <a:endParaRPr lang="en-US" sz="1600" b="1" dirty="0">
              <a:solidFill>
                <a:schemeClr val="accent5"/>
              </a:solidFill>
              <a:cs typeface="+mn-ea"/>
              <a:sym typeface="+mn-lt"/>
            </a:endParaRPr>
          </a:p>
          <a:p>
            <a:pPr defTabSz="1219200">
              <a:spcBef>
                <a:spcPct val="20000"/>
              </a:spcBef>
              <a:defRPr/>
            </a:pPr>
            <a:r>
              <a:rPr lang="zh-CN" altLang="en-US" sz="1335" dirty="0">
                <a:solidFill>
                  <a:schemeClr val="tx1">
                    <a:lumMod val="75000"/>
                    <a:lumOff val="25000"/>
                  </a:schemeClr>
                </a:solidFill>
                <a:cs typeface="+mn-ea"/>
                <a:sym typeface="+mn-lt"/>
              </a:rPr>
              <a:t>单击此处可编辑内容单击此处可编辑内容单击此处可编辑内容</a:t>
            </a:r>
            <a:endParaRPr lang="en-US" sz="1335" dirty="0">
              <a:solidFill>
                <a:schemeClr val="tx1">
                  <a:lumMod val="75000"/>
                  <a:lumOff val="25000"/>
                </a:schemeClr>
              </a:solidFill>
              <a:cs typeface="+mn-ea"/>
              <a:sym typeface="+mn-lt"/>
            </a:endParaRPr>
          </a:p>
        </p:txBody>
      </p:sp>
      <p:sp>
        <p:nvSpPr>
          <p:cNvPr id="33" name="TextBox 39"/>
          <p:cNvSpPr txBox="1"/>
          <p:nvPr/>
        </p:nvSpPr>
        <p:spPr>
          <a:xfrm>
            <a:off x="1391147" y="1786818"/>
            <a:ext cx="2819732" cy="697499"/>
          </a:xfrm>
          <a:prstGeom prst="rect">
            <a:avLst/>
          </a:prstGeom>
          <a:noFill/>
        </p:spPr>
        <p:txBody>
          <a:bodyPr wrap="square" lIns="0" tIns="0" rIns="0" bIns="0" rtlCol="0" anchor="t">
            <a:spAutoFit/>
          </a:bodyPr>
          <a:lstStyle/>
          <a:p>
            <a:pPr algn="r"/>
            <a:r>
              <a:rPr lang="zh-CN" altLang="en-US" sz="1600" b="1" dirty="0">
                <a:solidFill>
                  <a:schemeClr val="accent2"/>
                </a:solidFill>
                <a:cs typeface="+mn-ea"/>
                <a:sym typeface="+mn-lt"/>
              </a:rPr>
              <a:t>单击编辑标题</a:t>
            </a:r>
            <a:endParaRPr lang="en-US" sz="1600" b="1" dirty="0">
              <a:solidFill>
                <a:schemeClr val="accent2"/>
              </a:solidFill>
              <a:cs typeface="+mn-ea"/>
              <a:sym typeface="+mn-lt"/>
            </a:endParaRPr>
          </a:p>
          <a:p>
            <a:pPr algn="r" defTabSz="1219200">
              <a:spcBef>
                <a:spcPct val="20000"/>
              </a:spcBef>
              <a:defRPr/>
            </a:pPr>
            <a:r>
              <a:rPr lang="zh-CN" altLang="en-US" sz="1335" dirty="0">
                <a:solidFill>
                  <a:schemeClr val="tx1">
                    <a:lumMod val="75000"/>
                    <a:lumOff val="25000"/>
                  </a:schemeClr>
                </a:solidFill>
                <a:cs typeface="+mn-ea"/>
                <a:sym typeface="+mn-lt"/>
              </a:rPr>
              <a:t>单击此处可编辑内容单击此处可编辑内容单击此处可编辑内容</a:t>
            </a:r>
            <a:endParaRPr lang="en-US" sz="1335" dirty="0">
              <a:solidFill>
                <a:schemeClr val="tx1">
                  <a:lumMod val="75000"/>
                  <a:lumOff val="25000"/>
                </a:schemeClr>
              </a:solidFill>
              <a:cs typeface="+mn-ea"/>
              <a:sym typeface="+mn-lt"/>
            </a:endParaRPr>
          </a:p>
        </p:txBody>
      </p:sp>
      <p:sp>
        <p:nvSpPr>
          <p:cNvPr id="34" name="TextBox 40"/>
          <p:cNvSpPr txBox="1"/>
          <p:nvPr/>
        </p:nvSpPr>
        <p:spPr>
          <a:xfrm>
            <a:off x="1391147" y="3615618"/>
            <a:ext cx="2819732" cy="697499"/>
          </a:xfrm>
          <a:prstGeom prst="rect">
            <a:avLst/>
          </a:prstGeom>
          <a:noFill/>
        </p:spPr>
        <p:txBody>
          <a:bodyPr wrap="square" lIns="0" tIns="0" rIns="0" bIns="0" rtlCol="0" anchor="t">
            <a:spAutoFit/>
          </a:bodyPr>
          <a:lstStyle/>
          <a:p>
            <a:pPr algn="r"/>
            <a:r>
              <a:rPr lang="zh-CN" altLang="en-US" sz="1600" b="1" dirty="0">
                <a:solidFill>
                  <a:schemeClr val="accent1"/>
                </a:solidFill>
                <a:cs typeface="+mn-ea"/>
                <a:sym typeface="+mn-lt"/>
              </a:rPr>
              <a:t>单击编辑标题</a:t>
            </a:r>
            <a:endParaRPr lang="en-US" sz="1600" b="1" dirty="0">
              <a:solidFill>
                <a:schemeClr val="accent1"/>
              </a:solidFill>
              <a:cs typeface="+mn-ea"/>
              <a:sym typeface="+mn-lt"/>
            </a:endParaRPr>
          </a:p>
          <a:p>
            <a:pPr algn="r" defTabSz="1219200">
              <a:spcBef>
                <a:spcPct val="20000"/>
              </a:spcBef>
              <a:defRPr/>
            </a:pPr>
            <a:r>
              <a:rPr lang="zh-CN" altLang="en-US" sz="1335" dirty="0">
                <a:solidFill>
                  <a:schemeClr val="tx1">
                    <a:lumMod val="75000"/>
                    <a:lumOff val="25000"/>
                  </a:schemeClr>
                </a:solidFill>
                <a:cs typeface="+mn-ea"/>
                <a:sym typeface="+mn-lt"/>
              </a:rPr>
              <a:t>单击此处可编辑内容单击此处可编辑内容单击此处可编辑内容</a:t>
            </a:r>
            <a:endParaRPr lang="en-US" sz="1335" dirty="0">
              <a:solidFill>
                <a:schemeClr val="tx1">
                  <a:lumMod val="75000"/>
                  <a:lumOff val="25000"/>
                </a:schemeClr>
              </a:solidFill>
              <a:cs typeface="+mn-ea"/>
              <a:sym typeface="+mn-lt"/>
            </a:endParaRPr>
          </a:p>
        </p:txBody>
      </p:sp>
      <p:grpSp>
        <p:nvGrpSpPr>
          <p:cNvPr id="35" name="组合 34"/>
          <p:cNvGrpSpPr/>
          <p:nvPr/>
        </p:nvGrpSpPr>
        <p:grpSpPr>
          <a:xfrm>
            <a:off x="0" y="6271000"/>
            <a:ext cx="12192000" cy="612211"/>
            <a:chOff x="0" y="6271000"/>
            <a:chExt cx="12192000" cy="612211"/>
          </a:xfrm>
        </p:grpSpPr>
        <p:sp>
          <p:nvSpPr>
            <p:cNvPr id="36" name="矩形 35"/>
            <p:cNvSpPr/>
            <p:nvPr/>
          </p:nvSpPr>
          <p:spPr>
            <a:xfrm>
              <a:off x="0" y="6271000"/>
              <a:ext cx="12192000" cy="6122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7" name="文本框 36"/>
            <p:cNvSpPr txBox="1"/>
            <p:nvPr/>
          </p:nvSpPr>
          <p:spPr>
            <a:xfrm>
              <a:off x="4194835" y="6353774"/>
              <a:ext cx="3670300" cy="461665"/>
            </a:xfrm>
            <a:prstGeom prst="rect">
              <a:avLst/>
            </a:prstGeom>
            <a:noFill/>
          </p:spPr>
          <p:txBody>
            <a:bodyPr wrap="square" rtlCol="0">
              <a:spAutoFit/>
            </a:bodyPr>
            <a:lstStyle/>
            <a:p>
              <a:pPr algn="ctr"/>
              <a:r>
                <a:rPr lang="zh-CN" altLang="en-US" sz="2400" dirty="0">
                  <a:solidFill>
                    <a:schemeClr val="bg1"/>
                  </a:solidFill>
                  <a:cs typeface="+mn-ea"/>
                  <a:sym typeface="+mn-lt"/>
                </a:rPr>
                <a:t>点击此处编辑标题</a:t>
              </a:r>
              <a:endParaRPr lang="zh-CN" altLang="en-US" sz="2400"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accel="50000" decel="50000"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1" accel="50000" decel="50000" fill="hold" grpId="0" nodeType="after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500" fill="hold"/>
                                        <p:tgtEl>
                                          <p:spTgt spid="30"/>
                                        </p:tgtEl>
                                        <p:attrNameLst>
                                          <p:attrName>ppt_x</p:attrName>
                                        </p:attrNameLst>
                                      </p:cBhvr>
                                      <p:tavLst>
                                        <p:tav tm="0">
                                          <p:val>
                                            <p:strVal val="#ppt_x"/>
                                          </p:val>
                                        </p:tav>
                                        <p:tav tm="100000">
                                          <p:val>
                                            <p:strVal val="#ppt_x"/>
                                          </p:val>
                                        </p:tav>
                                      </p:tavLst>
                                    </p:anim>
                                    <p:anim calcmode="lin" valueType="num">
                                      <p:cBhvr additive="base">
                                        <p:cTn id="18" dur="500" fill="hold"/>
                                        <p:tgtEl>
                                          <p:spTgt spid="30"/>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2" accel="50000" decel="50000"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500" fill="hold"/>
                                        <p:tgtEl>
                                          <p:spTgt spid="31"/>
                                        </p:tgtEl>
                                        <p:attrNameLst>
                                          <p:attrName>ppt_x</p:attrName>
                                        </p:attrNameLst>
                                      </p:cBhvr>
                                      <p:tavLst>
                                        <p:tav tm="0">
                                          <p:val>
                                            <p:strVal val="1+#ppt_w/2"/>
                                          </p:val>
                                        </p:tav>
                                        <p:tav tm="100000">
                                          <p:val>
                                            <p:strVal val="#ppt_x"/>
                                          </p:val>
                                        </p:tav>
                                      </p:tavLst>
                                    </p:anim>
                                    <p:anim calcmode="lin" valueType="num">
                                      <p:cBhvr additive="base">
                                        <p:cTn id="23" dur="500" fill="hold"/>
                                        <p:tgtEl>
                                          <p:spTgt spid="31"/>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accel="50000" decel="50000"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1+#ppt_w/2"/>
                                          </p:val>
                                        </p:tav>
                                        <p:tav tm="100000">
                                          <p:val>
                                            <p:strVal val="#ppt_x"/>
                                          </p:val>
                                        </p:tav>
                                      </p:tavLst>
                                    </p:anim>
                                    <p:anim calcmode="lin" valueType="num">
                                      <p:cBhvr additive="base">
                                        <p:cTn id="28"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16"/>
          <p:cNvSpPr txBox="1"/>
          <p:nvPr/>
        </p:nvSpPr>
        <p:spPr>
          <a:xfrm>
            <a:off x="3946113" y="2430717"/>
            <a:ext cx="4102100" cy="2646878"/>
          </a:xfrm>
          <a:prstGeom prst="rect">
            <a:avLst/>
          </a:prstGeom>
          <a:noFill/>
        </p:spPr>
        <p:txBody>
          <a:bodyPr wrap="square" rtlCol="0">
            <a:spAutoFit/>
          </a:bodyPr>
          <a:lstStyle/>
          <a:p>
            <a:pPr algn="ctr"/>
            <a:r>
              <a:rPr lang="en-US" altLang="zh-CN" sz="16600" dirty="0">
                <a:solidFill>
                  <a:schemeClr val="accent1">
                    <a:lumMod val="40000"/>
                    <a:lumOff val="60000"/>
                  </a:schemeClr>
                </a:solidFill>
                <a:cs typeface="+mn-ea"/>
                <a:sym typeface="+mn-lt"/>
              </a:rPr>
              <a:t>04</a:t>
            </a:r>
            <a:endParaRPr lang="zh-CN" altLang="en-US" sz="16600" dirty="0">
              <a:solidFill>
                <a:schemeClr val="accent1">
                  <a:lumMod val="40000"/>
                  <a:lumOff val="60000"/>
                </a:schemeClr>
              </a:solidFill>
              <a:cs typeface="+mn-ea"/>
              <a:sym typeface="+mn-lt"/>
            </a:endParaRPr>
          </a:p>
        </p:txBody>
      </p:sp>
      <p:grpSp>
        <p:nvGrpSpPr>
          <p:cNvPr id="3" name="组合 2"/>
          <p:cNvGrpSpPr/>
          <p:nvPr/>
        </p:nvGrpSpPr>
        <p:grpSpPr>
          <a:xfrm>
            <a:off x="3223834" y="3317547"/>
            <a:ext cx="5783771" cy="969319"/>
            <a:chOff x="3223834" y="3317547"/>
            <a:chExt cx="5783771" cy="969319"/>
          </a:xfrm>
        </p:grpSpPr>
        <p:sp>
          <p:nvSpPr>
            <p:cNvPr id="16" name="文本框 15"/>
            <p:cNvSpPr txBox="1"/>
            <p:nvPr/>
          </p:nvSpPr>
          <p:spPr>
            <a:xfrm>
              <a:off x="3223834" y="3317547"/>
              <a:ext cx="5783771" cy="769441"/>
            </a:xfrm>
            <a:prstGeom prst="rect">
              <a:avLst/>
            </a:prstGeom>
            <a:noFill/>
          </p:spPr>
          <p:txBody>
            <a:bodyPr wrap="square" rtlCol="0">
              <a:spAutoFit/>
            </a:bodyPr>
            <a:lstStyle/>
            <a:p>
              <a:pPr algn="ctr"/>
              <a:r>
                <a:rPr lang="zh-CN" altLang="en-US" sz="4400" b="1" dirty="0">
                  <a:solidFill>
                    <a:schemeClr val="tx1">
                      <a:lumMod val="75000"/>
                      <a:lumOff val="25000"/>
                    </a:schemeClr>
                  </a:solidFill>
                  <a:cs typeface="+mn-ea"/>
                  <a:sym typeface="+mn-lt"/>
                </a:rPr>
                <a:t>总体建议与结论</a:t>
              </a:r>
              <a:endParaRPr lang="zh-CN" altLang="en-US" sz="4400" b="1" dirty="0">
                <a:solidFill>
                  <a:schemeClr val="tx1">
                    <a:lumMod val="75000"/>
                    <a:lumOff val="25000"/>
                  </a:schemeClr>
                </a:solidFill>
                <a:cs typeface="+mn-ea"/>
                <a:sym typeface="+mn-lt"/>
              </a:endParaRPr>
            </a:p>
          </p:txBody>
        </p:sp>
        <p:sp>
          <p:nvSpPr>
            <p:cNvPr id="20" name="文本框 19"/>
            <p:cNvSpPr txBox="1"/>
            <p:nvPr/>
          </p:nvSpPr>
          <p:spPr>
            <a:xfrm>
              <a:off x="3735874" y="3917534"/>
              <a:ext cx="4786985" cy="369332"/>
            </a:xfrm>
            <a:prstGeom prst="rect">
              <a:avLst/>
            </a:prstGeom>
            <a:noFill/>
          </p:spPr>
          <p:txBody>
            <a:bodyPr wrap="square" rtlCol="0">
              <a:spAutoFit/>
            </a:bodyPr>
            <a:lstStyle/>
            <a:p>
              <a:pPr algn="dist"/>
              <a:r>
                <a:rPr lang="en-US" altLang="zh-CN" dirty="0">
                  <a:cs typeface="+mn-ea"/>
                  <a:sym typeface="+mn-lt"/>
                </a:rPr>
                <a:t>General recommendations and conclusions</a:t>
              </a:r>
              <a:endParaRPr lang="zh-CN" altLang="en-US" dirty="0">
                <a:solidFill>
                  <a:schemeClr val="tx1">
                    <a:lumMod val="75000"/>
                    <a:lumOff val="25000"/>
                  </a:schemeClr>
                </a:solidFill>
                <a:cs typeface="+mn-ea"/>
                <a:sym typeface="+mn-lt"/>
              </a:endParaRPr>
            </a:p>
          </p:txBody>
        </p:sp>
      </p:grpSp>
      <p:grpSp>
        <p:nvGrpSpPr>
          <p:cNvPr id="12" name="组合 11"/>
          <p:cNvGrpSpPr/>
          <p:nvPr/>
        </p:nvGrpSpPr>
        <p:grpSpPr>
          <a:xfrm>
            <a:off x="-1322855" y="2195900"/>
            <a:ext cx="14877148" cy="2598189"/>
            <a:chOff x="-1322855" y="2195900"/>
            <a:chExt cx="14877148" cy="2598189"/>
          </a:xfrm>
        </p:grpSpPr>
        <p:sp>
          <p:nvSpPr>
            <p:cNvPr id="13" name="椭圆 12"/>
            <p:cNvSpPr/>
            <p:nvPr/>
          </p:nvSpPr>
          <p:spPr>
            <a:xfrm>
              <a:off x="-1322855" y="2430717"/>
              <a:ext cx="2363372" cy="236337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11190921" y="2195900"/>
              <a:ext cx="2363372" cy="236337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3"/>
          <p:cNvSpPr txBox="1"/>
          <p:nvPr/>
        </p:nvSpPr>
        <p:spPr>
          <a:xfrm>
            <a:off x="2575309" y="5073741"/>
            <a:ext cx="6909352" cy="24622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spcBef>
                <a:spcPct val="20000"/>
              </a:spcBef>
              <a:defRPr/>
            </a:pPr>
            <a:r>
              <a:rPr lang="zh-CN" altLang="en-US" b="1" dirty="0">
                <a:solidFill>
                  <a:schemeClr val="accent1"/>
                </a:solidFill>
                <a:cs typeface="+mn-ea"/>
                <a:sym typeface="+mn-lt"/>
              </a:rPr>
              <a:t>单击编辑标题</a:t>
            </a:r>
            <a:r>
              <a:rPr lang="en-US" altLang="zh-CN" b="1" dirty="0">
                <a:solidFill>
                  <a:schemeClr val="accent1"/>
                </a:solidFill>
                <a:cs typeface="+mn-ea"/>
                <a:sym typeface="+mn-lt"/>
              </a:rPr>
              <a:t>   </a:t>
            </a:r>
            <a:r>
              <a:rPr lang="zh-CN" altLang="en-US" sz="1335" dirty="0">
                <a:solidFill>
                  <a:schemeClr val="tx1"/>
                </a:solidFill>
                <a:cs typeface="+mn-ea"/>
                <a:sym typeface="+mn-lt"/>
              </a:rPr>
              <a:t>单击此处可编辑内容单击此处可编辑内容单击此处可编辑内容</a:t>
            </a:r>
            <a:endParaRPr lang="en-US" sz="1335" dirty="0">
              <a:solidFill>
                <a:schemeClr val="tx1"/>
              </a:solidFill>
              <a:cs typeface="+mn-ea"/>
              <a:sym typeface="+mn-lt"/>
            </a:endParaRPr>
          </a:p>
        </p:txBody>
      </p:sp>
      <p:grpSp>
        <p:nvGrpSpPr>
          <p:cNvPr id="29" name="组合 28"/>
          <p:cNvGrpSpPr/>
          <p:nvPr/>
        </p:nvGrpSpPr>
        <p:grpSpPr>
          <a:xfrm>
            <a:off x="0" y="6271000"/>
            <a:ext cx="12192000" cy="612211"/>
            <a:chOff x="0" y="6271000"/>
            <a:chExt cx="12192000" cy="612211"/>
          </a:xfrm>
        </p:grpSpPr>
        <p:sp>
          <p:nvSpPr>
            <p:cNvPr id="30" name="矩形 29"/>
            <p:cNvSpPr/>
            <p:nvPr/>
          </p:nvSpPr>
          <p:spPr>
            <a:xfrm>
              <a:off x="0" y="6271000"/>
              <a:ext cx="12192000" cy="6122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1" name="文本框 30"/>
            <p:cNvSpPr txBox="1"/>
            <p:nvPr/>
          </p:nvSpPr>
          <p:spPr>
            <a:xfrm>
              <a:off x="4194835" y="6353774"/>
              <a:ext cx="3670300" cy="461665"/>
            </a:xfrm>
            <a:prstGeom prst="rect">
              <a:avLst/>
            </a:prstGeom>
            <a:noFill/>
          </p:spPr>
          <p:txBody>
            <a:bodyPr wrap="square" rtlCol="0">
              <a:spAutoFit/>
            </a:bodyPr>
            <a:lstStyle/>
            <a:p>
              <a:pPr algn="ctr"/>
              <a:r>
                <a:rPr lang="zh-CN" altLang="en-US" sz="2400" dirty="0">
                  <a:solidFill>
                    <a:schemeClr val="bg1"/>
                  </a:solidFill>
                  <a:cs typeface="+mn-ea"/>
                  <a:sym typeface="+mn-lt"/>
                </a:rPr>
                <a:t>点击此处编辑标题</a:t>
              </a:r>
              <a:endParaRPr lang="zh-CN" altLang="en-US" sz="2400" dirty="0">
                <a:solidFill>
                  <a:schemeClr val="bg1"/>
                </a:solidFill>
                <a:cs typeface="+mn-ea"/>
                <a:sym typeface="+mn-lt"/>
              </a:endParaRPr>
            </a:p>
          </p:txBody>
        </p:sp>
      </p:grpSp>
      <p:sp>
        <p:nvSpPr>
          <p:cNvPr id="2" name="矩形 1"/>
          <p:cNvSpPr/>
          <p:nvPr/>
        </p:nvSpPr>
        <p:spPr>
          <a:xfrm>
            <a:off x="2584174" y="777476"/>
            <a:ext cx="3366052" cy="4093081"/>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a:off x="6579674" y="777476"/>
            <a:ext cx="3366052" cy="4093081"/>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1000"/>
                                        <p:tgtEl>
                                          <p:spTgt spid="32"/>
                                        </p:tgtEl>
                                      </p:cBhvr>
                                    </p:animEffect>
                                    <p:anim calcmode="lin" valueType="num">
                                      <p:cBhvr>
                                        <p:cTn id="19" dur="1000" fill="hold"/>
                                        <p:tgtEl>
                                          <p:spTgt spid="32"/>
                                        </p:tgtEl>
                                        <p:attrNameLst>
                                          <p:attrName>ppt_x</p:attrName>
                                        </p:attrNameLst>
                                      </p:cBhvr>
                                      <p:tavLst>
                                        <p:tav tm="0">
                                          <p:val>
                                            <p:strVal val="#ppt_x"/>
                                          </p:val>
                                        </p:tav>
                                        <p:tav tm="100000">
                                          <p:val>
                                            <p:strVal val="#ppt_x"/>
                                          </p:val>
                                        </p:tav>
                                      </p:tavLst>
                                    </p:anim>
                                    <p:anim calcmode="lin" valueType="num">
                                      <p:cBhvr>
                                        <p:cTn id="20"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35"/>
          <p:cNvGrpSpPr/>
          <p:nvPr/>
        </p:nvGrpSpPr>
        <p:grpSpPr>
          <a:xfrm>
            <a:off x="4717350" y="1101376"/>
            <a:ext cx="1649984" cy="1422400"/>
            <a:chOff x="3578018" y="1327150"/>
            <a:chExt cx="1237488" cy="1066800"/>
          </a:xfrm>
        </p:grpSpPr>
        <p:sp>
          <p:nvSpPr>
            <p:cNvPr id="47" name="Isosceles Triangle 3"/>
            <p:cNvSpPr/>
            <p:nvPr/>
          </p:nvSpPr>
          <p:spPr bwMode="auto">
            <a:xfrm flipV="1">
              <a:off x="3578018" y="1327150"/>
              <a:ext cx="1237488" cy="1066800"/>
            </a:xfrm>
            <a:prstGeom prst="triangle">
              <a:avLst/>
            </a:prstGeom>
            <a:solidFill>
              <a:schemeClr val="accent3"/>
            </a:solidFill>
            <a:ln w="9525">
              <a:noFill/>
              <a:round/>
            </a:ln>
          </p:spPr>
          <p:txBody>
            <a:bodyPr vert="horz" wrap="square" lIns="121920" tIns="60960" rIns="121920" bIns="60960" numCol="1" rtlCol="0" anchor="t" anchorCtr="0" compatLnSpc="1"/>
            <a:lstStyle/>
            <a:p>
              <a:pPr algn="ctr"/>
              <a:endParaRPr lang="en-US" sz="2400" dirty="0">
                <a:cs typeface="+mn-ea"/>
                <a:sym typeface="+mn-lt"/>
              </a:endParaRPr>
            </a:p>
          </p:txBody>
        </p:sp>
        <p:sp>
          <p:nvSpPr>
            <p:cNvPr id="48" name="TextBox 10"/>
            <p:cNvSpPr txBox="1"/>
            <p:nvPr/>
          </p:nvSpPr>
          <p:spPr>
            <a:xfrm>
              <a:off x="3896038" y="1441450"/>
              <a:ext cx="645850" cy="561741"/>
            </a:xfrm>
            <a:prstGeom prst="rect">
              <a:avLst/>
            </a:prstGeom>
            <a:noFill/>
          </p:spPr>
          <p:txBody>
            <a:bodyPr wrap="none" rtlCol="0">
              <a:spAutoFit/>
            </a:bodyPr>
            <a:lstStyle/>
            <a:p>
              <a:r>
                <a:rPr lang="en-US" sz="4265" b="1" dirty="0">
                  <a:solidFill>
                    <a:schemeClr val="bg1"/>
                  </a:solidFill>
                  <a:cs typeface="+mn-ea"/>
                  <a:sym typeface="+mn-lt"/>
                </a:rPr>
                <a:t>03</a:t>
              </a:r>
              <a:endParaRPr lang="en-US" sz="4265" b="1" dirty="0">
                <a:solidFill>
                  <a:schemeClr val="bg1"/>
                </a:solidFill>
                <a:cs typeface="+mn-ea"/>
                <a:sym typeface="+mn-lt"/>
              </a:endParaRPr>
            </a:p>
          </p:txBody>
        </p:sp>
      </p:grpSp>
      <p:grpSp>
        <p:nvGrpSpPr>
          <p:cNvPr id="49" name="Group 11"/>
          <p:cNvGrpSpPr/>
          <p:nvPr/>
        </p:nvGrpSpPr>
        <p:grpSpPr>
          <a:xfrm>
            <a:off x="6197675" y="1621275"/>
            <a:ext cx="3078925" cy="920556"/>
            <a:chOff x="1348406" y="1196648"/>
            <a:chExt cx="2309194" cy="690417"/>
          </a:xfrm>
        </p:grpSpPr>
        <p:sp>
          <p:nvSpPr>
            <p:cNvPr id="50" name="TextBox 12"/>
            <p:cNvSpPr txBox="1"/>
            <p:nvPr/>
          </p:nvSpPr>
          <p:spPr>
            <a:xfrm>
              <a:off x="1363186" y="1448484"/>
              <a:ext cx="2294414" cy="438581"/>
            </a:xfrm>
            <a:prstGeom prst="rect">
              <a:avLst/>
            </a:prstGeom>
            <a:noFill/>
          </p:spPr>
          <p:txBody>
            <a:bodyPr wrap="square" rtlCol="0">
              <a:spAutoFit/>
            </a:bodyPr>
            <a:lstStyle/>
            <a:p>
              <a:pPr lvl="0"/>
              <a:r>
                <a:rPr lang="zh-CN" altLang="en-US" sz="1600" dirty="0">
                  <a:cs typeface="+mn-ea"/>
                  <a:sym typeface="+mn-lt"/>
                </a:rPr>
                <a:t>单击此处可编辑内容单击此处可编辑内容单击此处可编辑内容</a:t>
              </a:r>
              <a:endParaRPr lang="en-US" sz="1600" dirty="0">
                <a:cs typeface="+mn-ea"/>
                <a:sym typeface="+mn-lt"/>
              </a:endParaRPr>
            </a:p>
          </p:txBody>
        </p:sp>
        <p:sp>
          <p:nvSpPr>
            <p:cNvPr id="51" name="TextBox 13"/>
            <p:cNvSpPr txBox="1"/>
            <p:nvPr/>
          </p:nvSpPr>
          <p:spPr>
            <a:xfrm>
              <a:off x="1348406" y="1196648"/>
              <a:ext cx="883412" cy="315423"/>
            </a:xfrm>
            <a:prstGeom prst="rect">
              <a:avLst/>
            </a:prstGeom>
            <a:noFill/>
          </p:spPr>
          <p:txBody>
            <a:bodyPr wrap="square" rtlCol="0">
              <a:spAutoFit/>
            </a:bodyPr>
            <a:lstStyle/>
            <a:p>
              <a:pPr lvl="0"/>
              <a:r>
                <a:rPr lang="en-US" sz="2135" b="1" dirty="0">
                  <a:solidFill>
                    <a:schemeClr val="accent3"/>
                  </a:solidFill>
                  <a:cs typeface="+mn-ea"/>
                  <a:sym typeface="+mn-lt"/>
                </a:rPr>
                <a:t>Step03</a:t>
              </a:r>
              <a:endParaRPr lang="en-US" sz="1600" b="1" dirty="0">
                <a:solidFill>
                  <a:schemeClr val="accent3"/>
                </a:solidFill>
                <a:cs typeface="+mn-ea"/>
                <a:sym typeface="+mn-lt"/>
              </a:endParaRPr>
            </a:p>
          </p:txBody>
        </p:sp>
      </p:grpSp>
      <p:grpSp>
        <p:nvGrpSpPr>
          <p:cNvPr id="52" name="Group 33"/>
          <p:cNvGrpSpPr/>
          <p:nvPr/>
        </p:nvGrpSpPr>
        <p:grpSpPr>
          <a:xfrm>
            <a:off x="3892812" y="2523776"/>
            <a:ext cx="1649984" cy="1422400"/>
            <a:chOff x="2959615" y="2393950"/>
            <a:chExt cx="1237488" cy="1066800"/>
          </a:xfrm>
        </p:grpSpPr>
        <p:sp>
          <p:nvSpPr>
            <p:cNvPr id="53" name="Isosceles Triangle 16"/>
            <p:cNvSpPr/>
            <p:nvPr/>
          </p:nvSpPr>
          <p:spPr bwMode="auto">
            <a:xfrm flipV="1">
              <a:off x="2959615" y="2393950"/>
              <a:ext cx="1237488" cy="1066800"/>
            </a:xfrm>
            <a:prstGeom prst="triangle">
              <a:avLst/>
            </a:prstGeom>
            <a:solidFill>
              <a:schemeClr val="accent2"/>
            </a:solidFill>
            <a:ln w="9525">
              <a:noFill/>
              <a:round/>
            </a:ln>
          </p:spPr>
          <p:txBody>
            <a:bodyPr vert="horz" wrap="square" lIns="121920" tIns="60960" rIns="121920" bIns="60960" numCol="1" rtlCol="0" anchor="t" anchorCtr="0" compatLnSpc="1"/>
            <a:lstStyle/>
            <a:p>
              <a:pPr algn="ctr"/>
              <a:endParaRPr lang="en-US" sz="2400" dirty="0">
                <a:cs typeface="+mn-ea"/>
                <a:sym typeface="+mn-lt"/>
              </a:endParaRPr>
            </a:p>
          </p:txBody>
        </p:sp>
        <p:sp>
          <p:nvSpPr>
            <p:cNvPr id="54" name="TextBox 17"/>
            <p:cNvSpPr txBox="1"/>
            <p:nvPr/>
          </p:nvSpPr>
          <p:spPr>
            <a:xfrm>
              <a:off x="3277635" y="2508250"/>
              <a:ext cx="645850" cy="561741"/>
            </a:xfrm>
            <a:prstGeom prst="rect">
              <a:avLst/>
            </a:prstGeom>
            <a:noFill/>
          </p:spPr>
          <p:txBody>
            <a:bodyPr wrap="none" rtlCol="0">
              <a:spAutoFit/>
            </a:bodyPr>
            <a:lstStyle/>
            <a:p>
              <a:r>
                <a:rPr lang="en-US" sz="4265" b="1" dirty="0">
                  <a:solidFill>
                    <a:schemeClr val="bg1"/>
                  </a:solidFill>
                  <a:cs typeface="+mn-ea"/>
                  <a:sym typeface="+mn-lt"/>
                </a:rPr>
                <a:t>02</a:t>
              </a:r>
              <a:endParaRPr lang="en-US" sz="4265" b="1" dirty="0">
                <a:solidFill>
                  <a:schemeClr val="bg1"/>
                </a:solidFill>
                <a:cs typeface="+mn-ea"/>
                <a:sym typeface="+mn-lt"/>
              </a:endParaRPr>
            </a:p>
          </p:txBody>
        </p:sp>
      </p:grpSp>
      <p:grpSp>
        <p:nvGrpSpPr>
          <p:cNvPr id="55" name="Group 18"/>
          <p:cNvGrpSpPr/>
          <p:nvPr/>
        </p:nvGrpSpPr>
        <p:grpSpPr>
          <a:xfrm>
            <a:off x="5373138" y="3043675"/>
            <a:ext cx="3078925" cy="920556"/>
            <a:chOff x="1348406" y="1196648"/>
            <a:chExt cx="2309194" cy="690417"/>
          </a:xfrm>
        </p:grpSpPr>
        <p:sp>
          <p:nvSpPr>
            <p:cNvPr id="56" name="TextBox 19"/>
            <p:cNvSpPr txBox="1"/>
            <p:nvPr/>
          </p:nvSpPr>
          <p:spPr>
            <a:xfrm>
              <a:off x="1363186" y="1448484"/>
              <a:ext cx="2294414" cy="438581"/>
            </a:xfrm>
            <a:prstGeom prst="rect">
              <a:avLst/>
            </a:prstGeom>
            <a:noFill/>
          </p:spPr>
          <p:txBody>
            <a:bodyPr wrap="square" rtlCol="0">
              <a:spAutoFit/>
            </a:bodyPr>
            <a:lstStyle/>
            <a:p>
              <a:pPr lvl="0"/>
              <a:r>
                <a:rPr lang="zh-CN" altLang="en-US" sz="1600" dirty="0">
                  <a:cs typeface="+mn-ea"/>
                  <a:sym typeface="+mn-lt"/>
                </a:rPr>
                <a:t>单击此处可编辑内容单击此处可编辑内容单击此处可编辑内容</a:t>
              </a:r>
              <a:endParaRPr lang="en-US" sz="1600" dirty="0">
                <a:cs typeface="+mn-ea"/>
                <a:sym typeface="+mn-lt"/>
              </a:endParaRPr>
            </a:p>
          </p:txBody>
        </p:sp>
        <p:sp>
          <p:nvSpPr>
            <p:cNvPr id="57" name="TextBox 20"/>
            <p:cNvSpPr txBox="1"/>
            <p:nvPr/>
          </p:nvSpPr>
          <p:spPr>
            <a:xfrm>
              <a:off x="1348406" y="1196648"/>
              <a:ext cx="883412" cy="315423"/>
            </a:xfrm>
            <a:prstGeom prst="rect">
              <a:avLst/>
            </a:prstGeom>
            <a:noFill/>
          </p:spPr>
          <p:txBody>
            <a:bodyPr wrap="square" rtlCol="0">
              <a:spAutoFit/>
            </a:bodyPr>
            <a:lstStyle/>
            <a:p>
              <a:pPr lvl="0"/>
              <a:r>
                <a:rPr lang="en-US" sz="2135" b="1" dirty="0">
                  <a:solidFill>
                    <a:schemeClr val="accent2"/>
                  </a:solidFill>
                  <a:cs typeface="+mn-ea"/>
                  <a:sym typeface="+mn-lt"/>
                </a:rPr>
                <a:t>Step02</a:t>
              </a:r>
              <a:endParaRPr lang="en-US" sz="1600" b="1" dirty="0">
                <a:solidFill>
                  <a:schemeClr val="accent2"/>
                </a:solidFill>
                <a:cs typeface="+mn-ea"/>
                <a:sym typeface="+mn-lt"/>
              </a:endParaRPr>
            </a:p>
          </p:txBody>
        </p:sp>
      </p:grpSp>
      <p:grpSp>
        <p:nvGrpSpPr>
          <p:cNvPr id="58" name="Group 32"/>
          <p:cNvGrpSpPr/>
          <p:nvPr/>
        </p:nvGrpSpPr>
        <p:grpSpPr>
          <a:xfrm>
            <a:off x="3071430" y="3951256"/>
            <a:ext cx="1649984" cy="1422400"/>
            <a:chOff x="2343578" y="3464560"/>
            <a:chExt cx="1237488" cy="1066800"/>
          </a:xfrm>
        </p:grpSpPr>
        <p:sp>
          <p:nvSpPr>
            <p:cNvPr id="59" name="Isosceles Triangle 22"/>
            <p:cNvSpPr/>
            <p:nvPr/>
          </p:nvSpPr>
          <p:spPr bwMode="auto">
            <a:xfrm flipV="1">
              <a:off x="2343578" y="3464560"/>
              <a:ext cx="1237488" cy="1066800"/>
            </a:xfrm>
            <a:prstGeom prst="triangle">
              <a:avLst/>
            </a:prstGeom>
            <a:solidFill>
              <a:schemeClr val="accent1"/>
            </a:solidFill>
            <a:ln w="9525">
              <a:noFill/>
              <a:round/>
            </a:ln>
          </p:spPr>
          <p:txBody>
            <a:bodyPr vert="horz" wrap="square" lIns="121920" tIns="60960" rIns="121920" bIns="60960" numCol="1" rtlCol="0" anchor="t" anchorCtr="0" compatLnSpc="1"/>
            <a:lstStyle/>
            <a:p>
              <a:pPr algn="ctr"/>
              <a:endParaRPr lang="en-US" sz="2400" dirty="0">
                <a:solidFill>
                  <a:schemeClr val="accent1"/>
                </a:solidFill>
                <a:cs typeface="+mn-ea"/>
                <a:sym typeface="+mn-lt"/>
              </a:endParaRPr>
            </a:p>
          </p:txBody>
        </p:sp>
        <p:sp>
          <p:nvSpPr>
            <p:cNvPr id="60" name="TextBox 23"/>
            <p:cNvSpPr txBox="1"/>
            <p:nvPr/>
          </p:nvSpPr>
          <p:spPr>
            <a:xfrm>
              <a:off x="2661598" y="3578860"/>
              <a:ext cx="509996" cy="561741"/>
            </a:xfrm>
            <a:prstGeom prst="rect">
              <a:avLst/>
            </a:prstGeom>
            <a:noFill/>
          </p:spPr>
          <p:txBody>
            <a:bodyPr wrap="none" rtlCol="0">
              <a:spAutoFit/>
            </a:bodyPr>
            <a:lstStyle/>
            <a:p>
              <a:r>
                <a:rPr lang="en-US" sz="4265" b="1" dirty="0">
                  <a:solidFill>
                    <a:schemeClr val="bg1"/>
                  </a:solidFill>
                  <a:cs typeface="+mn-ea"/>
                  <a:sym typeface="+mn-lt"/>
                </a:rPr>
                <a:t>01</a:t>
              </a:r>
              <a:endParaRPr lang="en-US" sz="4265" b="1" dirty="0">
                <a:solidFill>
                  <a:schemeClr val="bg1"/>
                </a:solidFill>
                <a:cs typeface="+mn-ea"/>
                <a:sym typeface="+mn-lt"/>
              </a:endParaRPr>
            </a:p>
          </p:txBody>
        </p:sp>
      </p:grpSp>
      <p:grpSp>
        <p:nvGrpSpPr>
          <p:cNvPr id="61" name="Group 24"/>
          <p:cNvGrpSpPr/>
          <p:nvPr/>
        </p:nvGrpSpPr>
        <p:grpSpPr>
          <a:xfrm>
            <a:off x="4551755" y="4471155"/>
            <a:ext cx="3078925" cy="920556"/>
            <a:chOff x="1348406" y="1196648"/>
            <a:chExt cx="2309194" cy="690417"/>
          </a:xfrm>
        </p:grpSpPr>
        <p:sp>
          <p:nvSpPr>
            <p:cNvPr id="62" name="TextBox 25"/>
            <p:cNvSpPr txBox="1"/>
            <p:nvPr/>
          </p:nvSpPr>
          <p:spPr>
            <a:xfrm>
              <a:off x="1363186" y="1448484"/>
              <a:ext cx="2294414" cy="438581"/>
            </a:xfrm>
            <a:prstGeom prst="rect">
              <a:avLst/>
            </a:prstGeom>
            <a:noFill/>
          </p:spPr>
          <p:txBody>
            <a:bodyPr wrap="square" rtlCol="0">
              <a:spAutoFit/>
            </a:bodyPr>
            <a:lstStyle/>
            <a:p>
              <a:pPr lvl="0"/>
              <a:r>
                <a:rPr lang="zh-CN" altLang="en-US" sz="1600" dirty="0">
                  <a:cs typeface="+mn-ea"/>
                  <a:sym typeface="+mn-lt"/>
                </a:rPr>
                <a:t>单击此处可编辑内容单击此处可编辑内容单击此处可编辑内容</a:t>
              </a:r>
              <a:endParaRPr lang="en-US" sz="1600" dirty="0">
                <a:cs typeface="+mn-ea"/>
                <a:sym typeface="+mn-lt"/>
              </a:endParaRPr>
            </a:p>
          </p:txBody>
        </p:sp>
        <p:sp>
          <p:nvSpPr>
            <p:cNvPr id="63" name="TextBox 26"/>
            <p:cNvSpPr txBox="1"/>
            <p:nvPr/>
          </p:nvSpPr>
          <p:spPr>
            <a:xfrm>
              <a:off x="1348406" y="1196648"/>
              <a:ext cx="883412" cy="315423"/>
            </a:xfrm>
            <a:prstGeom prst="rect">
              <a:avLst/>
            </a:prstGeom>
            <a:noFill/>
          </p:spPr>
          <p:txBody>
            <a:bodyPr wrap="square" rtlCol="0">
              <a:spAutoFit/>
            </a:bodyPr>
            <a:lstStyle/>
            <a:p>
              <a:pPr lvl="0"/>
              <a:r>
                <a:rPr lang="en-US" sz="2135" b="1" dirty="0">
                  <a:solidFill>
                    <a:schemeClr val="accent1"/>
                  </a:solidFill>
                  <a:cs typeface="+mn-ea"/>
                  <a:sym typeface="+mn-lt"/>
                </a:rPr>
                <a:t>Step01</a:t>
              </a:r>
              <a:endParaRPr lang="en-US" sz="1600" b="1" dirty="0">
                <a:solidFill>
                  <a:schemeClr val="accent1"/>
                </a:solidFill>
                <a:cs typeface="+mn-ea"/>
                <a:sym typeface="+mn-lt"/>
              </a:endParaRPr>
            </a:p>
          </p:txBody>
        </p:sp>
      </p:grpSp>
      <p:grpSp>
        <p:nvGrpSpPr>
          <p:cNvPr id="64" name="Group 27"/>
          <p:cNvGrpSpPr>
            <a:grpSpLocks noChangeAspect="1"/>
          </p:cNvGrpSpPr>
          <p:nvPr/>
        </p:nvGrpSpPr>
        <p:grpSpPr>
          <a:xfrm>
            <a:off x="2639932" y="4594903"/>
            <a:ext cx="691476" cy="503853"/>
            <a:chOff x="2514608" y="2813669"/>
            <a:chExt cx="347255" cy="253032"/>
          </a:xfrm>
          <a:solidFill>
            <a:schemeClr val="accent1"/>
          </a:solidFill>
        </p:grpSpPr>
        <p:sp>
          <p:nvSpPr>
            <p:cNvPr id="65" name="Freeform 157"/>
            <p:cNvSpPr>
              <a:spLocks noChangeAspect="1" noEditPoints="1"/>
            </p:cNvSpPr>
            <p:nvPr/>
          </p:nvSpPr>
          <p:spPr bwMode="auto">
            <a:xfrm>
              <a:off x="2706493" y="2885416"/>
              <a:ext cx="155370" cy="172062"/>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grpFill/>
            <a:ln w="9525">
              <a:noFill/>
              <a:round/>
            </a:ln>
          </p:spPr>
          <p:txBody>
            <a:bodyPr vert="horz" wrap="square" lIns="121920" tIns="60960" rIns="121920" bIns="60960" numCol="1" anchor="t" anchorCtr="0" compatLnSpc="1"/>
            <a:lstStyle/>
            <a:p>
              <a:endParaRPr lang="en-US" sz="2400" dirty="0">
                <a:cs typeface="+mn-ea"/>
                <a:sym typeface="+mn-lt"/>
              </a:endParaRPr>
            </a:p>
          </p:txBody>
        </p:sp>
        <p:sp>
          <p:nvSpPr>
            <p:cNvPr id="66" name="Freeform 157"/>
            <p:cNvSpPr>
              <a:spLocks noChangeAspect="1" noEditPoints="1"/>
            </p:cNvSpPr>
            <p:nvPr/>
          </p:nvSpPr>
          <p:spPr bwMode="auto">
            <a:xfrm>
              <a:off x="2514608" y="2813669"/>
              <a:ext cx="228485" cy="253032"/>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grpFill/>
            <a:ln w="9525">
              <a:solidFill>
                <a:schemeClr val="bg1"/>
              </a:solidFill>
              <a:round/>
            </a:ln>
          </p:spPr>
          <p:txBody>
            <a:bodyPr vert="horz" wrap="square" lIns="121920" tIns="60960" rIns="121920" bIns="60960" numCol="1" anchor="t" anchorCtr="0" compatLnSpc="1"/>
            <a:lstStyle/>
            <a:p>
              <a:endParaRPr lang="en-US" sz="2400" dirty="0">
                <a:cs typeface="+mn-ea"/>
                <a:sym typeface="+mn-lt"/>
              </a:endParaRPr>
            </a:p>
          </p:txBody>
        </p:sp>
      </p:grpSp>
      <p:sp>
        <p:nvSpPr>
          <p:cNvPr id="67" name="Freeform 217"/>
          <p:cNvSpPr>
            <a:spLocks noChangeAspect="1" noEditPoints="1"/>
          </p:cNvSpPr>
          <p:nvPr/>
        </p:nvSpPr>
        <p:spPr bwMode="auto">
          <a:xfrm>
            <a:off x="3495453" y="3221287"/>
            <a:ext cx="626220" cy="469667"/>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chemeClr val="accent2"/>
          </a:solidFill>
          <a:ln w="9525">
            <a:noFill/>
            <a:round/>
          </a:ln>
        </p:spPr>
        <p:txBody>
          <a:bodyPr vert="horz" wrap="square" lIns="121920" tIns="60960" rIns="121920" bIns="60960" numCol="1" anchor="t" anchorCtr="0" compatLnSpc="1"/>
          <a:lstStyle/>
          <a:p>
            <a:endParaRPr lang="en-US" sz="2400" dirty="0">
              <a:cs typeface="+mn-ea"/>
              <a:sym typeface="+mn-lt"/>
            </a:endParaRPr>
          </a:p>
        </p:txBody>
      </p:sp>
      <p:sp>
        <p:nvSpPr>
          <p:cNvPr id="68" name="Freeform 181"/>
          <p:cNvSpPr>
            <a:spLocks noChangeAspect="1"/>
          </p:cNvSpPr>
          <p:nvPr/>
        </p:nvSpPr>
        <p:spPr bwMode="auto">
          <a:xfrm>
            <a:off x="4503973" y="1601739"/>
            <a:ext cx="369757" cy="696869"/>
          </a:xfrm>
          <a:custGeom>
            <a:avLst/>
            <a:gdLst/>
            <a:ahLst/>
            <a:cxnLst>
              <a:cxn ang="0">
                <a:pos x="22" y="60"/>
              </a:cxn>
              <a:cxn ang="0">
                <a:pos x="22" y="67"/>
              </a:cxn>
              <a:cxn ang="0">
                <a:pos x="21" y="68"/>
              </a:cxn>
              <a:cxn ang="0">
                <a:pos x="16" y="68"/>
              </a:cxn>
              <a:cxn ang="0">
                <a:pos x="15" y="67"/>
              </a:cxn>
              <a:cxn ang="0">
                <a:pos x="15" y="60"/>
              </a:cxn>
              <a:cxn ang="0">
                <a:pos x="1" y="53"/>
              </a:cxn>
              <a:cxn ang="0">
                <a:pos x="1" y="52"/>
              </a:cxn>
              <a:cxn ang="0">
                <a:pos x="5" y="46"/>
              </a:cxn>
              <a:cxn ang="0">
                <a:pos x="6" y="46"/>
              </a:cxn>
              <a:cxn ang="0">
                <a:pos x="6" y="46"/>
              </a:cxn>
              <a:cxn ang="0">
                <a:pos x="19" y="51"/>
              </a:cxn>
              <a:cxn ang="0">
                <a:pos x="26" y="45"/>
              </a:cxn>
              <a:cxn ang="0">
                <a:pos x="17" y="38"/>
              </a:cxn>
              <a:cxn ang="0">
                <a:pos x="1" y="22"/>
              </a:cxn>
              <a:cxn ang="0">
                <a:pos x="15" y="8"/>
              </a:cxn>
              <a:cxn ang="0">
                <a:pos x="15" y="1"/>
              </a:cxn>
              <a:cxn ang="0">
                <a:pos x="16" y="0"/>
              </a:cxn>
              <a:cxn ang="0">
                <a:pos x="21" y="0"/>
              </a:cxn>
              <a:cxn ang="0">
                <a:pos x="22" y="1"/>
              </a:cxn>
              <a:cxn ang="0">
                <a:pos x="22" y="8"/>
              </a:cxn>
              <a:cxn ang="0">
                <a:pos x="34" y="13"/>
              </a:cxn>
              <a:cxn ang="0">
                <a:pos x="34" y="14"/>
              </a:cxn>
              <a:cxn ang="0">
                <a:pos x="31" y="20"/>
              </a:cxn>
              <a:cxn ang="0">
                <a:pos x="30" y="20"/>
              </a:cxn>
              <a:cxn ang="0">
                <a:pos x="29" y="20"/>
              </a:cxn>
              <a:cxn ang="0">
                <a:pos x="19" y="16"/>
              </a:cxn>
              <a:cxn ang="0">
                <a:pos x="11" y="22"/>
              </a:cxn>
              <a:cxn ang="0">
                <a:pos x="21" y="30"/>
              </a:cxn>
              <a:cxn ang="0">
                <a:pos x="36" y="45"/>
              </a:cxn>
              <a:cxn ang="0">
                <a:pos x="22" y="60"/>
              </a:cxn>
            </a:cxnLst>
            <a:rect l="0" t="0" r="r" b="b"/>
            <a:pathLst>
              <a:path w="36" h="68">
                <a:moveTo>
                  <a:pt x="22" y="60"/>
                </a:moveTo>
                <a:cubicBezTo>
                  <a:pt x="22" y="67"/>
                  <a:pt x="22" y="67"/>
                  <a:pt x="22" y="67"/>
                </a:cubicBezTo>
                <a:cubicBezTo>
                  <a:pt x="22" y="67"/>
                  <a:pt x="22" y="68"/>
                  <a:pt x="21" y="68"/>
                </a:cubicBezTo>
                <a:cubicBezTo>
                  <a:pt x="16" y="68"/>
                  <a:pt x="16" y="68"/>
                  <a:pt x="16" y="68"/>
                </a:cubicBezTo>
                <a:cubicBezTo>
                  <a:pt x="15" y="68"/>
                  <a:pt x="15" y="67"/>
                  <a:pt x="15" y="67"/>
                </a:cubicBezTo>
                <a:cubicBezTo>
                  <a:pt x="15" y="60"/>
                  <a:pt x="15" y="60"/>
                  <a:pt x="15" y="60"/>
                </a:cubicBezTo>
                <a:cubicBezTo>
                  <a:pt x="6" y="59"/>
                  <a:pt x="1" y="53"/>
                  <a:pt x="1" y="53"/>
                </a:cubicBezTo>
                <a:cubicBezTo>
                  <a:pt x="0" y="53"/>
                  <a:pt x="0" y="52"/>
                  <a:pt x="1" y="52"/>
                </a:cubicBezTo>
                <a:cubicBezTo>
                  <a:pt x="5" y="46"/>
                  <a:pt x="5" y="46"/>
                  <a:pt x="5" y="46"/>
                </a:cubicBezTo>
                <a:cubicBezTo>
                  <a:pt x="5" y="46"/>
                  <a:pt x="5" y="46"/>
                  <a:pt x="6" y="46"/>
                </a:cubicBezTo>
                <a:cubicBezTo>
                  <a:pt x="6" y="46"/>
                  <a:pt x="6" y="46"/>
                  <a:pt x="6" y="46"/>
                </a:cubicBezTo>
                <a:cubicBezTo>
                  <a:pt x="7" y="46"/>
                  <a:pt x="12" y="51"/>
                  <a:pt x="19" y="51"/>
                </a:cubicBezTo>
                <a:cubicBezTo>
                  <a:pt x="22" y="51"/>
                  <a:pt x="26" y="49"/>
                  <a:pt x="26" y="45"/>
                </a:cubicBezTo>
                <a:cubicBezTo>
                  <a:pt x="26" y="41"/>
                  <a:pt x="22" y="40"/>
                  <a:pt x="17" y="38"/>
                </a:cubicBezTo>
                <a:cubicBezTo>
                  <a:pt x="10" y="35"/>
                  <a:pt x="1" y="32"/>
                  <a:pt x="1" y="22"/>
                </a:cubicBezTo>
                <a:cubicBezTo>
                  <a:pt x="1" y="15"/>
                  <a:pt x="7" y="9"/>
                  <a:pt x="15" y="8"/>
                </a:cubicBezTo>
                <a:cubicBezTo>
                  <a:pt x="15" y="1"/>
                  <a:pt x="15" y="1"/>
                  <a:pt x="15" y="1"/>
                </a:cubicBezTo>
                <a:cubicBezTo>
                  <a:pt x="15" y="0"/>
                  <a:pt x="15" y="0"/>
                  <a:pt x="16" y="0"/>
                </a:cubicBezTo>
                <a:cubicBezTo>
                  <a:pt x="21" y="0"/>
                  <a:pt x="21" y="0"/>
                  <a:pt x="21" y="0"/>
                </a:cubicBezTo>
                <a:cubicBezTo>
                  <a:pt x="22" y="0"/>
                  <a:pt x="22" y="0"/>
                  <a:pt x="22" y="1"/>
                </a:cubicBezTo>
                <a:cubicBezTo>
                  <a:pt x="22" y="8"/>
                  <a:pt x="22" y="8"/>
                  <a:pt x="22" y="8"/>
                </a:cubicBezTo>
                <a:cubicBezTo>
                  <a:pt x="30" y="8"/>
                  <a:pt x="34" y="13"/>
                  <a:pt x="34" y="13"/>
                </a:cubicBezTo>
                <a:cubicBezTo>
                  <a:pt x="35" y="13"/>
                  <a:pt x="35" y="14"/>
                  <a:pt x="34" y="14"/>
                </a:cubicBezTo>
                <a:cubicBezTo>
                  <a:pt x="31" y="20"/>
                  <a:pt x="31" y="20"/>
                  <a:pt x="31" y="20"/>
                </a:cubicBezTo>
                <a:cubicBezTo>
                  <a:pt x="31" y="20"/>
                  <a:pt x="31" y="20"/>
                  <a:pt x="30" y="20"/>
                </a:cubicBezTo>
                <a:cubicBezTo>
                  <a:pt x="30" y="20"/>
                  <a:pt x="30" y="20"/>
                  <a:pt x="29" y="20"/>
                </a:cubicBezTo>
                <a:cubicBezTo>
                  <a:pt x="29" y="20"/>
                  <a:pt x="25" y="16"/>
                  <a:pt x="19" y="16"/>
                </a:cubicBezTo>
                <a:cubicBezTo>
                  <a:pt x="14" y="16"/>
                  <a:pt x="11" y="18"/>
                  <a:pt x="11" y="22"/>
                </a:cubicBezTo>
                <a:cubicBezTo>
                  <a:pt x="11" y="26"/>
                  <a:pt x="16" y="28"/>
                  <a:pt x="21" y="30"/>
                </a:cubicBezTo>
                <a:cubicBezTo>
                  <a:pt x="28" y="32"/>
                  <a:pt x="36" y="36"/>
                  <a:pt x="36" y="45"/>
                </a:cubicBezTo>
                <a:cubicBezTo>
                  <a:pt x="36" y="52"/>
                  <a:pt x="30" y="59"/>
                  <a:pt x="22" y="60"/>
                </a:cubicBezTo>
                <a:close/>
              </a:path>
            </a:pathLst>
          </a:custGeom>
          <a:solidFill>
            <a:schemeClr val="accent3"/>
          </a:solidFill>
          <a:ln w="9525">
            <a:noFill/>
            <a:round/>
          </a:ln>
        </p:spPr>
        <p:txBody>
          <a:bodyPr vert="horz" wrap="square" lIns="121920" tIns="60960" rIns="121920" bIns="60960" numCol="1" anchor="t" anchorCtr="0" compatLnSpc="1"/>
          <a:lstStyle/>
          <a:p>
            <a:endParaRPr lang="en-US" sz="2400" dirty="0">
              <a:cs typeface="+mn-ea"/>
              <a:sym typeface="+mn-lt"/>
            </a:endParaRPr>
          </a:p>
        </p:txBody>
      </p:sp>
      <p:grpSp>
        <p:nvGrpSpPr>
          <p:cNvPr id="27" name="组合 26"/>
          <p:cNvGrpSpPr/>
          <p:nvPr/>
        </p:nvGrpSpPr>
        <p:grpSpPr>
          <a:xfrm>
            <a:off x="0" y="6271000"/>
            <a:ext cx="12192000" cy="612211"/>
            <a:chOff x="0" y="6271000"/>
            <a:chExt cx="12192000" cy="612211"/>
          </a:xfrm>
        </p:grpSpPr>
        <p:sp>
          <p:nvSpPr>
            <p:cNvPr id="28" name="矩形 27"/>
            <p:cNvSpPr/>
            <p:nvPr/>
          </p:nvSpPr>
          <p:spPr>
            <a:xfrm>
              <a:off x="0" y="6271000"/>
              <a:ext cx="12192000" cy="6122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9" name="文本框 28"/>
            <p:cNvSpPr txBox="1"/>
            <p:nvPr/>
          </p:nvSpPr>
          <p:spPr>
            <a:xfrm>
              <a:off x="4194835" y="6353774"/>
              <a:ext cx="3670300" cy="461665"/>
            </a:xfrm>
            <a:prstGeom prst="rect">
              <a:avLst/>
            </a:prstGeom>
            <a:noFill/>
          </p:spPr>
          <p:txBody>
            <a:bodyPr wrap="square" rtlCol="0">
              <a:spAutoFit/>
            </a:bodyPr>
            <a:lstStyle/>
            <a:p>
              <a:pPr algn="ctr"/>
              <a:r>
                <a:rPr lang="zh-CN" altLang="en-US" sz="2400" dirty="0">
                  <a:solidFill>
                    <a:schemeClr val="bg1"/>
                  </a:solidFill>
                  <a:cs typeface="+mn-ea"/>
                  <a:sym typeface="+mn-lt"/>
                </a:rPr>
                <a:t>点击此处编辑标题</a:t>
              </a:r>
              <a:endParaRPr lang="zh-CN" altLang="en-US" sz="2400"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ppt_x"/>
                                          </p:val>
                                        </p:tav>
                                        <p:tav tm="100000">
                                          <p:val>
                                            <p:strVal val="#ppt_x"/>
                                          </p:val>
                                        </p:tav>
                                      </p:tavLst>
                                    </p:anim>
                                    <p:anim calcmode="lin" valueType="num">
                                      <p:cBhvr additive="base">
                                        <p:cTn id="8" dur="500" fill="hold"/>
                                        <p:tgtEl>
                                          <p:spTgt spid="5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64"/>
                                        </p:tgtEl>
                                        <p:attrNameLst>
                                          <p:attrName>style.visibility</p:attrName>
                                        </p:attrNameLst>
                                      </p:cBhvr>
                                      <p:to>
                                        <p:strVal val="visible"/>
                                      </p:to>
                                    </p:set>
                                    <p:anim calcmode="lin" valueType="num">
                                      <p:cBhvr>
                                        <p:cTn id="12" dur="500" fill="hold"/>
                                        <p:tgtEl>
                                          <p:spTgt spid="64"/>
                                        </p:tgtEl>
                                        <p:attrNameLst>
                                          <p:attrName>ppt_w</p:attrName>
                                        </p:attrNameLst>
                                      </p:cBhvr>
                                      <p:tavLst>
                                        <p:tav tm="0">
                                          <p:val>
                                            <p:fltVal val="0"/>
                                          </p:val>
                                        </p:tav>
                                        <p:tav tm="100000">
                                          <p:val>
                                            <p:strVal val="#ppt_w"/>
                                          </p:val>
                                        </p:tav>
                                      </p:tavLst>
                                    </p:anim>
                                    <p:anim calcmode="lin" valueType="num">
                                      <p:cBhvr>
                                        <p:cTn id="13" dur="500" fill="hold"/>
                                        <p:tgtEl>
                                          <p:spTgt spid="64"/>
                                        </p:tgtEl>
                                        <p:attrNameLst>
                                          <p:attrName>ppt_h</p:attrName>
                                        </p:attrNameLst>
                                      </p:cBhvr>
                                      <p:tavLst>
                                        <p:tav tm="0">
                                          <p:val>
                                            <p:fltVal val="0"/>
                                          </p:val>
                                        </p:tav>
                                        <p:tav tm="100000">
                                          <p:val>
                                            <p:strVal val="#ppt_h"/>
                                          </p:val>
                                        </p:tav>
                                      </p:tavLst>
                                    </p:anim>
                                    <p:animEffect transition="in" filter="fade">
                                      <p:cBhvr>
                                        <p:cTn id="14" dur="500"/>
                                        <p:tgtEl>
                                          <p:spTgt spid="64"/>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wipe(left)">
                                      <p:cBhvr>
                                        <p:cTn id="18" dur="750"/>
                                        <p:tgtEl>
                                          <p:spTgt spid="61"/>
                                        </p:tgtEl>
                                      </p:cBhvr>
                                    </p:animEffect>
                                  </p:childTnLst>
                                </p:cTn>
                              </p:par>
                            </p:childTnLst>
                          </p:cTn>
                        </p:par>
                        <p:par>
                          <p:cTn id="19" fill="hold">
                            <p:stCondLst>
                              <p:cond delay="2000"/>
                            </p:stCondLst>
                            <p:childTnLst>
                              <p:par>
                                <p:cTn id="20" presetID="2" presetClass="entr" presetSubtype="1" fill="hold" nodeType="afterEffect">
                                  <p:stCondLst>
                                    <p:cond delay="0"/>
                                  </p:stCondLst>
                                  <p:childTnLst>
                                    <p:set>
                                      <p:cBhvr>
                                        <p:cTn id="21" dur="1" fill="hold">
                                          <p:stCondLst>
                                            <p:cond delay="0"/>
                                          </p:stCondLst>
                                        </p:cTn>
                                        <p:tgtEl>
                                          <p:spTgt spid="52"/>
                                        </p:tgtEl>
                                        <p:attrNameLst>
                                          <p:attrName>style.visibility</p:attrName>
                                        </p:attrNameLst>
                                      </p:cBhvr>
                                      <p:to>
                                        <p:strVal val="visible"/>
                                      </p:to>
                                    </p:set>
                                    <p:anim calcmode="lin" valueType="num">
                                      <p:cBhvr additive="base">
                                        <p:cTn id="22" dur="500" fill="hold"/>
                                        <p:tgtEl>
                                          <p:spTgt spid="52"/>
                                        </p:tgtEl>
                                        <p:attrNameLst>
                                          <p:attrName>ppt_x</p:attrName>
                                        </p:attrNameLst>
                                      </p:cBhvr>
                                      <p:tavLst>
                                        <p:tav tm="0">
                                          <p:val>
                                            <p:strVal val="#ppt_x"/>
                                          </p:val>
                                        </p:tav>
                                        <p:tav tm="100000">
                                          <p:val>
                                            <p:strVal val="#ppt_x"/>
                                          </p:val>
                                        </p:tav>
                                      </p:tavLst>
                                    </p:anim>
                                    <p:anim calcmode="lin" valueType="num">
                                      <p:cBhvr additive="base">
                                        <p:cTn id="23" dur="500" fill="hold"/>
                                        <p:tgtEl>
                                          <p:spTgt spid="52"/>
                                        </p:tgtEl>
                                        <p:attrNameLst>
                                          <p:attrName>ppt_y</p:attrName>
                                        </p:attrNameLst>
                                      </p:cBhvr>
                                      <p:tavLst>
                                        <p:tav tm="0">
                                          <p:val>
                                            <p:strVal val="0-#ppt_h/2"/>
                                          </p:val>
                                        </p:tav>
                                        <p:tav tm="100000">
                                          <p:val>
                                            <p:strVal val="#ppt_y"/>
                                          </p:val>
                                        </p:tav>
                                      </p:tavLst>
                                    </p:anim>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67"/>
                                        </p:tgtEl>
                                        <p:attrNameLst>
                                          <p:attrName>style.visibility</p:attrName>
                                        </p:attrNameLst>
                                      </p:cBhvr>
                                      <p:to>
                                        <p:strVal val="visible"/>
                                      </p:to>
                                    </p:set>
                                    <p:anim calcmode="lin" valueType="num">
                                      <p:cBhvr>
                                        <p:cTn id="27" dur="500" fill="hold"/>
                                        <p:tgtEl>
                                          <p:spTgt spid="67"/>
                                        </p:tgtEl>
                                        <p:attrNameLst>
                                          <p:attrName>ppt_w</p:attrName>
                                        </p:attrNameLst>
                                      </p:cBhvr>
                                      <p:tavLst>
                                        <p:tav tm="0">
                                          <p:val>
                                            <p:fltVal val="0"/>
                                          </p:val>
                                        </p:tav>
                                        <p:tav tm="100000">
                                          <p:val>
                                            <p:strVal val="#ppt_w"/>
                                          </p:val>
                                        </p:tav>
                                      </p:tavLst>
                                    </p:anim>
                                    <p:anim calcmode="lin" valueType="num">
                                      <p:cBhvr>
                                        <p:cTn id="28" dur="500" fill="hold"/>
                                        <p:tgtEl>
                                          <p:spTgt spid="67"/>
                                        </p:tgtEl>
                                        <p:attrNameLst>
                                          <p:attrName>ppt_h</p:attrName>
                                        </p:attrNameLst>
                                      </p:cBhvr>
                                      <p:tavLst>
                                        <p:tav tm="0">
                                          <p:val>
                                            <p:fltVal val="0"/>
                                          </p:val>
                                        </p:tav>
                                        <p:tav tm="100000">
                                          <p:val>
                                            <p:strVal val="#ppt_h"/>
                                          </p:val>
                                        </p:tav>
                                      </p:tavLst>
                                    </p:anim>
                                    <p:animEffect transition="in" filter="fade">
                                      <p:cBhvr>
                                        <p:cTn id="29" dur="500"/>
                                        <p:tgtEl>
                                          <p:spTgt spid="67"/>
                                        </p:tgtEl>
                                      </p:cBhvr>
                                    </p:animEffect>
                                  </p:childTnLst>
                                </p:cTn>
                              </p:par>
                            </p:childTnLst>
                          </p:cTn>
                        </p:par>
                        <p:par>
                          <p:cTn id="30" fill="hold">
                            <p:stCondLst>
                              <p:cond delay="3000"/>
                            </p:stCondLst>
                            <p:childTnLst>
                              <p:par>
                                <p:cTn id="31" presetID="22" presetClass="entr" presetSubtype="8" fill="hold" nodeType="after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wipe(left)">
                                      <p:cBhvr>
                                        <p:cTn id="33" dur="750"/>
                                        <p:tgtEl>
                                          <p:spTgt spid="55"/>
                                        </p:tgtEl>
                                      </p:cBhvr>
                                    </p:animEffect>
                                  </p:childTnLst>
                                </p:cTn>
                              </p:par>
                            </p:childTnLst>
                          </p:cTn>
                        </p:par>
                        <p:par>
                          <p:cTn id="34" fill="hold">
                            <p:stCondLst>
                              <p:cond delay="4000"/>
                            </p:stCondLst>
                            <p:childTnLst>
                              <p:par>
                                <p:cTn id="35" presetID="2" presetClass="entr" presetSubtype="1" fill="hold" nodeType="afterEffect">
                                  <p:stCondLst>
                                    <p:cond delay="0"/>
                                  </p:stCondLst>
                                  <p:childTnLst>
                                    <p:set>
                                      <p:cBhvr>
                                        <p:cTn id="36" dur="1" fill="hold">
                                          <p:stCondLst>
                                            <p:cond delay="0"/>
                                          </p:stCondLst>
                                        </p:cTn>
                                        <p:tgtEl>
                                          <p:spTgt spid="46"/>
                                        </p:tgtEl>
                                        <p:attrNameLst>
                                          <p:attrName>style.visibility</p:attrName>
                                        </p:attrNameLst>
                                      </p:cBhvr>
                                      <p:to>
                                        <p:strVal val="visible"/>
                                      </p:to>
                                    </p:set>
                                    <p:anim calcmode="lin" valueType="num">
                                      <p:cBhvr additive="base">
                                        <p:cTn id="37" dur="500" fill="hold"/>
                                        <p:tgtEl>
                                          <p:spTgt spid="46"/>
                                        </p:tgtEl>
                                        <p:attrNameLst>
                                          <p:attrName>ppt_x</p:attrName>
                                        </p:attrNameLst>
                                      </p:cBhvr>
                                      <p:tavLst>
                                        <p:tav tm="0">
                                          <p:val>
                                            <p:strVal val="#ppt_x"/>
                                          </p:val>
                                        </p:tav>
                                        <p:tav tm="100000">
                                          <p:val>
                                            <p:strVal val="#ppt_x"/>
                                          </p:val>
                                        </p:tav>
                                      </p:tavLst>
                                    </p:anim>
                                    <p:anim calcmode="lin" valueType="num">
                                      <p:cBhvr additive="base">
                                        <p:cTn id="38" dur="500" fill="hold"/>
                                        <p:tgtEl>
                                          <p:spTgt spid="46"/>
                                        </p:tgtEl>
                                        <p:attrNameLst>
                                          <p:attrName>ppt_y</p:attrName>
                                        </p:attrNameLst>
                                      </p:cBhvr>
                                      <p:tavLst>
                                        <p:tav tm="0">
                                          <p:val>
                                            <p:strVal val="0-#ppt_h/2"/>
                                          </p:val>
                                        </p:tav>
                                        <p:tav tm="100000">
                                          <p:val>
                                            <p:strVal val="#ppt_y"/>
                                          </p:val>
                                        </p:tav>
                                      </p:tavLst>
                                    </p:anim>
                                  </p:childTnLst>
                                </p:cTn>
                              </p:par>
                            </p:childTnLst>
                          </p:cTn>
                        </p:par>
                        <p:par>
                          <p:cTn id="39" fill="hold">
                            <p:stCondLst>
                              <p:cond delay="4500"/>
                            </p:stCondLst>
                            <p:childTnLst>
                              <p:par>
                                <p:cTn id="40" presetID="53" presetClass="entr" presetSubtype="16" fill="hold" grpId="0" nodeType="afterEffect">
                                  <p:stCondLst>
                                    <p:cond delay="0"/>
                                  </p:stCondLst>
                                  <p:childTnLst>
                                    <p:set>
                                      <p:cBhvr>
                                        <p:cTn id="41" dur="1" fill="hold">
                                          <p:stCondLst>
                                            <p:cond delay="0"/>
                                          </p:stCondLst>
                                        </p:cTn>
                                        <p:tgtEl>
                                          <p:spTgt spid="68"/>
                                        </p:tgtEl>
                                        <p:attrNameLst>
                                          <p:attrName>style.visibility</p:attrName>
                                        </p:attrNameLst>
                                      </p:cBhvr>
                                      <p:to>
                                        <p:strVal val="visible"/>
                                      </p:to>
                                    </p:set>
                                    <p:anim calcmode="lin" valueType="num">
                                      <p:cBhvr>
                                        <p:cTn id="42" dur="500" fill="hold"/>
                                        <p:tgtEl>
                                          <p:spTgt spid="68"/>
                                        </p:tgtEl>
                                        <p:attrNameLst>
                                          <p:attrName>ppt_w</p:attrName>
                                        </p:attrNameLst>
                                      </p:cBhvr>
                                      <p:tavLst>
                                        <p:tav tm="0">
                                          <p:val>
                                            <p:fltVal val="0"/>
                                          </p:val>
                                        </p:tav>
                                        <p:tav tm="100000">
                                          <p:val>
                                            <p:strVal val="#ppt_w"/>
                                          </p:val>
                                        </p:tav>
                                      </p:tavLst>
                                    </p:anim>
                                    <p:anim calcmode="lin" valueType="num">
                                      <p:cBhvr>
                                        <p:cTn id="43" dur="500" fill="hold"/>
                                        <p:tgtEl>
                                          <p:spTgt spid="68"/>
                                        </p:tgtEl>
                                        <p:attrNameLst>
                                          <p:attrName>ppt_h</p:attrName>
                                        </p:attrNameLst>
                                      </p:cBhvr>
                                      <p:tavLst>
                                        <p:tav tm="0">
                                          <p:val>
                                            <p:fltVal val="0"/>
                                          </p:val>
                                        </p:tav>
                                        <p:tav tm="100000">
                                          <p:val>
                                            <p:strVal val="#ppt_h"/>
                                          </p:val>
                                        </p:tav>
                                      </p:tavLst>
                                    </p:anim>
                                    <p:animEffect transition="in" filter="fade">
                                      <p:cBhvr>
                                        <p:cTn id="44" dur="500"/>
                                        <p:tgtEl>
                                          <p:spTgt spid="68"/>
                                        </p:tgtEl>
                                      </p:cBhvr>
                                    </p:animEffect>
                                  </p:childTnLst>
                                </p:cTn>
                              </p:par>
                            </p:childTnLst>
                          </p:cTn>
                        </p:par>
                        <p:par>
                          <p:cTn id="45" fill="hold">
                            <p:stCondLst>
                              <p:cond delay="5000"/>
                            </p:stCondLst>
                            <p:childTnLst>
                              <p:par>
                                <p:cTn id="46" presetID="22" presetClass="entr" presetSubtype="8" fill="hold" nodeType="after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wipe(left)">
                                      <p:cBhvr>
                                        <p:cTn id="48" dur="75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0" y="6271000"/>
            <a:ext cx="12192000" cy="612211"/>
            <a:chOff x="0" y="6271000"/>
            <a:chExt cx="12192000" cy="612211"/>
          </a:xfrm>
        </p:grpSpPr>
        <p:sp>
          <p:nvSpPr>
            <p:cNvPr id="46" name="矩形 45"/>
            <p:cNvSpPr/>
            <p:nvPr/>
          </p:nvSpPr>
          <p:spPr>
            <a:xfrm>
              <a:off x="0" y="6271000"/>
              <a:ext cx="12192000" cy="6122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7" name="文本框 46"/>
            <p:cNvSpPr txBox="1"/>
            <p:nvPr/>
          </p:nvSpPr>
          <p:spPr>
            <a:xfrm>
              <a:off x="4194835" y="6353774"/>
              <a:ext cx="3670300" cy="461665"/>
            </a:xfrm>
            <a:prstGeom prst="rect">
              <a:avLst/>
            </a:prstGeom>
            <a:noFill/>
          </p:spPr>
          <p:txBody>
            <a:bodyPr wrap="square" rtlCol="0">
              <a:spAutoFit/>
            </a:bodyPr>
            <a:lstStyle/>
            <a:p>
              <a:pPr algn="ctr"/>
              <a:r>
                <a:rPr lang="zh-CN" altLang="en-US" sz="2400" dirty="0">
                  <a:solidFill>
                    <a:schemeClr val="bg1"/>
                  </a:solidFill>
                  <a:cs typeface="+mn-ea"/>
                  <a:sym typeface="+mn-lt"/>
                </a:rPr>
                <a:t>点击此处编辑标题</a:t>
              </a:r>
              <a:endParaRPr lang="zh-CN" altLang="en-US" sz="2400" dirty="0">
                <a:solidFill>
                  <a:schemeClr val="bg1"/>
                </a:solidFill>
                <a:cs typeface="+mn-ea"/>
                <a:sym typeface="+mn-lt"/>
              </a:endParaRPr>
            </a:p>
          </p:txBody>
        </p:sp>
      </p:grpSp>
      <p:grpSp>
        <p:nvGrpSpPr>
          <p:cNvPr id="48" name="组合 47"/>
          <p:cNvGrpSpPr/>
          <p:nvPr/>
        </p:nvGrpSpPr>
        <p:grpSpPr>
          <a:xfrm>
            <a:off x="6995165" y="2565781"/>
            <a:ext cx="3090530" cy="410241"/>
            <a:chOff x="968986" y="2647668"/>
            <a:chExt cx="3090530" cy="410241"/>
          </a:xfrm>
        </p:grpSpPr>
        <p:sp>
          <p:nvSpPr>
            <p:cNvPr id="49" name="TextBox 89"/>
            <p:cNvSpPr txBox="1"/>
            <p:nvPr/>
          </p:nvSpPr>
          <p:spPr>
            <a:xfrm>
              <a:off x="1279229" y="2647668"/>
              <a:ext cx="2780287" cy="410241"/>
            </a:xfrm>
            <a:prstGeom prst="rect">
              <a:avLst/>
            </a:prstGeom>
            <a:noFill/>
          </p:spPr>
          <p:txBody>
            <a:bodyPr wrap="square" lIns="0" tIns="0" rIns="0" bIns="0" rtlCol="0" anchor="t">
              <a:spAutoFit/>
            </a:bodyPr>
            <a:lstStyle/>
            <a:p>
              <a:pPr defTabSz="1219200">
                <a:spcBef>
                  <a:spcPct val="20000"/>
                </a:spcBef>
                <a:defRPr/>
              </a:pPr>
              <a:r>
                <a:rPr lang="zh-CN" altLang="en-US" sz="1335" b="1" dirty="0">
                  <a:solidFill>
                    <a:schemeClr val="tx1">
                      <a:lumMod val="65000"/>
                      <a:lumOff val="35000"/>
                    </a:schemeClr>
                  </a:solidFill>
                  <a:cs typeface="+mn-ea"/>
                  <a:sym typeface="+mn-lt"/>
                </a:rPr>
                <a:t>单击此处可编辑内容单击此处可编辑内容单击此处可编辑内容</a:t>
              </a:r>
              <a:endParaRPr lang="en-US" sz="1335" dirty="0">
                <a:solidFill>
                  <a:schemeClr val="tx1">
                    <a:lumMod val="65000"/>
                    <a:lumOff val="35000"/>
                  </a:schemeClr>
                </a:solidFill>
                <a:cs typeface="+mn-ea"/>
                <a:sym typeface="+mn-lt"/>
              </a:endParaRPr>
            </a:p>
          </p:txBody>
        </p:sp>
        <p:sp>
          <p:nvSpPr>
            <p:cNvPr id="50" name="椭圆 49"/>
            <p:cNvSpPr/>
            <p:nvPr/>
          </p:nvSpPr>
          <p:spPr>
            <a:xfrm>
              <a:off x="968986" y="2688610"/>
              <a:ext cx="109182" cy="10918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grpSp>
        <p:nvGrpSpPr>
          <p:cNvPr id="51" name="组合 50"/>
          <p:cNvGrpSpPr/>
          <p:nvPr/>
        </p:nvGrpSpPr>
        <p:grpSpPr>
          <a:xfrm>
            <a:off x="6995165" y="3291387"/>
            <a:ext cx="3090530" cy="410241"/>
            <a:chOff x="968986" y="2647668"/>
            <a:chExt cx="3090530" cy="410241"/>
          </a:xfrm>
        </p:grpSpPr>
        <p:sp>
          <p:nvSpPr>
            <p:cNvPr id="52" name="TextBox 89"/>
            <p:cNvSpPr txBox="1"/>
            <p:nvPr/>
          </p:nvSpPr>
          <p:spPr>
            <a:xfrm>
              <a:off x="1279229" y="2647668"/>
              <a:ext cx="2780287" cy="410241"/>
            </a:xfrm>
            <a:prstGeom prst="rect">
              <a:avLst/>
            </a:prstGeom>
            <a:noFill/>
          </p:spPr>
          <p:txBody>
            <a:bodyPr wrap="square" lIns="0" tIns="0" rIns="0" bIns="0" rtlCol="0" anchor="t">
              <a:spAutoFit/>
            </a:bodyPr>
            <a:lstStyle/>
            <a:p>
              <a:pPr defTabSz="1219200">
                <a:spcBef>
                  <a:spcPct val="20000"/>
                </a:spcBef>
                <a:defRPr/>
              </a:pPr>
              <a:r>
                <a:rPr lang="zh-CN" altLang="en-US" sz="1335" b="1" dirty="0">
                  <a:solidFill>
                    <a:schemeClr val="tx1">
                      <a:lumMod val="65000"/>
                      <a:lumOff val="35000"/>
                    </a:schemeClr>
                  </a:solidFill>
                  <a:cs typeface="+mn-ea"/>
                  <a:sym typeface="+mn-lt"/>
                </a:rPr>
                <a:t>单击此处可编辑内容单击此处可编辑内容单击此处可编辑内容</a:t>
              </a:r>
              <a:endParaRPr lang="en-US" sz="1335" dirty="0">
                <a:solidFill>
                  <a:schemeClr val="tx1">
                    <a:lumMod val="65000"/>
                    <a:lumOff val="35000"/>
                  </a:schemeClr>
                </a:solidFill>
                <a:cs typeface="+mn-ea"/>
                <a:sym typeface="+mn-lt"/>
              </a:endParaRPr>
            </a:p>
          </p:txBody>
        </p:sp>
        <p:sp>
          <p:nvSpPr>
            <p:cNvPr id="53" name="椭圆 52"/>
            <p:cNvSpPr/>
            <p:nvPr/>
          </p:nvSpPr>
          <p:spPr>
            <a:xfrm>
              <a:off x="968986" y="2688610"/>
              <a:ext cx="109182" cy="10918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grpSp>
        <p:nvGrpSpPr>
          <p:cNvPr id="54" name="组合 53"/>
          <p:cNvGrpSpPr/>
          <p:nvPr/>
        </p:nvGrpSpPr>
        <p:grpSpPr>
          <a:xfrm>
            <a:off x="6995165" y="3980525"/>
            <a:ext cx="3090530" cy="410241"/>
            <a:chOff x="968986" y="2647668"/>
            <a:chExt cx="3090530" cy="410241"/>
          </a:xfrm>
        </p:grpSpPr>
        <p:sp>
          <p:nvSpPr>
            <p:cNvPr id="55" name="TextBox 89"/>
            <p:cNvSpPr txBox="1"/>
            <p:nvPr/>
          </p:nvSpPr>
          <p:spPr>
            <a:xfrm>
              <a:off x="1279229" y="2647668"/>
              <a:ext cx="2780287" cy="410241"/>
            </a:xfrm>
            <a:prstGeom prst="rect">
              <a:avLst/>
            </a:prstGeom>
            <a:noFill/>
          </p:spPr>
          <p:txBody>
            <a:bodyPr wrap="square" lIns="0" tIns="0" rIns="0" bIns="0" rtlCol="0" anchor="t">
              <a:spAutoFit/>
            </a:bodyPr>
            <a:lstStyle/>
            <a:p>
              <a:pPr defTabSz="1219200">
                <a:spcBef>
                  <a:spcPct val="20000"/>
                </a:spcBef>
                <a:defRPr/>
              </a:pPr>
              <a:r>
                <a:rPr lang="zh-CN" altLang="en-US" sz="1335" b="1" dirty="0">
                  <a:solidFill>
                    <a:schemeClr val="tx1">
                      <a:lumMod val="65000"/>
                      <a:lumOff val="35000"/>
                    </a:schemeClr>
                  </a:solidFill>
                  <a:cs typeface="+mn-ea"/>
                  <a:sym typeface="+mn-lt"/>
                </a:rPr>
                <a:t>单击此处可编辑内容单击此处可编辑内容单击此处可编辑内容</a:t>
              </a:r>
              <a:endParaRPr lang="en-US" sz="1335" dirty="0">
                <a:solidFill>
                  <a:schemeClr val="tx1">
                    <a:lumMod val="65000"/>
                    <a:lumOff val="35000"/>
                  </a:schemeClr>
                </a:solidFill>
                <a:cs typeface="+mn-ea"/>
                <a:sym typeface="+mn-lt"/>
              </a:endParaRPr>
            </a:p>
          </p:txBody>
        </p:sp>
        <p:sp>
          <p:nvSpPr>
            <p:cNvPr id="56" name="椭圆 55"/>
            <p:cNvSpPr/>
            <p:nvPr/>
          </p:nvSpPr>
          <p:spPr>
            <a:xfrm>
              <a:off x="968986" y="2688610"/>
              <a:ext cx="109182" cy="10918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grpSp>
        <p:nvGrpSpPr>
          <p:cNvPr id="57" name="组合 56"/>
          <p:cNvGrpSpPr/>
          <p:nvPr/>
        </p:nvGrpSpPr>
        <p:grpSpPr>
          <a:xfrm>
            <a:off x="6995165" y="4656017"/>
            <a:ext cx="3090530" cy="410241"/>
            <a:chOff x="968986" y="2647668"/>
            <a:chExt cx="3090530" cy="410241"/>
          </a:xfrm>
        </p:grpSpPr>
        <p:sp>
          <p:nvSpPr>
            <p:cNvPr id="58" name="TextBox 89"/>
            <p:cNvSpPr txBox="1"/>
            <p:nvPr/>
          </p:nvSpPr>
          <p:spPr>
            <a:xfrm>
              <a:off x="1279229" y="2647668"/>
              <a:ext cx="2780287" cy="410241"/>
            </a:xfrm>
            <a:prstGeom prst="rect">
              <a:avLst/>
            </a:prstGeom>
            <a:noFill/>
          </p:spPr>
          <p:txBody>
            <a:bodyPr wrap="square" lIns="0" tIns="0" rIns="0" bIns="0" rtlCol="0" anchor="t">
              <a:spAutoFit/>
            </a:bodyPr>
            <a:lstStyle/>
            <a:p>
              <a:pPr defTabSz="1219200">
                <a:spcBef>
                  <a:spcPct val="20000"/>
                </a:spcBef>
                <a:defRPr/>
              </a:pPr>
              <a:r>
                <a:rPr lang="zh-CN" altLang="en-US" sz="1335" b="1" dirty="0">
                  <a:solidFill>
                    <a:schemeClr val="tx1">
                      <a:lumMod val="65000"/>
                      <a:lumOff val="35000"/>
                    </a:schemeClr>
                  </a:solidFill>
                  <a:cs typeface="+mn-ea"/>
                  <a:sym typeface="+mn-lt"/>
                </a:rPr>
                <a:t>单击此处可编辑内容单击此处可编辑内容单击此处可编辑内容</a:t>
              </a:r>
              <a:endParaRPr lang="en-US" sz="1335" dirty="0">
                <a:solidFill>
                  <a:schemeClr val="tx1">
                    <a:lumMod val="65000"/>
                    <a:lumOff val="35000"/>
                  </a:schemeClr>
                </a:solidFill>
                <a:cs typeface="+mn-ea"/>
                <a:sym typeface="+mn-lt"/>
              </a:endParaRPr>
            </a:p>
          </p:txBody>
        </p:sp>
        <p:sp>
          <p:nvSpPr>
            <p:cNvPr id="59" name="椭圆 58"/>
            <p:cNvSpPr/>
            <p:nvPr/>
          </p:nvSpPr>
          <p:spPr>
            <a:xfrm>
              <a:off x="968986" y="2688610"/>
              <a:ext cx="109182" cy="10918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sp>
        <p:nvSpPr>
          <p:cNvPr id="2" name="矩形 1"/>
          <p:cNvSpPr/>
          <p:nvPr/>
        </p:nvSpPr>
        <p:spPr>
          <a:xfrm>
            <a:off x="6995165" y="2252792"/>
            <a:ext cx="2920620" cy="4571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0" name="出自【趣你的PPT】(微信:qunideppt)：最优质的PPT资源库"/>
          <p:cNvSpPr txBox="1"/>
          <p:nvPr/>
        </p:nvSpPr>
        <p:spPr>
          <a:xfrm>
            <a:off x="6995165" y="1732232"/>
            <a:ext cx="2321113" cy="400110"/>
          </a:xfrm>
          <a:prstGeom prst="rect">
            <a:avLst/>
          </a:prstGeom>
          <a:noFill/>
        </p:spPr>
        <p:txBody>
          <a:bodyPr wrap="square" rtlCol="0">
            <a:spAutoFit/>
          </a:bodyPr>
          <a:lstStyle/>
          <a:p>
            <a:pPr algn="dist"/>
            <a:r>
              <a:rPr lang="zh-CN" altLang="en-US" sz="2000" b="1" dirty="0">
                <a:solidFill>
                  <a:srgbClr val="4472C4"/>
                </a:solidFill>
                <a:cs typeface="+mn-ea"/>
                <a:sym typeface="+mn-lt"/>
              </a:rPr>
              <a:t>单击添加标题</a:t>
            </a:r>
            <a:endParaRPr lang="zh-CN" altLang="en-US" sz="2000" b="1" dirty="0">
              <a:solidFill>
                <a:srgbClr val="4472C4"/>
              </a:solidFill>
              <a:cs typeface="+mn-ea"/>
              <a:sym typeface="+mn-lt"/>
            </a:endParaRPr>
          </a:p>
        </p:txBody>
      </p:sp>
      <p:sp>
        <p:nvSpPr>
          <p:cNvPr id="3" name="六边形 2"/>
          <p:cNvSpPr/>
          <p:nvPr/>
        </p:nvSpPr>
        <p:spPr>
          <a:xfrm rot="5400000">
            <a:off x="1855304" y="1740343"/>
            <a:ext cx="1296225" cy="1117435"/>
          </a:xfrm>
          <a:prstGeom prst="hexagon">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3" name="六边形 62"/>
          <p:cNvSpPr/>
          <p:nvPr/>
        </p:nvSpPr>
        <p:spPr>
          <a:xfrm rot="5400000">
            <a:off x="3020723" y="1728061"/>
            <a:ext cx="1296225" cy="1117435"/>
          </a:xfrm>
          <a:prstGeom prst="hexagon">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六边形 63"/>
          <p:cNvSpPr/>
          <p:nvPr/>
        </p:nvSpPr>
        <p:spPr>
          <a:xfrm rot="5400000">
            <a:off x="3592692" y="2781821"/>
            <a:ext cx="1296225" cy="1117435"/>
          </a:xfrm>
          <a:prstGeom prst="hexagon">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六边形 64"/>
          <p:cNvSpPr/>
          <p:nvPr/>
        </p:nvSpPr>
        <p:spPr>
          <a:xfrm rot="5400000">
            <a:off x="2999242" y="3827780"/>
            <a:ext cx="1296225" cy="1117435"/>
          </a:xfrm>
          <a:prstGeom prst="hexagon">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6" name="六边形 65"/>
          <p:cNvSpPr/>
          <p:nvPr/>
        </p:nvSpPr>
        <p:spPr>
          <a:xfrm rot="5400000">
            <a:off x="1256830" y="2767396"/>
            <a:ext cx="1296225" cy="1117435"/>
          </a:xfrm>
          <a:prstGeom prst="hexagon">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六边形 66"/>
          <p:cNvSpPr/>
          <p:nvPr/>
        </p:nvSpPr>
        <p:spPr>
          <a:xfrm rot="5400000">
            <a:off x="1828799" y="3827780"/>
            <a:ext cx="1296225" cy="1117435"/>
          </a:xfrm>
          <a:prstGeom prst="hexagon">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69" name="图形 68" descr="下载"/>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568954" y="2983237"/>
            <a:ext cx="698479" cy="698479"/>
          </a:xfrm>
          <a:prstGeom prst="rect">
            <a:avLst/>
          </a:prstGeom>
        </p:spPr>
      </p:pic>
      <p:pic>
        <p:nvPicPr>
          <p:cNvPr id="71" name="图形 70" descr="聊天"/>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14300" y="2060627"/>
            <a:ext cx="634236" cy="634236"/>
          </a:xfrm>
          <a:prstGeom prst="rect">
            <a:avLst/>
          </a:prstGeom>
        </p:spPr>
      </p:pic>
      <p:pic>
        <p:nvPicPr>
          <p:cNvPr id="73" name="图形 72" descr="握手"/>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05959" y="1974864"/>
            <a:ext cx="753231" cy="753231"/>
          </a:xfrm>
          <a:prstGeom prst="rect">
            <a:avLst/>
          </a:prstGeom>
        </p:spPr>
      </p:pic>
      <p:pic>
        <p:nvPicPr>
          <p:cNvPr id="75" name="图形 74" descr="灯泡"/>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930134" y="3035030"/>
            <a:ext cx="646686" cy="646686"/>
          </a:xfrm>
          <a:prstGeom prst="rect">
            <a:avLst/>
          </a:prstGeom>
        </p:spPr>
      </p:pic>
      <p:pic>
        <p:nvPicPr>
          <p:cNvPr id="77" name="图形 76" descr="烧瓶"/>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49072" y="4021467"/>
            <a:ext cx="708666" cy="708666"/>
          </a:xfrm>
          <a:prstGeom prst="rect">
            <a:avLst/>
          </a:prstGeom>
        </p:spPr>
      </p:pic>
      <p:pic>
        <p:nvPicPr>
          <p:cNvPr id="79" name="图形 78" descr="电源"/>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187509" y="4176286"/>
            <a:ext cx="552302" cy="55230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0"/>
                                        <p:tgtEl>
                                          <p:spTgt spid="60"/>
                                        </p:tgtEl>
                                      </p:cBhvr>
                                    </p:animEffect>
                                    <p:anim calcmode="lin" valueType="num">
                                      <p:cBhvr>
                                        <p:cTn id="8" dur="1000" fill="hold"/>
                                        <p:tgtEl>
                                          <p:spTgt spid="60"/>
                                        </p:tgtEl>
                                        <p:attrNameLst>
                                          <p:attrName>ppt_x</p:attrName>
                                        </p:attrNameLst>
                                      </p:cBhvr>
                                      <p:tavLst>
                                        <p:tav tm="0">
                                          <p:val>
                                            <p:strVal val="#ppt_x"/>
                                          </p:val>
                                        </p:tav>
                                        <p:tav tm="100000">
                                          <p:val>
                                            <p:strVal val="#ppt_x"/>
                                          </p:val>
                                        </p:tav>
                                      </p:tavLst>
                                    </p:anim>
                                    <p:anim calcmode="lin" valueType="num">
                                      <p:cBhvr>
                                        <p:cTn id="9" dur="1000" fill="hold"/>
                                        <p:tgtEl>
                                          <p:spTgt spid="6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wipe(down)">
                                      <p:cBhvr>
                                        <p:cTn id="13" dur="500"/>
                                        <p:tgtEl>
                                          <p:spTgt spid="48"/>
                                        </p:tgtEl>
                                      </p:cBhvr>
                                    </p:animEffect>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wipe(down)">
                                      <p:cBhvr>
                                        <p:cTn id="17" dur="500"/>
                                        <p:tgtEl>
                                          <p:spTgt spid="51"/>
                                        </p:tgtEl>
                                      </p:cBhvr>
                                    </p:animEffect>
                                  </p:childTnLst>
                                </p:cTn>
                              </p:par>
                            </p:childTnLst>
                          </p:cTn>
                        </p:par>
                        <p:par>
                          <p:cTn id="18" fill="hold">
                            <p:stCondLst>
                              <p:cond delay="2000"/>
                            </p:stCondLst>
                            <p:childTnLst>
                              <p:par>
                                <p:cTn id="19" presetID="22" presetClass="entr" presetSubtype="4" fill="hold" nodeType="after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wipe(down)">
                                      <p:cBhvr>
                                        <p:cTn id="21" dur="500"/>
                                        <p:tgtEl>
                                          <p:spTgt spid="54"/>
                                        </p:tgtEl>
                                      </p:cBhvr>
                                    </p:animEffect>
                                  </p:childTnLst>
                                </p:cTn>
                              </p:par>
                            </p:childTnLst>
                          </p:cTn>
                        </p:par>
                        <p:par>
                          <p:cTn id="22" fill="hold">
                            <p:stCondLst>
                              <p:cond delay="2500"/>
                            </p:stCondLst>
                            <p:childTnLst>
                              <p:par>
                                <p:cTn id="23" presetID="22" presetClass="entr" presetSubtype="4" fill="hold" nodeType="after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wipe(down)">
                                      <p:cBhvr>
                                        <p:cTn id="25"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1" y="2282247"/>
            <a:ext cx="12192000" cy="2413345"/>
          </a:xfrm>
          <a:prstGeom prst="rect">
            <a:avLst/>
          </a:prstGeom>
          <a:ln>
            <a:noFill/>
          </a:ln>
          <a:effectLst>
            <a:outerShdw blurRad="571500" dist="50800" dir="5400000" sx="88000" sy="88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p:cNvGrpSpPr/>
          <p:nvPr/>
        </p:nvGrpSpPr>
        <p:grpSpPr>
          <a:xfrm>
            <a:off x="0" y="6271000"/>
            <a:ext cx="12192000" cy="612211"/>
            <a:chOff x="0" y="6271000"/>
            <a:chExt cx="12192000" cy="612211"/>
          </a:xfrm>
        </p:grpSpPr>
        <p:sp>
          <p:nvSpPr>
            <p:cNvPr id="43" name="矩形 42"/>
            <p:cNvSpPr/>
            <p:nvPr/>
          </p:nvSpPr>
          <p:spPr>
            <a:xfrm>
              <a:off x="0" y="6271000"/>
              <a:ext cx="12192000" cy="6122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文本框 43"/>
            <p:cNvSpPr txBox="1"/>
            <p:nvPr/>
          </p:nvSpPr>
          <p:spPr>
            <a:xfrm>
              <a:off x="4194835" y="6353774"/>
              <a:ext cx="3670300" cy="461665"/>
            </a:xfrm>
            <a:prstGeom prst="rect">
              <a:avLst/>
            </a:prstGeom>
            <a:noFill/>
          </p:spPr>
          <p:txBody>
            <a:bodyPr wrap="square" rtlCol="0">
              <a:spAutoFit/>
            </a:bodyPr>
            <a:lstStyle/>
            <a:p>
              <a:pPr algn="ctr"/>
              <a:r>
                <a:rPr lang="zh-CN" altLang="en-US" sz="2400" dirty="0">
                  <a:solidFill>
                    <a:schemeClr val="bg1"/>
                  </a:solidFill>
                  <a:cs typeface="+mn-ea"/>
                  <a:sym typeface="+mn-lt"/>
                </a:rPr>
                <a:t>点击此处编辑标题</a:t>
              </a:r>
              <a:endParaRPr lang="zh-CN" altLang="en-US" sz="2400" dirty="0">
                <a:solidFill>
                  <a:schemeClr val="bg1"/>
                </a:solidFill>
                <a:cs typeface="+mn-ea"/>
                <a:sym typeface="+mn-lt"/>
              </a:endParaRPr>
            </a:p>
          </p:txBody>
        </p:sp>
      </p:grpSp>
      <p:grpSp>
        <p:nvGrpSpPr>
          <p:cNvPr id="3" name="组合 2"/>
          <p:cNvGrpSpPr/>
          <p:nvPr/>
        </p:nvGrpSpPr>
        <p:grpSpPr>
          <a:xfrm>
            <a:off x="894616" y="2838736"/>
            <a:ext cx="5254392" cy="205121"/>
            <a:chOff x="968986" y="2647668"/>
            <a:chExt cx="5254392" cy="205121"/>
          </a:xfrm>
        </p:grpSpPr>
        <p:sp>
          <p:nvSpPr>
            <p:cNvPr id="24" name="TextBox 89"/>
            <p:cNvSpPr txBox="1"/>
            <p:nvPr/>
          </p:nvSpPr>
          <p:spPr>
            <a:xfrm>
              <a:off x="1279229" y="2647668"/>
              <a:ext cx="4944149" cy="205121"/>
            </a:xfrm>
            <a:prstGeom prst="rect">
              <a:avLst/>
            </a:prstGeom>
            <a:noFill/>
          </p:spPr>
          <p:txBody>
            <a:bodyPr wrap="square" lIns="0" tIns="0" rIns="0" bIns="0" rtlCol="0" anchor="t">
              <a:spAutoFit/>
            </a:bodyPr>
            <a:lstStyle/>
            <a:p>
              <a:pPr defTabSz="1219200">
                <a:spcBef>
                  <a:spcPct val="20000"/>
                </a:spcBef>
                <a:defRPr/>
              </a:pPr>
              <a:r>
                <a:rPr lang="zh-CN" altLang="en-US" sz="1335" b="1" dirty="0">
                  <a:solidFill>
                    <a:schemeClr val="bg1"/>
                  </a:solidFill>
                  <a:cs typeface="+mn-ea"/>
                  <a:sym typeface="+mn-lt"/>
                </a:rPr>
                <a:t>单击此处可编辑内容单击此处可编辑内容单击此处可编辑内容</a:t>
              </a:r>
              <a:endParaRPr lang="en-US" sz="1335" dirty="0">
                <a:solidFill>
                  <a:schemeClr val="bg1"/>
                </a:solidFill>
                <a:cs typeface="+mn-ea"/>
                <a:sym typeface="+mn-lt"/>
              </a:endParaRPr>
            </a:p>
          </p:txBody>
        </p:sp>
        <p:sp>
          <p:nvSpPr>
            <p:cNvPr id="2" name="椭圆 1"/>
            <p:cNvSpPr/>
            <p:nvPr/>
          </p:nvSpPr>
          <p:spPr>
            <a:xfrm>
              <a:off x="968986" y="2688610"/>
              <a:ext cx="109182" cy="1091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5" name="组合 44"/>
          <p:cNvGrpSpPr/>
          <p:nvPr/>
        </p:nvGrpSpPr>
        <p:grpSpPr>
          <a:xfrm>
            <a:off x="894616" y="3461624"/>
            <a:ext cx="5254392" cy="205121"/>
            <a:chOff x="968986" y="2647668"/>
            <a:chExt cx="5254392" cy="205121"/>
          </a:xfrm>
        </p:grpSpPr>
        <p:sp>
          <p:nvSpPr>
            <p:cNvPr id="46" name="TextBox 89"/>
            <p:cNvSpPr txBox="1"/>
            <p:nvPr/>
          </p:nvSpPr>
          <p:spPr>
            <a:xfrm>
              <a:off x="1279229" y="2647668"/>
              <a:ext cx="4944149" cy="205121"/>
            </a:xfrm>
            <a:prstGeom prst="rect">
              <a:avLst/>
            </a:prstGeom>
            <a:noFill/>
          </p:spPr>
          <p:txBody>
            <a:bodyPr wrap="square" lIns="0" tIns="0" rIns="0" bIns="0" rtlCol="0" anchor="t">
              <a:spAutoFit/>
            </a:bodyPr>
            <a:lstStyle/>
            <a:p>
              <a:pPr defTabSz="1219200">
                <a:spcBef>
                  <a:spcPct val="20000"/>
                </a:spcBef>
                <a:defRPr/>
              </a:pPr>
              <a:r>
                <a:rPr lang="zh-CN" altLang="en-US" sz="1335" b="1" dirty="0">
                  <a:solidFill>
                    <a:schemeClr val="bg1"/>
                  </a:solidFill>
                  <a:cs typeface="+mn-ea"/>
                  <a:sym typeface="+mn-lt"/>
                </a:rPr>
                <a:t>单击此处可编辑内容单击此处可编辑内容单击此处可编辑内容</a:t>
              </a:r>
              <a:endParaRPr lang="en-US" sz="1335" dirty="0">
                <a:solidFill>
                  <a:schemeClr val="bg1"/>
                </a:solidFill>
                <a:cs typeface="+mn-ea"/>
                <a:sym typeface="+mn-lt"/>
              </a:endParaRPr>
            </a:p>
          </p:txBody>
        </p:sp>
        <p:sp>
          <p:nvSpPr>
            <p:cNvPr id="47" name="椭圆 46"/>
            <p:cNvSpPr/>
            <p:nvPr/>
          </p:nvSpPr>
          <p:spPr>
            <a:xfrm>
              <a:off x="968986" y="2688610"/>
              <a:ext cx="109182" cy="1091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8" name="组合 47"/>
          <p:cNvGrpSpPr/>
          <p:nvPr/>
        </p:nvGrpSpPr>
        <p:grpSpPr>
          <a:xfrm>
            <a:off x="894616" y="4022893"/>
            <a:ext cx="5254392" cy="205121"/>
            <a:chOff x="968986" y="2647668"/>
            <a:chExt cx="5254392" cy="205121"/>
          </a:xfrm>
        </p:grpSpPr>
        <p:sp>
          <p:nvSpPr>
            <p:cNvPr id="49" name="TextBox 89"/>
            <p:cNvSpPr txBox="1"/>
            <p:nvPr/>
          </p:nvSpPr>
          <p:spPr>
            <a:xfrm>
              <a:off x="1279229" y="2647668"/>
              <a:ext cx="4944149" cy="205121"/>
            </a:xfrm>
            <a:prstGeom prst="rect">
              <a:avLst/>
            </a:prstGeom>
            <a:noFill/>
          </p:spPr>
          <p:txBody>
            <a:bodyPr wrap="square" lIns="0" tIns="0" rIns="0" bIns="0" rtlCol="0" anchor="t">
              <a:spAutoFit/>
            </a:bodyPr>
            <a:lstStyle/>
            <a:p>
              <a:pPr defTabSz="1219200">
                <a:spcBef>
                  <a:spcPct val="20000"/>
                </a:spcBef>
                <a:defRPr/>
              </a:pPr>
              <a:r>
                <a:rPr lang="zh-CN" altLang="en-US" sz="1335" b="1" dirty="0">
                  <a:solidFill>
                    <a:schemeClr val="bg1"/>
                  </a:solidFill>
                  <a:cs typeface="+mn-ea"/>
                  <a:sym typeface="+mn-lt"/>
                </a:rPr>
                <a:t>单击此处可编辑内容单击此处可编辑内容单击此处可编辑内容</a:t>
              </a:r>
              <a:endParaRPr lang="en-US" sz="1335" dirty="0">
                <a:solidFill>
                  <a:schemeClr val="bg1"/>
                </a:solidFill>
                <a:cs typeface="+mn-ea"/>
                <a:sym typeface="+mn-lt"/>
              </a:endParaRPr>
            </a:p>
          </p:txBody>
        </p:sp>
        <p:sp>
          <p:nvSpPr>
            <p:cNvPr id="50" name="椭圆 49"/>
            <p:cNvSpPr/>
            <p:nvPr/>
          </p:nvSpPr>
          <p:spPr>
            <a:xfrm>
              <a:off x="968986" y="2688610"/>
              <a:ext cx="109182" cy="1091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1" name="组合 50"/>
          <p:cNvGrpSpPr/>
          <p:nvPr/>
        </p:nvGrpSpPr>
        <p:grpSpPr>
          <a:xfrm>
            <a:off x="6465178" y="2838736"/>
            <a:ext cx="5254392" cy="205121"/>
            <a:chOff x="968986" y="2647668"/>
            <a:chExt cx="5254392" cy="205121"/>
          </a:xfrm>
        </p:grpSpPr>
        <p:sp>
          <p:nvSpPr>
            <p:cNvPr id="52" name="TextBox 89"/>
            <p:cNvSpPr txBox="1"/>
            <p:nvPr/>
          </p:nvSpPr>
          <p:spPr>
            <a:xfrm>
              <a:off x="1279229" y="2647668"/>
              <a:ext cx="4944149" cy="205121"/>
            </a:xfrm>
            <a:prstGeom prst="rect">
              <a:avLst/>
            </a:prstGeom>
            <a:noFill/>
          </p:spPr>
          <p:txBody>
            <a:bodyPr wrap="square" lIns="0" tIns="0" rIns="0" bIns="0" rtlCol="0" anchor="t">
              <a:spAutoFit/>
            </a:bodyPr>
            <a:lstStyle/>
            <a:p>
              <a:pPr defTabSz="1219200">
                <a:spcBef>
                  <a:spcPct val="20000"/>
                </a:spcBef>
                <a:defRPr/>
              </a:pPr>
              <a:r>
                <a:rPr lang="zh-CN" altLang="en-US" sz="1335" b="1" dirty="0">
                  <a:solidFill>
                    <a:schemeClr val="bg1"/>
                  </a:solidFill>
                  <a:cs typeface="+mn-ea"/>
                  <a:sym typeface="+mn-lt"/>
                </a:rPr>
                <a:t>单击此处可编辑内容单击此处可编辑内容单击此处可编辑内容</a:t>
              </a:r>
              <a:endParaRPr lang="en-US" sz="1335" dirty="0">
                <a:solidFill>
                  <a:schemeClr val="bg1"/>
                </a:solidFill>
                <a:cs typeface="+mn-ea"/>
                <a:sym typeface="+mn-lt"/>
              </a:endParaRPr>
            </a:p>
          </p:txBody>
        </p:sp>
        <p:sp>
          <p:nvSpPr>
            <p:cNvPr id="53" name="椭圆 52"/>
            <p:cNvSpPr/>
            <p:nvPr/>
          </p:nvSpPr>
          <p:spPr>
            <a:xfrm>
              <a:off x="968986" y="2688610"/>
              <a:ext cx="109182" cy="1091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4" name="组合 53"/>
          <p:cNvGrpSpPr/>
          <p:nvPr/>
        </p:nvGrpSpPr>
        <p:grpSpPr>
          <a:xfrm>
            <a:off x="6465178" y="3461624"/>
            <a:ext cx="5254392" cy="205121"/>
            <a:chOff x="968986" y="2647668"/>
            <a:chExt cx="5254392" cy="205121"/>
          </a:xfrm>
        </p:grpSpPr>
        <p:sp>
          <p:nvSpPr>
            <p:cNvPr id="55" name="TextBox 89"/>
            <p:cNvSpPr txBox="1"/>
            <p:nvPr/>
          </p:nvSpPr>
          <p:spPr>
            <a:xfrm>
              <a:off x="1279229" y="2647668"/>
              <a:ext cx="4944149" cy="205121"/>
            </a:xfrm>
            <a:prstGeom prst="rect">
              <a:avLst/>
            </a:prstGeom>
            <a:noFill/>
          </p:spPr>
          <p:txBody>
            <a:bodyPr wrap="square" lIns="0" tIns="0" rIns="0" bIns="0" rtlCol="0" anchor="t">
              <a:spAutoFit/>
            </a:bodyPr>
            <a:lstStyle/>
            <a:p>
              <a:pPr defTabSz="1219200">
                <a:spcBef>
                  <a:spcPct val="20000"/>
                </a:spcBef>
                <a:defRPr/>
              </a:pPr>
              <a:r>
                <a:rPr lang="zh-CN" altLang="en-US" sz="1335" b="1" dirty="0">
                  <a:solidFill>
                    <a:schemeClr val="bg1"/>
                  </a:solidFill>
                  <a:cs typeface="+mn-ea"/>
                  <a:sym typeface="+mn-lt"/>
                </a:rPr>
                <a:t>单击此处可编辑内容单击此处可编辑内容单击此处可编辑内容</a:t>
              </a:r>
              <a:endParaRPr lang="en-US" sz="1335" dirty="0">
                <a:solidFill>
                  <a:schemeClr val="bg1"/>
                </a:solidFill>
                <a:cs typeface="+mn-ea"/>
                <a:sym typeface="+mn-lt"/>
              </a:endParaRPr>
            </a:p>
          </p:txBody>
        </p:sp>
        <p:sp>
          <p:nvSpPr>
            <p:cNvPr id="56" name="椭圆 55"/>
            <p:cNvSpPr/>
            <p:nvPr/>
          </p:nvSpPr>
          <p:spPr>
            <a:xfrm>
              <a:off x="968986" y="2688610"/>
              <a:ext cx="109182" cy="1091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7" name="组合 56"/>
          <p:cNvGrpSpPr/>
          <p:nvPr/>
        </p:nvGrpSpPr>
        <p:grpSpPr>
          <a:xfrm>
            <a:off x="6465178" y="4022893"/>
            <a:ext cx="5254392" cy="205121"/>
            <a:chOff x="968986" y="2647668"/>
            <a:chExt cx="5254392" cy="205121"/>
          </a:xfrm>
        </p:grpSpPr>
        <p:sp>
          <p:nvSpPr>
            <p:cNvPr id="58" name="TextBox 89"/>
            <p:cNvSpPr txBox="1"/>
            <p:nvPr/>
          </p:nvSpPr>
          <p:spPr>
            <a:xfrm>
              <a:off x="1279229" y="2647668"/>
              <a:ext cx="4944149" cy="205121"/>
            </a:xfrm>
            <a:prstGeom prst="rect">
              <a:avLst/>
            </a:prstGeom>
            <a:noFill/>
          </p:spPr>
          <p:txBody>
            <a:bodyPr wrap="square" lIns="0" tIns="0" rIns="0" bIns="0" rtlCol="0" anchor="t">
              <a:spAutoFit/>
            </a:bodyPr>
            <a:lstStyle/>
            <a:p>
              <a:pPr defTabSz="1219200">
                <a:spcBef>
                  <a:spcPct val="20000"/>
                </a:spcBef>
                <a:defRPr/>
              </a:pPr>
              <a:r>
                <a:rPr lang="zh-CN" altLang="en-US" sz="1335" b="1" dirty="0">
                  <a:solidFill>
                    <a:schemeClr val="bg1"/>
                  </a:solidFill>
                  <a:cs typeface="+mn-ea"/>
                  <a:sym typeface="+mn-lt"/>
                </a:rPr>
                <a:t>单击此处可编辑内容单击此处可编辑内容单击此处可编辑内容</a:t>
              </a:r>
              <a:endParaRPr lang="en-US" sz="1335" dirty="0">
                <a:solidFill>
                  <a:schemeClr val="bg1"/>
                </a:solidFill>
                <a:cs typeface="+mn-ea"/>
                <a:sym typeface="+mn-lt"/>
              </a:endParaRPr>
            </a:p>
          </p:txBody>
        </p:sp>
        <p:sp>
          <p:nvSpPr>
            <p:cNvPr id="59" name="椭圆 58"/>
            <p:cNvSpPr/>
            <p:nvPr/>
          </p:nvSpPr>
          <p:spPr>
            <a:xfrm>
              <a:off x="968986" y="2688610"/>
              <a:ext cx="109182" cy="1091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0" name="文本框 59"/>
          <p:cNvSpPr txBox="1"/>
          <p:nvPr/>
        </p:nvSpPr>
        <p:spPr>
          <a:xfrm>
            <a:off x="894616" y="1236452"/>
            <a:ext cx="7223524" cy="523220"/>
          </a:xfrm>
          <a:prstGeom prst="rect">
            <a:avLst/>
          </a:prstGeom>
          <a:noFill/>
        </p:spPr>
        <p:txBody>
          <a:bodyPr wrap="square" rtlCol="0">
            <a:spAutoFit/>
          </a:bodyPr>
          <a:lstStyle/>
          <a:p>
            <a:pPr algn="dist"/>
            <a:r>
              <a:rPr lang="en-US" altLang="zh-CN" sz="2800" dirty="0">
                <a:cs typeface="+mn-ea"/>
                <a:sym typeface="+mn-lt"/>
              </a:rPr>
              <a:t>General recommendations and conclusions</a:t>
            </a:r>
            <a:endParaRPr lang="zh-CN" altLang="en-US" sz="2800" dirty="0">
              <a:solidFill>
                <a:schemeClr val="tx1">
                  <a:lumMod val="75000"/>
                  <a:lumOff val="25000"/>
                </a:schemeClr>
              </a:solidFill>
              <a:cs typeface="+mn-ea"/>
              <a:sym typeface="+mn-lt"/>
            </a:endParaRPr>
          </a:p>
        </p:txBody>
      </p:sp>
      <p:sp>
        <p:nvSpPr>
          <p:cNvPr id="61" name="Footer Text"/>
          <p:cNvSpPr txBox="1"/>
          <p:nvPr/>
        </p:nvSpPr>
        <p:spPr>
          <a:xfrm>
            <a:off x="992591" y="1696289"/>
            <a:ext cx="9780678" cy="275460"/>
          </a:xfrm>
          <a:prstGeom prst="rect">
            <a:avLst/>
          </a:prstGeom>
          <a:noFill/>
        </p:spPr>
        <p:txBody>
          <a:bodyPr wrap="square" lIns="0" tIns="0" rIns="0" bIns="0" rtlCol="0">
            <a:spAutoFit/>
          </a:bodyPr>
          <a:lstStyle/>
          <a:p>
            <a:pPr>
              <a:lnSpc>
                <a:spcPct val="150000"/>
              </a:lnSpc>
            </a:pPr>
            <a:r>
              <a:rPr lang="zh-CN" altLang="en-US" sz="1335" dirty="0">
                <a:solidFill>
                  <a:schemeClr val="tx1">
                    <a:lumMod val="75000"/>
                    <a:lumOff val="25000"/>
                  </a:schemeClr>
                </a:solidFill>
                <a:cs typeface="+mn-ea"/>
                <a:sym typeface="+mn-lt"/>
              </a:rPr>
              <a:t>单击此处可编辑内容单击此处可编辑内容单击此处可编辑内容</a:t>
            </a:r>
            <a:endParaRPr lang="en-US" sz="1335"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fill="hold"/>
                                        <p:tgtEl>
                                          <p:spTgt spid="45"/>
                                        </p:tgtEl>
                                        <p:attrNameLst>
                                          <p:attrName>ppt_x</p:attrName>
                                        </p:attrNameLst>
                                      </p:cBhvr>
                                      <p:tavLst>
                                        <p:tav tm="0">
                                          <p:val>
                                            <p:strVal val="#ppt_x"/>
                                          </p:val>
                                        </p:tav>
                                        <p:tav tm="100000">
                                          <p:val>
                                            <p:strVal val="#ppt_x"/>
                                          </p:val>
                                        </p:tav>
                                      </p:tavLst>
                                    </p:anim>
                                    <p:anim calcmode="lin" valueType="num">
                                      <p:cBhvr additive="base">
                                        <p:cTn id="20" dur="500" fill="hold"/>
                                        <p:tgtEl>
                                          <p:spTgt spid="4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anim calcmode="lin" valueType="num">
                                      <p:cBhvr additive="base">
                                        <p:cTn id="23" dur="500" fill="hold"/>
                                        <p:tgtEl>
                                          <p:spTgt spid="48"/>
                                        </p:tgtEl>
                                        <p:attrNameLst>
                                          <p:attrName>ppt_x</p:attrName>
                                        </p:attrNameLst>
                                      </p:cBhvr>
                                      <p:tavLst>
                                        <p:tav tm="0">
                                          <p:val>
                                            <p:strVal val="#ppt_x"/>
                                          </p:val>
                                        </p:tav>
                                        <p:tav tm="100000">
                                          <p:val>
                                            <p:strVal val="#ppt_x"/>
                                          </p:val>
                                        </p:tav>
                                      </p:tavLst>
                                    </p:anim>
                                    <p:anim calcmode="lin" valueType="num">
                                      <p:cBhvr additive="base">
                                        <p:cTn id="24" dur="500" fill="hold"/>
                                        <p:tgtEl>
                                          <p:spTgt spid="48"/>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nodeType="afterEffect">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cBhvr additive="base">
                                        <p:cTn id="28" dur="500" fill="hold"/>
                                        <p:tgtEl>
                                          <p:spTgt spid="51"/>
                                        </p:tgtEl>
                                        <p:attrNameLst>
                                          <p:attrName>ppt_x</p:attrName>
                                        </p:attrNameLst>
                                      </p:cBhvr>
                                      <p:tavLst>
                                        <p:tav tm="0">
                                          <p:val>
                                            <p:strVal val="#ppt_x"/>
                                          </p:val>
                                        </p:tav>
                                        <p:tav tm="100000">
                                          <p:val>
                                            <p:strVal val="#ppt_x"/>
                                          </p:val>
                                        </p:tav>
                                      </p:tavLst>
                                    </p:anim>
                                    <p:anim calcmode="lin" valueType="num">
                                      <p:cBhvr additive="base">
                                        <p:cTn id="29" dur="500" fill="hold"/>
                                        <p:tgtEl>
                                          <p:spTgt spid="51"/>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54"/>
                                        </p:tgtEl>
                                        <p:attrNameLst>
                                          <p:attrName>style.visibility</p:attrName>
                                        </p:attrNameLst>
                                      </p:cBhvr>
                                      <p:to>
                                        <p:strVal val="visible"/>
                                      </p:to>
                                    </p:set>
                                    <p:anim calcmode="lin" valueType="num">
                                      <p:cBhvr additive="base">
                                        <p:cTn id="32" dur="500" fill="hold"/>
                                        <p:tgtEl>
                                          <p:spTgt spid="54"/>
                                        </p:tgtEl>
                                        <p:attrNameLst>
                                          <p:attrName>ppt_x</p:attrName>
                                        </p:attrNameLst>
                                      </p:cBhvr>
                                      <p:tavLst>
                                        <p:tav tm="0">
                                          <p:val>
                                            <p:strVal val="#ppt_x"/>
                                          </p:val>
                                        </p:tav>
                                        <p:tav tm="100000">
                                          <p:val>
                                            <p:strVal val="#ppt_x"/>
                                          </p:val>
                                        </p:tav>
                                      </p:tavLst>
                                    </p:anim>
                                    <p:anim calcmode="lin" valueType="num">
                                      <p:cBhvr additive="base">
                                        <p:cTn id="33" dur="500" fill="hold"/>
                                        <p:tgtEl>
                                          <p:spTgt spid="54"/>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57"/>
                                        </p:tgtEl>
                                        <p:attrNameLst>
                                          <p:attrName>style.visibility</p:attrName>
                                        </p:attrNameLst>
                                      </p:cBhvr>
                                      <p:to>
                                        <p:strVal val="visible"/>
                                      </p:to>
                                    </p:set>
                                    <p:anim calcmode="lin" valueType="num">
                                      <p:cBhvr additive="base">
                                        <p:cTn id="36" dur="500" fill="hold"/>
                                        <p:tgtEl>
                                          <p:spTgt spid="57"/>
                                        </p:tgtEl>
                                        <p:attrNameLst>
                                          <p:attrName>ppt_x</p:attrName>
                                        </p:attrNameLst>
                                      </p:cBhvr>
                                      <p:tavLst>
                                        <p:tav tm="0">
                                          <p:val>
                                            <p:strVal val="#ppt_x"/>
                                          </p:val>
                                        </p:tav>
                                        <p:tav tm="100000">
                                          <p:val>
                                            <p:strVal val="#ppt_x"/>
                                          </p:val>
                                        </p:tav>
                                      </p:tavLst>
                                    </p:anim>
                                    <p:anim calcmode="lin" valueType="num">
                                      <p:cBhvr additive="base">
                                        <p:cTn id="37"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 name="组合 4"/>
          <p:cNvGrpSpPr/>
          <p:nvPr/>
        </p:nvGrpSpPr>
        <p:grpSpPr>
          <a:xfrm>
            <a:off x="5967129" y="1749564"/>
            <a:ext cx="4482548" cy="3999899"/>
            <a:chOff x="2616537" y="2108936"/>
            <a:chExt cx="4482548" cy="3999899"/>
          </a:xfrm>
        </p:grpSpPr>
        <p:sp>
          <p:nvSpPr>
            <p:cNvPr id="17" name="文本框 16"/>
            <p:cNvSpPr txBox="1"/>
            <p:nvPr/>
          </p:nvSpPr>
          <p:spPr>
            <a:xfrm>
              <a:off x="2616537" y="2108936"/>
              <a:ext cx="4482548" cy="707886"/>
            </a:xfrm>
            <a:prstGeom prst="rect">
              <a:avLst/>
            </a:prstGeom>
            <a:noFill/>
          </p:spPr>
          <p:txBody>
            <a:bodyPr wrap="square" rtlCol="0">
              <a:spAutoFit/>
            </a:bodyPr>
            <a:lstStyle/>
            <a:p>
              <a:pPr algn="ctr"/>
              <a:r>
                <a:rPr lang="en-US" altLang="zh-CN" sz="4000" dirty="0">
                  <a:solidFill>
                    <a:schemeClr val="tx1">
                      <a:lumMod val="65000"/>
                      <a:lumOff val="35000"/>
                    </a:schemeClr>
                  </a:solidFill>
                  <a:cs typeface="+mn-ea"/>
                  <a:sym typeface="+mn-lt"/>
                </a:rPr>
                <a:t>1  </a:t>
              </a:r>
              <a:r>
                <a:rPr lang="zh-CN" altLang="en-US" sz="3600" dirty="0">
                  <a:solidFill>
                    <a:schemeClr val="tx1">
                      <a:lumMod val="65000"/>
                      <a:lumOff val="35000"/>
                    </a:schemeClr>
                  </a:solidFill>
                  <a:cs typeface="+mn-ea"/>
                  <a:sym typeface="+mn-lt"/>
                </a:rPr>
                <a:t>选题背景与意义</a:t>
              </a:r>
              <a:endParaRPr lang="zh-CN" altLang="en-US" sz="3600" dirty="0">
                <a:solidFill>
                  <a:schemeClr val="tx1">
                    <a:lumMod val="65000"/>
                    <a:lumOff val="35000"/>
                  </a:schemeClr>
                </a:solidFill>
                <a:cs typeface="+mn-ea"/>
                <a:sym typeface="+mn-lt"/>
              </a:endParaRPr>
            </a:p>
          </p:txBody>
        </p:sp>
        <p:sp>
          <p:nvSpPr>
            <p:cNvPr id="20" name="文本框 19"/>
            <p:cNvSpPr txBox="1"/>
            <p:nvPr/>
          </p:nvSpPr>
          <p:spPr>
            <a:xfrm>
              <a:off x="2616537" y="3206273"/>
              <a:ext cx="4482548" cy="707886"/>
            </a:xfrm>
            <a:prstGeom prst="rect">
              <a:avLst/>
            </a:prstGeom>
            <a:noFill/>
          </p:spPr>
          <p:txBody>
            <a:bodyPr wrap="square" rtlCol="0">
              <a:spAutoFit/>
            </a:bodyPr>
            <a:lstStyle/>
            <a:p>
              <a:pPr algn="ctr"/>
              <a:r>
                <a:rPr lang="en-US" altLang="zh-CN" sz="4000" dirty="0">
                  <a:solidFill>
                    <a:schemeClr val="tx1">
                      <a:lumMod val="65000"/>
                      <a:lumOff val="35000"/>
                    </a:schemeClr>
                  </a:solidFill>
                  <a:cs typeface="+mn-ea"/>
                  <a:sym typeface="+mn-lt"/>
                </a:rPr>
                <a:t>2  </a:t>
              </a:r>
              <a:r>
                <a:rPr lang="zh-CN" altLang="en-US" sz="3600" dirty="0">
                  <a:solidFill>
                    <a:schemeClr val="tx1">
                      <a:lumMod val="65000"/>
                      <a:lumOff val="35000"/>
                    </a:schemeClr>
                  </a:solidFill>
                  <a:cs typeface="+mn-ea"/>
                  <a:sym typeface="+mn-lt"/>
                </a:rPr>
                <a:t>论文框架与内容</a:t>
              </a:r>
              <a:endParaRPr lang="zh-CN" altLang="en-US" sz="3600" dirty="0">
                <a:solidFill>
                  <a:schemeClr val="tx1">
                    <a:lumMod val="65000"/>
                    <a:lumOff val="35000"/>
                  </a:schemeClr>
                </a:solidFill>
                <a:cs typeface="+mn-ea"/>
                <a:sym typeface="+mn-lt"/>
              </a:endParaRPr>
            </a:p>
          </p:txBody>
        </p:sp>
        <p:sp>
          <p:nvSpPr>
            <p:cNvPr id="23" name="文本框 22"/>
            <p:cNvSpPr txBox="1"/>
            <p:nvPr/>
          </p:nvSpPr>
          <p:spPr>
            <a:xfrm>
              <a:off x="2616537" y="4303611"/>
              <a:ext cx="4482548" cy="707886"/>
            </a:xfrm>
            <a:prstGeom prst="rect">
              <a:avLst/>
            </a:prstGeom>
            <a:noFill/>
          </p:spPr>
          <p:txBody>
            <a:bodyPr wrap="square" rtlCol="0">
              <a:spAutoFit/>
            </a:bodyPr>
            <a:lstStyle/>
            <a:p>
              <a:pPr algn="ctr"/>
              <a:r>
                <a:rPr lang="en-US" altLang="zh-CN" sz="4000" dirty="0">
                  <a:solidFill>
                    <a:schemeClr val="tx1">
                      <a:lumMod val="65000"/>
                      <a:lumOff val="35000"/>
                    </a:schemeClr>
                  </a:solidFill>
                  <a:cs typeface="+mn-ea"/>
                  <a:sym typeface="+mn-lt"/>
                </a:rPr>
                <a:t>3  </a:t>
              </a:r>
              <a:r>
                <a:rPr lang="zh-CN" altLang="en-US" sz="3600" dirty="0">
                  <a:solidFill>
                    <a:schemeClr val="tx1">
                      <a:lumMod val="65000"/>
                      <a:lumOff val="35000"/>
                    </a:schemeClr>
                  </a:solidFill>
                  <a:cs typeface="+mn-ea"/>
                  <a:sym typeface="+mn-lt"/>
                </a:rPr>
                <a:t>研究思路与方法</a:t>
              </a:r>
              <a:endParaRPr lang="zh-CN" altLang="en-US" sz="3600" dirty="0">
                <a:solidFill>
                  <a:schemeClr val="tx1">
                    <a:lumMod val="65000"/>
                    <a:lumOff val="35000"/>
                  </a:schemeClr>
                </a:solidFill>
                <a:cs typeface="+mn-ea"/>
                <a:sym typeface="+mn-lt"/>
              </a:endParaRPr>
            </a:p>
          </p:txBody>
        </p:sp>
        <p:sp>
          <p:nvSpPr>
            <p:cNvPr id="24" name="文本框 23"/>
            <p:cNvSpPr txBox="1"/>
            <p:nvPr/>
          </p:nvSpPr>
          <p:spPr>
            <a:xfrm>
              <a:off x="2616537" y="5400949"/>
              <a:ext cx="4482548" cy="707886"/>
            </a:xfrm>
            <a:prstGeom prst="rect">
              <a:avLst/>
            </a:prstGeom>
            <a:noFill/>
          </p:spPr>
          <p:txBody>
            <a:bodyPr wrap="square" rtlCol="0">
              <a:spAutoFit/>
            </a:bodyPr>
            <a:lstStyle/>
            <a:p>
              <a:pPr algn="ctr"/>
              <a:r>
                <a:rPr lang="en-US" altLang="zh-CN" sz="4000" dirty="0">
                  <a:solidFill>
                    <a:schemeClr val="tx1">
                      <a:lumMod val="65000"/>
                      <a:lumOff val="35000"/>
                    </a:schemeClr>
                  </a:solidFill>
                  <a:cs typeface="+mn-ea"/>
                  <a:sym typeface="+mn-lt"/>
                </a:rPr>
                <a:t>4  </a:t>
              </a:r>
              <a:r>
                <a:rPr lang="zh-CN" altLang="en-US" sz="3600" dirty="0">
                  <a:solidFill>
                    <a:schemeClr val="tx1">
                      <a:lumMod val="65000"/>
                      <a:lumOff val="35000"/>
                    </a:schemeClr>
                  </a:solidFill>
                  <a:cs typeface="+mn-ea"/>
                  <a:sym typeface="+mn-lt"/>
                </a:rPr>
                <a:t>总体建议与结论</a:t>
              </a:r>
              <a:endParaRPr lang="zh-CN" altLang="en-US" sz="3600" dirty="0">
                <a:solidFill>
                  <a:schemeClr val="tx1">
                    <a:lumMod val="65000"/>
                    <a:lumOff val="35000"/>
                  </a:schemeClr>
                </a:solidFill>
                <a:cs typeface="+mn-ea"/>
                <a:sym typeface="+mn-lt"/>
              </a:endParaRPr>
            </a:p>
          </p:txBody>
        </p:sp>
      </p:grpSp>
      <p:sp>
        <p:nvSpPr>
          <p:cNvPr id="9" name="文本框 8"/>
          <p:cNvSpPr txBox="1"/>
          <p:nvPr/>
        </p:nvSpPr>
        <p:spPr>
          <a:xfrm rot="16200000">
            <a:off x="1977806" y="1574761"/>
            <a:ext cx="1015663" cy="3960050"/>
          </a:xfrm>
          <a:prstGeom prst="rect">
            <a:avLst/>
          </a:prstGeom>
          <a:noFill/>
        </p:spPr>
        <p:txBody>
          <a:bodyPr vert="eaVert" wrap="square" rtlCol="0">
            <a:spAutoFit/>
          </a:bodyPr>
          <a:lstStyle/>
          <a:p>
            <a:pPr algn="dist"/>
            <a:r>
              <a:rPr lang="en-US" altLang="zh-CN" sz="5400" dirty="0">
                <a:solidFill>
                  <a:schemeClr val="tx1">
                    <a:lumMod val="65000"/>
                    <a:lumOff val="35000"/>
                  </a:schemeClr>
                </a:solidFill>
                <a:cs typeface="+mn-ea"/>
                <a:sym typeface="+mn-lt"/>
              </a:rPr>
              <a:t>CONTENTS</a:t>
            </a:r>
            <a:endParaRPr lang="zh-CN" altLang="en-US" sz="5400" dirty="0">
              <a:solidFill>
                <a:schemeClr val="tx1">
                  <a:lumMod val="65000"/>
                  <a:lumOff val="35000"/>
                </a:schemeClr>
              </a:solidFill>
              <a:cs typeface="+mn-ea"/>
              <a:sym typeface="+mn-lt"/>
            </a:endParaRPr>
          </a:p>
        </p:txBody>
      </p:sp>
      <p:grpSp>
        <p:nvGrpSpPr>
          <p:cNvPr id="6" name="组合 5"/>
          <p:cNvGrpSpPr/>
          <p:nvPr/>
        </p:nvGrpSpPr>
        <p:grpSpPr>
          <a:xfrm>
            <a:off x="5554638" y="1978925"/>
            <a:ext cx="300250" cy="3543081"/>
            <a:chOff x="5554638" y="1978925"/>
            <a:chExt cx="300250" cy="3543081"/>
          </a:xfrm>
        </p:grpSpPr>
        <p:sp>
          <p:nvSpPr>
            <p:cNvPr id="4" name="椭圆 3"/>
            <p:cNvSpPr/>
            <p:nvPr/>
          </p:nvSpPr>
          <p:spPr>
            <a:xfrm>
              <a:off x="5554639" y="1978925"/>
              <a:ext cx="286603" cy="286603"/>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5554639" y="3057542"/>
              <a:ext cx="286603" cy="286603"/>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5554638" y="4154880"/>
              <a:ext cx="286603" cy="286603"/>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5568285" y="5235403"/>
              <a:ext cx="286603" cy="286603"/>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6" presetClass="entr" presetSubtype="2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Horizontal)">
                                      <p:cBhvr>
                                        <p:cTn id="11" dur="500"/>
                                        <p:tgtEl>
                                          <p:spTgt spid="6"/>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600684" y="3441115"/>
            <a:ext cx="6802879" cy="1200329"/>
          </a:xfrm>
          <a:prstGeom prst="rect">
            <a:avLst/>
          </a:prstGeom>
          <a:noFill/>
        </p:spPr>
        <p:txBody>
          <a:bodyPr wrap="square" rtlCol="0">
            <a:spAutoFit/>
          </a:bodyPr>
          <a:lstStyle/>
          <a:p>
            <a:pPr algn="ctr"/>
            <a:r>
              <a:rPr lang="zh-CN" altLang="en-US" sz="7200" b="1" dirty="0">
                <a:solidFill>
                  <a:schemeClr val="tx1">
                    <a:lumMod val="65000"/>
                    <a:lumOff val="35000"/>
                  </a:schemeClr>
                </a:solidFill>
                <a:cs typeface="+mn-ea"/>
                <a:sym typeface="+mn-lt"/>
              </a:rPr>
              <a:t>谢谢老师指导</a:t>
            </a:r>
            <a:endParaRPr lang="zh-CN" altLang="en-US" sz="7200" b="1" dirty="0">
              <a:solidFill>
                <a:schemeClr val="tx1">
                  <a:lumMod val="65000"/>
                  <a:lumOff val="35000"/>
                </a:schemeClr>
              </a:solidFill>
              <a:cs typeface="+mn-ea"/>
              <a:sym typeface="+mn-lt"/>
            </a:endParaRPr>
          </a:p>
        </p:txBody>
      </p:sp>
      <p:cxnSp>
        <p:nvCxnSpPr>
          <p:cNvPr id="18" name="直接连接符 17"/>
          <p:cNvCxnSpPr/>
          <p:nvPr/>
        </p:nvCxnSpPr>
        <p:spPr>
          <a:xfrm>
            <a:off x="2975304" y="3441115"/>
            <a:ext cx="642825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305471" y="2430717"/>
            <a:ext cx="3393305" cy="1015663"/>
          </a:xfrm>
          <a:prstGeom prst="rect">
            <a:avLst/>
          </a:prstGeom>
          <a:noFill/>
        </p:spPr>
        <p:txBody>
          <a:bodyPr wrap="square" rtlCol="0">
            <a:spAutoFit/>
          </a:bodyPr>
          <a:lstStyle/>
          <a:p>
            <a:pPr algn="ctr"/>
            <a:r>
              <a:rPr lang="zh-CN" altLang="en-US" sz="6000" b="1" dirty="0">
                <a:solidFill>
                  <a:srgbClr val="4472C4"/>
                </a:solidFill>
                <a:cs typeface="+mn-ea"/>
                <a:sym typeface="+mn-lt"/>
              </a:rPr>
              <a:t>答辩完毕</a:t>
            </a:r>
            <a:endParaRPr lang="zh-CN" altLang="en-US" sz="6000" b="1" dirty="0">
              <a:solidFill>
                <a:srgbClr val="4472C4"/>
              </a:solidFill>
              <a:cs typeface="+mn-ea"/>
              <a:sym typeface="+mn-lt"/>
            </a:endParaRPr>
          </a:p>
        </p:txBody>
      </p:sp>
      <p:sp>
        <p:nvSpPr>
          <p:cNvPr id="22" name="文本框 21"/>
          <p:cNvSpPr txBox="1"/>
          <p:nvPr/>
        </p:nvSpPr>
        <p:spPr>
          <a:xfrm>
            <a:off x="4201083" y="6375339"/>
            <a:ext cx="4059954" cy="369332"/>
          </a:xfrm>
          <a:prstGeom prst="rect">
            <a:avLst/>
          </a:prstGeom>
          <a:noFill/>
        </p:spPr>
        <p:txBody>
          <a:bodyPr wrap="square" rtlCol="0">
            <a:spAutoFit/>
          </a:bodyPr>
          <a:lstStyle/>
          <a:p>
            <a:pPr algn="r"/>
            <a:r>
              <a:rPr lang="zh-CN" altLang="en-US" dirty="0">
                <a:solidFill>
                  <a:schemeClr val="tx1">
                    <a:lumMod val="75000"/>
                    <a:lumOff val="25000"/>
                  </a:schemeClr>
                </a:solidFill>
                <a:cs typeface="+mn-ea"/>
                <a:sym typeface="+mn-lt"/>
              </a:rPr>
              <a:t>汇报人：千库网  汇报时间：</a:t>
            </a:r>
            <a:r>
              <a:rPr lang="en-US" altLang="zh-CN" dirty="0">
                <a:solidFill>
                  <a:schemeClr val="tx1">
                    <a:lumMod val="75000"/>
                    <a:lumOff val="25000"/>
                  </a:schemeClr>
                </a:solidFill>
                <a:cs typeface="+mn-ea"/>
                <a:sym typeface="+mn-lt"/>
              </a:rPr>
              <a:t>xx</a:t>
            </a:r>
            <a:r>
              <a:rPr lang="zh-CN" altLang="en-US" dirty="0">
                <a:solidFill>
                  <a:schemeClr val="tx1">
                    <a:lumMod val="75000"/>
                    <a:lumOff val="25000"/>
                  </a:schemeClr>
                </a:solidFill>
                <a:cs typeface="+mn-ea"/>
                <a:sym typeface="+mn-lt"/>
              </a:rPr>
              <a:t>年</a:t>
            </a:r>
            <a:r>
              <a:rPr lang="en-US" altLang="zh-CN" dirty="0">
                <a:solidFill>
                  <a:schemeClr val="tx1">
                    <a:lumMod val="75000"/>
                    <a:lumOff val="25000"/>
                  </a:schemeClr>
                </a:solidFill>
                <a:cs typeface="+mn-ea"/>
                <a:sym typeface="+mn-lt"/>
              </a:rPr>
              <a:t>xx</a:t>
            </a:r>
            <a:r>
              <a:rPr lang="zh-CN" altLang="en-US" dirty="0">
                <a:solidFill>
                  <a:schemeClr val="tx1">
                    <a:lumMod val="75000"/>
                    <a:lumOff val="25000"/>
                  </a:schemeClr>
                </a:solidFill>
                <a:cs typeface="+mn-ea"/>
                <a:sym typeface="+mn-lt"/>
              </a:rPr>
              <a:t>月</a:t>
            </a:r>
            <a:endParaRPr lang="zh-CN" altLang="en-US" dirty="0">
              <a:solidFill>
                <a:schemeClr val="tx1">
                  <a:lumMod val="75000"/>
                  <a:lumOff val="25000"/>
                </a:schemeClr>
              </a:solidFill>
              <a:cs typeface="+mn-ea"/>
              <a:sym typeface="+mn-lt"/>
            </a:endParaRPr>
          </a:p>
        </p:txBody>
      </p:sp>
      <p:grpSp>
        <p:nvGrpSpPr>
          <p:cNvPr id="6" name="组合 5"/>
          <p:cNvGrpSpPr/>
          <p:nvPr/>
        </p:nvGrpSpPr>
        <p:grpSpPr>
          <a:xfrm>
            <a:off x="-1322855" y="2195900"/>
            <a:ext cx="14877148" cy="2598189"/>
            <a:chOff x="-1322855" y="2195900"/>
            <a:chExt cx="14877148" cy="2598189"/>
          </a:xfrm>
        </p:grpSpPr>
        <p:sp>
          <p:nvSpPr>
            <p:cNvPr id="5" name="椭圆 4"/>
            <p:cNvSpPr/>
            <p:nvPr/>
          </p:nvSpPr>
          <p:spPr>
            <a:xfrm>
              <a:off x="-1322855" y="2430717"/>
              <a:ext cx="2363372" cy="236337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11190921" y="2195900"/>
              <a:ext cx="2363372" cy="236337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4" presetClass="entr" presetSubtype="1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randombar(horizontal)">
                                      <p:cBhvr>
                                        <p:cTn id="17" dur="500"/>
                                        <p:tgtEl>
                                          <p:spTgt spid="16"/>
                                        </p:tgtEl>
                                      </p:cBhvr>
                                    </p:animEffect>
                                  </p:childTnLst>
                                </p:cTn>
                              </p:par>
                              <p:par>
                                <p:cTn id="18" presetID="16" presetClass="entr" presetSubtype="21"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arn(inVertical)">
                                      <p:cBhvr>
                                        <p:cTn id="2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16"/>
          <p:cNvSpPr txBox="1"/>
          <p:nvPr/>
        </p:nvSpPr>
        <p:spPr>
          <a:xfrm>
            <a:off x="3504608" y="2377541"/>
            <a:ext cx="5223712" cy="2646878"/>
          </a:xfrm>
          <a:prstGeom prst="rect">
            <a:avLst/>
          </a:prstGeom>
          <a:noFill/>
        </p:spPr>
        <p:txBody>
          <a:bodyPr wrap="square" rtlCol="0">
            <a:spAutoFit/>
          </a:bodyPr>
          <a:lstStyle/>
          <a:p>
            <a:pPr algn="ctr"/>
            <a:r>
              <a:rPr lang="en-US" altLang="zh-CN" sz="16600" dirty="0">
                <a:solidFill>
                  <a:schemeClr val="accent1">
                    <a:lumMod val="40000"/>
                    <a:lumOff val="60000"/>
                  </a:schemeClr>
                </a:solidFill>
                <a:cs typeface="+mn-ea"/>
                <a:sym typeface="+mn-lt"/>
              </a:rPr>
              <a:t>01</a:t>
            </a:r>
            <a:endParaRPr lang="zh-CN" altLang="en-US" sz="16600" dirty="0">
              <a:solidFill>
                <a:schemeClr val="accent1">
                  <a:lumMod val="40000"/>
                  <a:lumOff val="60000"/>
                </a:schemeClr>
              </a:solidFill>
              <a:cs typeface="+mn-ea"/>
              <a:sym typeface="+mn-lt"/>
            </a:endParaRPr>
          </a:p>
        </p:txBody>
      </p:sp>
      <p:grpSp>
        <p:nvGrpSpPr>
          <p:cNvPr id="12" name="组合 11"/>
          <p:cNvGrpSpPr/>
          <p:nvPr/>
        </p:nvGrpSpPr>
        <p:grpSpPr>
          <a:xfrm>
            <a:off x="-1322855" y="2195900"/>
            <a:ext cx="14877148" cy="2598189"/>
            <a:chOff x="-1322855" y="2195900"/>
            <a:chExt cx="14877148" cy="2598189"/>
          </a:xfrm>
        </p:grpSpPr>
        <p:sp>
          <p:nvSpPr>
            <p:cNvPr id="13" name="椭圆 12"/>
            <p:cNvSpPr/>
            <p:nvPr/>
          </p:nvSpPr>
          <p:spPr>
            <a:xfrm>
              <a:off x="-1322855" y="2430717"/>
              <a:ext cx="2363372" cy="236337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11190921" y="2195900"/>
              <a:ext cx="2363372" cy="236337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 name="组合 2"/>
          <p:cNvGrpSpPr/>
          <p:nvPr/>
        </p:nvGrpSpPr>
        <p:grpSpPr>
          <a:xfrm>
            <a:off x="3155594" y="3235439"/>
            <a:ext cx="5783771" cy="967755"/>
            <a:chOff x="3155594" y="3235439"/>
            <a:chExt cx="5783771" cy="967755"/>
          </a:xfrm>
        </p:grpSpPr>
        <p:sp>
          <p:nvSpPr>
            <p:cNvPr id="16" name="文本框 15"/>
            <p:cNvSpPr txBox="1"/>
            <p:nvPr/>
          </p:nvSpPr>
          <p:spPr>
            <a:xfrm>
              <a:off x="3155594" y="3235439"/>
              <a:ext cx="5783771" cy="769441"/>
            </a:xfrm>
            <a:prstGeom prst="rect">
              <a:avLst/>
            </a:prstGeom>
            <a:noFill/>
          </p:spPr>
          <p:txBody>
            <a:bodyPr wrap="square" rtlCol="0">
              <a:spAutoFit/>
            </a:bodyPr>
            <a:lstStyle/>
            <a:p>
              <a:pPr algn="ctr"/>
              <a:r>
                <a:rPr lang="zh-CN" altLang="en-US" sz="4400" b="1" dirty="0">
                  <a:solidFill>
                    <a:schemeClr val="tx1">
                      <a:lumMod val="75000"/>
                      <a:lumOff val="25000"/>
                    </a:schemeClr>
                  </a:solidFill>
                  <a:cs typeface="+mn-ea"/>
                  <a:sym typeface="+mn-lt"/>
                </a:rPr>
                <a:t>选题背景与意义</a:t>
              </a:r>
              <a:endParaRPr lang="zh-CN" altLang="en-US" sz="4400" b="1" dirty="0">
                <a:solidFill>
                  <a:schemeClr val="tx1">
                    <a:lumMod val="75000"/>
                    <a:lumOff val="25000"/>
                  </a:schemeClr>
                </a:solidFill>
                <a:cs typeface="+mn-ea"/>
                <a:sym typeface="+mn-lt"/>
              </a:endParaRPr>
            </a:p>
          </p:txBody>
        </p:sp>
        <p:sp>
          <p:nvSpPr>
            <p:cNvPr id="20" name="文本框 19"/>
            <p:cNvSpPr txBox="1"/>
            <p:nvPr/>
          </p:nvSpPr>
          <p:spPr>
            <a:xfrm>
              <a:off x="3430052" y="3833862"/>
              <a:ext cx="5257324" cy="369332"/>
            </a:xfrm>
            <a:prstGeom prst="rect">
              <a:avLst/>
            </a:prstGeom>
            <a:noFill/>
          </p:spPr>
          <p:txBody>
            <a:bodyPr wrap="square" rtlCol="0">
              <a:spAutoFit/>
            </a:bodyPr>
            <a:lstStyle/>
            <a:p>
              <a:pPr algn="dist"/>
              <a:r>
                <a:rPr lang="en-US" altLang="zh-CN" dirty="0">
                  <a:cs typeface="+mn-ea"/>
                  <a:sym typeface="+mn-lt"/>
                </a:rPr>
                <a:t>Background and significance of the selected topic</a:t>
              </a:r>
              <a:endParaRPr lang="zh-CN" altLang="en-US" dirty="0">
                <a:solidFill>
                  <a:schemeClr val="tx1">
                    <a:lumMod val="75000"/>
                    <a:lumOff val="25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6271000"/>
            <a:ext cx="12192000" cy="612211"/>
            <a:chOff x="0" y="6271000"/>
            <a:chExt cx="12192000" cy="612211"/>
          </a:xfrm>
        </p:grpSpPr>
        <p:sp>
          <p:nvSpPr>
            <p:cNvPr id="4" name="矩形 3"/>
            <p:cNvSpPr/>
            <p:nvPr/>
          </p:nvSpPr>
          <p:spPr>
            <a:xfrm>
              <a:off x="0" y="6271000"/>
              <a:ext cx="12192000" cy="6122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文本框 4"/>
            <p:cNvSpPr txBox="1"/>
            <p:nvPr/>
          </p:nvSpPr>
          <p:spPr>
            <a:xfrm>
              <a:off x="4194835" y="6353774"/>
              <a:ext cx="3670300" cy="461665"/>
            </a:xfrm>
            <a:prstGeom prst="rect">
              <a:avLst/>
            </a:prstGeom>
            <a:noFill/>
          </p:spPr>
          <p:txBody>
            <a:bodyPr wrap="square" rtlCol="0">
              <a:spAutoFit/>
            </a:bodyPr>
            <a:lstStyle/>
            <a:p>
              <a:pPr algn="ctr"/>
              <a:r>
                <a:rPr lang="zh-CN" altLang="en-US" sz="2400" dirty="0">
                  <a:solidFill>
                    <a:schemeClr val="bg1"/>
                  </a:solidFill>
                  <a:cs typeface="+mn-ea"/>
                  <a:sym typeface="+mn-lt"/>
                </a:rPr>
                <a:t>点击此处编辑标题</a:t>
              </a:r>
              <a:endParaRPr lang="zh-CN" altLang="en-US" sz="2400" dirty="0">
                <a:solidFill>
                  <a:schemeClr val="bg1"/>
                </a:solidFill>
                <a:cs typeface="+mn-ea"/>
                <a:sym typeface="+mn-lt"/>
              </a:endParaRPr>
            </a:p>
          </p:txBody>
        </p:sp>
      </p:grpSp>
      <p:grpSp>
        <p:nvGrpSpPr>
          <p:cNvPr id="37" name="Group 50"/>
          <p:cNvGrpSpPr/>
          <p:nvPr/>
        </p:nvGrpSpPr>
        <p:grpSpPr>
          <a:xfrm>
            <a:off x="5377301" y="1426383"/>
            <a:ext cx="792857" cy="792857"/>
            <a:chOff x="3702473" y="1398216"/>
            <a:chExt cx="820016" cy="820016"/>
          </a:xfrm>
        </p:grpSpPr>
        <p:sp>
          <p:nvSpPr>
            <p:cNvPr id="39" name="Oval 27"/>
            <p:cNvSpPr/>
            <p:nvPr/>
          </p:nvSpPr>
          <p:spPr>
            <a:xfrm>
              <a:off x="3702473" y="1398216"/>
              <a:ext cx="820016" cy="8200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sp>
          <p:nvSpPr>
            <p:cNvPr id="40" name="Freeform 34"/>
            <p:cNvSpPr>
              <a:spLocks noEditPoints="1"/>
            </p:cNvSpPr>
            <p:nvPr/>
          </p:nvSpPr>
          <p:spPr bwMode="auto">
            <a:xfrm>
              <a:off x="3964453" y="1680807"/>
              <a:ext cx="296056" cy="254834"/>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cs typeface="+mn-ea"/>
                <a:sym typeface="+mn-lt"/>
              </a:endParaRPr>
            </a:p>
          </p:txBody>
        </p:sp>
      </p:grpSp>
      <p:grpSp>
        <p:nvGrpSpPr>
          <p:cNvPr id="41" name="Group 52"/>
          <p:cNvGrpSpPr/>
          <p:nvPr/>
        </p:nvGrpSpPr>
        <p:grpSpPr>
          <a:xfrm>
            <a:off x="5377301" y="4658577"/>
            <a:ext cx="792857" cy="792857"/>
            <a:chOff x="3702473" y="3685309"/>
            <a:chExt cx="820016" cy="820016"/>
          </a:xfrm>
        </p:grpSpPr>
        <p:sp>
          <p:nvSpPr>
            <p:cNvPr id="43" name="Oval 28"/>
            <p:cNvSpPr/>
            <p:nvPr/>
          </p:nvSpPr>
          <p:spPr>
            <a:xfrm>
              <a:off x="3702473" y="3685309"/>
              <a:ext cx="820016" cy="82001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sp>
          <p:nvSpPr>
            <p:cNvPr id="44" name="Freeform 178"/>
            <p:cNvSpPr>
              <a:spLocks noEditPoints="1"/>
            </p:cNvSpPr>
            <p:nvPr/>
          </p:nvSpPr>
          <p:spPr bwMode="auto">
            <a:xfrm>
              <a:off x="3964453" y="3983828"/>
              <a:ext cx="296056" cy="222979"/>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cs typeface="+mn-ea"/>
                <a:sym typeface="+mn-lt"/>
              </a:endParaRPr>
            </a:p>
          </p:txBody>
        </p:sp>
      </p:grpSp>
      <p:grpSp>
        <p:nvGrpSpPr>
          <p:cNvPr id="45" name="Group 51"/>
          <p:cNvGrpSpPr/>
          <p:nvPr/>
        </p:nvGrpSpPr>
        <p:grpSpPr>
          <a:xfrm>
            <a:off x="5364049" y="3115397"/>
            <a:ext cx="792857" cy="792857"/>
            <a:chOff x="3702473" y="2552788"/>
            <a:chExt cx="820016" cy="820016"/>
          </a:xfrm>
        </p:grpSpPr>
        <p:sp>
          <p:nvSpPr>
            <p:cNvPr id="47" name="Oval 29"/>
            <p:cNvSpPr/>
            <p:nvPr/>
          </p:nvSpPr>
          <p:spPr>
            <a:xfrm>
              <a:off x="3702473" y="2552788"/>
              <a:ext cx="820016" cy="82001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sp>
          <p:nvSpPr>
            <p:cNvPr id="48" name="Freeform 86"/>
            <p:cNvSpPr>
              <a:spLocks noEditPoints="1"/>
            </p:cNvSpPr>
            <p:nvPr/>
          </p:nvSpPr>
          <p:spPr bwMode="auto">
            <a:xfrm>
              <a:off x="4011109" y="2792234"/>
              <a:ext cx="202744" cy="341124"/>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cs typeface="+mn-ea"/>
                <a:sym typeface="+mn-lt"/>
              </a:endParaRPr>
            </a:p>
          </p:txBody>
        </p:sp>
      </p:grpSp>
      <p:sp>
        <p:nvSpPr>
          <p:cNvPr id="55" name="Footer Text"/>
          <p:cNvSpPr txBox="1"/>
          <p:nvPr/>
        </p:nvSpPr>
        <p:spPr>
          <a:xfrm>
            <a:off x="6520518" y="1521677"/>
            <a:ext cx="4519565" cy="697563"/>
          </a:xfrm>
          <a:prstGeom prst="rect">
            <a:avLst/>
          </a:prstGeom>
          <a:noFill/>
        </p:spPr>
        <p:txBody>
          <a:bodyPr wrap="square" lIns="0" tIns="0" rIns="0" bIns="0" rtlCol="0">
            <a:spAutoFit/>
          </a:bodyPr>
          <a:lstStyle/>
          <a:p>
            <a:r>
              <a:rPr lang="zh-CN" altLang="en-US" sz="1865" b="1" dirty="0">
                <a:solidFill>
                  <a:schemeClr val="accent2"/>
                </a:solidFill>
                <a:cs typeface="+mn-ea"/>
                <a:sym typeface="+mn-lt"/>
              </a:rPr>
              <a:t>单击编辑标题</a:t>
            </a:r>
            <a:br>
              <a:rPr lang="en-US" sz="1335" dirty="0">
                <a:solidFill>
                  <a:schemeClr val="tx1">
                    <a:lumMod val="75000"/>
                    <a:lumOff val="25000"/>
                  </a:schemeClr>
                </a:solidFill>
                <a:cs typeface="+mn-ea"/>
                <a:sym typeface="+mn-lt"/>
              </a:rPr>
            </a:br>
            <a:r>
              <a:rPr lang="zh-CN" altLang="en-US" sz="1335" dirty="0">
                <a:solidFill>
                  <a:schemeClr val="tx1">
                    <a:lumMod val="75000"/>
                    <a:lumOff val="25000"/>
                  </a:schemeClr>
                </a:solidFill>
                <a:cs typeface="+mn-ea"/>
                <a:sym typeface="+mn-lt"/>
              </a:rPr>
              <a:t>单击此处可编辑内容单击此处可编辑内容单击此处可编辑内容单击此处可编辑内容单击此处可编辑内容单击此处可编辑</a:t>
            </a:r>
            <a:endParaRPr lang="en-US" sz="1335" dirty="0">
              <a:solidFill>
                <a:schemeClr val="tx1">
                  <a:lumMod val="75000"/>
                  <a:lumOff val="25000"/>
                </a:schemeClr>
              </a:solidFill>
              <a:cs typeface="+mn-ea"/>
              <a:sym typeface="+mn-lt"/>
            </a:endParaRPr>
          </a:p>
        </p:txBody>
      </p:sp>
      <p:sp>
        <p:nvSpPr>
          <p:cNvPr id="59" name="Footer Text"/>
          <p:cNvSpPr txBox="1"/>
          <p:nvPr/>
        </p:nvSpPr>
        <p:spPr>
          <a:xfrm>
            <a:off x="6520518" y="3045677"/>
            <a:ext cx="4519565" cy="697563"/>
          </a:xfrm>
          <a:prstGeom prst="rect">
            <a:avLst/>
          </a:prstGeom>
          <a:noFill/>
        </p:spPr>
        <p:txBody>
          <a:bodyPr wrap="square" lIns="0" tIns="0" rIns="0" bIns="0" rtlCol="0">
            <a:spAutoFit/>
          </a:bodyPr>
          <a:lstStyle/>
          <a:p>
            <a:r>
              <a:rPr lang="zh-CN" altLang="en-US" sz="1865" b="1" dirty="0">
                <a:solidFill>
                  <a:schemeClr val="accent3"/>
                </a:solidFill>
                <a:cs typeface="+mn-ea"/>
                <a:sym typeface="+mn-lt"/>
              </a:rPr>
              <a:t>单击编辑标题</a:t>
            </a:r>
            <a:br>
              <a:rPr lang="en-US" sz="1335" dirty="0">
                <a:solidFill>
                  <a:schemeClr val="tx1">
                    <a:lumMod val="75000"/>
                    <a:lumOff val="25000"/>
                  </a:schemeClr>
                </a:solidFill>
                <a:cs typeface="+mn-ea"/>
                <a:sym typeface="+mn-lt"/>
              </a:rPr>
            </a:br>
            <a:r>
              <a:rPr lang="zh-CN" altLang="en-US" sz="1335" dirty="0">
                <a:solidFill>
                  <a:schemeClr val="tx1">
                    <a:lumMod val="75000"/>
                    <a:lumOff val="25000"/>
                  </a:schemeClr>
                </a:solidFill>
                <a:cs typeface="+mn-ea"/>
                <a:sym typeface="+mn-lt"/>
              </a:rPr>
              <a:t>单击此处可编辑内容单击此处可编辑内容单击此处可编辑内容单击此处可编辑内容单击此处可编辑内容单击此处可编辑</a:t>
            </a:r>
            <a:endParaRPr lang="en-US" sz="1335" dirty="0">
              <a:solidFill>
                <a:schemeClr val="tx1">
                  <a:lumMod val="75000"/>
                  <a:lumOff val="25000"/>
                </a:schemeClr>
              </a:solidFill>
              <a:cs typeface="+mn-ea"/>
              <a:sym typeface="+mn-lt"/>
            </a:endParaRPr>
          </a:p>
        </p:txBody>
      </p:sp>
      <p:sp>
        <p:nvSpPr>
          <p:cNvPr id="63" name="Footer Text"/>
          <p:cNvSpPr txBox="1"/>
          <p:nvPr/>
        </p:nvSpPr>
        <p:spPr>
          <a:xfrm>
            <a:off x="6520518" y="4658577"/>
            <a:ext cx="4519565" cy="697563"/>
          </a:xfrm>
          <a:prstGeom prst="rect">
            <a:avLst/>
          </a:prstGeom>
          <a:noFill/>
        </p:spPr>
        <p:txBody>
          <a:bodyPr wrap="square" lIns="0" tIns="0" rIns="0" bIns="0" rtlCol="0">
            <a:spAutoFit/>
          </a:bodyPr>
          <a:lstStyle/>
          <a:p>
            <a:r>
              <a:rPr lang="zh-CN" altLang="en-US" sz="1865" b="1" dirty="0">
                <a:solidFill>
                  <a:schemeClr val="accent4"/>
                </a:solidFill>
                <a:cs typeface="+mn-ea"/>
                <a:sym typeface="+mn-lt"/>
              </a:rPr>
              <a:t>单击编辑标题</a:t>
            </a:r>
            <a:br>
              <a:rPr lang="en-US" sz="1335" dirty="0">
                <a:solidFill>
                  <a:schemeClr val="tx1">
                    <a:lumMod val="75000"/>
                    <a:lumOff val="25000"/>
                  </a:schemeClr>
                </a:solidFill>
                <a:cs typeface="+mn-ea"/>
                <a:sym typeface="+mn-lt"/>
              </a:rPr>
            </a:br>
            <a:r>
              <a:rPr lang="zh-CN" altLang="en-US" sz="1335" dirty="0">
                <a:solidFill>
                  <a:schemeClr val="tx1">
                    <a:lumMod val="75000"/>
                    <a:lumOff val="25000"/>
                  </a:schemeClr>
                </a:solidFill>
                <a:cs typeface="+mn-ea"/>
                <a:sym typeface="+mn-lt"/>
              </a:rPr>
              <a:t>单击此处可编辑内容单击此处可编辑内容单击此处可编辑内容单击此处可编辑内容单击此处可编辑内容单击此处可编辑</a:t>
            </a:r>
            <a:endParaRPr lang="en-US" sz="1335" dirty="0">
              <a:solidFill>
                <a:schemeClr val="tx1">
                  <a:lumMod val="75000"/>
                  <a:lumOff val="25000"/>
                </a:schemeClr>
              </a:solidFill>
              <a:cs typeface="+mn-ea"/>
              <a:sym typeface="+mn-lt"/>
            </a:endParaRPr>
          </a:p>
        </p:txBody>
      </p:sp>
      <p:sp>
        <p:nvSpPr>
          <p:cNvPr id="3" name="矩形 2"/>
          <p:cNvSpPr/>
          <p:nvPr/>
        </p:nvSpPr>
        <p:spPr>
          <a:xfrm>
            <a:off x="0" y="2107096"/>
            <a:ext cx="4558748" cy="2809461"/>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wipe(left)">
                                      <p:cBhvr>
                                        <p:cTn id="11" dur="500"/>
                                        <p:tgtEl>
                                          <p:spTgt spid="5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500"/>
                                        <p:tgtEl>
                                          <p:spTgt spid="4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wipe(left)">
                                      <p:cBhvr>
                                        <p:cTn id="19" dur="500"/>
                                        <p:tgtEl>
                                          <p:spTgt spid="59"/>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left)">
                                      <p:cBhvr>
                                        <p:cTn id="23" dur="500"/>
                                        <p:tgtEl>
                                          <p:spTgt spid="41"/>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wipe(left)">
                                      <p:cBhvr>
                                        <p:cTn id="2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9" grpId="0"/>
      <p:bldP spid="6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出自【趣你的PPT】(微信:qunideppt)：最优质的PPT资源库"/>
          <p:cNvSpPr txBox="1"/>
          <p:nvPr/>
        </p:nvSpPr>
        <p:spPr>
          <a:xfrm>
            <a:off x="2064147" y="3808132"/>
            <a:ext cx="1800494" cy="307777"/>
          </a:xfrm>
          <a:prstGeom prst="rect">
            <a:avLst/>
          </a:prstGeom>
          <a:noFill/>
        </p:spPr>
        <p:txBody>
          <a:bodyPr wrap="none" rtlCol="0">
            <a:spAutoFit/>
          </a:bodyPr>
          <a:lstStyle/>
          <a:p>
            <a:pPr algn="ctr">
              <a:defRPr/>
            </a:pPr>
            <a:r>
              <a:rPr lang="zh-CN" altLang="en-US" sz="1400" b="1" kern="0" dirty="0">
                <a:solidFill>
                  <a:srgbClr val="4472C4"/>
                </a:solidFill>
                <a:cs typeface="+mn-ea"/>
                <a:sym typeface="+mn-lt"/>
              </a:rPr>
              <a:t>请在此处添加小标题</a:t>
            </a:r>
            <a:endParaRPr lang="zh-CN" altLang="en-US" sz="1400" b="1" kern="0" dirty="0">
              <a:solidFill>
                <a:srgbClr val="4472C4"/>
              </a:solidFill>
              <a:cs typeface="+mn-ea"/>
              <a:sym typeface="+mn-lt"/>
            </a:endParaRPr>
          </a:p>
        </p:txBody>
      </p:sp>
      <p:sp>
        <p:nvSpPr>
          <p:cNvPr id="11" name="矩形 10"/>
          <p:cNvSpPr/>
          <p:nvPr/>
        </p:nvSpPr>
        <p:spPr>
          <a:xfrm>
            <a:off x="375107" y="4150886"/>
            <a:ext cx="3489534" cy="609398"/>
          </a:xfrm>
          <a:prstGeom prst="rect">
            <a:avLst/>
          </a:prstGeom>
        </p:spPr>
        <p:txBody>
          <a:bodyPr wrap="square">
            <a:spAutoFit/>
          </a:bodyPr>
          <a:lstStyle/>
          <a:p>
            <a:pPr algn="r">
              <a:lnSpc>
                <a:spcPct val="120000"/>
              </a:lnSpc>
            </a:pPr>
            <a:r>
              <a:rPr lang="zh-CN" altLang="en-US" sz="1400" dirty="0">
                <a:solidFill>
                  <a:schemeClr val="tx1">
                    <a:lumMod val="85000"/>
                    <a:lumOff val="15000"/>
                  </a:schemeClr>
                </a:solidFill>
                <a:cs typeface="+mn-ea"/>
                <a:sym typeface="+mn-lt"/>
              </a:rPr>
              <a:t>单击此处编辑内容单击此处编辑内容单击此处编辑内容</a:t>
            </a:r>
            <a:endParaRPr lang="zh-CN" altLang="en-US" sz="1400" dirty="0">
              <a:solidFill>
                <a:schemeClr val="tx1">
                  <a:lumMod val="85000"/>
                  <a:lumOff val="15000"/>
                </a:schemeClr>
              </a:solidFill>
              <a:cs typeface="+mn-ea"/>
              <a:sym typeface="+mn-lt"/>
            </a:endParaRPr>
          </a:p>
        </p:txBody>
      </p:sp>
      <p:sp>
        <p:nvSpPr>
          <p:cNvPr id="13" name="出自【趣你的PPT】(微信:qunideppt)：最优质的PPT资源库"/>
          <p:cNvSpPr txBox="1"/>
          <p:nvPr/>
        </p:nvSpPr>
        <p:spPr>
          <a:xfrm>
            <a:off x="5936776" y="3889482"/>
            <a:ext cx="1899285" cy="307777"/>
          </a:xfrm>
          <a:prstGeom prst="rect">
            <a:avLst/>
          </a:prstGeom>
          <a:noFill/>
        </p:spPr>
        <p:txBody>
          <a:bodyPr wrap="square" rtlCol="0">
            <a:spAutoFit/>
          </a:bodyPr>
          <a:lstStyle/>
          <a:p>
            <a:pPr algn="ctr">
              <a:defRPr/>
            </a:pPr>
            <a:r>
              <a:rPr lang="zh-CN" altLang="en-US" sz="1400" b="1" kern="0" dirty="0">
                <a:solidFill>
                  <a:srgbClr val="4472C4"/>
                </a:solidFill>
                <a:cs typeface="+mn-ea"/>
                <a:sym typeface="+mn-lt"/>
              </a:rPr>
              <a:t>请在此处添加小标题</a:t>
            </a:r>
            <a:endParaRPr lang="zh-CN" altLang="en-US" sz="1400" b="1" kern="0" dirty="0">
              <a:solidFill>
                <a:srgbClr val="4472C4"/>
              </a:solidFill>
              <a:cs typeface="+mn-ea"/>
              <a:sym typeface="+mn-lt"/>
            </a:endParaRPr>
          </a:p>
        </p:txBody>
      </p:sp>
      <p:sp>
        <p:nvSpPr>
          <p:cNvPr id="14" name="矩形 13"/>
          <p:cNvSpPr/>
          <p:nvPr/>
        </p:nvSpPr>
        <p:spPr>
          <a:xfrm>
            <a:off x="5199797" y="4238646"/>
            <a:ext cx="2665338" cy="609398"/>
          </a:xfrm>
          <a:prstGeom prst="rect">
            <a:avLst/>
          </a:prstGeom>
        </p:spPr>
        <p:txBody>
          <a:bodyPr wrap="square">
            <a:spAutoFit/>
          </a:bodyPr>
          <a:lstStyle/>
          <a:p>
            <a:pPr algn="r">
              <a:lnSpc>
                <a:spcPct val="120000"/>
              </a:lnSpc>
            </a:pPr>
            <a:r>
              <a:rPr lang="zh-CN" altLang="en-US" sz="1400" dirty="0">
                <a:solidFill>
                  <a:schemeClr val="tx1">
                    <a:lumMod val="85000"/>
                    <a:lumOff val="15000"/>
                  </a:schemeClr>
                </a:solidFill>
                <a:cs typeface="+mn-ea"/>
                <a:sym typeface="+mn-lt"/>
              </a:rPr>
              <a:t>单击此处编辑内容单击此处编辑内容单击此处编辑内容</a:t>
            </a:r>
            <a:endParaRPr lang="zh-CN" altLang="en-US" sz="1400" dirty="0">
              <a:solidFill>
                <a:schemeClr val="tx1">
                  <a:lumMod val="85000"/>
                  <a:lumOff val="15000"/>
                </a:schemeClr>
              </a:solidFill>
              <a:cs typeface="+mn-ea"/>
              <a:sym typeface="+mn-lt"/>
            </a:endParaRPr>
          </a:p>
        </p:txBody>
      </p:sp>
      <p:sp>
        <p:nvSpPr>
          <p:cNvPr id="16" name="出自【趣你的PPT】(微信:qunideppt)：最优质的PPT资源库"/>
          <p:cNvSpPr txBox="1"/>
          <p:nvPr/>
        </p:nvSpPr>
        <p:spPr>
          <a:xfrm>
            <a:off x="9908196" y="3930869"/>
            <a:ext cx="1800494" cy="307777"/>
          </a:xfrm>
          <a:prstGeom prst="rect">
            <a:avLst/>
          </a:prstGeom>
          <a:noFill/>
        </p:spPr>
        <p:txBody>
          <a:bodyPr wrap="none" rtlCol="0">
            <a:spAutoFit/>
          </a:bodyPr>
          <a:lstStyle/>
          <a:p>
            <a:pPr algn="ctr">
              <a:defRPr/>
            </a:pPr>
            <a:r>
              <a:rPr lang="zh-CN" altLang="en-US" sz="1400" b="1" kern="0" dirty="0">
                <a:solidFill>
                  <a:srgbClr val="4472C4"/>
                </a:solidFill>
                <a:cs typeface="+mn-ea"/>
                <a:sym typeface="+mn-lt"/>
              </a:rPr>
              <a:t>请在此处添加小标题</a:t>
            </a:r>
            <a:endParaRPr lang="zh-CN" altLang="en-US" sz="1400" b="1" kern="0" dirty="0">
              <a:solidFill>
                <a:srgbClr val="4472C4"/>
              </a:solidFill>
              <a:cs typeface="+mn-ea"/>
              <a:sym typeface="+mn-lt"/>
            </a:endParaRPr>
          </a:p>
        </p:txBody>
      </p:sp>
      <p:sp>
        <p:nvSpPr>
          <p:cNvPr id="17" name="矩形 16"/>
          <p:cNvSpPr/>
          <p:nvPr/>
        </p:nvSpPr>
        <p:spPr>
          <a:xfrm>
            <a:off x="8543498" y="4278405"/>
            <a:ext cx="3165191" cy="609398"/>
          </a:xfrm>
          <a:prstGeom prst="rect">
            <a:avLst/>
          </a:prstGeom>
        </p:spPr>
        <p:txBody>
          <a:bodyPr wrap="square">
            <a:spAutoFit/>
          </a:bodyPr>
          <a:lstStyle/>
          <a:p>
            <a:pPr algn="r">
              <a:lnSpc>
                <a:spcPct val="120000"/>
              </a:lnSpc>
            </a:pPr>
            <a:r>
              <a:rPr lang="zh-CN" altLang="en-US" sz="1400" dirty="0">
                <a:solidFill>
                  <a:schemeClr val="tx1">
                    <a:lumMod val="85000"/>
                    <a:lumOff val="15000"/>
                  </a:schemeClr>
                </a:solidFill>
                <a:cs typeface="+mn-ea"/>
                <a:sym typeface="+mn-lt"/>
              </a:rPr>
              <a:t>单击此处编辑内容单击此处编辑内容单击此处编辑内容</a:t>
            </a:r>
            <a:endParaRPr lang="zh-CN" altLang="en-US" sz="1400" dirty="0">
              <a:solidFill>
                <a:schemeClr val="tx1">
                  <a:lumMod val="85000"/>
                  <a:lumOff val="15000"/>
                </a:schemeClr>
              </a:solidFill>
              <a:cs typeface="+mn-ea"/>
              <a:sym typeface="+mn-lt"/>
            </a:endParaRPr>
          </a:p>
        </p:txBody>
      </p:sp>
      <p:grpSp>
        <p:nvGrpSpPr>
          <p:cNvPr id="18" name="组合 17"/>
          <p:cNvGrpSpPr/>
          <p:nvPr/>
        </p:nvGrpSpPr>
        <p:grpSpPr>
          <a:xfrm>
            <a:off x="0" y="6271000"/>
            <a:ext cx="12192000" cy="612211"/>
            <a:chOff x="0" y="6271000"/>
            <a:chExt cx="12192000" cy="612211"/>
          </a:xfrm>
        </p:grpSpPr>
        <p:sp>
          <p:nvSpPr>
            <p:cNvPr id="19" name="矩形 18"/>
            <p:cNvSpPr/>
            <p:nvPr/>
          </p:nvSpPr>
          <p:spPr>
            <a:xfrm>
              <a:off x="0" y="6271000"/>
              <a:ext cx="12192000" cy="6122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文本框 19"/>
            <p:cNvSpPr txBox="1"/>
            <p:nvPr/>
          </p:nvSpPr>
          <p:spPr>
            <a:xfrm>
              <a:off x="4194835" y="6353774"/>
              <a:ext cx="3670300" cy="461665"/>
            </a:xfrm>
            <a:prstGeom prst="rect">
              <a:avLst/>
            </a:prstGeom>
            <a:noFill/>
          </p:spPr>
          <p:txBody>
            <a:bodyPr wrap="square" rtlCol="0">
              <a:spAutoFit/>
            </a:bodyPr>
            <a:lstStyle/>
            <a:p>
              <a:pPr algn="ctr"/>
              <a:r>
                <a:rPr lang="zh-CN" altLang="en-US" sz="2400" dirty="0">
                  <a:solidFill>
                    <a:schemeClr val="bg1"/>
                  </a:solidFill>
                  <a:cs typeface="+mn-ea"/>
                  <a:sym typeface="+mn-lt"/>
                </a:rPr>
                <a:t>点击此处编辑标题</a:t>
              </a:r>
              <a:endParaRPr lang="zh-CN" altLang="en-US" sz="2400" dirty="0">
                <a:solidFill>
                  <a:schemeClr val="bg1"/>
                </a:solidFill>
                <a:cs typeface="+mn-ea"/>
                <a:sym typeface="+mn-lt"/>
              </a:endParaRPr>
            </a:p>
          </p:txBody>
        </p:sp>
      </p:grpSp>
      <p:sp>
        <p:nvSpPr>
          <p:cNvPr id="3" name="矩形 2"/>
          <p:cNvSpPr/>
          <p:nvPr/>
        </p:nvSpPr>
        <p:spPr>
          <a:xfrm>
            <a:off x="1037835" y="1789043"/>
            <a:ext cx="2743200" cy="1851051"/>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5092861" y="1789042"/>
            <a:ext cx="2743200" cy="1851051"/>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23"/>
          <p:cNvSpPr/>
          <p:nvPr/>
        </p:nvSpPr>
        <p:spPr>
          <a:xfrm>
            <a:off x="8965489" y="1789042"/>
            <a:ext cx="2743200" cy="1851051"/>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1000" fill="hold"/>
                                        <p:tgtEl>
                                          <p:spTgt spid="14"/>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anim calcmode="lin" valueType="num">
                                      <p:cBhvr>
                                        <p:cTn id="32" dur="1000" fill="hold"/>
                                        <p:tgtEl>
                                          <p:spTgt spid="16"/>
                                        </p:tgtEl>
                                        <p:attrNameLst>
                                          <p:attrName>ppt_x</p:attrName>
                                        </p:attrNameLst>
                                      </p:cBhvr>
                                      <p:tavLst>
                                        <p:tav tm="0">
                                          <p:val>
                                            <p:strVal val="#ppt_x"/>
                                          </p:val>
                                        </p:tav>
                                        <p:tav tm="100000">
                                          <p:val>
                                            <p:strVal val="#ppt_x"/>
                                          </p:val>
                                        </p:tav>
                                      </p:tavLst>
                                    </p:anim>
                                    <p:anim calcmode="lin" valueType="num">
                                      <p:cBhvr>
                                        <p:cTn id="33" dur="1000" fill="hold"/>
                                        <p:tgtEl>
                                          <p:spTgt spid="16"/>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3" grpId="0"/>
      <p:bldP spid="14" grpId="0"/>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506511" y="1990857"/>
            <a:ext cx="4121522" cy="587469"/>
            <a:chOff x="1465568" y="2659597"/>
            <a:chExt cx="4121522" cy="587469"/>
          </a:xfrm>
        </p:grpSpPr>
        <p:sp>
          <p:nvSpPr>
            <p:cNvPr id="16" name="出自【趣你的PPT】(微信:qunideppt)：最优质的PPT资源库"/>
            <p:cNvSpPr/>
            <p:nvPr/>
          </p:nvSpPr>
          <p:spPr>
            <a:xfrm>
              <a:off x="1465568" y="2786500"/>
              <a:ext cx="296333" cy="296333"/>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7" name="矩形 16"/>
            <p:cNvSpPr/>
            <p:nvPr/>
          </p:nvSpPr>
          <p:spPr>
            <a:xfrm>
              <a:off x="2038736" y="2659597"/>
              <a:ext cx="3548354" cy="587469"/>
            </a:xfrm>
            <a:prstGeom prst="rect">
              <a:avLst/>
            </a:prstGeom>
          </p:spPr>
          <p:txBody>
            <a:bodyPr wrap="square">
              <a:spAutoFit/>
            </a:bodyPr>
            <a:lstStyle/>
            <a:p>
              <a:pPr>
                <a:lnSpc>
                  <a:spcPct val="120000"/>
                </a:lnSpc>
              </a:pPr>
              <a:r>
                <a:rPr lang="zh-CN" altLang="en-US" sz="1400" dirty="0">
                  <a:solidFill>
                    <a:schemeClr val="tx1">
                      <a:lumMod val="85000"/>
                      <a:lumOff val="15000"/>
                    </a:schemeClr>
                  </a:solidFill>
                  <a:cs typeface="+mn-ea"/>
                  <a:sym typeface="+mn-lt"/>
                </a:rPr>
                <a:t>单击此处编辑内容单击此处编辑内容单击此处编辑内容</a:t>
              </a:r>
              <a:endParaRPr lang="zh-CN" altLang="en-US" sz="1400" dirty="0">
                <a:solidFill>
                  <a:schemeClr val="tx1">
                    <a:lumMod val="85000"/>
                    <a:lumOff val="15000"/>
                  </a:schemeClr>
                </a:solidFill>
                <a:cs typeface="+mn-ea"/>
                <a:sym typeface="+mn-lt"/>
              </a:endParaRPr>
            </a:p>
          </p:txBody>
        </p:sp>
      </p:grpSp>
      <p:grpSp>
        <p:nvGrpSpPr>
          <p:cNvPr id="23" name="组合 22"/>
          <p:cNvGrpSpPr/>
          <p:nvPr/>
        </p:nvGrpSpPr>
        <p:grpSpPr>
          <a:xfrm>
            <a:off x="1506511" y="2882146"/>
            <a:ext cx="4121522" cy="587469"/>
            <a:chOff x="1465568" y="3550886"/>
            <a:chExt cx="4121522" cy="587469"/>
          </a:xfrm>
        </p:grpSpPr>
        <p:sp>
          <p:nvSpPr>
            <p:cNvPr id="18" name="出自【趣你的PPT】(微信:qunideppt)：最优质的PPT资源库"/>
            <p:cNvSpPr/>
            <p:nvPr/>
          </p:nvSpPr>
          <p:spPr>
            <a:xfrm>
              <a:off x="1465568" y="3677789"/>
              <a:ext cx="296333" cy="296333"/>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9" name="矩形 18"/>
            <p:cNvSpPr/>
            <p:nvPr/>
          </p:nvSpPr>
          <p:spPr>
            <a:xfrm>
              <a:off x="2038736" y="3550886"/>
              <a:ext cx="3548354" cy="587469"/>
            </a:xfrm>
            <a:prstGeom prst="rect">
              <a:avLst/>
            </a:prstGeom>
          </p:spPr>
          <p:txBody>
            <a:bodyPr wrap="square">
              <a:spAutoFit/>
            </a:bodyPr>
            <a:lstStyle/>
            <a:p>
              <a:pPr>
                <a:lnSpc>
                  <a:spcPct val="120000"/>
                </a:lnSpc>
              </a:pPr>
              <a:r>
                <a:rPr lang="zh-CN" altLang="en-US" sz="1400" dirty="0">
                  <a:solidFill>
                    <a:schemeClr val="tx1">
                      <a:lumMod val="85000"/>
                      <a:lumOff val="15000"/>
                    </a:schemeClr>
                  </a:solidFill>
                  <a:cs typeface="+mn-ea"/>
                  <a:sym typeface="+mn-lt"/>
                </a:rPr>
                <a:t>单击此处编辑内容单击此处编辑内容单击此处编辑内容</a:t>
              </a:r>
              <a:endParaRPr lang="zh-CN" altLang="en-US" sz="1400" dirty="0">
                <a:solidFill>
                  <a:schemeClr val="tx1">
                    <a:lumMod val="85000"/>
                    <a:lumOff val="15000"/>
                  </a:schemeClr>
                </a:solidFill>
                <a:cs typeface="+mn-ea"/>
                <a:sym typeface="+mn-lt"/>
              </a:endParaRPr>
            </a:p>
          </p:txBody>
        </p:sp>
      </p:grpSp>
      <p:grpSp>
        <p:nvGrpSpPr>
          <p:cNvPr id="24" name="组合 23"/>
          <p:cNvGrpSpPr/>
          <p:nvPr/>
        </p:nvGrpSpPr>
        <p:grpSpPr>
          <a:xfrm>
            <a:off x="1506511" y="3773435"/>
            <a:ext cx="4121522" cy="587469"/>
            <a:chOff x="1465568" y="4442175"/>
            <a:chExt cx="4121522" cy="587469"/>
          </a:xfrm>
        </p:grpSpPr>
        <p:sp>
          <p:nvSpPr>
            <p:cNvPr id="20" name="出自【趣你的PPT】(微信:qunideppt)：最优质的PPT资源库"/>
            <p:cNvSpPr/>
            <p:nvPr/>
          </p:nvSpPr>
          <p:spPr>
            <a:xfrm>
              <a:off x="1465568" y="4569078"/>
              <a:ext cx="296333" cy="296333"/>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1" name="矩形 20"/>
            <p:cNvSpPr/>
            <p:nvPr/>
          </p:nvSpPr>
          <p:spPr>
            <a:xfrm>
              <a:off x="2038736" y="4442175"/>
              <a:ext cx="3548354" cy="587469"/>
            </a:xfrm>
            <a:prstGeom prst="rect">
              <a:avLst/>
            </a:prstGeom>
          </p:spPr>
          <p:txBody>
            <a:bodyPr wrap="square">
              <a:spAutoFit/>
            </a:bodyPr>
            <a:lstStyle/>
            <a:p>
              <a:pPr>
                <a:lnSpc>
                  <a:spcPct val="120000"/>
                </a:lnSpc>
              </a:pPr>
              <a:r>
                <a:rPr lang="zh-CN" altLang="en-US" sz="1400" dirty="0">
                  <a:solidFill>
                    <a:schemeClr val="tx1">
                      <a:lumMod val="85000"/>
                      <a:lumOff val="15000"/>
                    </a:schemeClr>
                  </a:solidFill>
                  <a:cs typeface="+mn-ea"/>
                  <a:sym typeface="+mn-lt"/>
                </a:rPr>
                <a:t>单击此处编辑内容单击此处编辑内容单击此处编辑内容</a:t>
              </a:r>
              <a:endParaRPr lang="zh-CN" altLang="en-US" sz="1400" dirty="0">
                <a:solidFill>
                  <a:schemeClr val="tx1">
                    <a:lumMod val="85000"/>
                    <a:lumOff val="15000"/>
                  </a:schemeClr>
                </a:solidFill>
                <a:cs typeface="+mn-ea"/>
                <a:sym typeface="+mn-lt"/>
              </a:endParaRPr>
            </a:p>
          </p:txBody>
        </p:sp>
      </p:grpSp>
      <p:grpSp>
        <p:nvGrpSpPr>
          <p:cNvPr id="25" name="组合 24"/>
          <p:cNvGrpSpPr/>
          <p:nvPr/>
        </p:nvGrpSpPr>
        <p:grpSpPr>
          <a:xfrm>
            <a:off x="0" y="6271000"/>
            <a:ext cx="12192000" cy="612211"/>
            <a:chOff x="0" y="6271000"/>
            <a:chExt cx="12192000" cy="612211"/>
          </a:xfrm>
        </p:grpSpPr>
        <p:sp>
          <p:nvSpPr>
            <p:cNvPr id="26" name="矩形 25"/>
            <p:cNvSpPr/>
            <p:nvPr/>
          </p:nvSpPr>
          <p:spPr>
            <a:xfrm>
              <a:off x="0" y="6271000"/>
              <a:ext cx="12192000" cy="6122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文本框 26"/>
            <p:cNvSpPr txBox="1"/>
            <p:nvPr/>
          </p:nvSpPr>
          <p:spPr>
            <a:xfrm>
              <a:off x="4194835" y="6353774"/>
              <a:ext cx="3670300" cy="461665"/>
            </a:xfrm>
            <a:prstGeom prst="rect">
              <a:avLst/>
            </a:prstGeom>
            <a:noFill/>
          </p:spPr>
          <p:txBody>
            <a:bodyPr wrap="square" rtlCol="0">
              <a:spAutoFit/>
            </a:bodyPr>
            <a:lstStyle/>
            <a:p>
              <a:pPr algn="ctr"/>
              <a:r>
                <a:rPr lang="zh-CN" altLang="en-US" sz="2400" dirty="0">
                  <a:solidFill>
                    <a:schemeClr val="bg1"/>
                  </a:solidFill>
                  <a:cs typeface="+mn-ea"/>
                  <a:sym typeface="+mn-lt"/>
                </a:rPr>
                <a:t>点击此处编辑标题</a:t>
              </a:r>
              <a:endParaRPr lang="zh-CN" altLang="en-US" sz="2400" dirty="0">
                <a:solidFill>
                  <a:schemeClr val="bg1"/>
                </a:solidFill>
                <a:cs typeface="+mn-ea"/>
                <a:sym typeface="+mn-lt"/>
              </a:endParaRPr>
            </a:p>
          </p:txBody>
        </p:sp>
      </p:grpSp>
      <p:cxnSp>
        <p:nvCxnSpPr>
          <p:cNvPr id="28" name="直接连接符 27"/>
          <p:cNvCxnSpPr/>
          <p:nvPr/>
        </p:nvCxnSpPr>
        <p:spPr>
          <a:xfrm>
            <a:off x="1247101" y="2756848"/>
            <a:ext cx="8761863" cy="0"/>
          </a:xfrm>
          <a:prstGeom prst="line">
            <a:avLst/>
          </a:prstGeom>
          <a:ln>
            <a:solidFill>
              <a:srgbClr val="4472C4"/>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247101" y="3605284"/>
            <a:ext cx="8761863" cy="0"/>
          </a:xfrm>
          <a:prstGeom prst="line">
            <a:avLst/>
          </a:prstGeom>
          <a:ln>
            <a:solidFill>
              <a:srgbClr val="4472C4"/>
            </a:solidFill>
            <a:prstDash val="dash"/>
          </a:ln>
        </p:spPr>
        <p:style>
          <a:lnRef idx="1">
            <a:schemeClr val="accent1"/>
          </a:lnRef>
          <a:fillRef idx="0">
            <a:schemeClr val="accent1"/>
          </a:fillRef>
          <a:effectRef idx="0">
            <a:schemeClr val="accent1"/>
          </a:effectRef>
          <a:fontRef idx="minor">
            <a:schemeClr val="tx1"/>
          </a:fontRef>
        </p:style>
      </p:cxnSp>
      <p:pic>
        <p:nvPicPr>
          <p:cNvPr id="32" name="图形 31" descr="便携式计算机"/>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9268807" y="2016691"/>
            <a:ext cx="740157" cy="740157"/>
          </a:xfrm>
          <a:prstGeom prst="rect">
            <a:avLst/>
          </a:prstGeom>
        </p:spPr>
      </p:pic>
      <p:pic>
        <p:nvPicPr>
          <p:cNvPr id="34" name="图形 33" descr="从云中下载"/>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86482" y="2910699"/>
            <a:ext cx="622482" cy="622482"/>
          </a:xfrm>
          <a:prstGeom prst="rect">
            <a:avLst/>
          </a:prstGeom>
        </p:spPr>
      </p:pic>
      <p:pic>
        <p:nvPicPr>
          <p:cNvPr id="36" name="图形 35" descr="靶心"/>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90140" y="3739092"/>
            <a:ext cx="618824" cy="61882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1000"/>
                                        <p:tgtEl>
                                          <p:spTgt spid="23"/>
                                        </p:tgtEl>
                                      </p:cBhvr>
                                    </p:animEffect>
                                    <p:anim calcmode="lin" valueType="num">
                                      <p:cBhvr>
                                        <p:cTn id="14" dur="1000" fill="hold"/>
                                        <p:tgtEl>
                                          <p:spTgt spid="23"/>
                                        </p:tgtEl>
                                        <p:attrNameLst>
                                          <p:attrName>ppt_x</p:attrName>
                                        </p:attrNameLst>
                                      </p:cBhvr>
                                      <p:tavLst>
                                        <p:tav tm="0">
                                          <p:val>
                                            <p:strVal val="#ppt_x"/>
                                          </p:val>
                                        </p:tav>
                                        <p:tav tm="100000">
                                          <p:val>
                                            <p:strVal val="#ppt_x"/>
                                          </p:val>
                                        </p:tav>
                                      </p:tavLst>
                                    </p:anim>
                                    <p:anim calcmode="lin" valueType="num">
                                      <p:cBhvr>
                                        <p:cTn id="15" dur="1000" fill="hold"/>
                                        <p:tgtEl>
                                          <p:spTgt spid="2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1000"/>
                                        <p:tgtEl>
                                          <p:spTgt spid="24"/>
                                        </p:tgtEl>
                                      </p:cBhvr>
                                    </p:animEffect>
                                    <p:anim calcmode="lin" valueType="num">
                                      <p:cBhvr>
                                        <p:cTn id="20" dur="1000" fill="hold"/>
                                        <p:tgtEl>
                                          <p:spTgt spid="24"/>
                                        </p:tgtEl>
                                        <p:attrNameLst>
                                          <p:attrName>ppt_x</p:attrName>
                                        </p:attrNameLst>
                                      </p:cBhvr>
                                      <p:tavLst>
                                        <p:tav tm="0">
                                          <p:val>
                                            <p:strVal val="#ppt_x"/>
                                          </p:val>
                                        </p:tav>
                                        <p:tav tm="100000">
                                          <p:val>
                                            <p:strVal val="#ppt_x"/>
                                          </p:val>
                                        </p:tav>
                                      </p:tavLst>
                                    </p:anim>
                                    <p:anim calcmode="lin" valueType="num">
                                      <p:cBhvr>
                                        <p:cTn id="2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16"/>
          <p:cNvSpPr txBox="1"/>
          <p:nvPr/>
        </p:nvSpPr>
        <p:spPr>
          <a:xfrm>
            <a:off x="4062118" y="2531931"/>
            <a:ext cx="4102100" cy="2646878"/>
          </a:xfrm>
          <a:prstGeom prst="rect">
            <a:avLst/>
          </a:prstGeom>
          <a:noFill/>
        </p:spPr>
        <p:txBody>
          <a:bodyPr wrap="square" rtlCol="0">
            <a:spAutoFit/>
          </a:bodyPr>
          <a:lstStyle/>
          <a:p>
            <a:pPr algn="ctr"/>
            <a:r>
              <a:rPr lang="en-US" altLang="zh-CN" sz="16600" dirty="0">
                <a:solidFill>
                  <a:schemeClr val="accent1">
                    <a:lumMod val="40000"/>
                    <a:lumOff val="60000"/>
                  </a:schemeClr>
                </a:solidFill>
                <a:cs typeface="+mn-ea"/>
                <a:sym typeface="+mn-lt"/>
              </a:rPr>
              <a:t>02</a:t>
            </a:r>
            <a:endParaRPr lang="zh-CN" altLang="en-US" sz="16600" dirty="0">
              <a:solidFill>
                <a:schemeClr val="accent1">
                  <a:lumMod val="40000"/>
                  <a:lumOff val="60000"/>
                </a:schemeClr>
              </a:solidFill>
              <a:cs typeface="+mn-ea"/>
              <a:sym typeface="+mn-lt"/>
            </a:endParaRPr>
          </a:p>
        </p:txBody>
      </p:sp>
      <p:grpSp>
        <p:nvGrpSpPr>
          <p:cNvPr id="3" name="组合 2"/>
          <p:cNvGrpSpPr/>
          <p:nvPr/>
        </p:nvGrpSpPr>
        <p:grpSpPr>
          <a:xfrm>
            <a:off x="3223833" y="3420499"/>
            <a:ext cx="5783771" cy="1010969"/>
            <a:chOff x="3223833" y="3420499"/>
            <a:chExt cx="5783771" cy="1010969"/>
          </a:xfrm>
        </p:grpSpPr>
        <p:sp>
          <p:nvSpPr>
            <p:cNvPr id="16" name="文本框 15"/>
            <p:cNvSpPr txBox="1"/>
            <p:nvPr/>
          </p:nvSpPr>
          <p:spPr>
            <a:xfrm>
              <a:off x="3223833" y="3420499"/>
              <a:ext cx="5783771" cy="769441"/>
            </a:xfrm>
            <a:prstGeom prst="rect">
              <a:avLst/>
            </a:prstGeom>
            <a:noFill/>
          </p:spPr>
          <p:txBody>
            <a:bodyPr wrap="square" rtlCol="0">
              <a:spAutoFit/>
            </a:bodyPr>
            <a:lstStyle/>
            <a:p>
              <a:pPr algn="ctr"/>
              <a:r>
                <a:rPr lang="zh-CN" altLang="en-US" sz="4400" b="1" dirty="0">
                  <a:solidFill>
                    <a:schemeClr val="tx1">
                      <a:lumMod val="75000"/>
                      <a:lumOff val="25000"/>
                    </a:schemeClr>
                  </a:solidFill>
                  <a:cs typeface="+mn-ea"/>
                  <a:sym typeface="+mn-lt"/>
                </a:rPr>
                <a:t>论文框架与内容</a:t>
              </a:r>
              <a:endParaRPr lang="zh-CN" altLang="en-US" sz="4400" b="1" dirty="0">
                <a:solidFill>
                  <a:schemeClr val="tx1">
                    <a:lumMod val="75000"/>
                    <a:lumOff val="25000"/>
                  </a:schemeClr>
                </a:solidFill>
                <a:cs typeface="+mn-ea"/>
                <a:sym typeface="+mn-lt"/>
              </a:endParaRPr>
            </a:p>
          </p:txBody>
        </p:sp>
        <p:sp>
          <p:nvSpPr>
            <p:cNvPr id="20" name="文本框 19"/>
            <p:cNvSpPr txBox="1"/>
            <p:nvPr/>
          </p:nvSpPr>
          <p:spPr>
            <a:xfrm>
              <a:off x="4128027" y="4062136"/>
              <a:ext cx="3942985" cy="369332"/>
            </a:xfrm>
            <a:prstGeom prst="rect">
              <a:avLst/>
            </a:prstGeom>
            <a:noFill/>
          </p:spPr>
          <p:txBody>
            <a:bodyPr wrap="square" rtlCol="0">
              <a:spAutoFit/>
            </a:bodyPr>
            <a:lstStyle/>
            <a:p>
              <a:pPr algn="dist"/>
              <a:r>
                <a:rPr lang="en-US" altLang="zh-CN" dirty="0">
                  <a:cs typeface="+mn-ea"/>
                  <a:sym typeface="+mn-lt"/>
                </a:rPr>
                <a:t>Framework and content</a:t>
              </a:r>
              <a:endParaRPr lang="zh-CN" altLang="en-US" dirty="0">
                <a:solidFill>
                  <a:schemeClr val="tx1">
                    <a:lumMod val="75000"/>
                    <a:lumOff val="25000"/>
                  </a:schemeClr>
                </a:solidFill>
                <a:cs typeface="+mn-ea"/>
                <a:sym typeface="+mn-lt"/>
              </a:endParaRPr>
            </a:p>
          </p:txBody>
        </p:sp>
      </p:grpSp>
      <p:grpSp>
        <p:nvGrpSpPr>
          <p:cNvPr id="12" name="组合 11"/>
          <p:cNvGrpSpPr/>
          <p:nvPr/>
        </p:nvGrpSpPr>
        <p:grpSpPr>
          <a:xfrm>
            <a:off x="-1322855" y="2195900"/>
            <a:ext cx="14877148" cy="2598189"/>
            <a:chOff x="-1322855" y="2195900"/>
            <a:chExt cx="14877148" cy="2598189"/>
          </a:xfrm>
        </p:grpSpPr>
        <p:sp>
          <p:nvSpPr>
            <p:cNvPr id="13" name="椭圆 12"/>
            <p:cNvSpPr/>
            <p:nvPr/>
          </p:nvSpPr>
          <p:spPr>
            <a:xfrm>
              <a:off x="-1322855" y="2430717"/>
              <a:ext cx="2363372" cy="236337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11190921" y="2195900"/>
              <a:ext cx="2363372" cy="236337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出自【趣你的PPT】(微信:qunideppt)：最优质的PPT资源库"/>
          <p:cNvCxnSpPr/>
          <p:nvPr/>
        </p:nvCxnSpPr>
        <p:spPr>
          <a:xfrm>
            <a:off x="7932437" y="2158498"/>
            <a:ext cx="1958519"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7007077" y="1249241"/>
            <a:ext cx="592115" cy="592115"/>
            <a:chOff x="8650340" y="961055"/>
            <a:chExt cx="417442" cy="417442"/>
          </a:xfrm>
        </p:grpSpPr>
        <p:sp>
          <p:nvSpPr>
            <p:cNvPr id="29" name="椭圆 28"/>
            <p:cNvSpPr/>
            <p:nvPr/>
          </p:nvSpPr>
          <p:spPr>
            <a:xfrm>
              <a:off x="8650340" y="961055"/>
              <a:ext cx="417442" cy="4174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0" name="出自【趣你的PPT】(微信:qunideppt)：最优质的PPT资源库"/>
            <p:cNvSpPr/>
            <p:nvPr/>
          </p:nvSpPr>
          <p:spPr bwMode="auto">
            <a:xfrm>
              <a:off x="8743648" y="1059063"/>
              <a:ext cx="239636" cy="209681"/>
            </a:xfrm>
            <a:custGeom>
              <a:avLst/>
              <a:gdLst>
                <a:gd name="T0" fmla="*/ 103 w 128"/>
                <a:gd name="T1" fmla="*/ 61 h 112"/>
                <a:gd name="T2" fmla="*/ 128 w 128"/>
                <a:gd name="T3" fmla="*/ 61 h 112"/>
                <a:gd name="T4" fmla="*/ 103 w 128"/>
                <a:gd name="T5" fmla="*/ 37 h 112"/>
                <a:gd name="T6" fmla="*/ 103 w 128"/>
                <a:gd name="T7" fmla="*/ 0 h 112"/>
                <a:gd name="T8" fmla="*/ 84 w 128"/>
                <a:gd name="T9" fmla="*/ 0 h 112"/>
                <a:gd name="T10" fmla="*/ 84 w 128"/>
                <a:gd name="T11" fmla="*/ 19 h 112"/>
                <a:gd name="T12" fmla="*/ 64 w 128"/>
                <a:gd name="T13" fmla="*/ 0 h 112"/>
                <a:gd name="T14" fmla="*/ 0 w 128"/>
                <a:gd name="T15" fmla="*/ 61 h 112"/>
                <a:gd name="T16" fmla="*/ 23 w 128"/>
                <a:gd name="T17" fmla="*/ 61 h 112"/>
                <a:gd name="T18" fmla="*/ 23 w 128"/>
                <a:gd name="T19" fmla="*/ 112 h 112"/>
                <a:gd name="T20" fmla="*/ 52 w 128"/>
                <a:gd name="T21" fmla="*/ 112 h 112"/>
                <a:gd name="T22" fmla="*/ 52 w 128"/>
                <a:gd name="T23" fmla="*/ 76 h 112"/>
                <a:gd name="T24" fmla="*/ 76 w 128"/>
                <a:gd name="T25" fmla="*/ 76 h 112"/>
                <a:gd name="T26" fmla="*/ 76 w 128"/>
                <a:gd name="T27" fmla="*/ 112 h 112"/>
                <a:gd name="T28" fmla="*/ 103 w 128"/>
                <a:gd name="T29" fmla="*/ 112 h 112"/>
                <a:gd name="T30" fmla="*/ 103 w 128"/>
                <a:gd name="T31" fmla="*/ 6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 h="112">
                  <a:moveTo>
                    <a:pt x="103" y="61"/>
                  </a:moveTo>
                  <a:lnTo>
                    <a:pt x="128" y="61"/>
                  </a:lnTo>
                  <a:lnTo>
                    <a:pt x="103" y="37"/>
                  </a:lnTo>
                  <a:lnTo>
                    <a:pt x="103" y="0"/>
                  </a:lnTo>
                  <a:lnTo>
                    <a:pt x="84" y="0"/>
                  </a:lnTo>
                  <a:lnTo>
                    <a:pt x="84" y="19"/>
                  </a:lnTo>
                  <a:lnTo>
                    <a:pt x="64" y="0"/>
                  </a:lnTo>
                  <a:lnTo>
                    <a:pt x="0" y="61"/>
                  </a:lnTo>
                  <a:lnTo>
                    <a:pt x="23" y="61"/>
                  </a:lnTo>
                  <a:lnTo>
                    <a:pt x="23" y="112"/>
                  </a:lnTo>
                  <a:lnTo>
                    <a:pt x="52" y="112"/>
                  </a:lnTo>
                  <a:lnTo>
                    <a:pt x="52" y="76"/>
                  </a:lnTo>
                  <a:lnTo>
                    <a:pt x="76" y="76"/>
                  </a:lnTo>
                  <a:lnTo>
                    <a:pt x="76" y="112"/>
                  </a:lnTo>
                  <a:lnTo>
                    <a:pt x="103" y="112"/>
                  </a:lnTo>
                  <a:lnTo>
                    <a:pt x="103" y="61"/>
                  </a:lnTo>
                  <a:close/>
                </a:path>
              </a:pathLst>
            </a:custGeom>
            <a:solidFill>
              <a:schemeClr val="bg1"/>
            </a:solidFill>
            <a:ln>
              <a:noFill/>
            </a:ln>
          </p:spPr>
          <p:txBody>
            <a:bodyPr vert="horz" wrap="square" lIns="91440" tIns="45720" rIns="91440" bIns="45720" numCol="1" anchor="t" anchorCtr="0" compatLnSpc="1"/>
            <a:lstStyle/>
            <a:p>
              <a:endParaRPr lang="zh-CN" altLang="en-US" dirty="0">
                <a:solidFill>
                  <a:prstClr val="black"/>
                </a:solidFill>
                <a:cs typeface="+mn-ea"/>
                <a:sym typeface="+mn-lt"/>
              </a:endParaRPr>
            </a:p>
          </p:txBody>
        </p:sp>
      </p:grpSp>
      <p:grpSp>
        <p:nvGrpSpPr>
          <p:cNvPr id="31" name="组合 30"/>
          <p:cNvGrpSpPr/>
          <p:nvPr/>
        </p:nvGrpSpPr>
        <p:grpSpPr>
          <a:xfrm>
            <a:off x="9298841" y="1249241"/>
            <a:ext cx="592115" cy="592115"/>
            <a:chOff x="8650340" y="2244549"/>
            <a:chExt cx="417442" cy="417442"/>
          </a:xfrm>
        </p:grpSpPr>
        <p:sp>
          <p:nvSpPr>
            <p:cNvPr id="32" name="椭圆 31"/>
            <p:cNvSpPr/>
            <p:nvPr/>
          </p:nvSpPr>
          <p:spPr>
            <a:xfrm>
              <a:off x="8650340" y="2244549"/>
              <a:ext cx="417442" cy="4174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3" name="出自【趣你的PPT】(微信:qunideppt)：最优质的PPT资源库"/>
            <p:cNvSpPr/>
            <p:nvPr/>
          </p:nvSpPr>
          <p:spPr bwMode="auto">
            <a:xfrm>
              <a:off x="8750167" y="2350785"/>
              <a:ext cx="213406" cy="213408"/>
            </a:xfrm>
            <a:custGeom>
              <a:avLst/>
              <a:gdLst>
                <a:gd name="T0" fmla="*/ 293 w 297"/>
                <a:gd name="T1" fmla="*/ 232 h 297"/>
                <a:gd name="T2" fmla="*/ 230 w 297"/>
                <a:gd name="T3" fmla="*/ 195 h 297"/>
                <a:gd name="T4" fmla="*/ 220 w 297"/>
                <a:gd name="T5" fmla="*/ 196 h 297"/>
                <a:gd name="T6" fmla="*/ 201 w 297"/>
                <a:gd name="T7" fmla="*/ 215 h 297"/>
                <a:gd name="T8" fmla="*/ 190 w 297"/>
                <a:gd name="T9" fmla="*/ 220 h 297"/>
                <a:gd name="T10" fmla="*/ 122 w 297"/>
                <a:gd name="T11" fmla="*/ 176 h 297"/>
                <a:gd name="T12" fmla="*/ 78 w 297"/>
                <a:gd name="T13" fmla="*/ 108 h 297"/>
                <a:gd name="T14" fmla="*/ 82 w 297"/>
                <a:gd name="T15" fmla="*/ 96 h 297"/>
                <a:gd name="T16" fmla="*/ 98 w 297"/>
                <a:gd name="T17" fmla="*/ 80 h 297"/>
                <a:gd name="T18" fmla="*/ 100 w 297"/>
                <a:gd name="T19" fmla="*/ 70 h 297"/>
                <a:gd name="T20" fmla="*/ 65 w 297"/>
                <a:gd name="T21" fmla="*/ 4 h 297"/>
                <a:gd name="T22" fmla="*/ 58 w 297"/>
                <a:gd name="T23" fmla="*/ 3 h 297"/>
                <a:gd name="T24" fmla="*/ 14 w 297"/>
                <a:gd name="T25" fmla="*/ 46 h 297"/>
                <a:gd name="T26" fmla="*/ 9 w 297"/>
                <a:gd name="T27" fmla="*/ 57 h 297"/>
                <a:gd name="T28" fmla="*/ 89 w 297"/>
                <a:gd name="T29" fmla="*/ 209 h 297"/>
                <a:gd name="T30" fmla="*/ 240 w 297"/>
                <a:gd name="T31" fmla="*/ 288 h 297"/>
                <a:gd name="T32" fmla="*/ 252 w 297"/>
                <a:gd name="T33" fmla="*/ 283 h 297"/>
                <a:gd name="T34" fmla="*/ 295 w 297"/>
                <a:gd name="T35" fmla="*/ 240 h 297"/>
                <a:gd name="T36" fmla="*/ 293 w 297"/>
                <a:gd name="T37" fmla="*/ 232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7" h="297">
                  <a:moveTo>
                    <a:pt x="293" y="232"/>
                  </a:moveTo>
                  <a:cubicBezTo>
                    <a:pt x="230" y="195"/>
                    <a:pt x="230" y="195"/>
                    <a:pt x="230" y="195"/>
                  </a:cubicBezTo>
                  <a:cubicBezTo>
                    <a:pt x="227" y="193"/>
                    <a:pt x="222" y="194"/>
                    <a:pt x="220" y="196"/>
                  </a:cubicBezTo>
                  <a:cubicBezTo>
                    <a:pt x="201" y="215"/>
                    <a:pt x="201" y="215"/>
                    <a:pt x="201" y="215"/>
                  </a:cubicBezTo>
                  <a:cubicBezTo>
                    <a:pt x="198" y="217"/>
                    <a:pt x="193" y="220"/>
                    <a:pt x="190" y="220"/>
                  </a:cubicBezTo>
                  <a:cubicBezTo>
                    <a:pt x="190" y="220"/>
                    <a:pt x="166" y="220"/>
                    <a:pt x="122" y="176"/>
                  </a:cubicBezTo>
                  <a:cubicBezTo>
                    <a:pt x="77" y="132"/>
                    <a:pt x="78" y="108"/>
                    <a:pt x="78" y="108"/>
                  </a:cubicBezTo>
                  <a:cubicBezTo>
                    <a:pt x="78" y="104"/>
                    <a:pt x="80" y="99"/>
                    <a:pt x="82" y="96"/>
                  </a:cubicBezTo>
                  <a:cubicBezTo>
                    <a:pt x="98" y="80"/>
                    <a:pt x="98" y="80"/>
                    <a:pt x="98" y="80"/>
                  </a:cubicBezTo>
                  <a:cubicBezTo>
                    <a:pt x="101" y="78"/>
                    <a:pt x="102" y="73"/>
                    <a:pt x="100" y="70"/>
                  </a:cubicBezTo>
                  <a:cubicBezTo>
                    <a:pt x="65" y="4"/>
                    <a:pt x="65" y="4"/>
                    <a:pt x="65" y="4"/>
                  </a:cubicBezTo>
                  <a:cubicBezTo>
                    <a:pt x="64" y="1"/>
                    <a:pt x="60" y="0"/>
                    <a:pt x="58" y="3"/>
                  </a:cubicBezTo>
                  <a:cubicBezTo>
                    <a:pt x="14" y="46"/>
                    <a:pt x="14" y="46"/>
                    <a:pt x="14" y="46"/>
                  </a:cubicBezTo>
                  <a:cubicBezTo>
                    <a:pt x="12" y="48"/>
                    <a:pt x="9" y="53"/>
                    <a:pt x="9" y="57"/>
                  </a:cubicBezTo>
                  <a:cubicBezTo>
                    <a:pt x="9" y="57"/>
                    <a:pt x="0" y="120"/>
                    <a:pt x="89" y="209"/>
                  </a:cubicBezTo>
                  <a:cubicBezTo>
                    <a:pt x="177" y="297"/>
                    <a:pt x="240" y="288"/>
                    <a:pt x="240" y="288"/>
                  </a:cubicBezTo>
                  <a:cubicBezTo>
                    <a:pt x="244" y="288"/>
                    <a:pt x="249" y="285"/>
                    <a:pt x="252" y="283"/>
                  </a:cubicBezTo>
                  <a:cubicBezTo>
                    <a:pt x="295" y="240"/>
                    <a:pt x="295" y="240"/>
                    <a:pt x="295" y="240"/>
                  </a:cubicBezTo>
                  <a:cubicBezTo>
                    <a:pt x="297" y="237"/>
                    <a:pt x="297" y="233"/>
                    <a:pt x="293" y="232"/>
                  </a:cubicBezTo>
                  <a:close/>
                </a:path>
              </a:pathLst>
            </a:custGeom>
            <a:solidFill>
              <a:schemeClr val="bg1"/>
            </a:solidFill>
            <a:ln>
              <a:noFill/>
            </a:ln>
          </p:spPr>
          <p:txBody>
            <a:bodyPr vert="horz" wrap="square" lIns="91440" tIns="45720" rIns="91440" bIns="45720" numCol="1" anchor="t" anchorCtr="0" compatLnSpc="1"/>
            <a:lstStyle/>
            <a:p>
              <a:endParaRPr lang="zh-CN" altLang="en-US" dirty="0">
                <a:solidFill>
                  <a:prstClr val="black"/>
                </a:solidFill>
                <a:cs typeface="+mn-ea"/>
                <a:sym typeface="+mn-lt"/>
              </a:endParaRPr>
            </a:p>
          </p:txBody>
        </p:sp>
      </p:grpSp>
      <p:grpSp>
        <p:nvGrpSpPr>
          <p:cNvPr id="34" name="组合 33"/>
          <p:cNvGrpSpPr/>
          <p:nvPr/>
        </p:nvGrpSpPr>
        <p:grpSpPr>
          <a:xfrm>
            <a:off x="8152959" y="1249241"/>
            <a:ext cx="592115" cy="592115"/>
            <a:chOff x="8650340" y="1602802"/>
            <a:chExt cx="417442" cy="417442"/>
          </a:xfrm>
        </p:grpSpPr>
        <p:sp>
          <p:nvSpPr>
            <p:cNvPr id="35" name="椭圆 34"/>
            <p:cNvSpPr/>
            <p:nvPr/>
          </p:nvSpPr>
          <p:spPr>
            <a:xfrm>
              <a:off x="8650340" y="1602802"/>
              <a:ext cx="417442" cy="41744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36" name="组合 35"/>
            <p:cNvGrpSpPr/>
            <p:nvPr/>
          </p:nvGrpSpPr>
          <p:grpSpPr>
            <a:xfrm>
              <a:off x="8745589" y="1723367"/>
              <a:ext cx="228169" cy="185649"/>
              <a:chOff x="6926415" y="3270489"/>
              <a:chExt cx="280608" cy="228316"/>
            </a:xfrm>
            <a:solidFill>
              <a:schemeClr val="bg1"/>
            </a:solidFill>
          </p:grpSpPr>
          <p:sp>
            <p:nvSpPr>
              <p:cNvPr id="37" name="Freeform 6"/>
              <p:cNvSpPr>
                <a:spLocks noEditPoints="1"/>
              </p:cNvSpPr>
              <p:nvPr/>
            </p:nvSpPr>
            <p:spPr bwMode="auto">
              <a:xfrm>
                <a:off x="6926415" y="3270489"/>
                <a:ext cx="199593" cy="181180"/>
              </a:xfrm>
              <a:custGeom>
                <a:avLst/>
                <a:gdLst>
                  <a:gd name="T0" fmla="*/ 2437 w 2437"/>
                  <a:gd name="T1" fmla="*/ 851 h 2214"/>
                  <a:gd name="T2" fmla="*/ 2363 w 2437"/>
                  <a:gd name="T3" fmla="*/ 641 h 2214"/>
                  <a:gd name="T4" fmla="*/ 2239 w 2437"/>
                  <a:gd name="T5" fmla="*/ 452 h 2214"/>
                  <a:gd name="T6" fmla="*/ 2074 w 2437"/>
                  <a:gd name="T7" fmla="*/ 290 h 2214"/>
                  <a:gd name="T8" fmla="*/ 1871 w 2437"/>
                  <a:gd name="T9" fmla="*/ 158 h 2214"/>
                  <a:gd name="T10" fmla="*/ 1641 w 2437"/>
                  <a:gd name="T11" fmla="*/ 64 h 2214"/>
                  <a:gd name="T12" fmla="*/ 1390 w 2437"/>
                  <a:gd name="T13" fmla="*/ 11 h 2214"/>
                  <a:gd name="T14" fmla="*/ 1123 w 2437"/>
                  <a:gd name="T15" fmla="*/ 2 h 2214"/>
                  <a:gd name="T16" fmla="*/ 864 w 2437"/>
                  <a:gd name="T17" fmla="*/ 43 h 2214"/>
                  <a:gd name="T18" fmla="*/ 627 w 2437"/>
                  <a:gd name="T19" fmla="*/ 127 h 2214"/>
                  <a:gd name="T20" fmla="*/ 419 w 2437"/>
                  <a:gd name="T21" fmla="*/ 250 h 2214"/>
                  <a:gd name="T22" fmla="*/ 245 w 2437"/>
                  <a:gd name="T23" fmla="*/ 407 h 2214"/>
                  <a:gd name="T24" fmla="*/ 114 w 2437"/>
                  <a:gd name="T25" fmla="*/ 593 h 2214"/>
                  <a:gd name="T26" fmla="*/ 29 w 2437"/>
                  <a:gd name="T27" fmla="*/ 803 h 2214"/>
                  <a:gd name="T28" fmla="*/ 0 w 2437"/>
                  <a:gd name="T29" fmla="*/ 1031 h 2214"/>
                  <a:gd name="T30" fmla="*/ 24 w 2437"/>
                  <a:gd name="T31" fmla="*/ 1236 h 2214"/>
                  <a:gd name="T32" fmla="*/ 96 w 2437"/>
                  <a:gd name="T33" fmla="*/ 1426 h 2214"/>
                  <a:gd name="T34" fmla="*/ 210 w 2437"/>
                  <a:gd name="T35" fmla="*/ 1599 h 2214"/>
                  <a:gd name="T36" fmla="*/ 363 w 2437"/>
                  <a:gd name="T37" fmla="*/ 1755 h 2214"/>
                  <a:gd name="T38" fmla="*/ 364 w 2437"/>
                  <a:gd name="T39" fmla="*/ 2214 h 2214"/>
                  <a:gd name="T40" fmla="*/ 913 w 2437"/>
                  <a:gd name="T41" fmla="*/ 2027 h 2214"/>
                  <a:gd name="T42" fmla="*/ 1089 w 2437"/>
                  <a:gd name="T43" fmla="*/ 2056 h 2214"/>
                  <a:gd name="T44" fmla="*/ 1270 w 2437"/>
                  <a:gd name="T45" fmla="*/ 2061 h 2214"/>
                  <a:gd name="T46" fmla="*/ 1298 w 2437"/>
                  <a:gd name="T47" fmla="*/ 1933 h 2214"/>
                  <a:gd name="T48" fmla="*/ 1292 w 2437"/>
                  <a:gd name="T49" fmla="*/ 1725 h 2214"/>
                  <a:gd name="T50" fmla="*/ 1341 w 2437"/>
                  <a:gd name="T51" fmla="*/ 1501 h 2214"/>
                  <a:gd name="T52" fmla="*/ 1442 w 2437"/>
                  <a:gd name="T53" fmla="*/ 1299 h 2214"/>
                  <a:gd name="T54" fmla="*/ 1589 w 2437"/>
                  <a:gd name="T55" fmla="*/ 1125 h 2214"/>
                  <a:gd name="T56" fmla="*/ 1775 w 2437"/>
                  <a:gd name="T57" fmla="*/ 987 h 2214"/>
                  <a:gd name="T58" fmla="*/ 1992 w 2437"/>
                  <a:gd name="T59" fmla="*/ 893 h 2214"/>
                  <a:gd name="T60" fmla="*/ 2235 w 2437"/>
                  <a:gd name="T61" fmla="*/ 847 h 2214"/>
                  <a:gd name="T62" fmla="*/ 1697 w 2437"/>
                  <a:gd name="T63" fmla="*/ 518 h 2214"/>
                  <a:gd name="T64" fmla="*/ 1769 w 2437"/>
                  <a:gd name="T65" fmla="*/ 548 h 2214"/>
                  <a:gd name="T66" fmla="*/ 1811 w 2437"/>
                  <a:gd name="T67" fmla="*/ 610 h 2214"/>
                  <a:gd name="T68" fmla="*/ 1818 w 2437"/>
                  <a:gd name="T69" fmla="*/ 696 h 2214"/>
                  <a:gd name="T70" fmla="*/ 1787 w 2437"/>
                  <a:gd name="T71" fmla="*/ 768 h 2214"/>
                  <a:gd name="T72" fmla="*/ 1725 w 2437"/>
                  <a:gd name="T73" fmla="*/ 809 h 2214"/>
                  <a:gd name="T74" fmla="*/ 1641 w 2437"/>
                  <a:gd name="T75" fmla="*/ 817 h 2214"/>
                  <a:gd name="T76" fmla="*/ 1565 w 2437"/>
                  <a:gd name="T77" fmla="*/ 791 h 2214"/>
                  <a:gd name="T78" fmla="*/ 1508 w 2437"/>
                  <a:gd name="T79" fmla="*/ 739 h 2214"/>
                  <a:gd name="T80" fmla="*/ 1486 w 2437"/>
                  <a:gd name="T81" fmla="*/ 667 h 2214"/>
                  <a:gd name="T82" fmla="*/ 1508 w 2437"/>
                  <a:gd name="T83" fmla="*/ 594 h 2214"/>
                  <a:gd name="T84" fmla="*/ 1565 w 2437"/>
                  <a:gd name="T85" fmla="*/ 543 h 2214"/>
                  <a:gd name="T86" fmla="*/ 1641 w 2437"/>
                  <a:gd name="T87" fmla="*/ 517 h 2214"/>
                  <a:gd name="T88" fmla="*/ 792 w 2437"/>
                  <a:gd name="T89" fmla="*/ 817 h 2214"/>
                  <a:gd name="T90" fmla="*/ 716 w 2437"/>
                  <a:gd name="T91" fmla="*/ 791 h 2214"/>
                  <a:gd name="T92" fmla="*/ 659 w 2437"/>
                  <a:gd name="T93" fmla="*/ 739 h 2214"/>
                  <a:gd name="T94" fmla="*/ 637 w 2437"/>
                  <a:gd name="T95" fmla="*/ 667 h 2214"/>
                  <a:gd name="T96" fmla="*/ 659 w 2437"/>
                  <a:gd name="T97" fmla="*/ 594 h 2214"/>
                  <a:gd name="T98" fmla="*/ 716 w 2437"/>
                  <a:gd name="T99" fmla="*/ 543 h 2214"/>
                  <a:gd name="T100" fmla="*/ 792 w 2437"/>
                  <a:gd name="T101" fmla="*/ 517 h 2214"/>
                  <a:gd name="T102" fmla="*/ 875 w 2437"/>
                  <a:gd name="T103" fmla="*/ 524 h 2214"/>
                  <a:gd name="T104" fmla="*/ 938 w 2437"/>
                  <a:gd name="T105" fmla="*/ 566 h 2214"/>
                  <a:gd name="T106" fmla="*/ 968 w 2437"/>
                  <a:gd name="T107" fmla="*/ 637 h 2214"/>
                  <a:gd name="T108" fmla="*/ 962 w 2437"/>
                  <a:gd name="T109" fmla="*/ 723 h 2214"/>
                  <a:gd name="T110" fmla="*/ 920 w 2437"/>
                  <a:gd name="T111" fmla="*/ 785 h 2214"/>
                  <a:gd name="T112" fmla="*/ 848 w 2437"/>
                  <a:gd name="T113" fmla="*/ 817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37" h="2214">
                    <a:moveTo>
                      <a:pt x="2320" y="844"/>
                    </a:moveTo>
                    <a:lnTo>
                      <a:pt x="2379" y="846"/>
                    </a:lnTo>
                    <a:lnTo>
                      <a:pt x="2437" y="851"/>
                    </a:lnTo>
                    <a:lnTo>
                      <a:pt x="2418" y="779"/>
                    </a:lnTo>
                    <a:lnTo>
                      <a:pt x="2393" y="708"/>
                    </a:lnTo>
                    <a:lnTo>
                      <a:pt x="2363" y="641"/>
                    </a:lnTo>
                    <a:lnTo>
                      <a:pt x="2327" y="575"/>
                    </a:lnTo>
                    <a:lnTo>
                      <a:pt x="2286" y="512"/>
                    </a:lnTo>
                    <a:lnTo>
                      <a:pt x="2239" y="452"/>
                    </a:lnTo>
                    <a:lnTo>
                      <a:pt x="2188" y="395"/>
                    </a:lnTo>
                    <a:lnTo>
                      <a:pt x="2133" y="341"/>
                    </a:lnTo>
                    <a:lnTo>
                      <a:pt x="2074" y="290"/>
                    </a:lnTo>
                    <a:lnTo>
                      <a:pt x="2010" y="242"/>
                    </a:lnTo>
                    <a:lnTo>
                      <a:pt x="1942" y="198"/>
                    </a:lnTo>
                    <a:lnTo>
                      <a:pt x="1871" y="158"/>
                    </a:lnTo>
                    <a:lnTo>
                      <a:pt x="1797" y="123"/>
                    </a:lnTo>
                    <a:lnTo>
                      <a:pt x="1721" y="91"/>
                    </a:lnTo>
                    <a:lnTo>
                      <a:pt x="1641" y="64"/>
                    </a:lnTo>
                    <a:lnTo>
                      <a:pt x="1560" y="42"/>
                    </a:lnTo>
                    <a:lnTo>
                      <a:pt x="1476" y="23"/>
                    </a:lnTo>
                    <a:lnTo>
                      <a:pt x="1390" y="11"/>
                    </a:lnTo>
                    <a:lnTo>
                      <a:pt x="1303" y="2"/>
                    </a:lnTo>
                    <a:lnTo>
                      <a:pt x="1213" y="0"/>
                    </a:lnTo>
                    <a:lnTo>
                      <a:pt x="1123" y="2"/>
                    </a:lnTo>
                    <a:lnTo>
                      <a:pt x="1035" y="11"/>
                    </a:lnTo>
                    <a:lnTo>
                      <a:pt x="948" y="24"/>
                    </a:lnTo>
                    <a:lnTo>
                      <a:pt x="864" y="43"/>
                    </a:lnTo>
                    <a:lnTo>
                      <a:pt x="783" y="66"/>
                    </a:lnTo>
                    <a:lnTo>
                      <a:pt x="704" y="94"/>
                    </a:lnTo>
                    <a:lnTo>
                      <a:pt x="627" y="127"/>
                    </a:lnTo>
                    <a:lnTo>
                      <a:pt x="555" y="164"/>
                    </a:lnTo>
                    <a:lnTo>
                      <a:pt x="485" y="205"/>
                    </a:lnTo>
                    <a:lnTo>
                      <a:pt x="419" y="250"/>
                    </a:lnTo>
                    <a:lnTo>
                      <a:pt x="357" y="299"/>
                    </a:lnTo>
                    <a:lnTo>
                      <a:pt x="299" y="351"/>
                    </a:lnTo>
                    <a:lnTo>
                      <a:pt x="245" y="407"/>
                    </a:lnTo>
                    <a:lnTo>
                      <a:pt x="196" y="466"/>
                    </a:lnTo>
                    <a:lnTo>
                      <a:pt x="152" y="528"/>
                    </a:lnTo>
                    <a:lnTo>
                      <a:pt x="114" y="593"/>
                    </a:lnTo>
                    <a:lnTo>
                      <a:pt x="79" y="660"/>
                    </a:lnTo>
                    <a:lnTo>
                      <a:pt x="51" y="730"/>
                    </a:lnTo>
                    <a:lnTo>
                      <a:pt x="29" y="803"/>
                    </a:lnTo>
                    <a:lnTo>
                      <a:pt x="14" y="877"/>
                    </a:lnTo>
                    <a:lnTo>
                      <a:pt x="3" y="953"/>
                    </a:lnTo>
                    <a:lnTo>
                      <a:pt x="0" y="1031"/>
                    </a:lnTo>
                    <a:lnTo>
                      <a:pt x="3" y="1101"/>
                    </a:lnTo>
                    <a:lnTo>
                      <a:pt x="11" y="1170"/>
                    </a:lnTo>
                    <a:lnTo>
                      <a:pt x="24" y="1236"/>
                    </a:lnTo>
                    <a:lnTo>
                      <a:pt x="43" y="1302"/>
                    </a:lnTo>
                    <a:lnTo>
                      <a:pt x="67" y="1364"/>
                    </a:lnTo>
                    <a:lnTo>
                      <a:pt x="96" y="1426"/>
                    </a:lnTo>
                    <a:lnTo>
                      <a:pt x="129" y="1485"/>
                    </a:lnTo>
                    <a:lnTo>
                      <a:pt x="167" y="1543"/>
                    </a:lnTo>
                    <a:lnTo>
                      <a:pt x="210" y="1599"/>
                    </a:lnTo>
                    <a:lnTo>
                      <a:pt x="257" y="1653"/>
                    </a:lnTo>
                    <a:lnTo>
                      <a:pt x="308" y="1705"/>
                    </a:lnTo>
                    <a:lnTo>
                      <a:pt x="363" y="1755"/>
                    </a:lnTo>
                    <a:lnTo>
                      <a:pt x="422" y="1803"/>
                    </a:lnTo>
                    <a:lnTo>
                      <a:pt x="486" y="1850"/>
                    </a:lnTo>
                    <a:lnTo>
                      <a:pt x="364" y="2214"/>
                    </a:lnTo>
                    <a:lnTo>
                      <a:pt x="788" y="2002"/>
                    </a:lnTo>
                    <a:lnTo>
                      <a:pt x="851" y="2014"/>
                    </a:lnTo>
                    <a:lnTo>
                      <a:pt x="913" y="2027"/>
                    </a:lnTo>
                    <a:lnTo>
                      <a:pt x="971" y="2038"/>
                    </a:lnTo>
                    <a:lnTo>
                      <a:pt x="1031" y="2047"/>
                    </a:lnTo>
                    <a:lnTo>
                      <a:pt x="1089" y="2056"/>
                    </a:lnTo>
                    <a:lnTo>
                      <a:pt x="1150" y="2061"/>
                    </a:lnTo>
                    <a:lnTo>
                      <a:pt x="1213" y="2062"/>
                    </a:lnTo>
                    <a:lnTo>
                      <a:pt x="1270" y="2061"/>
                    </a:lnTo>
                    <a:lnTo>
                      <a:pt x="1327" y="2058"/>
                    </a:lnTo>
                    <a:lnTo>
                      <a:pt x="1311" y="1996"/>
                    </a:lnTo>
                    <a:lnTo>
                      <a:pt x="1298" y="1933"/>
                    </a:lnTo>
                    <a:lnTo>
                      <a:pt x="1291" y="1869"/>
                    </a:lnTo>
                    <a:lnTo>
                      <a:pt x="1289" y="1804"/>
                    </a:lnTo>
                    <a:lnTo>
                      <a:pt x="1292" y="1725"/>
                    </a:lnTo>
                    <a:lnTo>
                      <a:pt x="1303" y="1647"/>
                    </a:lnTo>
                    <a:lnTo>
                      <a:pt x="1318" y="1573"/>
                    </a:lnTo>
                    <a:lnTo>
                      <a:pt x="1341" y="1501"/>
                    </a:lnTo>
                    <a:lnTo>
                      <a:pt x="1369" y="1430"/>
                    </a:lnTo>
                    <a:lnTo>
                      <a:pt x="1403" y="1362"/>
                    </a:lnTo>
                    <a:lnTo>
                      <a:pt x="1442" y="1299"/>
                    </a:lnTo>
                    <a:lnTo>
                      <a:pt x="1486" y="1237"/>
                    </a:lnTo>
                    <a:lnTo>
                      <a:pt x="1535" y="1179"/>
                    </a:lnTo>
                    <a:lnTo>
                      <a:pt x="1589" y="1125"/>
                    </a:lnTo>
                    <a:lnTo>
                      <a:pt x="1646" y="1075"/>
                    </a:lnTo>
                    <a:lnTo>
                      <a:pt x="1709" y="1029"/>
                    </a:lnTo>
                    <a:lnTo>
                      <a:pt x="1775" y="987"/>
                    </a:lnTo>
                    <a:lnTo>
                      <a:pt x="1843" y="951"/>
                    </a:lnTo>
                    <a:lnTo>
                      <a:pt x="1916" y="920"/>
                    </a:lnTo>
                    <a:lnTo>
                      <a:pt x="1992" y="893"/>
                    </a:lnTo>
                    <a:lnTo>
                      <a:pt x="2070" y="872"/>
                    </a:lnTo>
                    <a:lnTo>
                      <a:pt x="2152" y="856"/>
                    </a:lnTo>
                    <a:lnTo>
                      <a:pt x="2235" y="847"/>
                    </a:lnTo>
                    <a:lnTo>
                      <a:pt x="2320" y="844"/>
                    </a:lnTo>
                    <a:close/>
                    <a:moveTo>
                      <a:pt x="1668" y="516"/>
                    </a:moveTo>
                    <a:lnTo>
                      <a:pt x="1697" y="518"/>
                    </a:lnTo>
                    <a:lnTo>
                      <a:pt x="1725" y="524"/>
                    </a:lnTo>
                    <a:lnTo>
                      <a:pt x="1748" y="534"/>
                    </a:lnTo>
                    <a:lnTo>
                      <a:pt x="1769" y="548"/>
                    </a:lnTo>
                    <a:lnTo>
                      <a:pt x="1787" y="566"/>
                    </a:lnTo>
                    <a:lnTo>
                      <a:pt x="1801" y="586"/>
                    </a:lnTo>
                    <a:lnTo>
                      <a:pt x="1811" y="610"/>
                    </a:lnTo>
                    <a:lnTo>
                      <a:pt x="1818" y="637"/>
                    </a:lnTo>
                    <a:lnTo>
                      <a:pt x="1820" y="667"/>
                    </a:lnTo>
                    <a:lnTo>
                      <a:pt x="1818" y="696"/>
                    </a:lnTo>
                    <a:lnTo>
                      <a:pt x="1811" y="723"/>
                    </a:lnTo>
                    <a:lnTo>
                      <a:pt x="1801" y="746"/>
                    </a:lnTo>
                    <a:lnTo>
                      <a:pt x="1787" y="768"/>
                    </a:lnTo>
                    <a:lnTo>
                      <a:pt x="1769" y="785"/>
                    </a:lnTo>
                    <a:lnTo>
                      <a:pt x="1748" y="799"/>
                    </a:lnTo>
                    <a:lnTo>
                      <a:pt x="1725" y="809"/>
                    </a:lnTo>
                    <a:lnTo>
                      <a:pt x="1697" y="817"/>
                    </a:lnTo>
                    <a:lnTo>
                      <a:pt x="1668" y="819"/>
                    </a:lnTo>
                    <a:lnTo>
                      <a:pt x="1641" y="817"/>
                    </a:lnTo>
                    <a:lnTo>
                      <a:pt x="1614" y="811"/>
                    </a:lnTo>
                    <a:lnTo>
                      <a:pt x="1589" y="803"/>
                    </a:lnTo>
                    <a:lnTo>
                      <a:pt x="1565" y="791"/>
                    </a:lnTo>
                    <a:lnTo>
                      <a:pt x="1543" y="777"/>
                    </a:lnTo>
                    <a:lnTo>
                      <a:pt x="1523" y="759"/>
                    </a:lnTo>
                    <a:lnTo>
                      <a:pt x="1508" y="739"/>
                    </a:lnTo>
                    <a:lnTo>
                      <a:pt x="1496" y="718"/>
                    </a:lnTo>
                    <a:lnTo>
                      <a:pt x="1489" y="693"/>
                    </a:lnTo>
                    <a:lnTo>
                      <a:pt x="1486" y="667"/>
                    </a:lnTo>
                    <a:lnTo>
                      <a:pt x="1489" y="641"/>
                    </a:lnTo>
                    <a:lnTo>
                      <a:pt x="1496" y="616"/>
                    </a:lnTo>
                    <a:lnTo>
                      <a:pt x="1508" y="594"/>
                    </a:lnTo>
                    <a:lnTo>
                      <a:pt x="1523" y="574"/>
                    </a:lnTo>
                    <a:lnTo>
                      <a:pt x="1543" y="556"/>
                    </a:lnTo>
                    <a:lnTo>
                      <a:pt x="1565" y="543"/>
                    </a:lnTo>
                    <a:lnTo>
                      <a:pt x="1589" y="530"/>
                    </a:lnTo>
                    <a:lnTo>
                      <a:pt x="1614" y="522"/>
                    </a:lnTo>
                    <a:lnTo>
                      <a:pt x="1641" y="517"/>
                    </a:lnTo>
                    <a:lnTo>
                      <a:pt x="1668" y="516"/>
                    </a:lnTo>
                    <a:close/>
                    <a:moveTo>
                      <a:pt x="819" y="819"/>
                    </a:moveTo>
                    <a:lnTo>
                      <a:pt x="792" y="817"/>
                    </a:lnTo>
                    <a:lnTo>
                      <a:pt x="765" y="811"/>
                    </a:lnTo>
                    <a:lnTo>
                      <a:pt x="740" y="803"/>
                    </a:lnTo>
                    <a:lnTo>
                      <a:pt x="716" y="791"/>
                    </a:lnTo>
                    <a:lnTo>
                      <a:pt x="694" y="777"/>
                    </a:lnTo>
                    <a:lnTo>
                      <a:pt x="674" y="759"/>
                    </a:lnTo>
                    <a:lnTo>
                      <a:pt x="659" y="739"/>
                    </a:lnTo>
                    <a:lnTo>
                      <a:pt x="647" y="718"/>
                    </a:lnTo>
                    <a:lnTo>
                      <a:pt x="639" y="693"/>
                    </a:lnTo>
                    <a:lnTo>
                      <a:pt x="637" y="667"/>
                    </a:lnTo>
                    <a:lnTo>
                      <a:pt x="639" y="641"/>
                    </a:lnTo>
                    <a:lnTo>
                      <a:pt x="647" y="616"/>
                    </a:lnTo>
                    <a:lnTo>
                      <a:pt x="659" y="594"/>
                    </a:lnTo>
                    <a:lnTo>
                      <a:pt x="674" y="574"/>
                    </a:lnTo>
                    <a:lnTo>
                      <a:pt x="694" y="556"/>
                    </a:lnTo>
                    <a:lnTo>
                      <a:pt x="716" y="543"/>
                    </a:lnTo>
                    <a:lnTo>
                      <a:pt x="740" y="530"/>
                    </a:lnTo>
                    <a:lnTo>
                      <a:pt x="765" y="522"/>
                    </a:lnTo>
                    <a:lnTo>
                      <a:pt x="792" y="517"/>
                    </a:lnTo>
                    <a:lnTo>
                      <a:pt x="819" y="516"/>
                    </a:lnTo>
                    <a:lnTo>
                      <a:pt x="848" y="518"/>
                    </a:lnTo>
                    <a:lnTo>
                      <a:pt x="875" y="524"/>
                    </a:lnTo>
                    <a:lnTo>
                      <a:pt x="899" y="534"/>
                    </a:lnTo>
                    <a:lnTo>
                      <a:pt x="920" y="548"/>
                    </a:lnTo>
                    <a:lnTo>
                      <a:pt x="938" y="566"/>
                    </a:lnTo>
                    <a:lnTo>
                      <a:pt x="951" y="586"/>
                    </a:lnTo>
                    <a:lnTo>
                      <a:pt x="962" y="610"/>
                    </a:lnTo>
                    <a:lnTo>
                      <a:pt x="968" y="637"/>
                    </a:lnTo>
                    <a:lnTo>
                      <a:pt x="970" y="667"/>
                    </a:lnTo>
                    <a:lnTo>
                      <a:pt x="968" y="696"/>
                    </a:lnTo>
                    <a:lnTo>
                      <a:pt x="962" y="723"/>
                    </a:lnTo>
                    <a:lnTo>
                      <a:pt x="951" y="746"/>
                    </a:lnTo>
                    <a:lnTo>
                      <a:pt x="938" y="768"/>
                    </a:lnTo>
                    <a:lnTo>
                      <a:pt x="920" y="785"/>
                    </a:lnTo>
                    <a:lnTo>
                      <a:pt x="899" y="799"/>
                    </a:lnTo>
                    <a:lnTo>
                      <a:pt x="875" y="809"/>
                    </a:lnTo>
                    <a:lnTo>
                      <a:pt x="848" y="817"/>
                    </a:lnTo>
                    <a:lnTo>
                      <a:pt x="819" y="819"/>
                    </a:lnTo>
                    <a:close/>
                  </a:path>
                </a:pathLst>
              </a:custGeom>
              <a:grpFill/>
              <a:ln w="0">
                <a:noFill/>
                <a:prstDash val="solid"/>
                <a:round/>
              </a:ln>
            </p:spPr>
            <p:txBody>
              <a:bodyPr vert="horz" wrap="square" lIns="91440" tIns="45720" rIns="91440" bIns="45720" numCol="1" anchor="t" anchorCtr="0" compatLnSpc="1"/>
              <a:lstStyle/>
              <a:p>
                <a:endParaRPr lang="zh-CN" altLang="en-US" dirty="0">
                  <a:cs typeface="+mn-ea"/>
                  <a:sym typeface="+mn-lt"/>
                </a:endParaRPr>
              </a:p>
            </p:txBody>
          </p:sp>
          <p:sp>
            <p:nvSpPr>
              <p:cNvPr id="38" name="Freeform 7"/>
              <p:cNvSpPr>
                <a:spLocks noEditPoints="1"/>
              </p:cNvSpPr>
              <p:nvPr/>
            </p:nvSpPr>
            <p:spPr bwMode="auto">
              <a:xfrm>
                <a:off x="7038118" y="3344876"/>
                <a:ext cx="168905" cy="153929"/>
              </a:xfrm>
              <a:custGeom>
                <a:avLst/>
                <a:gdLst>
                  <a:gd name="T0" fmla="*/ 2049 w 2063"/>
                  <a:gd name="T1" fmla="*/ 744 h 1881"/>
                  <a:gd name="T2" fmla="*/ 1986 w 2063"/>
                  <a:gd name="T3" fmla="*/ 553 h 1881"/>
                  <a:gd name="T4" fmla="*/ 1874 w 2063"/>
                  <a:gd name="T5" fmla="*/ 382 h 1881"/>
                  <a:gd name="T6" fmla="*/ 1724 w 2063"/>
                  <a:gd name="T7" fmla="*/ 236 h 1881"/>
                  <a:gd name="T8" fmla="*/ 1542 w 2063"/>
                  <a:gd name="T9" fmla="*/ 120 h 1881"/>
                  <a:gd name="T10" fmla="*/ 1335 w 2063"/>
                  <a:gd name="T11" fmla="*/ 41 h 1881"/>
                  <a:gd name="T12" fmla="*/ 1110 w 2063"/>
                  <a:gd name="T13" fmla="*/ 2 h 1881"/>
                  <a:gd name="T14" fmla="*/ 863 w 2063"/>
                  <a:gd name="T15" fmla="*/ 12 h 1881"/>
                  <a:gd name="T16" fmla="*/ 627 w 2063"/>
                  <a:gd name="T17" fmla="*/ 69 h 1881"/>
                  <a:gd name="T18" fmla="*/ 420 w 2063"/>
                  <a:gd name="T19" fmla="*/ 170 h 1881"/>
                  <a:gd name="T20" fmla="*/ 246 w 2063"/>
                  <a:gd name="T21" fmla="*/ 307 h 1881"/>
                  <a:gd name="T22" fmla="*/ 115 w 2063"/>
                  <a:gd name="T23" fmla="*/ 476 h 1881"/>
                  <a:gd name="T24" fmla="*/ 30 w 2063"/>
                  <a:gd name="T25" fmla="*/ 669 h 1881"/>
                  <a:gd name="T26" fmla="*/ 0 w 2063"/>
                  <a:gd name="T27" fmla="*/ 880 h 1881"/>
                  <a:gd name="T28" fmla="*/ 30 w 2063"/>
                  <a:gd name="T29" fmla="*/ 1091 h 1881"/>
                  <a:gd name="T30" fmla="*/ 115 w 2063"/>
                  <a:gd name="T31" fmla="*/ 1284 h 1881"/>
                  <a:gd name="T32" fmla="*/ 246 w 2063"/>
                  <a:gd name="T33" fmla="*/ 1453 h 1881"/>
                  <a:gd name="T34" fmla="*/ 420 w 2063"/>
                  <a:gd name="T35" fmla="*/ 1590 h 1881"/>
                  <a:gd name="T36" fmla="*/ 627 w 2063"/>
                  <a:gd name="T37" fmla="*/ 1690 h 1881"/>
                  <a:gd name="T38" fmla="*/ 863 w 2063"/>
                  <a:gd name="T39" fmla="*/ 1749 h 1881"/>
                  <a:gd name="T40" fmla="*/ 1104 w 2063"/>
                  <a:gd name="T41" fmla="*/ 1756 h 1881"/>
                  <a:gd name="T42" fmla="*/ 1323 w 2063"/>
                  <a:gd name="T43" fmla="*/ 1717 h 1881"/>
                  <a:gd name="T44" fmla="*/ 1638 w 2063"/>
                  <a:gd name="T45" fmla="*/ 1578 h 1881"/>
                  <a:gd name="T46" fmla="*/ 1795 w 2063"/>
                  <a:gd name="T47" fmla="*/ 1442 h 1881"/>
                  <a:gd name="T48" fmla="*/ 1923 w 2063"/>
                  <a:gd name="T49" fmla="*/ 1290 h 1881"/>
                  <a:gd name="T50" fmla="*/ 2015 w 2063"/>
                  <a:gd name="T51" fmla="*/ 1123 h 1881"/>
                  <a:gd name="T52" fmla="*/ 2060 w 2063"/>
                  <a:gd name="T53" fmla="*/ 943 h 1881"/>
                  <a:gd name="T54" fmla="*/ 672 w 2063"/>
                  <a:gd name="T55" fmla="*/ 725 h 1881"/>
                  <a:gd name="T56" fmla="*/ 605 w 2063"/>
                  <a:gd name="T57" fmla="*/ 680 h 1881"/>
                  <a:gd name="T58" fmla="*/ 576 w 2063"/>
                  <a:gd name="T59" fmla="*/ 607 h 1881"/>
                  <a:gd name="T60" fmla="*/ 605 w 2063"/>
                  <a:gd name="T61" fmla="*/ 533 h 1881"/>
                  <a:gd name="T62" fmla="*/ 672 w 2063"/>
                  <a:gd name="T63" fmla="*/ 490 h 1881"/>
                  <a:gd name="T64" fmla="*/ 754 w 2063"/>
                  <a:gd name="T65" fmla="*/ 494 h 1881"/>
                  <a:gd name="T66" fmla="*/ 817 w 2063"/>
                  <a:gd name="T67" fmla="*/ 531 h 1881"/>
                  <a:gd name="T68" fmla="*/ 847 w 2063"/>
                  <a:gd name="T69" fmla="*/ 586 h 1881"/>
                  <a:gd name="T70" fmla="*/ 841 w 2063"/>
                  <a:gd name="T71" fmla="*/ 647 h 1881"/>
                  <a:gd name="T72" fmla="*/ 799 w 2063"/>
                  <a:gd name="T73" fmla="*/ 698 h 1881"/>
                  <a:gd name="T74" fmla="*/ 727 w 2063"/>
                  <a:gd name="T75" fmla="*/ 726 h 1881"/>
                  <a:gd name="T76" fmla="*/ 1340 w 2063"/>
                  <a:gd name="T77" fmla="*/ 725 h 1881"/>
                  <a:gd name="T78" fmla="*/ 1273 w 2063"/>
                  <a:gd name="T79" fmla="*/ 680 h 1881"/>
                  <a:gd name="T80" fmla="*/ 1244 w 2063"/>
                  <a:gd name="T81" fmla="*/ 607 h 1881"/>
                  <a:gd name="T82" fmla="*/ 1273 w 2063"/>
                  <a:gd name="T83" fmla="*/ 533 h 1881"/>
                  <a:gd name="T84" fmla="*/ 1340 w 2063"/>
                  <a:gd name="T85" fmla="*/ 490 h 1881"/>
                  <a:gd name="T86" fmla="*/ 1421 w 2063"/>
                  <a:gd name="T87" fmla="*/ 494 h 1881"/>
                  <a:gd name="T88" fmla="*/ 1484 w 2063"/>
                  <a:gd name="T89" fmla="*/ 531 h 1881"/>
                  <a:gd name="T90" fmla="*/ 1515 w 2063"/>
                  <a:gd name="T91" fmla="*/ 586 h 1881"/>
                  <a:gd name="T92" fmla="*/ 1508 w 2063"/>
                  <a:gd name="T93" fmla="*/ 647 h 1881"/>
                  <a:gd name="T94" fmla="*/ 1466 w 2063"/>
                  <a:gd name="T95" fmla="*/ 698 h 1881"/>
                  <a:gd name="T96" fmla="*/ 1394 w 2063"/>
                  <a:gd name="T97" fmla="*/ 726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63" h="1881">
                    <a:moveTo>
                      <a:pt x="2063" y="880"/>
                    </a:moveTo>
                    <a:lnTo>
                      <a:pt x="2060" y="811"/>
                    </a:lnTo>
                    <a:lnTo>
                      <a:pt x="2049" y="744"/>
                    </a:lnTo>
                    <a:lnTo>
                      <a:pt x="2034" y="678"/>
                    </a:lnTo>
                    <a:lnTo>
                      <a:pt x="2013" y="615"/>
                    </a:lnTo>
                    <a:lnTo>
                      <a:pt x="1986" y="553"/>
                    </a:lnTo>
                    <a:lnTo>
                      <a:pt x="1953" y="494"/>
                    </a:lnTo>
                    <a:lnTo>
                      <a:pt x="1917" y="437"/>
                    </a:lnTo>
                    <a:lnTo>
                      <a:pt x="1874" y="382"/>
                    </a:lnTo>
                    <a:lnTo>
                      <a:pt x="1828" y="330"/>
                    </a:lnTo>
                    <a:lnTo>
                      <a:pt x="1778" y="281"/>
                    </a:lnTo>
                    <a:lnTo>
                      <a:pt x="1724" y="236"/>
                    </a:lnTo>
                    <a:lnTo>
                      <a:pt x="1667" y="194"/>
                    </a:lnTo>
                    <a:lnTo>
                      <a:pt x="1606" y="155"/>
                    </a:lnTo>
                    <a:lnTo>
                      <a:pt x="1542" y="120"/>
                    </a:lnTo>
                    <a:lnTo>
                      <a:pt x="1475" y="90"/>
                    </a:lnTo>
                    <a:lnTo>
                      <a:pt x="1405" y="63"/>
                    </a:lnTo>
                    <a:lnTo>
                      <a:pt x="1335" y="41"/>
                    </a:lnTo>
                    <a:lnTo>
                      <a:pt x="1261" y="23"/>
                    </a:lnTo>
                    <a:lnTo>
                      <a:pt x="1186" y="11"/>
                    </a:lnTo>
                    <a:lnTo>
                      <a:pt x="1110" y="2"/>
                    </a:lnTo>
                    <a:lnTo>
                      <a:pt x="1033" y="0"/>
                    </a:lnTo>
                    <a:lnTo>
                      <a:pt x="946" y="3"/>
                    </a:lnTo>
                    <a:lnTo>
                      <a:pt x="863" y="12"/>
                    </a:lnTo>
                    <a:lnTo>
                      <a:pt x="781" y="25"/>
                    </a:lnTo>
                    <a:lnTo>
                      <a:pt x="703" y="45"/>
                    </a:lnTo>
                    <a:lnTo>
                      <a:pt x="627" y="69"/>
                    </a:lnTo>
                    <a:lnTo>
                      <a:pt x="554" y="98"/>
                    </a:lnTo>
                    <a:lnTo>
                      <a:pt x="486" y="132"/>
                    </a:lnTo>
                    <a:lnTo>
                      <a:pt x="420" y="170"/>
                    </a:lnTo>
                    <a:lnTo>
                      <a:pt x="357" y="213"/>
                    </a:lnTo>
                    <a:lnTo>
                      <a:pt x="300" y="258"/>
                    </a:lnTo>
                    <a:lnTo>
                      <a:pt x="246" y="307"/>
                    </a:lnTo>
                    <a:lnTo>
                      <a:pt x="197" y="361"/>
                    </a:lnTo>
                    <a:lnTo>
                      <a:pt x="153" y="417"/>
                    </a:lnTo>
                    <a:lnTo>
                      <a:pt x="115" y="476"/>
                    </a:lnTo>
                    <a:lnTo>
                      <a:pt x="80" y="538"/>
                    </a:lnTo>
                    <a:lnTo>
                      <a:pt x="52" y="602"/>
                    </a:lnTo>
                    <a:lnTo>
                      <a:pt x="30" y="669"/>
                    </a:lnTo>
                    <a:lnTo>
                      <a:pt x="14" y="737"/>
                    </a:lnTo>
                    <a:lnTo>
                      <a:pt x="4" y="808"/>
                    </a:lnTo>
                    <a:lnTo>
                      <a:pt x="0" y="880"/>
                    </a:lnTo>
                    <a:lnTo>
                      <a:pt x="4" y="952"/>
                    </a:lnTo>
                    <a:lnTo>
                      <a:pt x="14" y="1023"/>
                    </a:lnTo>
                    <a:lnTo>
                      <a:pt x="30" y="1091"/>
                    </a:lnTo>
                    <a:lnTo>
                      <a:pt x="52" y="1158"/>
                    </a:lnTo>
                    <a:lnTo>
                      <a:pt x="80" y="1223"/>
                    </a:lnTo>
                    <a:lnTo>
                      <a:pt x="115" y="1284"/>
                    </a:lnTo>
                    <a:lnTo>
                      <a:pt x="153" y="1343"/>
                    </a:lnTo>
                    <a:lnTo>
                      <a:pt x="197" y="1400"/>
                    </a:lnTo>
                    <a:lnTo>
                      <a:pt x="246" y="1453"/>
                    </a:lnTo>
                    <a:lnTo>
                      <a:pt x="300" y="1502"/>
                    </a:lnTo>
                    <a:lnTo>
                      <a:pt x="357" y="1548"/>
                    </a:lnTo>
                    <a:lnTo>
                      <a:pt x="420" y="1590"/>
                    </a:lnTo>
                    <a:lnTo>
                      <a:pt x="486" y="1628"/>
                    </a:lnTo>
                    <a:lnTo>
                      <a:pt x="554" y="1661"/>
                    </a:lnTo>
                    <a:lnTo>
                      <a:pt x="627" y="1690"/>
                    </a:lnTo>
                    <a:lnTo>
                      <a:pt x="703" y="1715"/>
                    </a:lnTo>
                    <a:lnTo>
                      <a:pt x="781" y="1734"/>
                    </a:lnTo>
                    <a:lnTo>
                      <a:pt x="863" y="1749"/>
                    </a:lnTo>
                    <a:lnTo>
                      <a:pt x="946" y="1757"/>
                    </a:lnTo>
                    <a:lnTo>
                      <a:pt x="1033" y="1760"/>
                    </a:lnTo>
                    <a:lnTo>
                      <a:pt x="1104" y="1756"/>
                    </a:lnTo>
                    <a:lnTo>
                      <a:pt x="1177" y="1748"/>
                    </a:lnTo>
                    <a:lnTo>
                      <a:pt x="1250" y="1733"/>
                    </a:lnTo>
                    <a:lnTo>
                      <a:pt x="1323" y="1717"/>
                    </a:lnTo>
                    <a:lnTo>
                      <a:pt x="1396" y="1699"/>
                    </a:lnTo>
                    <a:lnTo>
                      <a:pt x="1728" y="1881"/>
                    </a:lnTo>
                    <a:lnTo>
                      <a:pt x="1638" y="1578"/>
                    </a:lnTo>
                    <a:lnTo>
                      <a:pt x="1693" y="1535"/>
                    </a:lnTo>
                    <a:lnTo>
                      <a:pt x="1745" y="1489"/>
                    </a:lnTo>
                    <a:lnTo>
                      <a:pt x="1795" y="1442"/>
                    </a:lnTo>
                    <a:lnTo>
                      <a:pt x="1841" y="1393"/>
                    </a:lnTo>
                    <a:lnTo>
                      <a:pt x="1885" y="1342"/>
                    </a:lnTo>
                    <a:lnTo>
                      <a:pt x="1923" y="1290"/>
                    </a:lnTo>
                    <a:lnTo>
                      <a:pt x="1959" y="1236"/>
                    </a:lnTo>
                    <a:lnTo>
                      <a:pt x="1989" y="1180"/>
                    </a:lnTo>
                    <a:lnTo>
                      <a:pt x="2015" y="1123"/>
                    </a:lnTo>
                    <a:lnTo>
                      <a:pt x="2035" y="1063"/>
                    </a:lnTo>
                    <a:lnTo>
                      <a:pt x="2050" y="1004"/>
                    </a:lnTo>
                    <a:lnTo>
                      <a:pt x="2060" y="943"/>
                    </a:lnTo>
                    <a:lnTo>
                      <a:pt x="2063" y="880"/>
                    </a:lnTo>
                    <a:close/>
                    <a:moveTo>
                      <a:pt x="698" y="728"/>
                    </a:moveTo>
                    <a:lnTo>
                      <a:pt x="672" y="725"/>
                    </a:lnTo>
                    <a:lnTo>
                      <a:pt x="647" y="715"/>
                    </a:lnTo>
                    <a:lnTo>
                      <a:pt x="624" y="700"/>
                    </a:lnTo>
                    <a:lnTo>
                      <a:pt x="605" y="680"/>
                    </a:lnTo>
                    <a:lnTo>
                      <a:pt x="590" y="657"/>
                    </a:lnTo>
                    <a:lnTo>
                      <a:pt x="579" y="633"/>
                    </a:lnTo>
                    <a:lnTo>
                      <a:pt x="576" y="607"/>
                    </a:lnTo>
                    <a:lnTo>
                      <a:pt x="579" y="581"/>
                    </a:lnTo>
                    <a:lnTo>
                      <a:pt x="590" y="556"/>
                    </a:lnTo>
                    <a:lnTo>
                      <a:pt x="605" y="533"/>
                    </a:lnTo>
                    <a:lnTo>
                      <a:pt x="624" y="515"/>
                    </a:lnTo>
                    <a:lnTo>
                      <a:pt x="647" y="499"/>
                    </a:lnTo>
                    <a:lnTo>
                      <a:pt x="672" y="490"/>
                    </a:lnTo>
                    <a:lnTo>
                      <a:pt x="698" y="485"/>
                    </a:lnTo>
                    <a:lnTo>
                      <a:pt x="727" y="488"/>
                    </a:lnTo>
                    <a:lnTo>
                      <a:pt x="754" y="494"/>
                    </a:lnTo>
                    <a:lnTo>
                      <a:pt x="778" y="504"/>
                    </a:lnTo>
                    <a:lnTo>
                      <a:pt x="799" y="517"/>
                    </a:lnTo>
                    <a:lnTo>
                      <a:pt x="817" y="531"/>
                    </a:lnTo>
                    <a:lnTo>
                      <a:pt x="830" y="549"/>
                    </a:lnTo>
                    <a:lnTo>
                      <a:pt x="841" y="568"/>
                    </a:lnTo>
                    <a:lnTo>
                      <a:pt x="847" y="586"/>
                    </a:lnTo>
                    <a:lnTo>
                      <a:pt x="849" y="607"/>
                    </a:lnTo>
                    <a:lnTo>
                      <a:pt x="847" y="627"/>
                    </a:lnTo>
                    <a:lnTo>
                      <a:pt x="841" y="647"/>
                    </a:lnTo>
                    <a:lnTo>
                      <a:pt x="830" y="666"/>
                    </a:lnTo>
                    <a:lnTo>
                      <a:pt x="817" y="682"/>
                    </a:lnTo>
                    <a:lnTo>
                      <a:pt x="799" y="698"/>
                    </a:lnTo>
                    <a:lnTo>
                      <a:pt x="778" y="710"/>
                    </a:lnTo>
                    <a:lnTo>
                      <a:pt x="754" y="720"/>
                    </a:lnTo>
                    <a:lnTo>
                      <a:pt x="727" y="726"/>
                    </a:lnTo>
                    <a:lnTo>
                      <a:pt x="698" y="728"/>
                    </a:lnTo>
                    <a:close/>
                    <a:moveTo>
                      <a:pt x="1365" y="728"/>
                    </a:moveTo>
                    <a:lnTo>
                      <a:pt x="1340" y="725"/>
                    </a:lnTo>
                    <a:lnTo>
                      <a:pt x="1315" y="715"/>
                    </a:lnTo>
                    <a:lnTo>
                      <a:pt x="1292" y="700"/>
                    </a:lnTo>
                    <a:lnTo>
                      <a:pt x="1273" y="680"/>
                    </a:lnTo>
                    <a:lnTo>
                      <a:pt x="1258" y="657"/>
                    </a:lnTo>
                    <a:lnTo>
                      <a:pt x="1248" y="633"/>
                    </a:lnTo>
                    <a:lnTo>
                      <a:pt x="1244" y="607"/>
                    </a:lnTo>
                    <a:lnTo>
                      <a:pt x="1248" y="581"/>
                    </a:lnTo>
                    <a:lnTo>
                      <a:pt x="1258" y="556"/>
                    </a:lnTo>
                    <a:lnTo>
                      <a:pt x="1273" y="533"/>
                    </a:lnTo>
                    <a:lnTo>
                      <a:pt x="1292" y="515"/>
                    </a:lnTo>
                    <a:lnTo>
                      <a:pt x="1315" y="499"/>
                    </a:lnTo>
                    <a:lnTo>
                      <a:pt x="1340" y="490"/>
                    </a:lnTo>
                    <a:lnTo>
                      <a:pt x="1365" y="485"/>
                    </a:lnTo>
                    <a:lnTo>
                      <a:pt x="1394" y="488"/>
                    </a:lnTo>
                    <a:lnTo>
                      <a:pt x="1421" y="494"/>
                    </a:lnTo>
                    <a:lnTo>
                      <a:pt x="1445" y="504"/>
                    </a:lnTo>
                    <a:lnTo>
                      <a:pt x="1466" y="517"/>
                    </a:lnTo>
                    <a:lnTo>
                      <a:pt x="1484" y="531"/>
                    </a:lnTo>
                    <a:lnTo>
                      <a:pt x="1497" y="549"/>
                    </a:lnTo>
                    <a:lnTo>
                      <a:pt x="1508" y="568"/>
                    </a:lnTo>
                    <a:lnTo>
                      <a:pt x="1515" y="586"/>
                    </a:lnTo>
                    <a:lnTo>
                      <a:pt x="1517" y="607"/>
                    </a:lnTo>
                    <a:lnTo>
                      <a:pt x="1515" y="627"/>
                    </a:lnTo>
                    <a:lnTo>
                      <a:pt x="1508" y="647"/>
                    </a:lnTo>
                    <a:lnTo>
                      <a:pt x="1497" y="666"/>
                    </a:lnTo>
                    <a:lnTo>
                      <a:pt x="1484" y="682"/>
                    </a:lnTo>
                    <a:lnTo>
                      <a:pt x="1466" y="698"/>
                    </a:lnTo>
                    <a:lnTo>
                      <a:pt x="1445" y="710"/>
                    </a:lnTo>
                    <a:lnTo>
                      <a:pt x="1421" y="720"/>
                    </a:lnTo>
                    <a:lnTo>
                      <a:pt x="1394" y="726"/>
                    </a:lnTo>
                    <a:lnTo>
                      <a:pt x="1365" y="728"/>
                    </a:lnTo>
                    <a:close/>
                  </a:path>
                </a:pathLst>
              </a:custGeom>
              <a:grpFill/>
              <a:ln w="0">
                <a:noFill/>
                <a:prstDash val="solid"/>
                <a:round/>
              </a:ln>
            </p:spPr>
            <p:txBody>
              <a:bodyPr vert="horz" wrap="square" lIns="91440" tIns="45720" rIns="91440" bIns="45720" numCol="1" anchor="t" anchorCtr="0" compatLnSpc="1"/>
              <a:lstStyle/>
              <a:p>
                <a:endParaRPr lang="zh-CN" altLang="en-US" dirty="0">
                  <a:cs typeface="+mn-ea"/>
                  <a:sym typeface="+mn-lt"/>
                </a:endParaRPr>
              </a:p>
            </p:txBody>
          </p:sp>
        </p:grpSp>
      </p:grpSp>
      <p:sp>
        <p:nvSpPr>
          <p:cNvPr id="39" name="矩形 38"/>
          <p:cNvSpPr/>
          <p:nvPr/>
        </p:nvSpPr>
        <p:spPr>
          <a:xfrm>
            <a:off x="6028842" y="2293131"/>
            <a:ext cx="4012542" cy="867930"/>
          </a:xfrm>
          <a:prstGeom prst="rect">
            <a:avLst/>
          </a:prstGeom>
        </p:spPr>
        <p:txBody>
          <a:bodyPr wrap="square">
            <a:spAutoFit/>
          </a:bodyPr>
          <a:lstStyle/>
          <a:p>
            <a:pPr algn="r">
              <a:lnSpc>
                <a:spcPct val="120000"/>
              </a:lnSpc>
            </a:pPr>
            <a:r>
              <a:rPr lang="zh-CN" altLang="en-US" sz="1400" dirty="0">
                <a:solidFill>
                  <a:schemeClr val="tx1">
                    <a:lumMod val="85000"/>
                    <a:lumOff val="15000"/>
                  </a:schemeClr>
                </a:solidFill>
                <a:cs typeface="+mn-ea"/>
                <a:sym typeface="+mn-lt"/>
              </a:rPr>
              <a:t>单击此处编辑内容单击此处编辑内容单击此处编辑内容单击此处编辑内容单击此处编辑内容单击此处编辑内容单击此处编辑内容</a:t>
            </a:r>
            <a:endParaRPr lang="zh-CN" altLang="en-US" sz="1400" dirty="0">
              <a:solidFill>
                <a:schemeClr val="tx1">
                  <a:lumMod val="85000"/>
                  <a:lumOff val="15000"/>
                </a:schemeClr>
              </a:solidFill>
              <a:cs typeface="+mn-ea"/>
              <a:sym typeface="+mn-lt"/>
            </a:endParaRPr>
          </a:p>
        </p:txBody>
      </p:sp>
      <p:grpSp>
        <p:nvGrpSpPr>
          <p:cNvPr id="42" name="组合 41"/>
          <p:cNvGrpSpPr/>
          <p:nvPr/>
        </p:nvGrpSpPr>
        <p:grpSpPr>
          <a:xfrm>
            <a:off x="0" y="6271000"/>
            <a:ext cx="12192000" cy="612211"/>
            <a:chOff x="0" y="6271000"/>
            <a:chExt cx="12192000" cy="612211"/>
          </a:xfrm>
        </p:grpSpPr>
        <p:sp>
          <p:nvSpPr>
            <p:cNvPr id="43" name="矩形 42"/>
            <p:cNvSpPr/>
            <p:nvPr/>
          </p:nvSpPr>
          <p:spPr>
            <a:xfrm>
              <a:off x="0" y="6271000"/>
              <a:ext cx="12192000" cy="6122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文本框 43"/>
            <p:cNvSpPr txBox="1"/>
            <p:nvPr/>
          </p:nvSpPr>
          <p:spPr>
            <a:xfrm>
              <a:off x="4194835" y="6353774"/>
              <a:ext cx="3670300" cy="461665"/>
            </a:xfrm>
            <a:prstGeom prst="rect">
              <a:avLst/>
            </a:prstGeom>
            <a:noFill/>
          </p:spPr>
          <p:txBody>
            <a:bodyPr wrap="square" rtlCol="0">
              <a:spAutoFit/>
            </a:bodyPr>
            <a:lstStyle/>
            <a:p>
              <a:pPr algn="ctr"/>
              <a:r>
                <a:rPr lang="zh-CN" altLang="en-US" sz="2400" dirty="0">
                  <a:solidFill>
                    <a:schemeClr val="bg1"/>
                  </a:solidFill>
                  <a:cs typeface="+mn-ea"/>
                  <a:sym typeface="+mn-lt"/>
                </a:rPr>
                <a:t>点击此处编辑标题</a:t>
              </a:r>
              <a:endParaRPr lang="zh-CN" altLang="en-US" sz="2400" dirty="0">
                <a:solidFill>
                  <a:schemeClr val="bg1"/>
                </a:solidFill>
                <a:cs typeface="+mn-ea"/>
                <a:sym typeface="+mn-lt"/>
              </a:endParaRPr>
            </a:p>
          </p:txBody>
        </p:sp>
      </p:grpSp>
      <p:sp>
        <p:nvSpPr>
          <p:cNvPr id="2" name="矩形 1"/>
          <p:cNvSpPr/>
          <p:nvPr/>
        </p:nvSpPr>
        <p:spPr>
          <a:xfrm>
            <a:off x="1391010" y="1000623"/>
            <a:ext cx="4107976" cy="2075334"/>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矩形 44"/>
          <p:cNvSpPr/>
          <p:nvPr/>
        </p:nvSpPr>
        <p:spPr>
          <a:xfrm>
            <a:off x="1391010" y="3561384"/>
            <a:ext cx="4107976" cy="2075334"/>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p:cNvSpPr/>
          <p:nvPr/>
        </p:nvSpPr>
        <p:spPr>
          <a:xfrm>
            <a:off x="6028842" y="3561383"/>
            <a:ext cx="4107976" cy="2075334"/>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1000"/>
                                        <p:tgtEl>
                                          <p:spTgt spid="31"/>
                                        </p:tgtEl>
                                      </p:cBhvr>
                                    </p:animEffect>
                                    <p:anim calcmode="lin" valueType="num">
                                      <p:cBhvr>
                                        <p:cTn id="14" dur="1000" fill="hold"/>
                                        <p:tgtEl>
                                          <p:spTgt spid="31"/>
                                        </p:tgtEl>
                                        <p:attrNameLst>
                                          <p:attrName>ppt_x</p:attrName>
                                        </p:attrNameLst>
                                      </p:cBhvr>
                                      <p:tavLst>
                                        <p:tav tm="0">
                                          <p:val>
                                            <p:strVal val="#ppt_x"/>
                                          </p:val>
                                        </p:tav>
                                        <p:tav tm="100000">
                                          <p:val>
                                            <p:strVal val="#ppt_x"/>
                                          </p:val>
                                        </p:tav>
                                      </p:tavLst>
                                    </p:anim>
                                    <p:anim calcmode="lin" valueType="num">
                                      <p:cBhvr>
                                        <p:cTn id="15" dur="1000" fill="hold"/>
                                        <p:tgtEl>
                                          <p:spTgt spid="3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1000"/>
                                        <p:tgtEl>
                                          <p:spTgt spid="34"/>
                                        </p:tgtEl>
                                      </p:cBhvr>
                                    </p:animEffect>
                                    <p:anim calcmode="lin" valueType="num">
                                      <p:cBhvr>
                                        <p:cTn id="20" dur="1000" fill="hold"/>
                                        <p:tgtEl>
                                          <p:spTgt spid="34"/>
                                        </p:tgtEl>
                                        <p:attrNameLst>
                                          <p:attrName>ppt_x</p:attrName>
                                        </p:attrNameLst>
                                      </p:cBhvr>
                                      <p:tavLst>
                                        <p:tav tm="0">
                                          <p:val>
                                            <p:strVal val="#ppt_x"/>
                                          </p:val>
                                        </p:tav>
                                        <p:tav tm="100000">
                                          <p:val>
                                            <p:strVal val="#ppt_x"/>
                                          </p:val>
                                        </p:tav>
                                      </p:tavLst>
                                    </p:anim>
                                    <p:anim calcmode="lin" valueType="num">
                                      <p:cBhvr>
                                        <p:cTn id="21" dur="1000" fill="hold"/>
                                        <p:tgtEl>
                                          <p:spTgt spid="34"/>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6" presetClass="entr" presetSubtype="32"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circle(out)">
                                      <p:cBhvr>
                                        <p:cTn id="25" dur="1000"/>
                                        <p:tgtEl>
                                          <p:spTgt spid="27"/>
                                        </p:tgtEl>
                                      </p:cBhvr>
                                    </p:animEffect>
                                  </p:childTnLst>
                                </p:cTn>
                              </p:par>
                            </p:childTnLst>
                          </p:cTn>
                        </p:par>
                        <p:par>
                          <p:cTn id="26" fill="hold">
                            <p:stCondLst>
                              <p:cond delay="4000"/>
                            </p:stCondLst>
                            <p:childTnLst>
                              <p:par>
                                <p:cTn id="27" presetID="42" presetClass="entr" presetSubtype="0" fill="hold" grpId="0" nodeType="after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fade">
                                      <p:cBhvr>
                                        <p:cTn id="29" dur="1000"/>
                                        <p:tgtEl>
                                          <p:spTgt spid="39"/>
                                        </p:tgtEl>
                                      </p:cBhvr>
                                    </p:animEffect>
                                    <p:anim calcmode="lin" valueType="num">
                                      <p:cBhvr>
                                        <p:cTn id="30" dur="1000" fill="hold"/>
                                        <p:tgtEl>
                                          <p:spTgt spid="39"/>
                                        </p:tgtEl>
                                        <p:attrNameLst>
                                          <p:attrName>ppt_x</p:attrName>
                                        </p:attrNameLst>
                                      </p:cBhvr>
                                      <p:tavLst>
                                        <p:tav tm="0">
                                          <p:val>
                                            <p:strVal val="#ppt_x"/>
                                          </p:val>
                                        </p:tav>
                                        <p:tav tm="100000">
                                          <p:val>
                                            <p:strVal val="#ppt_x"/>
                                          </p:val>
                                        </p:tav>
                                      </p:tavLst>
                                    </p:anim>
                                    <p:anim calcmode="lin" valueType="num">
                                      <p:cBhvr>
                                        <p:cTn id="31"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7"/>
          <p:cNvGrpSpPr/>
          <p:nvPr/>
        </p:nvGrpSpPr>
        <p:grpSpPr>
          <a:xfrm>
            <a:off x="5842891" y="748644"/>
            <a:ext cx="2391581" cy="1363527"/>
            <a:chOff x="2324103" y="1581151"/>
            <a:chExt cx="2105022" cy="1200149"/>
          </a:xfrm>
        </p:grpSpPr>
        <p:sp>
          <p:nvSpPr>
            <p:cNvPr id="7" name="Right Arrow 5"/>
            <p:cNvSpPr/>
            <p:nvPr/>
          </p:nvSpPr>
          <p:spPr>
            <a:xfrm>
              <a:off x="2781300" y="1581151"/>
              <a:ext cx="1647825" cy="1050466"/>
            </a:xfrm>
            <a:prstGeom prst="rightArrow">
              <a:avLst>
                <a:gd name="adj1" fmla="val 74773"/>
                <a:gd name="adj2" fmla="val 58284"/>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sp>
          <p:nvSpPr>
            <p:cNvPr id="8" name="Parallelogram 4"/>
            <p:cNvSpPr/>
            <p:nvPr/>
          </p:nvSpPr>
          <p:spPr>
            <a:xfrm rot="5400000" flipH="1" flipV="1">
              <a:off x="2535883" y="1964383"/>
              <a:ext cx="1062334" cy="571500"/>
            </a:xfrm>
            <a:prstGeom prst="parallelogram">
              <a:avLst>
                <a:gd name="adj" fmla="val 63243"/>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sp>
          <p:nvSpPr>
            <p:cNvPr id="9" name="Trapezoid 3"/>
            <p:cNvSpPr/>
            <p:nvPr/>
          </p:nvSpPr>
          <p:spPr>
            <a:xfrm rot="16200000">
              <a:off x="2491109" y="1918968"/>
              <a:ext cx="694687" cy="1028700"/>
            </a:xfrm>
            <a:prstGeom prst="trapezoid">
              <a:avLst>
                <a:gd name="adj" fmla="val 8698"/>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3200" dirty="0">
                  <a:cs typeface="+mn-ea"/>
                  <a:sym typeface="+mn-lt"/>
                </a:rPr>
                <a:t>01</a:t>
              </a:r>
              <a:endParaRPr lang="en-US" sz="3200" dirty="0">
                <a:cs typeface="+mn-ea"/>
                <a:sym typeface="+mn-lt"/>
              </a:endParaRPr>
            </a:p>
          </p:txBody>
        </p:sp>
      </p:grpSp>
      <p:grpSp>
        <p:nvGrpSpPr>
          <p:cNvPr id="10" name="Group 21"/>
          <p:cNvGrpSpPr/>
          <p:nvPr/>
        </p:nvGrpSpPr>
        <p:grpSpPr>
          <a:xfrm flipH="1">
            <a:off x="4012120" y="2012868"/>
            <a:ext cx="2391581" cy="1363527"/>
            <a:chOff x="2324103" y="1581151"/>
            <a:chExt cx="2105022" cy="1200149"/>
          </a:xfrm>
        </p:grpSpPr>
        <p:sp>
          <p:nvSpPr>
            <p:cNvPr id="11" name="Right Arrow 22"/>
            <p:cNvSpPr/>
            <p:nvPr/>
          </p:nvSpPr>
          <p:spPr>
            <a:xfrm>
              <a:off x="2781300" y="1581151"/>
              <a:ext cx="1647825" cy="1050466"/>
            </a:xfrm>
            <a:prstGeom prst="rightArrow">
              <a:avLst>
                <a:gd name="adj1" fmla="val 74773"/>
                <a:gd name="adj2" fmla="val 5828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sp>
          <p:nvSpPr>
            <p:cNvPr id="12" name="Parallelogram 23"/>
            <p:cNvSpPr/>
            <p:nvPr/>
          </p:nvSpPr>
          <p:spPr>
            <a:xfrm rot="5400000" flipH="1" flipV="1">
              <a:off x="2535883" y="1964383"/>
              <a:ext cx="1062334" cy="571500"/>
            </a:xfrm>
            <a:prstGeom prst="parallelogram">
              <a:avLst>
                <a:gd name="adj" fmla="val 63243"/>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sp>
          <p:nvSpPr>
            <p:cNvPr id="13" name="Trapezoid 24"/>
            <p:cNvSpPr/>
            <p:nvPr/>
          </p:nvSpPr>
          <p:spPr>
            <a:xfrm rot="16200000">
              <a:off x="2491109" y="1918968"/>
              <a:ext cx="694687" cy="1028700"/>
            </a:xfrm>
            <a:prstGeom prst="trapezoid">
              <a:avLst>
                <a:gd name="adj" fmla="val 8698"/>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3200" dirty="0">
                  <a:cs typeface="+mn-ea"/>
                  <a:sym typeface="+mn-lt"/>
                </a:rPr>
                <a:t>02</a:t>
              </a:r>
              <a:endParaRPr lang="en-US" sz="3200" dirty="0">
                <a:cs typeface="+mn-ea"/>
                <a:sym typeface="+mn-lt"/>
              </a:endParaRPr>
            </a:p>
          </p:txBody>
        </p:sp>
      </p:grpSp>
      <p:grpSp>
        <p:nvGrpSpPr>
          <p:cNvPr id="14" name="Group 27"/>
          <p:cNvGrpSpPr/>
          <p:nvPr/>
        </p:nvGrpSpPr>
        <p:grpSpPr>
          <a:xfrm>
            <a:off x="5842891" y="3277092"/>
            <a:ext cx="2391581" cy="1363527"/>
            <a:chOff x="2324103" y="1581151"/>
            <a:chExt cx="2105022" cy="1200149"/>
          </a:xfrm>
        </p:grpSpPr>
        <p:sp>
          <p:nvSpPr>
            <p:cNvPr id="15" name="Right Arrow 32"/>
            <p:cNvSpPr/>
            <p:nvPr/>
          </p:nvSpPr>
          <p:spPr>
            <a:xfrm>
              <a:off x="2781300" y="1581151"/>
              <a:ext cx="1647825" cy="1050466"/>
            </a:xfrm>
            <a:prstGeom prst="rightArrow">
              <a:avLst>
                <a:gd name="adj1" fmla="val 74773"/>
                <a:gd name="adj2" fmla="val 58284"/>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sp>
          <p:nvSpPr>
            <p:cNvPr id="16" name="Parallelogram 33"/>
            <p:cNvSpPr/>
            <p:nvPr/>
          </p:nvSpPr>
          <p:spPr>
            <a:xfrm rot="5400000" flipH="1" flipV="1">
              <a:off x="2535883" y="1964383"/>
              <a:ext cx="1062334" cy="571500"/>
            </a:xfrm>
            <a:prstGeom prst="parallelogram">
              <a:avLst>
                <a:gd name="adj" fmla="val 63243"/>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sp>
          <p:nvSpPr>
            <p:cNvPr id="17" name="Trapezoid 34"/>
            <p:cNvSpPr/>
            <p:nvPr/>
          </p:nvSpPr>
          <p:spPr>
            <a:xfrm rot="16200000">
              <a:off x="2491109" y="1918968"/>
              <a:ext cx="694687" cy="1028700"/>
            </a:xfrm>
            <a:prstGeom prst="trapezoid">
              <a:avLst>
                <a:gd name="adj" fmla="val 8698"/>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3200" dirty="0">
                  <a:cs typeface="+mn-ea"/>
                  <a:sym typeface="+mn-lt"/>
                </a:rPr>
                <a:t>03</a:t>
              </a:r>
              <a:endParaRPr lang="en-US" sz="3200" dirty="0">
                <a:cs typeface="+mn-ea"/>
                <a:sym typeface="+mn-lt"/>
              </a:endParaRPr>
            </a:p>
          </p:txBody>
        </p:sp>
      </p:grpSp>
      <p:grpSp>
        <p:nvGrpSpPr>
          <p:cNvPr id="18" name="Group 28"/>
          <p:cNvGrpSpPr/>
          <p:nvPr/>
        </p:nvGrpSpPr>
        <p:grpSpPr>
          <a:xfrm flipH="1">
            <a:off x="4012120" y="4541317"/>
            <a:ext cx="2391581" cy="1363527"/>
            <a:chOff x="2324103" y="1581151"/>
            <a:chExt cx="2105022" cy="1200149"/>
          </a:xfrm>
        </p:grpSpPr>
        <p:sp>
          <p:nvSpPr>
            <p:cNvPr id="19" name="Right Arrow 29"/>
            <p:cNvSpPr/>
            <p:nvPr/>
          </p:nvSpPr>
          <p:spPr>
            <a:xfrm>
              <a:off x="2781300" y="1581151"/>
              <a:ext cx="1647825" cy="1050466"/>
            </a:xfrm>
            <a:prstGeom prst="rightArrow">
              <a:avLst>
                <a:gd name="adj1" fmla="val 74773"/>
                <a:gd name="adj2" fmla="val 5828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sp>
          <p:nvSpPr>
            <p:cNvPr id="20" name="Parallelogram 30"/>
            <p:cNvSpPr/>
            <p:nvPr/>
          </p:nvSpPr>
          <p:spPr>
            <a:xfrm rot="5400000" flipH="1" flipV="1">
              <a:off x="2535883" y="1964383"/>
              <a:ext cx="1062334" cy="571500"/>
            </a:xfrm>
            <a:prstGeom prst="parallelogram">
              <a:avLst>
                <a:gd name="adj" fmla="val 63243"/>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sp>
          <p:nvSpPr>
            <p:cNvPr id="21" name="Trapezoid 31"/>
            <p:cNvSpPr/>
            <p:nvPr/>
          </p:nvSpPr>
          <p:spPr>
            <a:xfrm rot="16200000">
              <a:off x="2491109" y="1918968"/>
              <a:ext cx="694687" cy="1028700"/>
            </a:xfrm>
            <a:prstGeom prst="trapezoid">
              <a:avLst>
                <a:gd name="adj" fmla="val 8698"/>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3200" dirty="0">
                  <a:cs typeface="+mn-ea"/>
                  <a:sym typeface="+mn-lt"/>
                </a:rPr>
                <a:t>04</a:t>
              </a:r>
              <a:endParaRPr lang="en-US" sz="3200" dirty="0">
                <a:cs typeface="+mn-ea"/>
                <a:sym typeface="+mn-lt"/>
              </a:endParaRPr>
            </a:p>
          </p:txBody>
        </p:sp>
      </p:grpSp>
      <p:sp>
        <p:nvSpPr>
          <p:cNvPr id="22" name="Freeform 157"/>
          <p:cNvSpPr>
            <a:spLocks noEditPoints="1"/>
          </p:cNvSpPr>
          <p:nvPr/>
        </p:nvSpPr>
        <p:spPr bwMode="auto">
          <a:xfrm>
            <a:off x="7280651" y="1089335"/>
            <a:ext cx="458719" cy="508000"/>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cs typeface="+mn-ea"/>
              <a:sym typeface="+mn-lt"/>
            </a:endParaRPr>
          </a:p>
        </p:txBody>
      </p:sp>
      <p:sp>
        <p:nvSpPr>
          <p:cNvPr id="23" name="Freeform 69"/>
          <p:cNvSpPr>
            <a:spLocks noEditPoints="1"/>
          </p:cNvSpPr>
          <p:nvPr/>
        </p:nvSpPr>
        <p:spPr bwMode="auto">
          <a:xfrm>
            <a:off x="4471193" y="2383631"/>
            <a:ext cx="472196" cy="475973"/>
          </a:xfrm>
          <a:custGeom>
            <a:avLst/>
            <a:gdLst/>
            <a:ahLst/>
            <a:cxnLst>
              <a:cxn ang="0">
                <a:pos x="29" y="58"/>
              </a:cxn>
              <a:cxn ang="0">
                <a:pos x="6" y="47"/>
              </a:cxn>
              <a:cxn ang="0">
                <a:pos x="7" y="46"/>
              </a:cxn>
              <a:cxn ang="0">
                <a:pos x="12" y="40"/>
              </a:cxn>
              <a:cxn ang="0">
                <a:pos x="13" y="40"/>
              </a:cxn>
              <a:cxn ang="0">
                <a:pos x="14" y="41"/>
              </a:cxn>
              <a:cxn ang="0">
                <a:pos x="29" y="48"/>
              </a:cxn>
              <a:cxn ang="0">
                <a:pos x="48" y="29"/>
              </a:cxn>
              <a:cxn ang="0">
                <a:pos x="29" y="9"/>
              </a:cxn>
              <a:cxn ang="0">
                <a:pos x="16" y="14"/>
              </a:cxn>
              <a:cxn ang="0">
                <a:pos x="21" y="20"/>
              </a:cxn>
              <a:cxn ang="0">
                <a:pos x="21" y="22"/>
              </a:cxn>
              <a:cxn ang="0">
                <a:pos x="19" y="24"/>
              </a:cxn>
              <a:cxn ang="0">
                <a:pos x="2" y="24"/>
              </a:cxn>
              <a:cxn ang="0">
                <a:pos x="0" y="21"/>
              </a:cxn>
              <a:cxn ang="0">
                <a:pos x="0" y="4"/>
              </a:cxn>
              <a:cxn ang="0">
                <a:pos x="1" y="2"/>
              </a:cxn>
              <a:cxn ang="0">
                <a:pos x="4" y="3"/>
              </a:cxn>
              <a:cxn ang="0">
                <a:pos x="9" y="8"/>
              </a:cxn>
              <a:cxn ang="0">
                <a:pos x="29" y="0"/>
              </a:cxn>
              <a:cxn ang="0">
                <a:pos x="58" y="29"/>
              </a:cxn>
              <a:cxn ang="0">
                <a:pos x="29" y="58"/>
              </a:cxn>
              <a:cxn ang="0">
                <a:pos x="34" y="35"/>
              </a:cxn>
              <a:cxn ang="0">
                <a:pos x="33" y="36"/>
              </a:cxn>
              <a:cxn ang="0">
                <a:pos x="20" y="36"/>
              </a:cxn>
              <a:cxn ang="0">
                <a:pos x="19" y="35"/>
              </a:cxn>
              <a:cxn ang="0">
                <a:pos x="19" y="32"/>
              </a:cxn>
              <a:cxn ang="0">
                <a:pos x="20" y="31"/>
              </a:cxn>
              <a:cxn ang="0">
                <a:pos x="29" y="31"/>
              </a:cxn>
              <a:cxn ang="0">
                <a:pos x="29" y="18"/>
              </a:cxn>
              <a:cxn ang="0">
                <a:pos x="30" y="17"/>
              </a:cxn>
              <a:cxn ang="0">
                <a:pos x="33" y="17"/>
              </a:cxn>
              <a:cxn ang="0">
                <a:pos x="34" y="18"/>
              </a:cxn>
              <a:cxn ang="0">
                <a:pos x="34" y="35"/>
              </a:cxn>
            </a:cxnLst>
            <a:rect l="0" t="0" r="r" b="b"/>
            <a:pathLst>
              <a:path w="58" h="58">
                <a:moveTo>
                  <a:pt x="29" y="58"/>
                </a:moveTo>
                <a:cubicBezTo>
                  <a:pt x="20" y="58"/>
                  <a:pt x="12" y="54"/>
                  <a:pt x="6" y="47"/>
                </a:cubicBezTo>
                <a:cubicBezTo>
                  <a:pt x="6" y="47"/>
                  <a:pt x="6" y="46"/>
                  <a:pt x="7" y="46"/>
                </a:cubicBezTo>
                <a:cubicBezTo>
                  <a:pt x="12" y="40"/>
                  <a:pt x="12" y="40"/>
                  <a:pt x="12" y="40"/>
                </a:cubicBezTo>
                <a:cubicBezTo>
                  <a:pt x="12" y="40"/>
                  <a:pt x="12" y="40"/>
                  <a:pt x="13" y="40"/>
                </a:cubicBezTo>
                <a:cubicBezTo>
                  <a:pt x="13" y="40"/>
                  <a:pt x="13" y="40"/>
                  <a:pt x="14" y="41"/>
                </a:cubicBezTo>
                <a:cubicBezTo>
                  <a:pt x="17" y="45"/>
                  <a:pt x="23" y="48"/>
                  <a:pt x="29" y="48"/>
                </a:cubicBezTo>
                <a:cubicBezTo>
                  <a:pt x="40" y="48"/>
                  <a:pt x="48" y="39"/>
                  <a:pt x="48" y="29"/>
                </a:cubicBezTo>
                <a:cubicBezTo>
                  <a:pt x="48" y="18"/>
                  <a:pt x="40" y="9"/>
                  <a:pt x="29" y="9"/>
                </a:cubicBezTo>
                <a:cubicBezTo>
                  <a:pt x="24" y="9"/>
                  <a:pt x="19" y="11"/>
                  <a:pt x="16" y="14"/>
                </a:cubicBezTo>
                <a:cubicBezTo>
                  <a:pt x="21" y="20"/>
                  <a:pt x="21" y="20"/>
                  <a:pt x="21" y="20"/>
                </a:cubicBezTo>
                <a:cubicBezTo>
                  <a:pt x="22" y="20"/>
                  <a:pt x="22" y="21"/>
                  <a:pt x="21" y="22"/>
                </a:cubicBezTo>
                <a:cubicBezTo>
                  <a:pt x="21" y="23"/>
                  <a:pt x="20" y="24"/>
                  <a:pt x="19" y="24"/>
                </a:cubicBezTo>
                <a:cubicBezTo>
                  <a:pt x="2" y="24"/>
                  <a:pt x="2" y="24"/>
                  <a:pt x="2" y="24"/>
                </a:cubicBezTo>
                <a:cubicBezTo>
                  <a:pt x="1" y="24"/>
                  <a:pt x="0" y="23"/>
                  <a:pt x="0" y="21"/>
                </a:cubicBezTo>
                <a:cubicBezTo>
                  <a:pt x="0" y="4"/>
                  <a:pt x="0" y="4"/>
                  <a:pt x="0" y="4"/>
                </a:cubicBezTo>
                <a:cubicBezTo>
                  <a:pt x="0" y="3"/>
                  <a:pt x="0" y="3"/>
                  <a:pt x="1" y="2"/>
                </a:cubicBezTo>
                <a:cubicBezTo>
                  <a:pt x="2" y="2"/>
                  <a:pt x="3" y="2"/>
                  <a:pt x="4" y="3"/>
                </a:cubicBezTo>
                <a:cubicBezTo>
                  <a:pt x="9" y="8"/>
                  <a:pt x="9" y="8"/>
                  <a:pt x="9" y="8"/>
                </a:cubicBezTo>
                <a:cubicBezTo>
                  <a:pt x="14" y="3"/>
                  <a:pt x="21" y="0"/>
                  <a:pt x="29" y="0"/>
                </a:cubicBezTo>
                <a:cubicBezTo>
                  <a:pt x="45" y="0"/>
                  <a:pt x="58" y="13"/>
                  <a:pt x="58" y="29"/>
                </a:cubicBezTo>
                <a:cubicBezTo>
                  <a:pt x="58" y="45"/>
                  <a:pt x="45" y="58"/>
                  <a:pt x="29" y="58"/>
                </a:cubicBezTo>
                <a:close/>
                <a:moveTo>
                  <a:pt x="34" y="35"/>
                </a:moveTo>
                <a:cubicBezTo>
                  <a:pt x="34" y="35"/>
                  <a:pt x="33" y="36"/>
                  <a:pt x="33" y="36"/>
                </a:cubicBezTo>
                <a:cubicBezTo>
                  <a:pt x="20" y="36"/>
                  <a:pt x="20" y="36"/>
                  <a:pt x="20" y="36"/>
                </a:cubicBezTo>
                <a:cubicBezTo>
                  <a:pt x="20" y="36"/>
                  <a:pt x="19" y="35"/>
                  <a:pt x="19" y="35"/>
                </a:cubicBezTo>
                <a:cubicBezTo>
                  <a:pt x="19" y="32"/>
                  <a:pt x="19" y="32"/>
                  <a:pt x="19" y="32"/>
                </a:cubicBezTo>
                <a:cubicBezTo>
                  <a:pt x="19" y="32"/>
                  <a:pt x="20" y="31"/>
                  <a:pt x="20" y="31"/>
                </a:cubicBezTo>
                <a:cubicBezTo>
                  <a:pt x="29" y="31"/>
                  <a:pt x="29" y="31"/>
                  <a:pt x="29" y="31"/>
                </a:cubicBezTo>
                <a:cubicBezTo>
                  <a:pt x="29" y="18"/>
                  <a:pt x="29" y="18"/>
                  <a:pt x="29" y="18"/>
                </a:cubicBezTo>
                <a:cubicBezTo>
                  <a:pt x="29" y="17"/>
                  <a:pt x="29" y="17"/>
                  <a:pt x="30" y="17"/>
                </a:cubicBezTo>
                <a:cubicBezTo>
                  <a:pt x="33" y="17"/>
                  <a:pt x="33" y="17"/>
                  <a:pt x="33" y="17"/>
                </a:cubicBezTo>
                <a:cubicBezTo>
                  <a:pt x="33" y="17"/>
                  <a:pt x="34" y="17"/>
                  <a:pt x="34" y="18"/>
                </a:cubicBezTo>
                <a:lnTo>
                  <a:pt x="34" y="35"/>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cs typeface="+mn-ea"/>
              <a:sym typeface="+mn-lt"/>
            </a:endParaRPr>
          </a:p>
        </p:txBody>
      </p:sp>
      <p:grpSp>
        <p:nvGrpSpPr>
          <p:cNvPr id="24" name="Group 38"/>
          <p:cNvGrpSpPr/>
          <p:nvPr/>
        </p:nvGrpSpPr>
        <p:grpSpPr>
          <a:xfrm>
            <a:off x="7303597" y="3641482"/>
            <a:ext cx="475449" cy="434768"/>
            <a:chOff x="2046288" y="3759200"/>
            <a:chExt cx="296863" cy="271463"/>
          </a:xfrm>
          <a:solidFill>
            <a:schemeClr val="bg1"/>
          </a:solidFill>
        </p:grpSpPr>
        <p:sp>
          <p:nvSpPr>
            <p:cNvPr id="25" name="Rectangle 160"/>
            <p:cNvSpPr>
              <a:spLocks noChangeArrowheads="1"/>
            </p:cNvSpPr>
            <p:nvPr/>
          </p:nvSpPr>
          <p:spPr bwMode="auto">
            <a:xfrm>
              <a:off x="2065338" y="3973513"/>
              <a:ext cx="55563" cy="57150"/>
            </a:xfrm>
            <a:prstGeom prst="rect">
              <a:avLst/>
            </a:prstGeom>
            <a:grpFill/>
            <a:ln w="9525">
              <a:noFill/>
              <a:miter lim="800000"/>
            </a:ln>
          </p:spPr>
          <p:txBody>
            <a:bodyPr vert="horz" wrap="square" lIns="121920" tIns="60960" rIns="121920" bIns="60960" numCol="1" anchor="t" anchorCtr="0" compatLnSpc="1"/>
            <a:lstStyle/>
            <a:p>
              <a:endParaRPr lang="en-US" sz="2400" dirty="0">
                <a:cs typeface="+mn-ea"/>
                <a:sym typeface="+mn-lt"/>
              </a:endParaRPr>
            </a:p>
          </p:txBody>
        </p:sp>
        <p:sp>
          <p:nvSpPr>
            <p:cNvPr id="26" name="Rectangle 161"/>
            <p:cNvSpPr>
              <a:spLocks noChangeArrowheads="1"/>
            </p:cNvSpPr>
            <p:nvPr/>
          </p:nvSpPr>
          <p:spPr bwMode="auto">
            <a:xfrm>
              <a:off x="2139950" y="3935413"/>
              <a:ext cx="55563" cy="95250"/>
            </a:xfrm>
            <a:prstGeom prst="rect">
              <a:avLst/>
            </a:prstGeom>
            <a:grpFill/>
            <a:ln w="9525">
              <a:noFill/>
              <a:miter lim="800000"/>
            </a:ln>
          </p:spPr>
          <p:txBody>
            <a:bodyPr vert="horz" wrap="square" lIns="121920" tIns="60960" rIns="121920" bIns="60960" numCol="1" anchor="t" anchorCtr="0" compatLnSpc="1"/>
            <a:lstStyle/>
            <a:p>
              <a:endParaRPr lang="en-US" sz="2400" dirty="0">
                <a:cs typeface="+mn-ea"/>
                <a:sym typeface="+mn-lt"/>
              </a:endParaRPr>
            </a:p>
          </p:txBody>
        </p:sp>
        <p:sp>
          <p:nvSpPr>
            <p:cNvPr id="27" name="Rectangle 162"/>
            <p:cNvSpPr>
              <a:spLocks noChangeArrowheads="1"/>
            </p:cNvSpPr>
            <p:nvPr/>
          </p:nvSpPr>
          <p:spPr bwMode="auto">
            <a:xfrm>
              <a:off x="2212975" y="3898900"/>
              <a:ext cx="57150" cy="131763"/>
            </a:xfrm>
            <a:prstGeom prst="rect">
              <a:avLst/>
            </a:prstGeom>
            <a:grpFill/>
            <a:ln w="9525">
              <a:noFill/>
              <a:miter lim="800000"/>
            </a:ln>
          </p:spPr>
          <p:txBody>
            <a:bodyPr vert="horz" wrap="square" lIns="121920" tIns="60960" rIns="121920" bIns="60960" numCol="1" anchor="t" anchorCtr="0" compatLnSpc="1"/>
            <a:lstStyle/>
            <a:p>
              <a:endParaRPr lang="en-US" sz="2400" dirty="0">
                <a:cs typeface="+mn-ea"/>
                <a:sym typeface="+mn-lt"/>
              </a:endParaRPr>
            </a:p>
          </p:txBody>
        </p:sp>
        <p:sp>
          <p:nvSpPr>
            <p:cNvPr id="28" name="Rectangle 163"/>
            <p:cNvSpPr>
              <a:spLocks noChangeArrowheads="1"/>
            </p:cNvSpPr>
            <p:nvPr/>
          </p:nvSpPr>
          <p:spPr bwMode="auto">
            <a:xfrm>
              <a:off x="2287588" y="3860800"/>
              <a:ext cx="55563" cy="169863"/>
            </a:xfrm>
            <a:prstGeom prst="rect">
              <a:avLst/>
            </a:prstGeom>
            <a:grpFill/>
            <a:ln w="9525">
              <a:noFill/>
              <a:miter lim="800000"/>
            </a:ln>
          </p:spPr>
          <p:txBody>
            <a:bodyPr vert="horz" wrap="square" lIns="121920" tIns="60960" rIns="121920" bIns="60960" numCol="1" anchor="t" anchorCtr="0" compatLnSpc="1"/>
            <a:lstStyle/>
            <a:p>
              <a:endParaRPr lang="en-US" sz="2400" dirty="0">
                <a:cs typeface="+mn-ea"/>
                <a:sym typeface="+mn-lt"/>
              </a:endParaRPr>
            </a:p>
          </p:txBody>
        </p:sp>
        <p:sp>
          <p:nvSpPr>
            <p:cNvPr id="29" name="Freeform 164"/>
            <p:cNvSpPr/>
            <p:nvPr/>
          </p:nvSpPr>
          <p:spPr bwMode="auto">
            <a:xfrm>
              <a:off x="2046288" y="3759200"/>
              <a:ext cx="296863" cy="176213"/>
            </a:xfrm>
            <a:custGeom>
              <a:avLst/>
              <a:gdLst/>
              <a:ahLst/>
              <a:cxnLst>
                <a:cxn ang="0">
                  <a:pos x="162" y="25"/>
                </a:cxn>
                <a:cxn ang="0">
                  <a:pos x="126" y="25"/>
                </a:cxn>
                <a:cxn ang="0">
                  <a:pos x="81" y="59"/>
                </a:cxn>
                <a:cxn ang="0">
                  <a:pos x="59" y="48"/>
                </a:cxn>
                <a:cxn ang="0">
                  <a:pos x="0" y="96"/>
                </a:cxn>
                <a:cxn ang="0">
                  <a:pos x="0" y="111"/>
                </a:cxn>
                <a:cxn ang="0">
                  <a:pos x="60" y="62"/>
                </a:cxn>
                <a:cxn ang="0">
                  <a:pos x="83" y="74"/>
                </a:cxn>
                <a:cxn ang="0">
                  <a:pos x="131" y="37"/>
                </a:cxn>
                <a:cxn ang="0">
                  <a:pos x="166" y="37"/>
                </a:cxn>
                <a:cxn ang="0">
                  <a:pos x="187" y="16"/>
                </a:cxn>
                <a:cxn ang="0">
                  <a:pos x="187" y="0"/>
                </a:cxn>
                <a:cxn ang="0">
                  <a:pos x="162" y="25"/>
                </a:cxn>
              </a:cxnLst>
              <a:rect l="0" t="0" r="r" b="b"/>
              <a:pathLst>
                <a:path w="187" h="111">
                  <a:moveTo>
                    <a:pt x="162" y="25"/>
                  </a:moveTo>
                  <a:lnTo>
                    <a:pt x="126" y="25"/>
                  </a:lnTo>
                  <a:lnTo>
                    <a:pt x="81" y="59"/>
                  </a:lnTo>
                  <a:lnTo>
                    <a:pt x="59" y="48"/>
                  </a:lnTo>
                  <a:lnTo>
                    <a:pt x="0" y="96"/>
                  </a:lnTo>
                  <a:lnTo>
                    <a:pt x="0" y="111"/>
                  </a:lnTo>
                  <a:lnTo>
                    <a:pt x="60" y="62"/>
                  </a:lnTo>
                  <a:lnTo>
                    <a:pt x="83" y="74"/>
                  </a:lnTo>
                  <a:lnTo>
                    <a:pt x="131" y="37"/>
                  </a:lnTo>
                  <a:lnTo>
                    <a:pt x="166" y="37"/>
                  </a:lnTo>
                  <a:lnTo>
                    <a:pt x="187" y="16"/>
                  </a:lnTo>
                  <a:lnTo>
                    <a:pt x="187" y="0"/>
                  </a:lnTo>
                  <a:lnTo>
                    <a:pt x="162" y="25"/>
                  </a:lnTo>
                  <a:close/>
                </a:path>
              </a:pathLst>
            </a:custGeom>
            <a:grpFill/>
            <a:ln w="9525">
              <a:noFill/>
              <a:round/>
            </a:ln>
          </p:spPr>
          <p:txBody>
            <a:bodyPr vert="horz" wrap="square" lIns="121920" tIns="60960" rIns="121920" bIns="60960" numCol="1" anchor="t" anchorCtr="0" compatLnSpc="1"/>
            <a:lstStyle/>
            <a:p>
              <a:endParaRPr lang="en-US" sz="2400" dirty="0">
                <a:cs typeface="+mn-ea"/>
                <a:sym typeface="+mn-lt"/>
              </a:endParaRPr>
            </a:p>
          </p:txBody>
        </p:sp>
      </p:grpSp>
      <p:grpSp>
        <p:nvGrpSpPr>
          <p:cNvPr id="30" name="Group 100"/>
          <p:cNvGrpSpPr/>
          <p:nvPr/>
        </p:nvGrpSpPr>
        <p:grpSpPr>
          <a:xfrm>
            <a:off x="4511424" y="4900439"/>
            <a:ext cx="392205" cy="487973"/>
            <a:chOff x="649288" y="2347912"/>
            <a:chExt cx="273050" cy="339725"/>
          </a:xfrm>
          <a:solidFill>
            <a:schemeClr val="bg1"/>
          </a:solidFill>
        </p:grpSpPr>
        <p:sp>
          <p:nvSpPr>
            <p:cNvPr id="31" name="Freeform 211"/>
            <p:cNvSpPr>
              <a:spLocks noEditPoints="1"/>
            </p:cNvSpPr>
            <p:nvPr/>
          </p:nvSpPr>
          <p:spPr bwMode="auto">
            <a:xfrm>
              <a:off x="727075" y="2487612"/>
              <a:ext cx="117475" cy="115888"/>
            </a:xfrm>
            <a:custGeom>
              <a:avLst/>
              <a:gdLst/>
              <a:ahLst/>
              <a:cxnLst>
                <a:cxn ang="0">
                  <a:pos x="28" y="38"/>
                </a:cxn>
                <a:cxn ang="0">
                  <a:pos x="27" y="38"/>
                </a:cxn>
                <a:cxn ang="0">
                  <a:pos x="27" y="41"/>
                </a:cxn>
                <a:cxn ang="0">
                  <a:pos x="26" y="42"/>
                </a:cxn>
                <a:cxn ang="0">
                  <a:pos x="25" y="42"/>
                </a:cxn>
                <a:cxn ang="0">
                  <a:pos x="23" y="41"/>
                </a:cxn>
                <a:cxn ang="0">
                  <a:pos x="23" y="38"/>
                </a:cxn>
                <a:cxn ang="0">
                  <a:pos x="23" y="38"/>
                </a:cxn>
                <a:cxn ang="0">
                  <a:pos x="18" y="36"/>
                </a:cxn>
                <a:cxn ang="0">
                  <a:pos x="17" y="35"/>
                </a:cxn>
                <a:cxn ang="0">
                  <a:pos x="18" y="33"/>
                </a:cxn>
                <a:cxn ang="0">
                  <a:pos x="19" y="32"/>
                </a:cxn>
                <a:cxn ang="0">
                  <a:pos x="19" y="32"/>
                </a:cxn>
                <a:cxn ang="0">
                  <a:pos x="25" y="34"/>
                </a:cxn>
                <a:cxn ang="0">
                  <a:pos x="29" y="31"/>
                </a:cxn>
                <a:cxn ang="0">
                  <a:pos x="25" y="26"/>
                </a:cxn>
                <a:cxn ang="0">
                  <a:pos x="17" y="19"/>
                </a:cxn>
                <a:cxn ang="0">
                  <a:pos x="23" y="12"/>
                </a:cxn>
                <a:cxn ang="0">
                  <a:pos x="24" y="11"/>
                </a:cxn>
                <a:cxn ang="0">
                  <a:pos x="24" y="9"/>
                </a:cxn>
                <a:cxn ang="0">
                  <a:pos x="25" y="7"/>
                </a:cxn>
                <a:cxn ang="0">
                  <a:pos x="26" y="7"/>
                </a:cxn>
                <a:cxn ang="0">
                  <a:pos x="28" y="9"/>
                </a:cxn>
                <a:cxn ang="0">
                  <a:pos x="28" y="11"/>
                </a:cxn>
                <a:cxn ang="0">
                  <a:pos x="28" y="11"/>
                </a:cxn>
                <a:cxn ang="0">
                  <a:pos x="32" y="13"/>
                </a:cxn>
                <a:cxn ang="0">
                  <a:pos x="33" y="14"/>
                </a:cxn>
                <a:cxn ang="0">
                  <a:pos x="32" y="16"/>
                </a:cxn>
                <a:cxn ang="0">
                  <a:pos x="31" y="17"/>
                </a:cxn>
                <a:cxn ang="0">
                  <a:pos x="30" y="16"/>
                </a:cxn>
                <a:cxn ang="0">
                  <a:pos x="26" y="15"/>
                </a:cxn>
                <a:cxn ang="0">
                  <a:pos x="22" y="18"/>
                </a:cxn>
                <a:cxn ang="0">
                  <a:pos x="27" y="22"/>
                </a:cxn>
                <a:cxn ang="0">
                  <a:pos x="34" y="30"/>
                </a:cxn>
                <a:cxn ang="0">
                  <a:pos x="28" y="38"/>
                </a:cxn>
                <a:cxn ang="0">
                  <a:pos x="25" y="0"/>
                </a:cxn>
                <a:cxn ang="0">
                  <a:pos x="0" y="25"/>
                </a:cxn>
                <a:cxn ang="0">
                  <a:pos x="25" y="50"/>
                </a:cxn>
                <a:cxn ang="0">
                  <a:pos x="51" y="25"/>
                </a:cxn>
                <a:cxn ang="0">
                  <a:pos x="25" y="0"/>
                </a:cxn>
              </a:cxnLst>
              <a:rect l="0" t="0" r="r" b="b"/>
              <a:pathLst>
                <a:path w="51" h="50">
                  <a:moveTo>
                    <a:pt x="28" y="38"/>
                  </a:moveTo>
                  <a:cubicBezTo>
                    <a:pt x="28" y="38"/>
                    <a:pt x="27" y="38"/>
                    <a:pt x="27" y="38"/>
                  </a:cubicBezTo>
                  <a:cubicBezTo>
                    <a:pt x="27" y="41"/>
                    <a:pt x="27" y="41"/>
                    <a:pt x="27" y="41"/>
                  </a:cubicBezTo>
                  <a:cubicBezTo>
                    <a:pt x="27" y="41"/>
                    <a:pt x="27" y="42"/>
                    <a:pt x="26" y="42"/>
                  </a:cubicBezTo>
                  <a:cubicBezTo>
                    <a:pt x="25" y="42"/>
                    <a:pt x="25" y="42"/>
                    <a:pt x="25" y="42"/>
                  </a:cubicBezTo>
                  <a:cubicBezTo>
                    <a:pt x="24" y="42"/>
                    <a:pt x="23" y="41"/>
                    <a:pt x="23" y="41"/>
                  </a:cubicBezTo>
                  <a:cubicBezTo>
                    <a:pt x="23" y="38"/>
                    <a:pt x="23" y="38"/>
                    <a:pt x="23" y="38"/>
                  </a:cubicBezTo>
                  <a:cubicBezTo>
                    <a:pt x="23" y="38"/>
                    <a:pt x="23" y="38"/>
                    <a:pt x="23" y="38"/>
                  </a:cubicBezTo>
                  <a:cubicBezTo>
                    <a:pt x="23" y="38"/>
                    <a:pt x="19" y="37"/>
                    <a:pt x="18" y="36"/>
                  </a:cubicBezTo>
                  <a:cubicBezTo>
                    <a:pt x="17" y="36"/>
                    <a:pt x="17" y="36"/>
                    <a:pt x="17" y="35"/>
                  </a:cubicBezTo>
                  <a:cubicBezTo>
                    <a:pt x="18" y="33"/>
                    <a:pt x="18" y="33"/>
                    <a:pt x="18" y="33"/>
                  </a:cubicBezTo>
                  <a:cubicBezTo>
                    <a:pt x="18" y="33"/>
                    <a:pt x="18" y="32"/>
                    <a:pt x="19" y="32"/>
                  </a:cubicBezTo>
                  <a:cubicBezTo>
                    <a:pt x="19" y="32"/>
                    <a:pt x="19" y="32"/>
                    <a:pt x="19" y="32"/>
                  </a:cubicBezTo>
                  <a:cubicBezTo>
                    <a:pt x="20" y="32"/>
                    <a:pt x="22" y="34"/>
                    <a:pt x="25" y="34"/>
                  </a:cubicBezTo>
                  <a:cubicBezTo>
                    <a:pt x="27" y="34"/>
                    <a:pt x="29" y="33"/>
                    <a:pt x="29" y="31"/>
                  </a:cubicBezTo>
                  <a:cubicBezTo>
                    <a:pt x="29" y="29"/>
                    <a:pt x="28" y="28"/>
                    <a:pt x="25" y="26"/>
                  </a:cubicBezTo>
                  <a:cubicBezTo>
                    <a:pt x="21" y="25"/>
                    <a:pt x="17" y="23"/>
                    <a:pt x="17" y="19"/>
                  </a:cubicBezTo>
                  <a:cubicBezTo>
                    <a:pt x="17" y="15"/>
                    <a:pt x="20" y="13"/>
                    <a:pt x="23" y="12"/>
                  </a:cubicBezTo>
                  <a:cubicBezTo>
                    <a:pt x="23" y="12"/>
                    <a:pt x="24" y="12"/>
                    <a:pt x="24" y="11"/>
                  </a:cubicBezTo>
                  <a:cubicBezTo>
                    <a:pt x="24" y="9"/>
                    <a:pt x="24" y="9"/>
                    <a:pt x="24" y="9"/>
                  </a:cubicBezTo>
                  <a:cubicBezTo>
                    <a:pt x="24" y="8"/>
                    <a:pt x="24" y="7"/>
                    <a:pt x="25" y="7"/>
                  </a:cubicBezTo>
                  <a:cubicBezTo>
                    <a:pt x="26" y="7"/>
                    <a:pt x="26" y="7"/>
                    <a:pt x="26" y="7"/>
                  </a:cubicBezTo>
                  <a:cubicBezTo>
                    <a:pt x="27" y="7"/>
                    <a:pt x="28" y="8"/>
                    <a:pt x="28" y="9"/>
                  </a:cubicBezTo>
                  <a:cubicBezTo>
                    <a:pt x="28" y="11"/>
                    <a:pt x="28" y="11"/>
                    <a:pt x="28" y="11"/>
                  </a:cubicBezTo>
                  <a:cubicBezTo>
                    <a:pt x="28" y="11"/>
                    <a:pt x="28" y="11"/>
                    <a:pt x="28" y="11"/>
                  </a:cubicBezTo>
                  <a:cubicBezTo>
                    <a:pt x="28" y="11"/>
                    <a:pt x="31" y="12"/>
                    <a:pt x="32" y="13"/>
                  </a:cubicBezTo>
                  <a:cubicBezTo>
                    <a:pt x="33" y="13"/>
                    <a:pt x="33" y="13"/>
                    <a:pt x="33" y="14"/>
                  </a:cubicBezTo>
                  <a:cubicBezTo>
                    <a:pt x="32" y="16"/>
                    <a:pt x="32" y="16"/>
                    <a:pt x="32" y="16"/>
                  </a:cubicBezTo>
                  <a:cubicBezTo>
                    <a:pt x="32" y="16"/>
                    <a:pt x="32" y="17"/>
                    <a:pt x="31" y="17"/>
                  </a:cubicBezTo>
                  <a:cubicBezTo>
                    <a:pt x="31" y="17"/>
                    <a:pt x="31" y="16"/>
                    <a:pt x="30" y="16"/>
                  </a:cubicBezTo>
                  <a:cubicBezTo>
                    <a:pt x="30" y="16"/>
                    <a:pt x="28" y="15"/>
                    <a:pt x="26" y="15"/>
                  </a:cubicBezTo>
                  <a:cubicBezTo>
                    <a:pt x="23" y="15"/>
                    <a:pt x="22" y="17"/>
                    <a:pt x="22" y="18"/>
                  </a:cubicBezTo>
                  <a:cubicBezTo>
                    <a:pt x="22" y="20"/>
                    <a:pt x="23" y="21"/>
                    <a:pt x="27" y="22"/>
                  </a:cubicBezTo>
                  <a:cubicBezTo>
                    <a:pt x="32" y="24"/>
                    <a:pt x="34" y="27"/>
                    <a:pt x="34" y="30"/>
                  </a:cubicBezTo>
                  <a:cubicBezTo>
                    <a:pt x="34" y="34"/>
                    <a:pt x="32" y="37"/>
                    <a:pt x="28" y="38"/>
                  </a:cubicBezTo>
                  <a:moveTo>
                    <a:pt x="25" y="0"/>
                  </a:moveTo>
                  <a:cubicBezTo>
                    <a:pt x="12" y="0"/>
                    <a:pt x="0" y="11"/>
                    <a:pt x="0" y="25"/>
                  </a:cubicBezTo>
                  <a:cubicBezTo>
                    <a:pt x="0" y="39"/>
                    <a:pt x="12" y="50"/>
                    <a:pt x="25" y="50"/>
                  </a:cubicBezTo>
                  <a:cubicBezTo>
                    <a:pt x="39" y="50"/>
                    <a:pt x="51" y="39"/>
                    <a:pt x="51" y="25"/>
                  </a:cubicBezTo>
                  <a:cubicBezTo>
                    <a:pt x="51" y="11"/>
                    <a:pt x="39" y="0"/>
                    <a:pt x="25" y="0"/>
                  </a:cubicBezTo>
                </a:path>
              </a:pathLst>
            </a:custGeom>
            <a:grpFill/>
            <a:ln w="9525">
              <a:noFill/>
              <a:round/>
            </a:ln>
          </p:spPr>
          <p:txBody>
            <a:bodyPr vert="horz" wrap="square" lIns="121920" tIns="60960" rIns="121920" bIns="60960" numCol="1" anchor="t" anchorCtr="0" compatLnSpc="1"/>
            <a:lstStyle/>
            <a:p>
              <a:endParaRPr lang="en-US" sz="2400" dirty="0">
                <a:cs typeface="+mn-ea"/>
                <a:sym typeface="+mn-lt"/>
              </a:endParaRPr>
            </a:p>
          </p:txBody>
        </p:sp>
        <p:sp>
          <p:nvSpPr>
            <p:cNvPr id="32" name="Freeform 212"/>
            <p:cNvSpPr>
              <a:spLocks noEditPoints="1"/>
            </p:cNvSpPr>
            <p:nvPr/>
          </p:nvSpPr>
          <p:spPr bwMode="auto">
            <a:xfrm>
              <a:off x="649288" y="2347912"/>
              <a:ext cx="273050" cy="339725"/>
            </a:xfrm>
            <a:custGeom>
              <a:avLst/>
              <a:gdLst/>
              <a:ahLst/>
              <a:cxnLst>
                <a:cxn ang="0">
                  <a:pos x="59" y="118"/>
                </a:cxn>
                <a:cxn ang="0">
                  <a:pos x="27" y="86"/>
                </a:cxn>
                <a:cxn ang="0">
                  <a:pos x="59" y="53"/>
                </a:cxn>
                <a:cxn ang="0">
                  <a:pos x="92" y="86"/>
                </a:cxn>
                <a:cxn ang="0">
                  <a:pos x="59" y="118"/>
                </a:cxn>
                <a:cxn ang="0">
                  <a:pos x="76" y="27"/>
                </a:cxn>
                <a:cxn ang="0">
                  <a:pos x="76" y="25"/>
                </a:cxn>
                <a:cxn ang="0">
                  <a:pos x="90" y="8"/>
                </a:cxn>
                <a:cxn ang="0">
                  <a:pos x="87" y="0"/>
                </a:cxn>
                <a:cxn ang="0">
                  <a:pos x="32" y="0"/>
                </a:cxn>
                <a:cxn ang="0">
                  <a:pos x="29" y="8"/>
                </a:cxn>
                <a:cxn ang="0">
                  <a:pos x="43" y="25"/>
                </a:cxn>
                <a:cxn ang="0">
                  <a:pos x="42" y="27"/>
                </a:cxn>
                <a:cxn ang="0">
                  <a:pos x="0" y="104"/>
                </a:cxn>
                <a:cxn ang="0">
                  <a:pos x="59" y="148"/>
                </a:cxn>
                <a:cxn ang="0">
                  <a:pos x="119" y="104"/>
                </a:cxn>
                <a:cxn ang="0">
                  <a:pos x="76" y="27"/>
                </a:cxn>
              </a:cxnLst>
              <a:rect l="0" t="0" r="r" b="b"/>
              <a:pathLst>
                <a:path w="119" h="148">
                  <a:moveTo>
                    <a:pt x="59" y="118"/>
                  </a:moveTo>
                  <a:cubicBezTo>
                    <a:pt x="41" y="118"/>
                    <a:pt x="27" y="104"/>
                    <a:pt x="27" y="86"/>
                  </a:cubicBezTo>
                  <a:cubicBezTo>
                    <a:pt x="27" y="68"/>
                    <a:pt x="41" y="53"/>
                    <a:pt x="59" y="53"/>
                  </a:cubicBezTo>
                  <a:cubicBezTo>
                    <a:pt x="78" y="53"/>
                    <a:pt x="92" y="68"/>
                    <a:pt x="92" y="86"/>
                  </a:cubicBezTo>
                  <a:cubicBezTo>
                    <a:pt x="92" y="104"/>
                    <a:pt x="78" y="118"/>
                    <a:pt x="59" y="118"/>
                  </a:cubicBezTo>
                  <a:moveTo>
                    <a:pt x="76" y="27"/>
                  </a:moveTo>
                  <a:cubicBezTo>
                    <a:pt x="76" y="26"/>
                    <a:pt x="75" y="26"/>
                    <a:pt x="76" y="25"/>
                  </a:cubicBezTo>
                  <a:cubicBezTo>
                    <a:pt x="90" y="8"/>
                    <a:pt x="90" y="8"/>
                    <a:pt x="90" y="8"/>
                  </a:cubicBezTo>
                  <a:cubicBezTo>
                    <a:pt x="94" y="4"/>
                    <a:pt x="92" y="0"/>
                    <a:pt x="87" y="0"/>
                  </a:cubicBezTo>
                  <a:cubicBezTo>
                    <a:pt x="32" y="0"/>
                    <a:pt x="32" y="0"/>
                    <a:pt x="32" y="0"/>
                  </a:cubicBezTo>
                  <a:cubicBezTo>
                    <a:pt x="27" y="0"/>
                    <a:pt x="25" y="4"/>
                    <a:pt x="29" y="8"/>
                  </a:cubicBezTo>
                  <a:cubicBezTo>
                    <a:pt x="43" y="25"/>
                    <a:pt x="43" y="25"/>
                    <a:pt x="43" y="25"/>
                  </a:cubicBezTo>
                  <a:cubicBezTo>
                    <a:pt x="44" y="26"/>
                    <a:pt x="43" y="27"/>
                    <a:pt x="42" y="27"/>
                  </a:cubicBezTo>
                  <a:cubicBezTo>
                    <a:pt x="18" y="40"/>
                    <a:pt x="0" y="78"/>
                    <a:pt x="0" y="104"/>
                  </a:cubicBezTo>
                  <a:cubicBezTo>
                    <a:pt x="0" y="137"/>
                    <a:pt x="27" y="148"/>
                    <a:pt x="59" y="148"/>
                  </a:cubicBezTo>
                  <a:cubicBezTo>
                    <a:pt x="92" y="148"/>
                    <a:pt x="119" y="137"/>
                    <a:pt x="119" y="104"/>
                  </a:cubicBezTo>
                  <a:cubicBezTo>
                    <a:pt x="119" y="77"/>
                    <a:pt x="101" y="40"/>
                    <a:pt x="76" y="27"/>
                  </a:cubicBezTo>
                </a:path>
              </a:pathLst>
            </a:custGeom>
            <a:grpFill/>
            <a:ln w="9525">
              <a:noFill/>
              <a:round/>
            </a:ln>
          </p:spPr>
          <p:txBody>
            <a:bodyPr vert="horz" wrap="square" lIns="121920" tIns="60960" rIns="121920" bIns="60960" numCol="1" anchor="t" anchorCtr="0" compatLnSpc="1"/>
            <a:lstStyle/>
            <a:p>
              <a:endParaRPr lang="en-US" sz="2400" dirty="0">
                <a:cs typeface="+mn-ea"/>
                <a:sym typeface="+mn-lt"/>
              </a:endParaRPr>
            </a:p>
          </p:txBody>
        </p:sp>
      </p:grpSp>
      <p:sp>
        <p:nvSpPr>
          <p:cNvPr id="33" name="TextBox 47"/>
          <p:cNvSpPr txBox="1"/>
          <p:nvPr/>
        </p:nvSpPr>
        <p:spPr>
          <a:xfrm>
            <a:off x="8556950" y="1158367"/>
            <a:ext cx="2819732" cy="697499"/>
          </a:xfrm>
          <a:prstGeom prst="rect">
            <a:avLst/>
          </a:prstGeom>
          <a:noFill/>
        </p:spPr>
        <p:txBody>
          <a:bodyPr wrap="square" lIns="0" tIns="0" rIns="0" bIns="0" rtlCol="0" anchor="t">
            <a:spAutoFit/>
          </a:bodyPr>
          <a:lstStyle/>
          <a:p>
            <a:pPr defTabSz="1219200">
              <a:spcBef>
                <a:spcPct val="20000"/>
              </a:spcBef>
              <a:defRPr/>
            </a:pPr>
            <a:r>
              <a:rPr lang="zh-CN" altLang="en-US" sz="1600" b="1" dirty="0">
                <a:solidFill>
                  <a:schemeClr val="accent1"/>
                </a:solidFill>
                <a:cs typeface="+mn-ea"/>
                <a:sym typeface="+mn-lt"/>
              </a:rPr>
              <a:t>单击编辑标题</a:t>
            </a:r>
            <a:endParaRPr lang="en-US" sz="1600" b="1" dirty="0">
              <a:solidFill>
                <a:schemeClr val="accent1"/>
              </a:solidFill>
              <a:cs typeface="+mn-ea"/>
              <a:sym typeface="+mn-lt"/>
            </a:endParaRPr>
          </a:p>
          <a:p>
            <a:pPr defTabSz="1219200">
              <a:spcBef>
                <a:spcPct val="20000"/>
              </a:spcBef>
              <a:defRPr/>
            </a:pPr>
            <a:r>
              <a:rPr lang="zh-CN" altLang="en-US" sz="1335" dirty="0">
                <a:cs typeface="+mn-ea"/>
                <a:sym typeface="+mn-lt"/>
              </a:rPr>
              <a:t>单击此处可编辑内容单击此处可编辑内容单击此处可编辑内容</a:t>
            </a:r>
            <a:endParaRPr lang="en-US" sz="1335" dirty="0">
              <a:cs typeface="+mn-ea"/>
              <a:sym typeface="+mn-lt"/>
            </a:endParaRPr>
          </a:p>
        </p:txBody>
      </p:sp>
      <p:sp>
        <p:nvSpPr>
          <p:cNvPr id="34" name="TextBox 49"/>
          <p:cNvSpPr txBox="1"/>
          <p:nvPr/>
        </p:nvSpPr>
        <p:spPr>
          <a:xfrm>
            <a:off x="779782" y="2237664"/>
            <a:ext cx="2819732" cy="697499"/>
          </a:xfrm>
          <a:prstGeom prst="rect">
            <a:avLst/>
          </a:prstGeom>
          <a:noFill/>
        </p:spPr>
        <p:txBody>
          <a:bodyPr wrap="square" lIns="0" tIns="0" rIns="0" bIns="0" rtlCol="0" anchor="t">
            <a:spAutoFit/>
          </a:bodyPr>
          <a:lstStyle/>
          <a:p>
            <a:pPr algn="r" defTabSz="1219200">
              <a:spcBef>
                <a:spcPct val="20000"/>
              </a:spcBef>
              <a:defRPr/>
            </a:pPr>
            <a:r>
              <a:rPr lang="zh-CN" altLang="en-US" sz="1600" b="1" dirty="0">
                <a:solidFill>
                  <a:schemeClr val="accent2"/>
                </a:solidFill>
                <a:cs typeface="+mn-ea"/>
                <a:sym typeface="+mn-lt"/>
              </a:rPr>
              <a:t>单击编辑标题</a:t>
            </a:r>
            <a:endParaRPr lang="en-US" sz="1600" b="1" dirty="0">
              <a:solidFill>
                <a:schemeClr val="accent2"/>
              </a:solidFill>
              <a:cs typeface="+mn-ea"/>
              <a:sym typeface="+mn-lt"/>
            </a:endParaRPr>
          </a:p>
          <a:p>
            <a:pPr algn="r" defTabSz="1219200">
              <a:spcBef>
                <a:spcPct val="20000"/>
              </a:spcBef>
              <a:defRPr/>
            </a:pPr>
            <a:r>
              <a:rPr lang="zh-CN" altLang="en-US" sz="1335" dirty="0">
                <a:cs typeface="+mn-ea"/>
                <a:sym typeface="+mn-lt"/>
              </a:rPr>
              <a:t>单击此处可编辑内容单击此处可编辑内容单击此处可编辑内容</a:t>
            </a:r>
            <a:endParaRPr lang="en-US" sz="1335" dirty="0">
              <a:cs typeface="+mn-ea"/>
              <a:sym typeface="+mn-lt"/>
            </a:endParaRPr>
          </a:p>
        </p:txBody>
      </p:sp>
      <p:sp>
        <p:nvSpPr>
          <p:cNvPr id="35" name="TextBox 50"/>
          <p:cNvSpPr txBox="1"/>
          <p:nvPr/>
        </p:nvSpPr>
        <p:spPr>
          <a:xfrm>
            <a:off x="8556950" y="3689531"/>
            <a:ext cx="2819732" cy="697499"/>
          </a:xfrm>
          <a:prstGeom prst="rect">
            <a:avLst/>
          </a:prstGeom>
          <a:noFill/>
        </p:spPr>
        <p:txBody>
          <a:bodyPr wrap="square" lIns="0" tIns="0" rIns="0" bIns="0" rtlCol="0" anchor="t">
            <a:spAutoFit/>
          </a:bodyPr>
          <a:lstStyle/>
          <a:p>
            <a:pPr defTabSz="1219200">
              <a:spcBef>
                <a:spcPct val="20000"/>
              </a:spcBef>
              <a:defRPr/>
            </a:pPr>
            <a:r>
              <a:rPr lang="zh-CN" altLang="en-US" sz="1600" b="1" dirty="0">
                <a:solidFill>
                  <a:schemeClr val="accent3"/>
                </a:solidFill>
                <a:cs typeface="+mn-ea"/>
                <a:sym typeface="+mn-lt"/>
              </a:rPr>
              <a:t>单击编辑标题</a:t>
            </a:r>
            <a:endParaRPr lang="en-US" sz="1600" b="1" dirty="0">
              <a:solidFill>
                <a:schemeClr val="accent3"/>
              </a:solidFill>
              <a:cs typeface="+mn-ea"/>
              <a:sym typeface="+mn-lt"/>
            </a:endParaRPr>
          </a:p>
          <a:p>
            <a:pPr defTabSz="1219200">
              <a:spcBef>
                <a:spcPct val="20000"/>
              </a:spcBef>
              <a:defRPr/>
            </a:pPr>
            <a:r>
              <a:rPr lang="zh-CN" altLang="en-US" sz="1335" dirty="0">
                <a:cs typeface="+mn-ea"/>
                <a:sym typeface="+mn-lt"/>
              </a:rPr>
              <a:t>单击此处可编辑内容单击此处可编辑内容单击此处可编辑内容</a:t>
            </a:r>
            <a:endParaRPr lang="en-US" sz="1335" dirty="0">
              <a:cs typeface="+mn-ea"/>
              <a:sym typeface="+mn-lt"/>
            </a:endParaRPr>
          </a:p>
        </p:txBody>
      </p:sp>
      <p:sp>
        <p:nvSpPr>
          <p:cNvPr id="36" name="TextBox 52"/>
          <p:cNvSpPr txBox="1"/>
          <p:nvPr/>
        </p:nvSpPr>
        <p:spPr>
          <a:xfrm>
            <a:off x="779782" y="4768828"/>
            <a:ext cx="2819732" cy="697499"/>
          </a:xfrm>
          <a:prstGeom prst="rect">
            <a:avLst/>
          </a:prstGeom>
          <a:noFill/>
        </p:spPr>
        <p:txBody>
          <a:bodyPr wrap="square" lIns="0" tIns="0" rIns="0" bIns="0" rtlCol="0" anchor="t">
            <a:spAutoFit/>
          </a:bodyPr>
          <a:lstStyle/>
          <a:p>
            <a:pPr algn="r" defTabSz="1219200">
              <a:spcBef>
                <a:spcPct val="20000"/>
              </a:spcBef>
              <a:defRPr/>
            </a:pPr>
            <a:r>
              <a:rPr lang="zh-CN" altLang="en-US" sz="1600" b="1" dirty="0">
                <a:solidFill>
                  <a:schemeClr val="accent4"/>
                </a:solidFill>
                <a:cs typeface="+mn-ea"/>
                <a:sym typeface="+mn-lt"/>
              </a:rPr>
              <a:t>单击编辑标题</a:t>
            </a:r>
            <a:endParaRPr lang="en-US" sz="1600" b="1" dirty="0">
              <a:solidFill>
                <a:schemeClr val="accent4"/>
              </a:solidFill>
              <a:cs typeface="+mn-ea"/>
              <a:sym typeface="+mn-lt"/>
            </a:endParaRPr>
          </a:p>
          <a:p>
            <a:pPr algn="r" defTabSz="1219200">
              <a:spcBef>
                <a:spcPct val="20000"/>
              </a:spcBef>
              <a:defRPr/>
            </a:pPr>
            <a:r>
              <a:rPr lang="zh-CN" altLang="en-US" sz="1335" dirty="0">
                <a:cs typeface="+mn-ea"/>
                <a:sym typeface="+mn-lt"/>
              </a:rPr>
              <a:t>单击此处可编辑内容单击此处可编辑内容单击此处可编辑内容</a:t>
            </a:r>
            <a:endParaRPr lang="en-US" sz="1335" dirty="0">
              <a:cs typeface="+mn-ea"/>
              <a:sym typeface="+mn-lt"/>
            </a:endParaRPr>
          </a:p>
        </p:txBody>
      </p:sp>
      <p:grpSp>
        <p:nvGrpSpPr>
          <p:cNvPr id="37" name="组合 36"/>
          <p:cNvGrpSpPr/>
          <p:nvPr/>
        </p:nvGrpSpPr>
        <p:grpSpPr>
          <a:xfrm>
            <a:off x="0" y="6271000"/>
            <a:ext cx="12192000" cy="612211"/>
            <a:chOff x="0" y="6271000"/>
            <a:chExt cx="12192000" cy="612211"/>
          </a:xfrm>
        </p:grpSpPr>
        <p:sp>
          <p:nvSpPr>
            <p:cNvPr id="38" name="矩形 37"/>
            <p:cNvSpPr/>
            <p:nvPr/>
          </p:nvSpPr>
          <p:spPr>
            <a:xfrm>
              <a:off x="0" y="6271000"/>
              <a:ext cx="12192000" cy="6122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9" name="文本框 38"/>
            <p:cNvSpPr txBox="1"/>
            <p:nvPr/>
          </p:nvSpPr>
          <p:spPr>
            <a:xfrm>
              <a:off x="4194835" y="6353774"/>
              <a:ext cx="3670300" cy="461665"/>
            </a:xfrm>
            <a:prstGeom prst="rect">
              <a:avLst/>
            </a:prstGeom>
            <a:noFill/>
          </p:spPr>
          <p:txBody>
            <a:bodyPr wrap="square" rtlCol="0">
              <a:spAutoFit/>
            </a:bodyPr>
            <a:lstStyle/>
            <a:p>
              <a:pPr algn="ctr"/>
              <a:r>
                <a:rPr lang="zh-CN" altLang="en-US" sz="2400" dirty="0">
                  <a:solidFill>
                    <a:schemeClr val="bg1"/>
                  </a:solidFill>
                  <a:cs typeface="+mn-ea"/>
                  <a:sym typeface="+mn-lt"/>
                </a:rPr>
                <a:t>点击此处编辑标题</a:t>
              </a:r>
              <a:endParaRPr lang="zh-CN" altLang="en-US" sz="2400"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p:cTn id="11" dur="500" fill="hold"/>
                                        <p:tgtEl>
                                          <p:spTgt spid="22"/>
                                        </p:tgtEl>
                                        <p:attrNameLst>
                                          <p:attrName>ppt_w</p:attrName>
                                        </p:attrNameLst>
                                      </p:cBhvr>
                                      <p:tavLst>
                                        <p:tav tm="0">
                                          <p:val>
                                            <p:fltVal val="0"/>
                                          </p:val>
                                        </p:tav>
                                        <p:tav tm="100000">
                                          <p:val>
                                            <p:strVal val="#ppt_w"/>
                                          </p:val>
                                        </p:tav>
                                      </p:tavLst>
                                    </p:anim>
                                    <p:anim calcmode="lin" valueType="num">
                                      <p:cBhvr>
                                        <p:cTn id="12" dur="500" fill="hold"/>
                                        <p:tgtEl>
                                          <p:spTgt spid="22"/>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 presetClass="entr" presetSubtype="2" accel="50000" decel="50000"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additive="base">
                                        <p:cTn id="16" dur="500" fill="hold"/>
                                        <p:tgtEl>
                                          <p:spTgt spid="33"/>
                                        </p:tgtEl>
                                        <p:attrNameLst>
                                          <p:attrName>ppt_x</p:attrName>
                                        </p:attrNameLst>
                                      </p:cBhvr>
                                      <p:tavLst>
                                        <p:tav tm="0">
                                          <p:val>
                                            <p:strVal val="1+#ppt_w/2"/>
                                          </p:val>
                                        </p:tav>
                                        <p:tav tm="100000">
                                          <p:val>
                                            <p:strVal val="#ppt_x"/>
                                          </p:val>
                                        </p:tav>
                                      </p:tavLst>
                                    </p:anim>
                                    <p:anim calcmode="lin" valueType="num">
                                      <p:cBhvr additive="base">
                                        <p:cTn id="17" dur="500" fill="hold"/>
                                        <p:tgtEl>
                                          <p:spTgt spid="33"/>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2" presetClass="entr" presetSubtype="2"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right)">
                                      <p:cBhvr>
                                        <p:cTn id="21" dur="500"/>
                                        <p:tgtEl>
                                          <p:spTgt spid="10"/>
                                        </p:tgtEl>
                                      </p:cBhvr>
                                    </p:animEffect>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p:cTn id="25" dur="500" fill="hold"/>
                                        <p:tgtEl>
                                          <p:spTgt spid="23"/>
                                        </p:tgtEl>
                                        <p:attrNameLst>
                                          <p:attrName>ppt_w</p:attrName>
                                        </p:attrNameLst>
                                      </p:cBhvr>
                                      <p:tavLst>
                                        <p:tav tm="0">
                                          <p:val>
                                            <p:fltVal val="0"/>
                                          </p:val>
                                        </p:tav>
                                        <p:tav tm="100000">
                                          <p:val>
                                            <p:strVal val="#ppt_w"/>
                                          </p:val>
                                        </p:tav>
                                      </p:tavLst>
                                    </p:anim>
                                    <p:anim calcmode="lin" valueType="num">
                                      <p:cBhvr>
                                        <p:cTn id="26" dur="500" fill="hold"/>
                                        <p:tgtEl>
                                          <p:spTgt spid="23"/>
                                        </p:tgtEl>
                                        <p:attrNameLst>
                                          <p:attrName>ppt_h</p:attrName>
                                        </p:attrNameLst>
                                      </p:cBhvr>
                                      <p:tavLst>
                                        <p:tav tm="0">
                                          <p:val>
                                            <p:fltVal val="0"/>
                                          </p:val>
                                        </p:tav>
                                        <p:tav tm="100000">
                                          <p:val>
                                            <p:strVal val="#ppt_h"/>
                                          </p:val>
                                        </p:tav>
                                      </p:tavLst>
                                    </p:anim>
                                  </p:childTnLst>
                                </p:cTn>
                              </p:par>
                            </p:childTnLst>
                          </p:cTn>
                        </p:par>
                        <p:par>
                          <p:cTn id="27" fill="hold">
                            <p:stCondLst>
                              <p:cond delay="2500"/>
                            </p:stCondLst>
                            <p:childTnLst>
                              <p:par>
                                <p:cTn id="28" presetID="2" presetClass="entr" presetSubtype="8" accel="50000" decel="50000"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 calcmode="lin" valueType="num">
                                      <p:cBhvr additive="base">
                                        <p:cTn id="30" dur="500" fill="hold"/>
                                        <p:tgtEl>
                                          <p:spTgt spid="34"/>
                                        </p:tgtEl>
                                        <p:attrNameLst>
                                          <p:attrName>ppt_x</p:attrName>
                                        </p:attrNameLst>
                                      </p:cBhvr>
                                      <p:tavLst>
                                        <p:tav tm="0">
                                          <p:val>
                                            <p:strVal val="0-#ppt_w/2"/>
                                          </p:val>
                                        </p:tav>
                                        <p:tav tm="100000">
                                          <p:val>
                                            <p:strVal val="#ppt_x"/>
                                          </p:val>
                                        </p:tav>
                                      </p:tavLst>
                                    </p:anim>
                                    <p:anim calcmode="lin" valueType="num">
                                      <p:cBhvr additive="base">
                                        <p:cTn id="31" dur="500" fill="hold"/>
                                        <p:tgtEl>
                                          <p:spTgt spid="34"/>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2" presetClass="entr" presetSubtype="8"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par>
                          <p:cTn id="36" fill="hold">
                            <p:stCondLst>
                              <p:cond delay="3500"/>
                            </p:stCondLst>
                            <p:childTnLst>
                              <p:par>
                                <p:cTn id="37" presetID="23" presetClass="entr" presetSubtype="16"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p:cTn id="39" dur="500" fill="hold"/>
                                        <p:tgtEl>
                                          <p:spTgt spid="24"/>
                                        </p:tgtEl>
                                        <p:attrNameLst>
                                          <p:attrName>ppt_w</p:attrName>
                                        </p:attrNameLst>
                                      </p:cBhvr>
                                      <p:tavLst>
                                        <p:tav tm="0">
                                          <p:val>
                                            <p:fltVal val="0"/>
                                          </p:val>
                                        </p:tav>
                                        <p:tav tm="100000">
                                          <p:val>
                                            <p:strVal val="#ppt_w"/>
                                          </p:val>
                                        </p:tav>
                                      </p:tavLst>
                                    </p:anim>
                                    <p:anim calcmode="lin" valueType="num">
                                      <p:cBhvr>
                                        <p:cTn id="40" dur="500" fill="hold"/>
                                        <p:tgtEl>
                                          <p:spTgt spid="24"/>
                                        </p:tgtEl>
                                        <p:attrNameLst>
                                          <p:attrName>ppt_h</p:attrName>
                                        </p:attrNameLst>
                                      </p:cBhvr>
                                      <p:tavLst>
                                        <p:tav tm="0">
                                          <p:val>
                                            <p:fltVal val="0"/>
                                          </p:val>
                                        </p:tav>
                                        <p:tav tm="100000">
                                          <p:val>
                                            <p:strVal val="#ppt_h"/>
                                          </p:val>
                                        </p:tav>
                                      </p:tavLst>
                                    </p:anim>
                                  </p:childTnLst>
                                </p:cTn>
                              </p:par>
                            </p:childTnLst>
                          </p:cTn>
                        </p:par>
                        <p:par>
                          <p:cTn id="41" fill="hold">
                            <p:stCondLst>
                              <p:cond delay="4000"/>
                            </p:stCondLst>
                            <p:childTnLst>
                              <p:par>
                                <p:cTn id="42" presetID="2" presetClass="entr" presetSubtype="2" accel="50000" decel="50000" fill="hold" grpId="0" nodeType="afterEffect">
                                  <p:stCondLst>
                                    <p:cond delay="0"/>
                                  </p:stCondLst>
                                  <p:childTnLst>
                                    <p:set>
                                      <p:cBhvr>
                                        <p:cTn id="43" dur="1" fill="hold">
                                          <p:stCondLst>
                                            <p:cond delay="0"/>
                                          </p:stCondLst>
                                        </p:cTn>
                                        <p:tgtEl>
                                          <p:spTgt spid="35"/>
                                        </p:tgtEl>
                                        <p:attrNameLst>
                                          <p:attrName>style.visibility</p:attrName>
                                        </p:attrNameLst>
                                      </p:cBhvr>
                                      <p:to>
                                        <p:strVal val="visible"/>
                                      </p:to>
                                    </p:set>
                                    <p:anim calcmode="lin" valueType="num">
                                      <p:cBhvr additive="base">
                                        <p:cTn id="44" dur="500" fill="hold"/>
                                        <p:tgtEl>
                                          <p:spTgt spid="35"/>
                                        </p:tgtEl>
                                        <p:attrNameLst>
                                          <p:attrName>ppt_x</p:attrName>
                                        </p:attrNameLst>
                                      </p:cBhvr>
                                      <p:tavLst>
                                        <p:tav tm="0">
                                          <p:val>
                                            <p:strVal val="1+#ppt_w/2"/>
                                          </p:val>
                                        </p:tav>
                                        <p:tav tm="100000">
                                          <p:val>
                                            <p:strVal val="#ppt_x"/>
                                          </p:val>
                                        </p:tav>
                                      </p:tavLst>
                                    </p:anim>
                                    <p:anim calcmode="lin" valueType="num">
                                      <p:cBhvr additive="base">
                                        <p:cTn id="45" dur="500" fill="hold"/>
                                        <p:tgtEl>
                                          <p:spTgt spid="35"/>
                                        </p:tgtEl>
                                        <p:attrNameLst>
                                          <p:attrName>ppt_y</p:attrName>
                                        </p:attrNameLst>
                                      </p:cBhvr>
                                      <p:tavLst>
                                        <p:tav tm="0">
                                          <p:val>
                                            <p:strVal val="#ppt_y"/>
                                          </p:val>
                                        </p:tav>
                                        <p:tav tm="100000">
                                          <p:val>
                                            <p:strVal val="#ppt_y"/>
                                          </p:val>
                                        </p:tav>
                                      </p:tavLst>
                                    </p:anim>
                                  </p:childTnLst>
                                </p:cTn>
                              </p:par>
                            </p:childTnLst>
                          </p:cTn>
                        </p:par>
                        <p:par>
                          <p:cTn id="46" fill="hold">
                            <p:stCondLst>
                              <p:cond delay="4500"/>
                            </p:stCondLst>
                            <p:childTnLst>
                              <p:par>
                                <p:cTn id="47" presetID="22" presetClass="entr" presetSubtype="2" fill="hold"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right)">
                                      <p:cBhvr>
                                        <p:cTn id="49" dur="500"/>
                                        <p:tgtEl>
                                          <p:spTgt spid="18"/>
                                        </p:tgtEl>
                                      </p:cBhvr>
                                    </p:animEffect>
                                  </p:childTnLst>
                                </p:cTn>
                              </p:par>
                            </p:childTnLst>
                          </p:cTn>
                        </p:par>
                        <p:par>
                          <p:cTn id="50" fill="hold">
                            <p:stCondLst>
                              <p:cond delay="5000"/>
                            </p:stCondLst>
                            <p:childTnLst>
                              <p:par>
                                <p:cTn id="51" presetID="23" presetClass="entr" presetSubtype="16" fill="hold" nodeType="after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p:cTn id="53" dur="500" fill="hold"/>
                                        <p:tgtEl>
                                          <p:spTgt spid="30"/>
                                        </p:tgtEl>
                                        <p:attrNameLst>
                                          <p:attrName>ppt_w</p:attrName>
                                        </p:attrNameLst>
                                      </p:cBhvr>
                                      <p:tavLst>
                                        <p:tav tm="0">
                                          <p:val>
                                            <p:fltVal val="0"/>
                                          </p:val>
                                        </p:tav>
                                        <p:tav tm="100000">
                                          <p:val>
                                            <p:strVal val="#ppt_w"/>
                                          </p:val>
                                        </p:tav>
                                      </p:tavLst>
                                    </p:anim>
                                    <p:anim calcmode="lin" valueType="num">
                                      <p:cBhvr>
                                        <p:cTn id="54" dur="500" fill="hold"/>
                                        <p:tgtEl>
                                          <p:spTgt spid="30"/>
                                        </p:tgtEl>
                                        <p:attrNameLst>
                                          <p:attrName>ppt_h</p:attrName>
                                        </p:attrNameLst>
                                      </p:cBhvr>
                                      <p:tavLst>
                                        <p:tav tm="0">
                                          <p:val>
                                            <p:fltVal val="0"/>
                                          </p:val>
                                        </p:tav>
                                        <p:tav tm="100000">
                                          <p:val>
                                            <p:strVal val="#ppt_h"/>
                                          </p:val>
                                        </p:tav>
                                      </p:tavLst>
                                    </p:anim>
                                  </p:childTnLst>
                                </p:cTn>
                              </p:par>
                            </p:childTnLst>
                          </p:cTn>
                        </p:par>
                        <p:par>
                          <p:cTn id="55" fill="hold">
                            <p:stCondLst>
                              <p:cond delay="5500"/>
                            </p:stCondLst>
                            <p:childTnLst>
                              <p:par>
                                <p:cTn id="56" presetID="2" presetClass="entr" presetSubtype="8" accel="50000" decel="50000" fill="hold" grpId="0" nodeType="afterEffect">
                                  <p:stCondLst>
                                    <p:cond delay="0"/>
                                  </p:stCondLst>
                                  <p:childTnLst>
                                    <p:set>
                                      <p:cBhvr>
                                        <p:cTn id="57" dur="1" fill="hold">
                                          <p:stCondLst>
                                            <p:cond delay="0"/>
                                          </p:stCondLst>
                                        </p:cTn>
                                        <p:tgtEl>
                                          <p:spTgt spid="36"/>
                                        </p:tgtEl>
                                        <p:attrNameLst>
                                          <p:attrName>style.visibility</p:attrName>
                                        </p:attrNameLst>
                                      </p:cBhvr>
                                      <p:to>
                                        <p:strVal val="visible"/>
                                      </p:to>
                                    </p:set>
                                    <p:anim calcmode="lin" valueType="num">
                                      <p:cBhvr additive="base">
                                        <p:cTn id="58" dur="500" fill="hold"/>
                                        <p:tgtEl>
                                          <p:spTgt spid="36"/>
                                        </p:tgtEl>
                                        <p:attrNameLst>
                                          <p:attrName>ppt_x</p:attrName>
                                        </p:attrNameLst>
                                      </p:cBhvr>
                                      <p:tavLst>
                                        <p:tav tm="0">
                                          <p:val>
                                            <p:strVal val="0-#ppt_w/2"/>
                                          </p:val>
                                        </p:tav>
                                        <p:tav tm="100000">
                                          <p:val>
                                            <p:strVal val="#ppt_x"/>
                                          </p:val>
                                        </p:tav>
                                      </p:tavLst>
                                    </p:anim>
                                    <p:anim calcmode="lin" valueType="num">
                                      <p:cBhvr additive="base">
                                        <p:cTn id="59"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33" grpId="0"/>
      <p:bldP spid="34" grpId="0"/>
      <p:bldP spid="35" grpId="0"/>
      <p:bldP spid="36" grpId="0"/>
    </p:bldLst>
  </p:timing>
</p:sld>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13">
      <a:dk1>
        <a:sysClr val="windowText" lastClr="000000"/>
      </a:dk1>
      <a:lt1>
        <a:sysClr val="window" lastClr="FFFFFF"/>
      </a:lt1>
      <a:dk2>
        <a:srgbClr val="44546A"/>
      </a:dk2>
      <a:lt2>
        <a:srgbClr val="E7E6E6"/>
      </a:lt2>
      <a:accent1>
        <a:srgbClr val="4472C4"/>
      </a:accent1>
      <a:accent2>
        <a:srgbClr val="3F3F3F"/>
      </a:accent2>
      <a:accent3>
        <a:srgbClr val="4472C4"/>
      </a:accent3>
      <a:accent4>
        <a:srgbClr val="3F3F3F"/>
      </a:accent4>
      <a:accent5>
        <a:srgbClr val="4472C4"/>
      </a:accent5>
      <a:accent6>
        <a:srgbClr val="3F3F3F"/>
      </a:accent6>
      <a:hlink>
        <a:srgbClr val="4472C4"/>
      </a:hlink>
      <a:folHlink>
        <a:srgbClr val="3F3F3F"/>
      </a:folHlink>
    </a:clrScheme>
    <a:fontScheme name="t4czpzq2">
      <a:majorFont>
        <a:latin typeface="字魂5号-无外润黑体"/>
        <a:ea typeface="字魂59号-创粗黑"/>
        <a:cs typeface=""/>
      </a:majorFont>
      <a:minorFont>
        <a:latin typeface="字魂5号-无外润黑体"/>
        <a:ea typeface="字魂59号-创粗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2019</Words>
  <Application>WWO_openplatform_20200924161515-8e733aaadf</Application>
  <PresentationFormat>宽屏</PresentationFormat>
  <Paragraphs>211</Paragraphs>
  <Slides>20</Slides>
  <Notes>21</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20</vt:i4>
      </vt:variant>
    </vt:vector>
  </HeadingPairs>
  <TitlesOfParts>
    <vt:vector size="34" baseType="lpstr">
      <vt:lpstr>Arial</vt:lpstr>
      <vt:lpstr>宋体</vt:lpstr>
      <vt:lpstr>Wingdings</vt:lpstr>
      <vt:lpstr>微软雅黑</vt:lpstr>
      <vt:lpstr>汉仪旗黑KW 55S</vt:lpstr>
      <vt:lpstr>字魂36号-正文宋楷</vt:lpstr>
      <vt:lpstr>汉仪书宋二KW</vt:lpstr>
      <vt:lpstr>Calibri</vt:lpstr>
      <vt:lpstr>字魂59号-创粗黑</vt:lpstr>
      <vt:lpstr>汉仪中黑KW</vt:lpstr>
      <vt:lpstr>字魂5号-无外润黑体</vt:lpstr>
      <vt:lpstr>webwppDefTheme</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蓝色简约清新毕业答辩PPT模板</dc:title>
  <dc:creator>阿飞</dc:creator>
  <cp:lastModifiedBy>上海维湾8号机</cp:lastModifiedBy>
  <dcterms:created xsi:type="dcterms:W3CDTF">2021-12-08T10:07:57Z</dcterms:created>
  <dcterms:modified xsi:type="dcterms:W3CDTF">2021-12-08T10:07:57Z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