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3"/>
  </p:sldMasterIdLst>
  <p:notesMasterIdLst>
    <p:notesMasterId r:id="rId16"/>
  </p:notesMasterIdLst>
  <p:sldIdLst>
    <p:sldId id="332" r:id="rId4"/>
    <p:sldId id="256" r:id="rId5"/>
    <p:sldId id="261" r:id="rId6"/>
    <p:sldId id="307" r:id="rId7"/>
    <p:sldId id="323" r:id="rId8"/>
    <p:sldId id="309" r:id="rId9"/>
    <p:sldId id="280" r:id="rId10"/>
    <p:sldId id="310" r:id="rId11"/>
    <p:sldId id="311" r:id="rId12"/>
    <p:sldId id="312" r:id="rId13"/>
    <p:sldId id="281" r:id="rId14"/>
    <p:sldId id="314" r:id="rId15"/>
    <p:sldId id="313" r:id="rId17"/>
    <p:sldId id="315" r:id="rId18"/>
    <p:sldId id="282" r:id="rId19"/>
    <p:sldId id="316" r:id="rId20"/>
    <p:sldId id="318" r:id="rId21"/>
    <p:sldId id="317" r:id="rId22"/>
    <p:sldId id="319" r:id="rId23"/>
    <p:sldId id="321" r:id="rId24"/>
    <p:sldId id="324" r:id="rId25"/>
    <p:sldId id="325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9ECE"/>
    <a:srgbClr val="0A87D0"/>
    <a:srgbClr val="46A4DB"/>
    <a:srgbClr val="7C69A8"/>
    <a:srgbClr val="E5583A"/>
    <a:srgbClr val="F9B439"/>
    <a:srgbClr val="404F64"/>
    <a:srgbClr val="D6C88B"/>
    <a:srgbClr val="F46D4C"/>
    <a:srgbClr val="79AC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59" autoAdjust="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108" y="306"/>
      </p:cViewPr>
      <p:guideLst>
        <p:guide pos="415"/>
        <p:guide pos="7256"/>
        <p:guide orient="horz" pos="648"/>
        <p:guide orient="horz" pos="712"/>
        <p:guide orient="horz" pos="3928"/>
        <p:guide orient="horz" pos="38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6EF20-C6FD-43A2-94B7-EAB3B43E3F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8AA826-64B8-443A-AFD9-C69C7D20549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AA826-64B8-443A-AFD9-C69C7D2054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882" y="23088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925" y="3565525"/>
            <a:ext cx="10852150" cy="801370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5BD1-CDFB-4F7E-A1A6-D2420B38FE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FC39-3BB8-4334-8043-77418E6A6E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5BD1-CDFB-4F7E-A1A6-D2420B38FE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FC39-3BB8-4334-8043-77418E6A6E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5BD1-CDFB-4F7E-A1A6-D2420B38FE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FC39-3BB8-4334-8043-77418E6A6E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5BD1-CDFB-4F7E-A1A6-D2420B38FE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FC39-3BB8-4334-8043-77418E6A6E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5BD1-CDFB-4F7E-A1A6-D2420B38FE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FC39-3BB8-4334-8043-77418E6A6E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5BD1-CDFB-4F7E-A1A6-D2420B38FE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FC39-3BB8-4334-8043-77418E6A6E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5BD1-CDFB-4F7E-A1A6-D2420B38FE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FC39-3BB8-4334-8043-77418E6A6E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5BD1-CDFB-4F7E-A1A6-D2420B38FE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FC39-3BB8-4334-8043-77418E6A6E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5BD1-CDFB-4F7E-A1A6-D2420B38FE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FC39-3BB8-4334-8043-77418E6A6E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5BD1-CDFB-4F7E-A1A6-D2420B38FE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FC39-3BB8-4334-8043-77418E6A6E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40105" y="727710"/>
            <a:ext cx="3931920" cy="1115060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8420" y="727710"/>
            <a:ext cx="6172200" cy="5403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40105" y="2239645"/>
            <a:ext cx="3931920" cy="3891915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>
              <a:sym typeface="+mn-ea"/>
            </a:endParaRPr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69925" y="5605145"/>
            <a:ext cx="10852150" cy="558165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69925" y="641350"/>
            <a:ext cx="10852150" cy="455612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6445" cy="68681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95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7770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623591"/>
            <a:ext cx="10852237" cy="899167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5BD1-CDFB-4F7E-A1A6-D2420B38FE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FC39-3BB8-4334-8043-77418E6A6E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fade/>
      </p:transition>
    </mc:Choice>
    <mc:Fallback>
      <p:transition spd="slow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4" Type="http://schemas.openxmlformats.org/officeDocument/2006/relationships/theme" Target="../theme/theme2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 noChangeAspect="1"/>
          </p:cNvSpPr>
          <p:nvPr userDrawn="1"/>
        </p:nvSpPr>
        <p:spPr>
          <a:xfrm>
            <a:off x="0" y="2549"/>
            <a:ext cx="12192000" cy="6855451"/>
          </a:xfrm>
          <a:prstGeom prst="rect">
            <a:avLst/>
          </a:prstGeom>
          <a:blipFill dpi="0" rotWithShape="1">
            <a:blip r:embed="rId13"/>
            <a:srcRect/>
            <a:stretch>
              <a:fillRect r="-98901" b="-70462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dk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75BD1-CDFB-4F7E-A1A6-D2420B38FE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FFC39-3BB8-4334-8043-77418E6A6EA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mc:AlternateContent xmlns:mc="http://schemas.openxmlformats.org/markup-compatibility/2006">
    <mc:Choice xmlns:p14="http://schemas.microsoft.com/office/powerpoint/2010/main" Requires="p14">
      <p:transition spd="slow" p14:dur="2000" advTm="3000">
        <p:fade/>
      </p:transition>
    </mc:Choice>
    <mc:Fallback>
      <p:transition spd="slow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6473387" y="5387428"/>
            <a:ext cx="1782247" cy="436108"/>
            <a:chOff x="5365033" y="4514327"/>
            <a:chExt cx="1782247" cy="436108"/>
          </a:xfrm>
        </p:grpSpPr>
        <p:sp>
          <p:nvSpPr>
            <p:cNvPr id="47" name="iṡḻiḍe"/>
            <p:cNvSpPr txBox="1"/>
            <p:nvPr/>
          </p:nvSpPr>
          <p:spPr bwMode="auto">
            <a:xfrm>
              <a:off x="5365033" y="4932435"/>
              <a:ext cx="1764000" cy="18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noFill/>
              <a:miter lim="800000"/>
            </a:ln>
          </p:spPr>
          <p:txBody>
            <a:bodyPr wrap="square" lIns="90000" tIns="46800" rIns="90000" bIns="46800" anchor="ctr" anchorCtr="0">
              <a:normAutofit fontScale="25000" lnSpcReduction="20000"/>
            </a:bodyPr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zh-CN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5577620" y="4514327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dirty="0">
                  <a:cs typeface="+mn-ea"/>
                  <a:sym typeface="+mn-lt"/>
                </a:rPr>
                <a:t>汇报人</a:t>
              </a:r>
              <a:r>
                <a:rPr lang="zh-CN" altLang="en-US" dirty="0" smtClean="0">
                  <a:cs typeface="+mn-ea"/>
                  <a:sym typeface="+mn-lt"/>
                </a:rPr>
                <a:t>：青课</a:t>
              </a:r>
              <a:endParaRPr lang="zh-CN" altLang="en-US" dirty="0"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3896080" y="5387428"/>
            <a:ext cx="1772629" cy="436108"/>
            <a:chOff x="5374651" y="4514327"/>
            <a:chExt cx="1772629" cy="436108"/>
          </a:xfrm>
        </p:grpSpPr>
        <p:sp>
          <p:nvSpPr>
            <p:cNvPr id="56" name="iṡḻiḍe"/>
            <p:cNvSpPr txBox="1"/>
            <p:nvPr/>
          </p:nvSpPr>
          <p:spPr bwMode="auto">
            <a:xfrm>
              <a:off x="5374651" y="4932435"/>
              <a:ext cx="1764000" cy="18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noFill/>
              <a:miter lim="800000"/>
            </a:ln>
          </p:spPr>
          <p:txBody>
            <a:bodyPr wrap="square" lIns="90000" tIns="46800" rIns="90000" bIns="46800" anchor="ctr" anchorCtr="0">
              <a:normAutofit fontScale="25000" lnSpcReduction="20000"/>
            </a:bodyPr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zh-CN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5596856" y="4514327"/>
              <a:ext cx="1550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dirty="0">
                  <a:cs typeface="+mn-ea"/>
                  <a:sym typeface="+mn-lt"/>
                </a:rPr>
                <a:t>导    师</a:t>
              </a:r>
              <a:r>
                <a:rPr lang="zh-CN" altLang="en-US" dirty="0" smtClean="0">
                  <a:cs typeface="+mn-ea"/>
                  <a:sym typeface="+mn-lt"/>
                </a:rPr>
                <a:t>：青课</a:t>
              </a:r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21" name="ïs1íḍê"/>
          <p:cNvSpPr/>
          <p:nvPr/>
        </p:nvSpPr>
        <p:spPr bwMode="auto">
          <a:xfrm>
            <a:off x="7862295" y="1801418"/>
            <a:ext cx="2736000" cy="2880000"/>
          </a:xfrm>
          <a:custGeom>
            <a:avLst/>
            <a:gdLst>
              <a:gd name="T0" fmla="*/ 764 w 804"/>
              <a:gd name="T1" fmla="*/ 744 h 964"/>
              <a:gd name="T2" fmla="*/ 584 w 804"/>
              <a:gd name="T3" fmla="*/ 924 h 964"/>
              <a:gd name="T4" fmla="*/ 0 w 804"/>
              <a:gd name="T5" fmla="*/ 924 h 964"/>
              <a:gd name="T6" fmla="*/ 0 w 804"/>
              <a:gd name="T7" fmla="*/ 964 h 964"/>
              <a:gd name="T8" fmla="*/ 584 w 804"/>
              <a:gd name="T9" fmla="*/ 964 h 964"/>
              <a:gd name="T10" fmla="*/ 804 w 804"/>
              <a:gd name="T11" fmla="*/ 744 h 964"/>
              <a:gd name="T12" fmla="*/ 804 w 804"/>
              <a:gd name="T13" fmla="*/ 0 h 964"/>
              <a:gd name="T14" fmla="*/ 764 w 804"/>
              <a:gd name="T15" fmla="*/ 0 h 964"/>
              <a:gd name="T16" fmla="*/ 764 w 804"/>
              <a:gd name="T17" fmla="*/ 744 h 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04" h="964">
                <a:moveTo>
                  <a:pt x="764" y="744"/>
                </a:moveTo>
                <a:cubicBezTo>
                  <a:pt x="764" y="843"/>
                  <a:pt x="683" y="924"/>
                  <a:pt x="584" y="924"/>
                </a:cubicBezTo>
                <a:cubicBezTo>
                  <a:pt x="0" y="924"/>
                  <a:pt x="0" y="924"/>
                  <a:pt x="0" y="924"/>
                </a:cubicBezTo>
                <a:cubicBezTo>
                  <a:pt x="0" y="964"/>
                  <a:pt x="0" y="964"/>
                  <a:pt x="0" y="964"/>
                </a:cubicBezTo>
                <a:cubicBezTo>
                  <a:pt x="584" y="964"/>
                  <a:pt x="584" y="964"/>
                  <a:pt x="584" y="964"/>
                </a:cubicBezTo>
                <a:cubicBezTo>
                  <a:pt x="705" y="964"/>
                  <a:pt x="804" y="865"/>
                  <a:pt x="804" y="744"/>
                </a:cubicBezTo>
                <a:cubicBezTo>
                  <a:pt x="804" y="0"/>
                  <a:pt x="804" y="0"/>
                  <a:pt x="804" y="0"/>
                </a:cubicBezTo>
                <a:cubicBezTo>
                  <a:pt x="764" y="0"/>
                  <a:pt x="764" y="0"/>
                  <a:pt x="764" y="0"/>
                </a:cubicBezTo>
                <a:lnTo>
                  <a:pt x="764" y="74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endParaRPr lang="id-ID"/>
          </a:p>
        </p:txBody>
      </p:sp>
      <p:sp>
        <p:nvSpPr>
          <p:cNvPr id="22" name="išlïḓè"/>
          <p:cNvSpPr/>
          <p:nvPr/>
        </p:nvSpPr>
        <p:spPr bwMode="auto">
          <a:xfrm>
            <a:off x="1539015" y="1345595"/>
            <a:ext cx="2736000" cy="2880000"/>
          </a:xfrm>
          <a:custGeom>
            <a:avLst/>
            <a:gdLst>
              <a:gd name="T0" fmla="*/ 40 w 804"/>
              <a:gd name="T1" fmla="*/ 220 h 980"/>
              <a:gd name="T2" fmla="*/ 220 w 804"/>
              <a:gd name="T3" fmla="*/ 40 h 980"/>
              <a:gd name="T4" fmla="*/ 804 w 804"/>
              <a:gd name="T5" fmla="*/ 40 h 980"/>
              <a:gd name="T6" fmla="*/ 804 w 804"/>
              <a:gd name="T7" fmla="*/ 0 h 980"/>
              <a:gd name="T8" fmla="*/ 220 w 804"/>
              <a:gd name="T9" fmla="*/ 0 h 980"/>
              <a:gd name="T10" fmla="*/ 0 w 804"/>
              <a:gd name="T11" fmla="*/ 220 h 980"/>
              <a:gd name="T12" fmla="*/ 0 w 804"/>
              <a:gd name="T13" fmla="*/ 980 h 980"/>
              <a:gd name="T14" fmla="*/ 40 w 804"/>
              <a:gd name="T15" fmla="*/ 980 h 980"/>
              <a:gd name="T16" fmla="*/ 40 w 804"/>
              <a:gd name="T17" fmla="*/ 220 h 9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04" h="980">
                <a:moveTo>
                  <a:pt x="40" y="220"/>
                </a:moveTo>
                <a:cubicBezTo>
                  <a:pt x="40" y="121"/>
                  <a:pt x="121" y="40"/>
                  <a:pt x="220" y="40"/>
                </a:cubicBezTo>
                <a:cubicBezTo>
                  <a:pt x="804" y="40"/>
                  <a:pt x="804" y="40"/>
                  <a:pt x="804" y="40"/>
                </a:cubicBezTo>
                <a:cubicBezTo>
                  <a:pt x="804" y="0"/>
                  <a:pt x="804" y="0"/>
                  <a:pt x="804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99" y="0"/>
                  <a:pt x="0" y="99"/>
                  <a:pt x="0" y="220"/>
                </a:cubicBezTo>
                <a:cubicBezTo>
                  <a:pt x="0" y="980"/>
                  <a:pt x="0" y="980"/>
                  <a:pt x="0" y="980"/>
                </a:cubicBezTo>
                <a:cubicBezTo>
                  <a:pt x="40" y="980"/>
                  <a:pt x="40" y="980"/>
                  <a:pt x="40" y="980"/>
                </a:cubicBezTo>
                <a:lnTo>
                  <a:pt x="40" y="2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endParaRPr lang="id-ID" dirty="0"/>
          </a:p>
        </p:txBody>
      </p:sp>
      <p:grpSp>
        <p:nvGrpSpPr>
          <p:cNvPr id="27" name="组合 26"/>
          <p:cNvGrpSpPr/>
          <p:nvPr/>
        </p:nvGrpSpPr>
        <p:grpSpPr>
          <a:xfrm>
            <a:off x="3049405" y="2004296"/>
            <a:ext cx="6080490" cy="2069662"/>
            <a:chOff x="3049405" y="2101119"/>
            <a:chExt cx="6080490" cy="2069662"/>
          </a:xfrm>
        </p:grpSpPr>
        <p:sp>
          <p:nvSpPr>
            <p:cNvPr id="29" name="文本框 28"/>
            <p:cNvSpPr txBox="1"/>
            <p:nvPr/>
          </p:nvSpPr>
          <p:spPr>
            <a:xfrm>
              <a:off x="3502725" y="2101119"/>
              <a:ext cx="5173851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6600" dirty="0">
                  <a:cs typeface="+mn-ea"/>
                  <a:sym typeface="+mn-lt"/>
                </a:rPr>
                <a:t>毕业答辩</a:t>
              </a:r>
              <a:endParaRPr lang="zh-CN" altLang="en-US" sz="6600" dirty="0"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3049405" y="3278128"/>
              <a:ext cx="6080490" cy="4571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3494390" y="3596649"/>
              <a:ext cx="5190520" cy="574132"/>
              <a:chOff x="3494390" y="2881430"/>
              <a:chExt cx="5190520" cy="574132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3494390" y="2881430"/>
                <a:ext cx="3040252" cy="5741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2800" b="1" dirty="0">
                    <a:cs typeface="+mn-ea"/>
                    <a:sym typeface="+mn-lt"/>
                  </a:rPr>
                  <a:t>  </a:t>
                </a:r>
                <a:r>
                  <a:rPr lang="zh-CN" altLang="en-US" sz="2800" dirty="0">
                    <a:cs typeface="+mn-ea"/>
                    <a:sym typeface="+mn-lt"/>
                  </a:rPr>
                  <a:t>文字排版</a:t>
                </a:r>
                <a:endParaRPr lang="en-US" altLang="zh-CN" sz="2800" dirty="0">
                  <a:cs typeface="+mn-ea"/>
                  <a:sym typeface="+mn-lt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5206073" y="2881430"/>
                <a:ext cx="3478837" cy="5741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2800" b="1" dirty="0">
                    <a:cs typeface="+mn-ea"/>
                    <a:sym typeface="+mn-lt"/>
                  </a:rPr>
                  <a:t> 严谨学术风格</a:t>
                </a:r>
                <a:endParaRPr lang="zh-CN" altLang="en-US" sz="2800" b="1" dirty="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 flipH="1">
            <a:off x="9985679" y="1345595"/>
            <a:ext cx="612616" cy="235390"/>
            <a:chOff x="1176950" y="5367196"/>
            <a:chExt cx="612616" cy="235390"/>
          </a:xfrm>
          <a:solidFill>
            <a:srgbClr val="639ECE"/>
          </a:solidFill>
        </p:grpSpPr>
        <p:sp>
          <p:nvSpPr>
            <p:cNvPr id="7" name="箭头: V 形 6"/>
            <p:cNvSpPr/>
            <p:nvPr/>
          </p:nvSpPr>
          <p:spPr>
            <a:xfrm>
              <a:off x="1176950" y="5367196"/>
              <a:ext cx="235390" cy="23539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箭头: V 形 42"/>
            <p:cNvSpPr/>
            <p:nvPr/>
          </p:nvSpPr>
          <p:spPr>
            <a:xfrm>
              <a:off x="1365563" y="5367196"/>
              <a:ext cx="235390" cy="23539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箭头: V 形 43"/>
            <p:cNvSpPr/>
            <p:nvPr/>
          </p:nvSpPr>
          <p:spPr>
            <a:xfrm>
              <a:off x="1554176" y="5367196"/>
              <a:ext cx="235390" cy="23539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539015" y="4446028"/>
            <a:ext cx="651850" cy="235390"/>
            <a:chOff x="1176950" y="5367196"/>
            <a:chExt cx="612616" cy="235390"/>
          </a:xfrm>
          <a:solidFill>
            <a:srgbClr val="639ECE"/>
          </a:solidFill>
        </p:grpSpPr>
        <p:sp>
          <p:nvSpPr>
            <p:cNvPr id="52" name="箭头: V 形 51"/>
            <p:cNvSpPr/>
            <p:nvPr/>
          </p:nvSpPr>
          <p:spPr>
            <a:xfrm>
              <a:off x="1176950" y="5367196"/>
              <a:ext cx="235390" cy="23539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箭头: V 形 54"/>
            <p:cNvSpPr/>
            <p:nvPr/>
          </p:nvSpPr>
          <p:spPr>
            <a:xfrm>
              <a:off x="1365563" y="5367196"/>
              <a:ext cx="235390" cy="23539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箭头: V 形 57"/>
            <p:cNvSpPr/>
            <p:nvPr/>
          </p:nvSpPr>
          <p:spPr>
            <a:xfrm>
              <a:off x="1554176" y="5367196"/>
              <a:ext cx="235390" cy="23539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/>
          <p:cNvSpPr txBox="1"/>
          <p:nvPr/>
        </p:nvSpPr>
        <p:spPr>
          <a:xfrm>
            <a:off x="5130702" y="287597"/>
            <a:ext cx="1917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cs typeface="+mn-ea"/>
                <a:sym typeface="+mn-lt"/>
              </a:rPr>
              <a:t>研究步骤</a:t>
            </a:r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5340599" y="784588"/>
            <a:ext cx="14981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stages of research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9" name="肘形连接符 7"/>
          <p:cNvCxnSpPr>
            <a:stCxn id="2" idx="6"/>
            <a:endCxn id="22" idx="0"/>
          </p:cNvCxnSpPr>
          <p:nvPr/>
        </p:nvCxnSpPr>
        <p:spPr>
          <a:xfrm>
            <a:off x="1222662" y="1996006"/>
            <a:ext cx="2317882" cy="3085184"/>
          </a:xfrm>
          <a:prstGeom prst="bentConnector2">
            <a:avLst/>
          </a:prstGeom>
          <a:ln w="12700" cap="rnd">
            <a:solidFill>
              <a:schemeClr val="accent1"/>
            </a:solidFill>
            <a:prstDash val="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22" idx="6"/>
            <a:endCxn id="23" idx="4"/>
          </p:cNvCxnSpPr>
          <p:nvPr/>
        </p:nvCxnSpPr>
        <p:spPr>
          <a:xfrm flipV="1">
            <a:off x="3810544" y="2266006"/>
            <a:ext cx="2317882" cy="3085184"/>
          </a:xfrm>
          <a:prstGeom prst="bentConnector2">
            <a:avLst/>
          </a:prstGeom>
          <a:ln w="12700" cap="rnd">
            <a:solidFill>
              <a:schemeClr val="accent1"/>
            </a:solidFill>
            <a:prstDash val="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1"/>
          <p:cNvCxnSpPr>
            <a:stCxn id="23" idx="6"/>
            <a:endCxn id="28" idx="0"/>
          </p:cNvCxnSpPr>
          <p:nvPr/>
        </p:nvCxnSpPr>
        <p:spPr>
          <a:xfrm>
            <a:off x="6398426" y="1996006"/>
            <a:ext cx="2317881" cy="3085184"/>
          </a:xfrm>
          <a:prstGeom prst="bentConnector2">
            <a:avLst/>
          </a:prstGeom>
          <a:ln w="12700" cap="rnd">
            <a:solidFill>
              <a:schemeClr val="accent1"/>
            </a:solidFill>
            <a:prstDash val="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ïṩḻiḋè"/>
          <p:cNvGrpSpPr/>
          <p:nvPr/>
        </p:nvGrpSpPr>
        <p:grpSpPr>
          <a:xfrm>
            <a:off x="1322981" y="2465549"/>
            <a:ext cx="2026194" cy="2751745"/>
            <a:chOff x="1581877" y="1474150"/>
            <a:chExt cx="2026194" cy="2751745"/>
          </a:xfrm>
        </p:grpSpPr>
        <p:sp>
          <p:nvSpPr>
            <p:cNvPr id="13" name="îsḻîḓe"/>
            <p:cNvSpPr/>
            <p:nvPr/>
          </p:nvSpPr>
          <p:spPr bwMode="auto">
            <a:xfrm>
              <a:off x="1581879" y="1926909"/>
              <a:ext cx="2026192" cy="22989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000" dirty="0">
                  <a:cs typeface="+mn-ea"/>
                  <a:sym typeface="+mn-lt"/>
                </a:rPr>
                <a:t>Copy paste fonts. Choose the only option to retain text.</a:t>
              </a:r>
              <a:endParaRPr lang="en-US" altLang="zh-CN" sz="1000" dirty="0"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</a:pPr>
              <a:endParaRPr lang="en-US" altLang="zh-CN" sz="1000" dirty="0"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000" dirty="0">
                  <a:cs typeface="+mn-ea"/>
                  <a:sym typeface="+mn-lt"/>
                </a:rPr>
                <a:t>… …</a:t>
              </a:r>
              <a:endParaRPr lang="en-US" altLang="zh-CN" sz="1000" dirty="0"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</a:pPr>
              <a:endParaRPr lang="en-US" altLang="zh-CN" sz="1000" dirty="0"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</a:pPr>
              <a:endParaRPr lang="en-US" altLang="zh-CN" sz="1000" dirty="0"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000" dirty="0">
                  <a:cs typeface="+mn-ea"/>
                  <a:sym typeface="+mn-lt"/>
                </a:rPr>
                <a:t>Copy paste fonts. Choose the only option to retain text.</a:t>
              </a:r>
              <a:endParaRPr lang="en-US" altLang="zh-CN" sz="1000" dirty="0"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</a:pPr>
              <a:endParaRPr lang="en-US" altLang="zh-CN" sz="1000" dirty="0"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000" dirty="0">
                  <a:cs typeface="+mn-ea"/>
                  <a:sym typeface="+mn-lt"/>
                </a:rPr>
                <a:t>… …</a:t>
              </a:r>
              <a:endParaRPr lang="en-US" altLang="zh-CN" sz="1000" dirty="0"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</a:pPr>
              <a:endParaRPr lang="en-US" altLang="zh-CN" sz="1000" dirty="0">
                <a:cs typeface="+mn-ea"/>
                <a:sym typeface="+mn-lt"/>
              </a:endParaRPr>
            </a:p>
          </p:txBody>
        </p:sp>
        <p:sp>
          <p:nvSpPr>
            <p:cNvPr id="14" name="îşľíḍé"/>
            <p:cNvSpPr txBox="1"/>
            <p:nvPr/>
          </p:nvSpPr>
          <p:spPr bwMode="auto">
            <a:xfrm>
              <a:off x="1581877" y="1474150"/>
              <a:ext cx="2026193" cy="4527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 dirty="0">
                  <a:cs typeface="+mn-ea"/>
                  <a:sym typeface="+mn-lt"/>
                </a:rPr>
                <a:t>Text here</a:t>
              </a:r>
              <a:endParaRPr lang="en-US" altLang="zh-CN" sz="1600" b="1" dirty="0">
                <a:cs typeface="+mn-ea"/>
                <a:sym typeface="+mn-lt"/>
              </a:endParaRPr>
            </a:p>
          </p:txBody>
        </p:sp>
      </p:grpSp>
      <p:grpSp>
        <p:nvGrpSpPr>
          <p:cNvPr id="15" name="îs1íḑé"/>
          <p:cNvGrpSpPr/>
          <p:nvPr/>
        </p:nvGrpSpPr>
        <p:grpSpPr>
          <a:xfrm>
            <a:off x="3959686" y="2465549"/>
            <a:ext cx="2026194" cy="2751745"/>
            <a:chOff x="4874614" y="2657743"/>
            <a:chExt cx="2026194" cy="2751745"/>
          </a:xfrm>
        </p:grpSpPr>
        <p:sp>
          <p:nvSpPr>
            <p:cNvPr id="16" name="iṧḷïḋè"/>
            <p:cNvSpPr/>
            <p:nvPr/>
          </p:nvSpPr>
          <p:spPr bwMode="auto">
            <a:xfrm>
              <a:off x="4874616" y="3110502"/>
              <a:ext cx="2026192" cy="22989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000" dirty="0">
                  <a:cs typeface="+mn-ea"/>
                  <a:sym typeface="+mn-lt"/>
                </a:rPr>
                <a:t>Copy paste fonts. Choose the only option to retain text.</a:t>
              </a:r>
              <a:endParaRPr lang="en-US" altLang="zh-CN" sz="1000" dirty="0"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</a:pPr>
              <a:endParaRPr lang="en-US" altLang="zh-CN" sz="1000" dirty="0"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000" dirty="0">
                  <a:cs typeface="+mn-ea"/>
                  <a:sym typeface="+mn-lt"/>
                </a:rPr>
                <a:t>… …</a:t>
              </a:r>
              <a:endParaRPr lang="en-US" altLang="zh-CN" sz="1000" dirty="0"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</a:pPr>
              <a:endParaRPr lang="en-US" altLang="zh-CN" sz="1000" dirty="0"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</a:pPr>
              <a:endParaRPr lang="en-US" altLang="zh-CN" sz="1000" dirty="0"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000" dirty="0">
                  <a:cs typeface="+mn-ea"/>
                  <a:sym typeface="+mn-lt"/>
                </a:rPr>
                <a:t>Copy paste fonts. Choose the only option to retain text.</a:t>
              </a:r>
              <a:endParaRPr lang="en-US" altLang="zh-CN" sz="1000" dirty="0"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</a:pPr>
              <a:endParaRPr lang="en-US" altLang="zh-CN" sz="1000" dirty="0"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000" dirty="0">
                  <a:cs typeface="+mn-ea"/>
                  <a:sym typeface="+mn-lt"/>
                </a:rPr>
                <a:t>… …</a:t>
              </a:r>
              <a:endParaRPr lang="en-US" altLang="zh-CN" sz="1000" dirty="0"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</a:pPr>
              <a:endParaRPr lang="en-US" altLang="zh-CN" sz="1000" dirty="0">
                <a:cs typeface="+mn-ea"/>
                <a:sym typeface="+mn-lt"/>
              </a:endParaRPr>
            </a:p>
          </p:txBody>
        </p:sp>
        <p:sp>
          <p:nvSpPr>
            <p:cNvPr id="17" name="î$ḷîďè"/>
            <p:cNvSpPr txBox="1"/>
            <p:nvPr/>
          </p:nvSpPr>
          <p:spPr bwMode="auto">
            <a:xfrm>
              <a:off x="4874614" y="2657743"/>
              <a:ext cx="2026193" cy="4527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 dirty="0">
                  <a:cs typeface="+mn-ea"/>
                  <a:sym typeface="+mn-lt"/>
                </a:rPr>
                <a:t>Text here</a:t>
              </a:r>
              <a:endParaRPr lang="en-US" altLang="zh-CN" sz="1600" b="1" dirty="0">
                <a:cs typeface="+mn-ea"/>
                <a:sym typeface="+mn-lt"/>
              </a:endParaRPr>
            </a:p>
          </p:txBody>
        </p:sp>
      </p:grpSp>
      <p:grpSp>
        <p:nvGrpSpPr>
          <p:cNvPr id="18" name="iṧ1îḍè"/>
          <p:cNvGrpSpPr/>
          <p:nvPr/>
        </p:nvGrpSpPr>
        <p:grpSpPr>
          <a:xfrm>
            <a:off x="6496802" y="2465549"/>
            <a:ext cx="2026194" cy="2751745"/>
            <a:chOff x="7994818" y="1474150"/>
            <a:chExt cx="2026194" cy="2751745"/>
          </a:xfrm>
        </p:grpSpPr>
        <p:sp>
          <p:nvSpPr>
            <p:cNvPr id="19" name="iṡlíďe"/>
            <p:cNvSpPr/>
            <p:nvPr/>
          </p:nvSpPr>
          <p:spPr bwMode="auto">
            <a:xfrm>
              <a:off x="7994820" y="1926909"/>
              <a:ext cx="2026192" cy="22989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000" dirty="0">
                  <a:cs typeface="+mn-ea"/>
                  <a:sym typeface="+mn-lt"/>
                </a:rPr>
                <a:t>Copy paste fonts. Choose the only option to retain text.</a:t>
              </a:r>
              <a:endParaRPr lang="en-US" altLang="zh-CN" sz="1000" dirty="0"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</a:pPr>
              <a:endParaRPr lang="en-US" altLang="zh-CN" sz="1000" dirty="0"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000" dirty="0">
                  <a:cs typeface="+mn-ea"/>
                  <a:sym typeface="+mn-lt"/>
                </a:rPr>
                <a:t>… …</a:t>
              </a:r>
              <a:endParaRPr lang="en-US" altLang="zh-CN" sz="1000" dirty="0"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</a:pPr>
              <a:endParaRPr lang="en-US" altLang="zh-CN" sz="1000" dirty="0"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</a:pPr>
              <a:endParaRPr lang="en-US" altLang="zh-CN" sz="1000" dirty="0"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000" dirty="0">
                  <a:cs typeface="+mn-ea"/>
                  <a:sym typeface="+mn-lt"/>
                </a:rPr>
                <a:t>Copy paste fonts. Choose the only option to retain text.</a:t>
              </a:r>
              <a:endParaRPr lang="en-US" altLang="zh-CN" sz="1000" dirty="0"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</a:pPr>
              <a:endParaRPr lang="en-US" altLang="zh-CN" sz="1000" dirty="0"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000" dirty="0">
                  <a:cs typeface="+mn-ea"/>
                  <a:sym typeface="+mn-lt"/>
                </a:rPr>
                <a:t>… …</a:t>
              </a:r>
              <a:endParaRPr lang="en-US" altLang="zh-CN" sz="1000" dirty="0"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</a:pPr>
              <a:endParaRPr lang="en-US" altLang="zh-CN" sz="1000" dirty="0">
                <a:cs typeface="+mn-ea"/>
                <a:sym typeface="+mn-lt"/>
              </a:endParaRPr>
            </a:p>
          </p:txBody>
        </p:sp>
        <p:sp>
          <p:nvSpPr>
            <p:cNvPr id="20" name="îsliďê"/>
            <p:cNvSpPr txBox="1"/>
            <p:nvPr/>
          </p:nvSpPr>
          <p:spPr bwMode="auto">
            <a:xfrm>
              <a:off x="7994818" y="1474150"/>
              <a:ext cx="2026193" cy="4527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 dirty="0">
                  <a:cs typeface="+mn-ea"/>
                  <a:sym typeface="+mn-lt"/>
                </a:rPr>
                <a:t>Text here</a:t>
              </a:r>
              <a:endParaRPr lang="en-US" altLang="zh-CN" sz="1600" b="1" dirty="0">
                <a:cs typeface="+mn-ea"/>
                <a:sym typeface="+mn-lt"/>
              </a:endParaRPr>
            </a:p>
          </p:txBody>
        </p:sp>
      </p:grpSp>
      <p:cxnSp>
        <p:nvCxnSpPr>
          <p:cNvPr id="50" name="直接箭头连接符 49"/>
          <p:cNvCxnSpPr>
            <a:stCxn id="28" idx="6"/>
          </p:cNvCxnSpPr>
          <p:nvPr/>
        </p:nvCxnSpPr>
        <p:spPr>
          <a:xfrm>
            <a:off x="8986307" y="5351190"/>
            <a:ext cx="2203776" cy="0"/>
          </a:xfrm>
          <a:prstGeom prst="straightConnector1">
            <a:avLst/>
          </a:prstGeom>
          <a:ln w="12700" cap="rnd">
            <a:solidFill>
              <a:schemeClr val="accent1"/>
            </a:solidFill>
            <a:prstDash val="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îs1íḑé"/>
          <p:cNvGrpSpPr/>
          <p:nvPr/>
        </p:nvGrpSpPr>
        <p:grpSpPr>
          <a:xfrm>
            <a:off x="9079186" y="2465549"/>
            <a:ext cx="2026194" cy="2751745"/>
            <a:chOff x="4874614" y="2657743"/>
            <a:chExt cx="2026194" cy="2751745"/>
          </a:xfrm>
        </p:grpSpPr>
        <p:sp>
          <p:nvSpPr>
            <p:cNvPr id="57" name="iṧḷïḋè"/>
            <p:cNvSpPr/>
            <p:nvPr/>
          </p:nvSpPr>
          <p:spPr bwMode="auto">
            <a:xfrm>
              <a:off x="4874616" y="3110502"/>
              <a:ext cx="2026192" cy="22989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000" dirty="0">
                  <a:cs typeface="+mn-ea"/>
                  <a:sym typeface="+mn-lt"/>
                </a:rPr>
                <a:t>Copy paste fonts. Choose the only option to retain text.</a:t>
              </a:r>
              <a:endParaRPr lang="en-US" altLang="zh-CN" sz="1000" dirty="0"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</a:pPr>
              <a:endParaRPr lang="en-US" altLang="zh-CN" sz="1000" dirty="0"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000" dirty="0">
                  <a:cs typeface="+mn-ea"/>
                  <a:sym typeface="+mn-lt"/>
                </a:rPr>
                <a:t>… …</a:t>
              </a:r>
              <a:endParaRPr lang="en-US" altLang="zh-CN" sz="1000" dirty="0"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</a:pPr>
              <a:endParaRPr lang="en-US" altLang="zh-CN" sz="1000" dirty="0"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</a:pPr>
              <a:endParaRPr lang="en-US" altLang="zh-CN" sz="1000" dirty="0"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000" dirty="0">
                  <a:cs typeface="+mn-ea"/>
                  <a:sym typeface="+mn-lt"/>
                </a:rPr>
                <a:t>Copy paste fonts. Choose the only option to retain text.</a:t>
              </a:r>
              <a:endParaRPr lang="en-US" altLang="zh-CN" sz="1000" dirty="0"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</a:pPr>
              <a:endParaRPr lang="en-US" altLang="zh-CN" sz="1000" dirty="0"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000" dirty="0">
                  <a:cs typeface="+mn-ea"/>
                  <a:sym typeface="+mn-lt"/>
                </a:rPr>
                <a:t>… …</a:t>
              </a:r>
              <a:endParaRPr lang="en-US" altLang="zh-CN" sz="1000" dirty="0"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</a:pPr>
              <a:endParaRPr lang="en-US" altLang="zh-CN" sz="1000" dirty="0">
                <a:cs typeface="+mn-ea"/>
                <a:sym typeface="+mn-lt"/>
              </a:endParaRPr>
            </a:p>
          </p:txBody>
        </p:sp>
        <p:sp>
          <p:nvSpPr>
            <p:cNvPr id="58" name="î$ḷîďè"/>
            <p:cNvSpPr txBox="1"/>
            <p:nvPr/>
          </p:nvSpPr>
          <p:spPr bwMode="auto">
            <a:xfrm>
              <a:off x="4874614" y="2657743"/>
              <a:ext cx="2026193" cy="4527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 dirty="0">
                  <a:cs typeface="+mn-ea"/>
                  <a:sym typeface="+mn-lt"/>
                </a:rPr>
                <a:t>Text here</a:t>
              </a:r>
              <a:endParaRPr lang="en-US" altLang="zh-CN" sz="1600" b="1" dirty="0">
                <a:cs typeface="+mn-ea"/>
                <a:sym typeface="+mn-lt"/>
              </a:endParaRPr>
            </a:p>
          </p:txBody>
        </p:sp>
      </p:grpSp>
      <p:cxnSp>
        <p:nvCxnSpPr>
          <p:cNvPr id="59" name="直接连接符 58"/>
          <p:cNvCxnSpPr/>
          <p:nvPr/>
        </p:nvCxnSpPr>
        <p:spPr>
          <a:xfrm>
            <a:off x="5707266" y="783550"/>
            <a:ext cx="773061" cy="0"/>
          </a:xfrm>
          <a:prstGeom prst="line">
            <a:avLst/>
          </a:prstGeom>
          <a:ln w="28575">
            <a:solidFill>
              <a:srgbClr val="46A4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682662" y="1726006"/>
            <a:ext cx="540000" cy="540000"/>
            <a:chOff x="682662" y="1726006"/>
            <a:chExt cx="540000" cy="540000"/>
          </a:xfrm>
        </p:grpSpPr>
        <p:sp>
          <p:nvSpPr>
            <p:cNvPr id="2" name="椭圆 1"/>
            <p:cNvSpPr/>
            <p:nvPr/>
          </p:nvSpPr>
          <p:spPr>
            <a:xfrm>
              <a:off x="682662" y="1726006"/>
              <a:ext cx="540000" cy="540000"/>
            </a:xfrm>
            <a:prstGeom prst="ellipse">
              <a:avLst/>
            </a:prstGeom>
            <a:solidFill>
              <a:srgbClr val="0A87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735722" y="1753217"/>
              <a:ext cx="4191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446307" y="5081190"/>
            <a:ext cx="540000" cy="540000"/>
            <a:chOff x="8446307" y="5081190"/>
            <a:chExt cx="540000" cy="540000"/>
          </a:xfrm>
        </p:grpSpPr>
        <p:sp>
          <p:nvSpPr>
            <p:cNvPr id="28" name="椭圆 27"/>
            <p:cNvSpPr/>
            <p:nvPr/>
          </p:nvSpPr>
          <p:spPr>
            <a:xfrm>
              <a:off x="8446307" y="5081190"/>
              <a:ext cx="540000" cy="540000"/>
            </a:xfrm>
            <a:prstGeom prst="ellipse">
              <a:avLst/>
            </a:prstGeom>
            <a:solidFill>
              <a:srgbClr val="639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8507911" y="5120356"/>
              <a:ext cx="4191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4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270544" y="5081190"/>
            <a:ext cx="540000" cy="540000"/>
            <a:chOff x="3270544" y="5081190"/>
            <a:chExt cx="540000" cy="540000"/>
          </a:xfrm>
        </p:grpSpPr>
        <p:sp>
          <p:nvSpPr>
            <p:cNvPr id="22" name="椭圆 21"/>
            <p:cNvSpPr/>
            <p:nvPr/>
          </p:nvSpPr>
          <p:spPr>
            <a:xfrm>
              <a:off x="3270544" y="5081190"/>
              <a:ext cx="540000" cy="540000"/>
            </a:xfrm>
            <a:prstGeom prst="ellipse">
              <a:avLst/>
            </a:prstGeom>
            <a:solidFill>
              <a:srgbClr val="639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3332053" y="5120357"/>
              <a:ext cx="4191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858426" y="1726006"/>
            <a:ext cx="540000" cy="540000"/>
            <a:chOff x="5858426" y="1726006"/>
            <a:chExt cx="540000" cy="540000"/>
          </a:xfrm>
        </p:grpSpPr>
        <p:sp>
          <p:nvSpPr>
            <p:cNvPr id="23" name="椭圆 22"/>
            <p:cNvSpPr/>
            <p:nvPr/>
          </p:nvSpPr>
          <p:spPr>
            <a:xfrm>
              <a:off x="5858426" y="1726006"/>
              <a:ext cx="540000" cy="54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5912797" y="1773051"/>
              <a:ext cx="4191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7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130937" y="2680479"/>
            <a:ext cx="121860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600" dirty="0">
                <a:solidFill>
                  <a:srgbClr val="46A4DB"/>
                </a:solidFill>
                <a:cs typeface="+mn-ea"/>
                <a:sym typeface="+mn-lt"/>
              </a:rPr>
              <a:t>P</a:t>
            </a:r>
            <a:r>
              <a:rPr lang="en-US" altLang="zh-CN" sz="4000" dirty="0">
                <a:solidFill>
                  <a:srgbClr val="46A4DB"/>
                </a:solidFill>
                <a:cs typeface="+mn-ea"/>
                <a:sym typeface="+mn-lt"/>
              </a:rPr>
              <a:t>art</a:t>
            </a:r>
            <a:endParaRPr lang="zh-CN" altLang="en-US" sz="6600" dirty="0">
              <a:solidFill>
                <a:srgbClr val="46A4DB"/>
              </a:solidFill>
              <a:cs typeface="+mn-ea"/>
              <a:sym typeface="+mn-lt"/>
            </a:endParaRPr>
          </a:p>
        </p:txBody>
      </p:sp>
      <p:sp>
        <p:nvSpPr>
          <p:cNvPr id="16" name="TextBox 18"/>
          <p:cNvSpPr txBox="1"/>
          <p:nvPr/>
        </p:nvSpPr>
        <p:spPr>
          <a:xfrm>
            <a:off x="4295248" y="2319940"/>
            <a:ext cx="8369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>
                <a:solidFill>
                  <a:srgbClr val="46A4DB"/>
                </a:solidFill>
                <a:cs typeface="+mn-ea"/>
                <a:sym typeface="+mn-lt"/>
              </a:rPr>
              <a:t>3</a:t>
            </a:r>
            <a:endParaRPr lang="zh-CN" altLang="en-US" sz="4000" dirty="0">
              <a:solidFill>
                <a:srgbClr val="46A4DB"/>
              </a:solidFill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339819" y="2981254"/>
            <a:ext cx="2804182" cy="406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sz="2800" b="1" dirty="0">
                <a:cs typeface="+mn-ea"/>
                <a:sym typeface="+mn-lt"/>
              </a:rPr>
              <a:t>关键技术与难点</a:t>
            </a:r>
            <a:endParaRPr lang="zh-CN" altLang="en-US" sz="2800" b="1" dirty="0"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738326" y="2043403"/>
            <a:ext cx="0" cy="2995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6647728" y="3540966"/>
            <a:ext cx="2636232" cy="944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cs typeface="+mn-ea"/>
                <a:sym typeface="+mn-lt"/>
              </a:rPr>
              <a:t>输入内容</a:t>
            </a:r>
            <a:endParaRPr lang="en-US" altLang="zh-CN" sz="1400" dirty="0">
              <a:cs typeface="+mn-ea"/>
              <a:sym typeface="+mn-lt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cs typeface="+mn-ea"/>
                <a:sym typeface="+mn-lt"/>
              </a:rPr>
              <a:t>输入内容</a:t>
            </a:r>
            <a:endParaRPr lang="en-US" altLang="zh-CN" sz="1400" dirty="0">
              <a:cs typeface="+mn-ea"/>
              <a:sym typeface="+mn-lt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cs typeface="+mn-ea"/>
                <a:sym typeface="+mn-lt"/>
              </a:rPr>
              <a:t>输入内容</a:t>
            </a:r>
            <a:endParaRPr lang="zh-CN" altLang="en-US" sz="14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20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/>
          <p:cNvSpPr txBox="1"/>
          <p:nvPr/>
        </p:nvSpPr>
        <p:spPr>
          <a:xfrm>
            <a:off x="5130702" y="287597"/>
            <a:ext cx="1917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cs typeface="+mn-ea"/>
                <a:sym typeface="+mn-lt"/>
              </a:rPr>
              <a:t>重要理论</a:t>
            </a:r>
            <a:endParaRPr lang="zh-CN" altLang="en-US" sz="2400" dirty="0">
              <a:cs typeface="+mn-ea"/>
              <a:sym typeface="+mn-lt"/>
            </a:endParaRPr>
          </a:p>
        </p:txBody>
      </p:sp>
      <p:cxnSp>
        <p:nvCxnSpPr>
          <p:cNvPr id="73" name="直接连接符 72"/>
          <p:cNvCxnSpPr/>
          <p:nvPr/>
        </p:nvCxnSpPr>
        <p:spPr>
          <a:xfrm>
            <a:off x="5707266" y="783550"/>
            <a:ext cx="773061" cy="0"/>
          </a:xfrm>
          <a:prstGeom prst="line">
            <a:avLst/>
          </a:prstGeom>
          <a:ln w="28575">
            <a:solidFill>
              <a:srgbClr val="46A4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5209313" y="784588"/>
            <a:ext cx="17606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The Important theory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6" name="ïšḷîḍê"/>
          <p:cNvGrpSpPr/>
          <p:nvPr/>
        </p:nvGrpSpPr>
        <p:grpSpPr>
          <a:xfrm>
            <a:off x="1008664" y="1847185"/>
            <a:ext cx="5080986" cy="1519880"/>
            <a:chOff x="761519" y="1254760"/>
            <a:chExt cx="5080986" cy="1519880"/>
          </a:xfrm>
        </p:grpSpPr>
        <p:grpSp>
          <p:nvGrpSpPr>
            <p:cNvPr id="43" name="íṥ1îde"/>
            <p:cNvGrpSpPr/>
            <p:nvPr/>
          </p:nvGrpSpPr>
          <p:grpSpPr>
            <a:xfrm>
              <a:off x="761519" y="1254760"/>
              <a:ext cx="540560" cy="540560"/>
              <a:chOff x="1448377" y="1543737"/>
              <a:chExt cx="614782" cy="614782"/>
            </a:xfrm>
          </p:grpSpPr>
          <p:sp>
            <p:nvSpPr>
              <p:cNvPr id="47" name="îşlïḓê"/>
              <p:cNvSpPr/>
              <p:nvPr/>
            </p:nvSpPr>
            <p:spPr>
              <a:xfrm>
                <a:off x="1448377" y="1543737"/>
                <a:ext cx="614782" cy="614782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925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zh-CN" altLang="en-US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8" name="iSlïḑe"/>
              <p:cNvSpPr/>
              <p:nvPr/>
            </p:nvSpPr>
            <p:spPr>
              <a:xfrm>
                <a:off x="1651909" y="1711036"/>
                <a:ext cx="207718" cy="280184"/>
              </a:xfrm>
              <a:custGeom>
                <a:avLst/>
                <a:gdLst>
                  <a:gd name="connsiteX0" fmla="*/ 363366 w 449447"/>
                  <a:gd name="connsiteY0" fmla="*/ 179144 h 606236"/>
                  <a:gd name="connsiteX1" fmla="*/ 377720 w 449447"/>
                  <a:gd name="connsiteY1" fmla="*/ 197780 h 606236"/>
                  <a:gd name="connsiteX2" fmla="*/ 376285 w 449447"/>
                  <a:gd name="connsiteY2" fmla="*/ 202081 h 606236"/>
                  <a:gd name="connsiteX3" fmla="*/ 215517 w 449447"/>
                  <a:gd name="connsiteY3" fmla="*/ 424280 h 606236"/>
                  <a:gd name="connsiteX4" fmla="*/ 212646 w 449447"/>
                  <a:gd name="connsiteY4" fmla="*/ 427147 h 606236"/>
                  <a:gd name="connsiteX5" fmla="*/ 211211 w 449447"/>
                  <a:gd name="connsiteY5" fmla="*/ 427147 h 606236"/>
                  <a:gd name="connsiteX6" fmla="*/ 208340 w 449447"/>
                  <a:gd name="connsiteY6" fmla="*/ 425714 h 606236"/>
                  <a:gd name="connsiteX7" fmla="*/ 90635 w 449447"/>
                  <a:gd name="connsiteY7" fmla="*/ 306729 h 606236"/>
                  <a:gd name="connsiteX8" fmla="*/ 126521 w 449447"/>
                  <a:gd name="connsiteY8" fmla="*/ 276625 h 606236"/>
                  <a:gd name="connsiteX9" fmla="*/ 191115 w 449447"/>
                  <a:gd name="connsiteY9" fmla="*/ 326799 h 606236"/>
                  <a:gd name="connsiteX10" fmla="*/ 363366 w 449447"/>
                  <a:gd name="connsiteY10" fmla="*/ 179144 h 606236"/>
                  <a:gd name="connsiteX11" fmla="*/ 224006 w 449447"/>
                  <a:gd name="connsiteY11" fmla="*/ 65927 h 606236"/>
                  <a:gd name="connsiteX12" fmla="*/ 218262 w 449447"/>
                  <a:gd name="connsiteY12" fmla="*/ 70226 h 606236"/>
                  <a:gd name="connsiteX13" fmla="*/ 56001 w 449447"/>
                  <a:gd name="connsiteY13" fmla="*/ 123254 h 606236"/>
                  <a:gd name="connsiteX14" fmla="*/ 48822 w 449447"/>
                  <a:gd name="connsiteY14" fmla="*/ 130420 h 606236"/>
                  <a:gd name="connsiteX15" fmla="*/ 48822 w 449447"/>
                  <a:gd name="connsiteY15" fmla="*/ 365462 h 606236"/>
                  <a:gd name="connsiteX16" fmla="*/ 221134 w 449447"/>
                  <a:gd name="connsiteY16" fmla="*/ 538877 h 606236"/>
                  <a:gd name="connsiteX17" fmla="*/ 224006 w 449447"/>
                  <a:gd name="connsiteY17" fmla="*/ 540310 h 606236"/>
                  <a:gd name="connsiteX18" fmla="*/ 226877 w 449447"/>
                  <a:gd name="connsiteY18" fmla="*/ 538877 h 606236"/>
                  <a:gd name="connsiteX19" fmla="*/ 400625 w 449447"/>
                  <a:gd name="connsiteY19" fmla="*/ 365462 h 606236"/>
                  <a:gd name="connsiteX20" fmla="*/ 400625 w 449447"/>
                  <a:gd name="connsiteY20" fmla="*/ 130420 h 606236"/>
                  <a:gd name="connsiteX21" fmla="*/ 393446 w 449447"/>
                  <a:gd name="connsiteY21" fmla="*/ 123254 h 606236"/>
                  <a:gd name="connsiteX22" fmla="*/ 231185 w 449447"/>
                  <a:gd name="connsiteY22" fmla="*/ 70226 h 606236"/>
                  <a:gd name="connsiteX23" fmla="*/ 224006 w 449447"/>
                  <a:gd name="connsiteY23" fmla="*/ 65927 h 606236"/>
                  <a:gd name="connsiteX24" fmla="*/ 224006 w 449447"/>
                  <a:gd name="connsiteY24" fmla="*/ 0 h 606236"/>
                  <a:gd name="connsiteX25" fmla="*/ 232621 w 449447"/>
                  <a:gd name="connsiteY25" fmla="*/ 5733 h 606236"/>
                  <a:gd name="connsiteX26" fmla="*/ 440831 w 449447"/>
                  <a:gd name="connsiteY26" fmla="*/ 73093 h 606236"/>
                  <a:gd name="connsiteX27" fmla="*/ 449447 w 449447"/>
                  <a:gd name="connsiteY27" fmla="*/ 81692 h 606236"/>
                  <a:gd name="connsiteX28" fmla="*/ 449447 w 449447"/>
                  <a:gd name="connsiteY28" fmla="*/ 384093 h 606236"/>
                  <a:gd name="connsiteX29" fmla="*/ 228313 w 449447"/>
                  <a:gd name="connsiteY29" fmla="*/ 604803 h 606236"/>
                  <a:gd name="connsiteX30" fmla="*/ 224006 w 449447"/>
                  <a:gd name="connsiteY30" fmla="*/ 606236 h 606236"/>
                  <a:gd name="connsiteX31" fmla="*/ 221134 w 449447"/>
                  <a:gd name="connsiteY31" fmla="*/ 604803 h 606236"/>
                  <a:gd name="connsiteX32" fmla="*/ 0 w 449447"/>
                  <a:gd name="connsiteY32" fmla="*/ 384093 h 606236"/>
                  <a:gd name="connsiteX33" fmla="*/ 0 w 449447"/>
                  <a:gd name="connsiteY33" fmla="*/ 81692 h 606236"/>
                  <a:gd name="connsiteX34" fmla="*/ 8616 w 449447"/>
                  <a:gd name="connsiteY34" fmla="*/ 73093 h 606236"/>
                  <a:gd name="connsiteX35" fmla="*/ 216826 w 449447"/>
                  <a:gd name="connsiteY35" fmla="*/ 5733 h 606236"/>
                  <a:gd name="connsiteX36" fmla="*/ 224006 w 449447"/>
                  <a:gd name="connsiteY36" fmla="*/ 0 h 606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449447" h="606236">
                    <a:moveTo>
                      <a:pt x="363366" y="179144"/>
                    </a:moveTo>
                    <a:cubicBezTo>
                      <a:pt x="364801" y="177710"/>
                      <a:pt x="377720" y="197780"/>
                      <a:pt x="377720" y="197780"/>
                    </a:cubicBezTo>
                    <a:cubicBezTo>
                      <a:pt x="377720" y="199213"/>
                      <a:pt x="377720" y="200647"/>
                      <a:pt x="376285" y="202081"/>
                    </a:cubicBezTo>
                    <a:cubicBezTo>
                      <a:pt x="297336" y="275191"/>
                      <a:pt x="234178" y="376973"/>
                      <a:pt x="215517" y="424280"/>
                    </a:cubicBezTo>
                    <a:cubicBezTo>
                      <a:pt x="215517" y="425714"/>
                      <a:pt x="214082" y="427147"/>
                      <a:pt x="212646" y="427147"/>
                    </a:cubicBezTo>
                    <a:cubicBezTo>
                      <a:pt x="211211" y="427147"/>
                      <a:pt x="211211" y="427147"/>
                      <a:pt x="211211" y="427147"/>
                    </a:cubicBezTo>
                    <a:cubicBezTo>
                      <a:pt x="209776" y="427147"/>
                      <a:pt x="208340" y="427147"/>
                      <a:pt x="208340" y="425714"/>
                    </a:cubicBezTo>
                    <a:lnTo>
                      <a:pt x="90635" y="306729"/>
                    </a:lnTo>
                    <a:cubicBezTo>
                      <a:pt x="89200" y="306729"/>
                      <a:pt x="125086" y="275191"/>
                      <a:pt x="126521" y="276625"/>
                    </a:cubicBezTo>
                    <a:lnTo>
                      <a:pt x="191115" y="326799"/>
                    </a:lnTo>
                    <a:cubicBezTo>
                      <a:pt x="216953" y="296695"/>
                      <a:pt x="278676" y="230751"/>
                      <a:pt x="363366" y="179144"/>
                    </a:cubicBezTo>
                    <a:close/>
                    <a:moveTo>
                      <a:pt x="224006" y="65927"/>
                    </a:moveTo>
                    <a:cubicBezTo>
                      <a:pt x="221134" y="65927"/>
                      <a:pt x="219698" y="67360"/>
                      <a:pt x="218262" y="70226"/>
                    </a:cubicBezTo>
                    <a:cubicBezTo>
                      <a:pt x="218262" y="70226"/>
                      <a:pt x="193851" y="123254"/>
                      <a:pt x="56001" y="123254"/>
                    </a:cubicBezTo>
                    <a:cubicBezTo>
                      <a:pt x="51694" y="123254"/>
                      <a:pt x="48822" y="126120"/>
                      <a:pt x="48822" y="130420"/>
                    </a:cubicBezTo>
                    <a:lnTo>
                      <a:pt x="48822" y="365462"/>
                    </a:lnTo>
                    <a:cubicBezTo>
                      <a:pt x="48822" y="462918"/>
                      <a:pt x="213954" y="536010"/>
                      <a:pt x="221134" y="538877"/>
                    </a:cubicBezTo>
                    <a:cubicBezTo>
                      <a:pt x="222570" y="540310"/>
                      <a:pt x="224006" y="540310"/>
                      <a:pt x="224006" y="540310"/>
                    </a:cubicBezTo>
                    <a:cubicBezTo>
                      <a:pt x="225441" y="540310"/>
                      <a:pt x="226877" y="540310"/>
                      <a:pt x="226877" y="538877"/>
                    </a:cubicBezTo>
                    <a:cubicBezTo>
                      <a:pt x="234057" y="536010"/>
                      <a:pt x="400625" y="462918"/>
                      <a:pt x="400625" y="365462"/>
                    </a:cubicBezTo>
                    <a:lnTo>
                      <a:pt x="400625" y="130420"/>
                    </a:lnTo>
                    <a:cubicBezTo>
                      <a:pt x="400625" y="126120"/>
                      <a:pt x="397753" y="123254"/>
                      <a:pt x="393446" y="123254"/>
                    </a:cubicBezTo>
                    <a:cubicBezTo>
                      <a:pt x="254160" y="123254"/>
                      <a:pt x="231185" y="70226"/>
                      <a:pt x="231185" y="70226"/>
                    </a:cubicBezTo>
                    <a:cubicBezTo>
                      <a:pt x="229749" y="67360"/>
                      <a:pt x="226877" y="65927"/>
                      <a:pt x="224006" y="65927"/>
                    </a:cubicBezTo>
                    <a:close/>
                    <a:moveTo>
                      <a:pt x="224006" y="0"/>
                    </a:moveTo>
                    <a:cubicBezTo>
                      <a:pt x="228313" y="0"/>
                      <a:pt x="231185" y="2867"/>
                      <a:pt x="232621" y="5733"/>
                    </a:cubicBezTo>
                    <a:cubicBezTo>
                      <a:pt x="232621" y="5733"/>
                      <a:pt x="262776" y="73093"/>
                      <a:pt x="440831" y="73093"/>
                    </a:cubicBezTo>
                    <a:cubicBezTo>
                      <a:pt x="445139" y="73093"/>
                      <a:pt x="449447" y="77392"/>
                      <a:pt x="449447" y="81692"/>
                    </a:cubicBezTo>
                    <a:lnTo>
                      <a:pt x="449447" y="384093"/>
                    </a:lnTo>
                    <a:cubicBezTo>
                      <a:pt x="449447" y="507347"/>
                      <a:pt x="236929" y="600503"/>
                      <a:pt x="228313" y="604803"/>
                    </a:cubicBezTo>
                    <a:cubicBezTo>
                      <a:pt x="226877" y="604803"/>
                      <a:pt x="225441" y="606236"/>
                      <a:pt x="224006" y="606236"/>
                    </a:cubicBezTo>
                    <a:cubicBezTo>
                      <a:pt x="222570" y="606236"/>
                      <a:pt x="222570" y="604803"/>
                      <a:pt x="221134" y="604803"/>
                    </a:cubicBezTo>
                    <a:cubicBezTo>
                      <a:pt x="212518" y="600503"/>
                      <a:pt x="0" y="507347"/>
                      <a:pt x="0" y="384093"/>
                    </a:cubicBezTo>
                    <a:lnTo>
                      <a:pt x="0" y="81692"/>
                    </a:lnTo>
                    <a:cubicBezTo>
                      <a:pt x="0" y="77392"/>
                      <a:pt x="2872" y="73093"/>
                      <a:pt x="8616" y="73093"/>
                    </a:cubicBezTo>
                    <a:cubicBezTo>
                      <a:pt x="185235" y="73093"/>
                      <a:pt x="215390" y="5733"/>
                      <a:pt x="216826" y="5733"/>
                    </a:cubicBezTo>
                    <a:cubicBezTo>
                      <a:pt x="218262" y="2867"/>
                      <a:pt x="221134" y="0"/>
                      <a:pt x="2240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5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400"/>
                <a:endParaRPr lang="zh-CN" altLang="en-US" sz="2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4" name="îṣ1íḓê"/>
            <p:cNvGrpSpPr/>
            <p:nvPr/>
          </p:nvGrpSpPr>
          <p:grpSpPr>
            <a:xfrm>
              <a:off x="824481" y="1323457"/>
              <a:ext cx="5018024" cy="1451183"/>
              <a:chOff x="835843" y="1176356"/>
              <a:chExt cx="5365496" cy="1451183"/>
            </a:xfrm>
          </p:grpSpPr>
          <p:sp>
            <p:nvSpPr>
              <p:cNvPr id="45" name="íšḷidé"/>
              <p:cNvSpPr/>
              <p:nvPr/>
            </p:nvSpPr>
            <p:spPr bwMode="auto">
              <a:xfrm>
                <a:off x="835843" y="1929441"/>
                <a:ext cx="5365496" cy="6980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000" dirty="0">
                    <a:cs typeface="+mn-ea"/>
                    <a:sym typeface="+mn-lt"/>
                  </a:rPr>
                  <a:t>Theme color makes PPT more convenient to change. </a:t>
                </a:r>
                <a:endParaRPr lang="en-US" altLang="zh-CN" sz="1000" dirty="0">
                  <a:cs typeface="+mn-ea"/>
                  <a:sym typeface="+mn-lt"/>
                </a:endParaRP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000" dirty="0">
                    <a:cs typeface="+mn-ea"/>
                    <a:sym typeface="+mn-lt"/>
                  </a:rPr>
                  <a:t>Adjust the spacing to adapt to Chinese typesetting, use the reference line in PPT.</a:t>
                </a:r>
                <a:endParaRPr lang="en-US" altLang="zh-CN" sz="1000" dirty="0">
                  <a:cs typeface="+mn-ea"/>
                  <a:sym typeface="+mn-lt"/>
                </a:endParaRPr>
              </a:p>
            </p:txBody>
          </p:sp>
          <p:sp>
            <p:nvSpPr>
              <p:cNvPr id="46" name="i$ḷîdè"/>
              <p:cNvSpPr txBox="1"/>
              <p:nvPr/>
            </p:nvSpPr>
            <p:spPr bwMode="auto">
              <a:xfrm>
                <a:off x="1521120" y="1176356"/>
                <a:ext cx="4337331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1400" b="1" dirty="0">
                    <a:cs typeface="+mn-ea"/>
                    <a:sym typeface="+mn-lt"/>
                  </a:rPr>
                  <a:t>Text here</a:t>
                </a:r>
                <a:endParaRPr lang="en-US" altLang="zh-CN" sz="1400" b="1" dirty="0">
                  <a:cs typeface="+mn-ea"/>
                  <a:sym typeface="+mn-lt"/>
                </a:endParaRPr>
              </a:p>
            </p:txBody>
          </p:sp>
        </p:grpSp>
      </p:grpSp>
      <p:cxnSp>
        <p:nvCxnSpPr>
          <p:cNvPr id="12" name="直接连接符 11"/>
          <p:cNvCxnSpPr/>
          <p:nvPr/>
        </p:nvCxnSpPr>
        <p:spPr>
          <a:xfrm>
            <a:off x="6098709" y="1759697"/>
            <a:ext cx="0" cy="385318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ïšḷîḍê"/>
          <p:cNvGrpSpPr/>
          <p:nvPr/>
        </p:nvGrpSpPr>
        <p:grpSpPr>
          <a:xfrm>
            <a:off x="1008664" y="3817246"/>
            <a:ext cx="5080986" cy="1519880"/>
            <a:chOff x="761519" y="1254760"/>
            <a:chExt cx="5080986" cy="1519880"/>
          </a:xfrm>
        </p:grpSpPr>
        <p:grpSp>
          <p:nvGrpSpPr>
            <p:cNvPr id="50" name="íṥ1îde"/>
            <p:cNvGrpSpPr/>
            <p:nvPr/>
          </p:nvGrpSpPr>
          <p:grpSpPr>
            <a:xfrm>
              <a:off x="761519" y="1254760"/>
              <a:ext cx="540560" cy="540560"/>
              <a:chOff x="1448377" y="1543737"/>
              <a:chExt cx="614782" cy="614782"/>
            </a:xfrm>
          </p:grpSpPr>
          <p:sp>
            <p:nvSpPr>
              <p:cNvPr id="54" name="îşlïḓê"/>
              <p:cNvSpPr/>
              <p:nvPr/>
            </p:nvSpPr>
            <p:spPr>
              <a:xfrm>
                <a:off x="1448377" y="1543737"/>
                <a:ext cx="614782" cy="614782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925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zh-CN" altLang="en-US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6" name="iSlïḑe"/>
              <p:cNvSpPr/>
              <p:nvPr/>
            </p:nvSpPr>
            <p:spPr>
              <a:xfrm>
                <a:off x="1651909" y="1711036"/>
                <a:ext cx="207718" cy="280184"/>
              </a:xfrm>
              <a:custGeom>
                <a:avLst/>
                <a:gdLst>
                  <a:gd name="connsiteX0" fmla="*/ 363366 w 449447"/>
                  <a:gd name="connsiteY0" fmla="*/ 179144 h 606236"/>
                  <a:gd name="connsiteX1" fmla="*/ 377720 w 449447"/>
                  <a:gd name="connsiteY1" fmla="*/ 197780 h 606236"/>
                  <a:gd name="connsiteX2" fmla="*/ 376285 w 449447"/>
                  <a:gd name="connsiteY2" fmla="*/ 202081 h 606236"/>
                  <a:gd name="connsiteX3" fmla="*/ 215517 w 449447"/>
                  <a:gd name="connsiteY3" fmla="*/ 424280 h 606236"/>
                  <a:gd name="connsiteX4" fmla="*/ 212646 w 449447"/>
                  <a:gd name="connsiteY4" fmla="*/ 427147 h 606236"/>
                  <a:gd name="connsiteX5" fmla="*/ 211211 w 449447"/>
                  <a:gd name="connsiteY5" fmla="*/ 427147 h 606236"/>
                  <a:gd name="connsiteX6" fmla="*/ 208340 w 449447"/>
                  <a:gd name="connsiteY6" fmla="*/ 425714 h 606236"/>
                  <a:gd name="connsiteX7" fmla="*/ 90635 w 449447"/>
                  <a:gd name="connsiteY7" fmla="*/ 306729 h 606236"/>
                  <a:gd name="connsiteX8" fmla="*/ 126521 w 449447"/>
                  <a:gd name="connsiteY8" fmla="*/ 276625 h 606236"/>
                  <a:gd name="connsiteX9" fmla="*/ 191115 w 449447"/>
                  <a:gd name="connsiteY9" fmla="*/ 326799 h 606236"/>
                  <a:gd name="connsiteX10" fmla="*/ 363366 w 449447"/>
                  <a:gd name="connsiteY10" fmla="*/ 179144 h 606236"/>
                  <a:gd name="connsiteX11" fmla="*/ 224006 w 449447"/>
                  <a:gd name="connsiteY11" fmla="*/ 65927 h 606236"/>
                  <a:gd name="connsiteX12" fmla="*/ 218262 w 449447"/>
                  <a:gd name="connsiteY12" fmla="*/ 70226 h 606236"/>
                  <a:gd name="connsiteX13" fmla="*/ 56001 w 449447"/>
                  <a:gd name="connsiteY13" fmla="*/ 123254 h 606236"/>
                  <a:gd name="connsiteX14" fmla="*/ 48822 w 449447"/>
                  <a:gd name="connsiteY14" fmla="*/ 130420 h 606236"/>
                  <a:gd name="connsiteX15" fmla="*/ 48822 w 449447"/>
                  <a:gd name="connsiteY15" fmla="*/ 365462 h 606236"/>
                  <a:gd name="connsiteX16" fmla="*/ 221134 w 449447"/>
                  <a:gd name="connsiteY16" fmla="*/ 538877 h 606236"/>
                  <a:gd name="connsiteX17" fmla="*/ 224006 w 449447"/>
                  <a:gd name="connsiteY17" fmla="*/ 540310 h 606236"/>
                  <a:gd name="connsiteX18" fmla="*/ 226877 w 449447"/>
                  <a:gd name="connsiteY18" fmla="*/ 538877 h 606236"/>
                  <a:gd name="connsiteX19" fmla="*/ 400625 w 449447"/>
                  <a:gd name="connsiteY19" fmla="*/ 365462 h 606236"/>
                  <a:gd name="connsiteX20" fmla="*/ 400625 w 449447"/>
                  <a:gd name="connsiteY20" fmla="*/ 130420 h 606236"/>
                  <a:gd name="connsiteX21" fmla="*/ 393446 w 449447"/>
                  <a:gd name="connsiteY21" fmla="*/ 123254 h 606236"/>
                  <a:gd name="connsiteX22" fmla="*/ 231185 w 449447"/>
                  <a:gd name="connsiteY22" fmla="*/ 70226 h 606236"/>
                  <a:gd name="connsiteX23" fmla="*/ 224006 w 449447"/>
                  <a:gd name="connsiteY23" fmla="*/ 65927 h 606236"/>
                  <a:gd name="connsiteX24" fmla="*/ 224006 w 449447"/>
                  <a:gd name="connsiteY24" fmla="*/ 0 h 606236"/>
                  <a:gd name="connsiteX25" fmla="*/ 232621 w 449447"/>
                  <a:gd name="connsiteY25" fmla="*/ 5733 h 606236"/>
                  <a:gd name="connsiteX26" fmla="*/ 440831 w 449447"/>
                  <a:gd name="connsiteY26" fmla="*/ 73093 h 606236"/>
                  <a:gd name="connsiteX27" fmla="*/ 449447 w 449447"/>
                  <a:gd name="connsiteY27" fmla="*/ 81692 h 606236"/>
                  <a:gd name="connsiteX28" fmla="*/ 449447 w 449447"/>
                  <a:gd name="connsiteY28" fmla="*/ 384093 h 606236"/>
                  <a:gd name="connsiteX29" fmla="*/ 228313 w 449447"/>
                  <a:gd name="connsiteY29" fmla="*/ 604803 h 606236"/>
                  <a:gd name="connsiteX30" fmla="*/ 224006 w 449447"/>
                  <a:gd name="connsiteY30" fmla="*/ 606236 h 606236"/>
                  <a:gd name="connsiteX31" fmla="*/ 221134 w 449447"/>
                  <a:gd name="connsiteY31" fmla="*/ 604803 h 606236"/>
                  <a:gd name="connsiteX32" fmla="*/ 0 w 449447"/>
                  <a:gd name="connsiteY32" fmla="*/ 384093 h 606236"/>
                  <a:gd name="connsiteX33" fmla="*/ 0 w 449447"/>
                  <a:gd name="connsiteY33" fmla="*/ 81692 h 606236"/>
                  <a:gd name="connsiteX34" fmla="*/ 8616 w 449447"/>
                  <a:gd name="connsiteY34" fmla="*/ 73093 h 606236"/>
                  <a:gd name="connsiteX35" fmla="*/ 216826 w 449447"/>
                  <a:gd name="connsiteY35" fmla="*/ 5733 h 606236"/>
                  <a:gd name="connsiteX36" fmla="*/ 224006 w 449447"/>
                  <a:gd name="connsiteY36" fmla="*/ 0 h 606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449447" h="606236">
                    <a:moveTo>
                      <a:pt x="363366" y="179144"/>
                    </a:moveTo>
                    <a:cubicBezTo>
                      <a:pt x="364801" y="177710"/>
                      <a:pt x="377720" y="197780"/>
                      <a:pt x="377720" y="197780"/>
                    </a:cubicBezTo>
                    <a:cubicBezTo>
                      <a:pt x="377720" y="199213"/>
                      <a:pt x="377720" y="200647"/>
                      <a:pt x="376285" y="202081"/>
                    </a:cubicBezTo>
                    <a:cubicBezTo>
                      <a:pt x="297336" y="275191"/>
                      <a:pt x="234178" y="376973"/>
                      <a:pt x="215517" y="424280"/>
                    </a:cubicBezTo>
                    <a:cubicBezTo>
                      <a:pt x="215517" y="425714"/>
                      <a:pt x="214082" y="427147"/>
                      <a:pt x="212646" y="427147"/>
                    </a:cubicBezTo>
                    <a:cubicBezTo>
                      <a:pt x="211211" y="427147"/>
                      <a:pt x="211211" y="427147"/>
                      <a:pt x="211211" y="427147"/>
                    </a:cubicBezTo>
                    <a:cubicBezTo>
                      <a:pt x="209776" y="427147"/>
                      <a:pt x="208340" y="427147"/>
                      <a:pt x="208340" y="425714"/>
                    </a:cubicBezTo>
                    <a:lnTo>
                      <a:pt x="90635" y="306729"/>
                    </a:lnTo>
                    <a:cubicBezTo>
                      <a:pt x="89200" y="306729"/>
                      <a:pt x="125086" y="275191"/>
                      <a:pt x="126521" y="276625"/>
                    </a:cubicBezTo>
                    <a:lnTo>
                      <a:pt x="191115" y="326799"/>
                    </a:lnTo>
                    <a:cubicBezTo>
                      <a:pt x="216953" y="296695"/>
                      <a:pt x="278676" y="230751"/>
                      <a:pt x="363366" y="179144"/>
                    </a:cubicBezTo>
                    <a:close/>
                    <a:moveTo>
                      <a:pt x="224006" y="65927"/>
                    </a:moveTo>
                    <a:cubicBezTo>
                      <a:pt x="221134" y="65927"/>
                      <a:pt x="219698" y="67360"/>
                      <a:pt x="218262" y="70226"/>
                    </a:cubicBezTo>
                    <a:cubicBezTo>
                      <a:pt x="218262" y="70226"/>
                      <a:pt x="193851" y="123254"/>
                      <a:pt x="56001" y="123254"/>
                    </a:cubicBezTo>
                    <a:cubicBezTo>
                      <a:pt x="51694" y="123254"/>
                      <a:pt x="48822" y="126120"/>
                      <a:pt x="48822" y="130420"/>
                    </a:cubicBezTo>
                    <a:lnTo>
                      <a:pt x="48822" y="365462"/>
                    </a:lnTo>
                    <a:cubicBezTo>
                      <a:pt x="48822" y="462918"/>
                      <a:pt x="213954" y="536010"/>
                      <a:pt x="221134" y="538877"/>
                    </a:cubicBezTo>
                    <a:cubicBezTo>
                      <a:pt x="222570" y="540310"/>
                      <a:pt x="224006" y="540310"/>
                      <a:pt x="224006" y="540310"/>
                    </a:cubicBezTo>
                    <a:cubicBezTo>
                      <a:pt x="225441" y="540310"/>
                      <a:pt x="226877" y="540310"/>
                      <a:pt x="226877" y="538877"/>
                    </a:cubicBezTo>
                    <a:cubicBezTo>
                      <a:pt x="234057" y="536010"/>
                      <a:pt x="400625" y="462918"/>
                      <a:pt x="400625" y="365462"/>
                    </a:cubicBezTo>
                    <a:lnTo>
                      <a:pt x="400625" y="130420"/>
                    </a:lnTo>
                    <a:cubicBezTo>
                      <a:pt x="400625" y="126120"/>
                      <a:pt x="397753" y="123254"/>
                      <a:pt x="393446" y="123254"/>
                    </a:cubicBezTo>
                    <a:cubicBezTo>
                      <a:pt x="254160" y="123254"/>
                      <a:pt x="231185" y="70226"/>
                      <a:pt x="231185" y="70226"/>
                    </a:cubicBezTo>
                    <a:cubicBezTo>
                      <a:pt x="229749" y="67360"/>
                      <a:pt x="226877" y="65927"/>
                      <a:pt x="224006" y="65927"/>
                    </a:cubicBezTo>
                    <a:close/>
                    <a:moveTo>
                      <a:pt x="224006" y="0"/>
                    </a:moveTo>
                    <a:cubicBezTo>
                      <a:pt x="228313" y="0"/>
                      <a:pt x="231185" y="2867"/>
                      <a:pt x="232621" y="5733"/>
                    </a:cubicBezTo>
                    <a:cubicBezTo>
                      <a:pt x="232621" y="5733"/>
                      <a:pt x="262776" y="73093"/>
                      <a:pt x="440831" y="73093"/>
                    </a:cubicBezTo>
                    <a:cubicBezTo>
                      <a:pt x="445139" y="73093"/>
                      <a:pt x="449447" y="77392"/>
                      <a:pt x="449447" y="81692"/>
                    </a:cubicBezTo>
                    <a:lnTo>
                      <a:pt x="449447" y="384093"/>
                    </a:lnTo>
                    <a:cubicBezTo>
                      <a:pt x="449447" y="507347"/>
                      <a:pt x="236929" y="600503"/>
                      <a:pt x="228313" y="604803"/>
                    </a:cubicBezTo>
                    <a:cubicBezTo>
                      <a:pt x="226877" y="604803"/>
                      <a:pt x="225441" y="606236"/>
                      <a:pt x="224006" y="606236"/>
                    </a:cubicBezTo>
                    <a:cubicBezTo>
                      <a:pt x="222570" y="606236"/>
                      <a:pt x="222570" y="604803"/>
                      <a:pt x="221134" y="604803"/>
                    </a:cubicBezTo>
                    <a:cubicBezTo>
                      <a:pt x="212518" y="600503"/>
                      <a:pt x="0" y="507347"/>
                      <a:pt x="0" y="384093"/>
                    </a:cubicBezTo>
                    <a:lnTo>
                      <a:pt x="0" y="81692"/>
                    </a:lnTo>
                    <a:cubicBezTo>
                      <a:pt x="0" y="77392"/>
                      <a:pt x="2872" y="73093"/>
                      <a:pt x="8616" y="73093"/>
                    </a:cubicBezTo>
                    <a:cubicBezTo>
                      <a:pt x="185235" y="73093"/>
                      <a:pt x="215390" y="5733"/>
                      <a:pt x="216826" y="5733"/>
                    </a:cubicBezTo>
                    <a:cubicBezTo>
                      <a:pt x="218262" y="2867"/>
                      <a:pt x="221134" y="0"/>
                      <a:pt x="2240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5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400"/>
                <a:endParaRPr lang="zh-CN" altLang="en-US" sz="2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51" name="îṣ1íḓê"/>
            <p:cNvGrpSpPr/>
            <p:nvPr/>
          </p:nvGrpSpPr>
          <p:grpSpPr>
            <a:xfrm>
              <a:off x="824481" y="1323457"/>
              <a:ext cx="5018024" cy="1451183"/>
              <a:chOff x="835843" y="1176356"/>
              <a:chExt cx="5365496" cy="1451183"/>
            </a:xfrm>
          </p:grpSpPr>
          <p:sp>
            <p:nvSpPr>
              <p:cNvPr id="52" name="íšḷidé"/>
              <p:cNvSpPr/>
              <p:nvPr/>
            </p:nvSpPr>
            <p:spPr bwMode="auto">
              <a:xfrm>
                <a:off x="835843" y="1929441"/>
                <a:ext cx="5365496" cy="6980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000" dirty="0">
                    <a:cs typeface="+mn-ea"/>
                    <a:sym typeface="+mn-lt"/>
                  </a:rPr>
                  <a:t>Theme color makes PPT more convenient to change. </a:t>
                </a:r>
                <a:endParaRPr lang="en-US" altLang="zh-CN" sz="1000" dirty="0">
                  <a:cs typeface="+mn-ea"/>
                  <a:sym typeface="+mn-lt"/>
                </a:endParaRP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000" dirty="0">
                    <a:cs typeface="+mn-ea"/>
                    <a:sym typeface="+mn-lt"/>
                  </a:rPr>
                  <a:t>Adjust the spacing to adapt to Chinese typesetting, use the reference line in PPT.</a:t>
                </a:r>
                <a:endParaRPr lang="en-US" altLang="zh-CN" sz="1000" dirty="0">
                  <a:cs typeface="+mn-ea"/>
                  <a:sym typeface="+mn-lt"/>
                </a:endParaRPr>
              </a:p>
            </p:txBody>
          </p:sp>
          <p:sp>
            <p:nvSpPr>
              <p:cNvPr id="53" name="i$ḷîdè"/>
              <p:cNvSpPr txBox="1"/>
              <p:nvPr/>
            </p:nvSpPr>
            <p:spPr bwMode="auto">
              <a:xfrm>
                <a:off x="1521120" y="1176356"/>
                <a:ext cx="4337331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1400" b="1" dirty="0">
                    <a:cs typeface="+mn-ea"/>
                    <a:sym typeface="+mn-lt"/>
                  </a:rPr>
                  <a:t>Text here</a:t>
                </a:r>
                <a:endParaRPr lang="en-US" altLang="zh-CN" sz="1400" b="1" dirty="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7" name="ïšḷîḍê"/>
          <p:cNvGrpSpPr/>
          <p:nvPr/>
        </p:nvGrpSpPr>
        <p:grpSpPr>
          <a:xfrm>
            <a:off x="6486068" y="1847185"/>
            <a:ext cx="5080986" cy="1519880"/>
            <a:chOff x="761519" y="1254760"/>
            <a:chExt cx="5080986" cy="1519880"/>
          </a:xfrm>
        </p:grpSpPr>
        <p:grpSp>
          <p:nvGrpSpPr>
            <p:cNvPr id="58" name="íṥ1îde"/>
            <p:cNvGrpSpPr/>
            <p:nvPr/>
          </p:nvGrpSpPr>
          <p:grpSpPr>
            <a:xfrm>
              <a:off x="761519" y="1254760"/>
              <a:ext cx="540560" cy="540560"/>
              <a:chOff x="1448377" y="1543737"/>
              <a:chExt cx="614782" cy="614782"/>
            </a:xfrm>
          </p:grpSpPr>
          <p:sp>
            <p:nvSpPr>
              <p:cNvPr id="62" name="îşlïḓê"/>
              <p:cNvSpPr/>
              <p:nvPr/>
            </p:nvSpPr>
            <p:spPr>
              <a:xfrm>
                <a:off x="1448377" y="1543737"/>
                <a:ext cx="614782" cy="614782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925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zh-CN" altLang="en-US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3" name="iSlïḑe"/>
              <p:cNvSpPr/>
              <p:nvPr/>
            </p:nvSpPr>
            <p:spPr>
              <a:xfrm>
                <a:off x="1651909" y="1711036"/>
                <a:ext cx="207718" cy="280184"/>
              </a:xfrm>
              <a:custGeom>
                <a:avLst/>
                <a:gdLst>
                  <a:gd name="connsiteX0" fmla="*/ 363366 w 449447"/>
                  <a:gd name="connsiteY0" fmla="*/ 179144 h 606236"/>
                  <a:gd name="connsiteX1" fmla="*/ 377720 w 449447"/>
                  <a:gd name="connsiteY1" fmla="*/ 197780 h 606236"/>
                  <a:gd name="connsiteX2" fmla="*/ 376285 w 449447"/>
                  <a:gd name="connsiteY2" fmla="*/ 202081 h 606236"/>
                  <a:gd name="connsiteX3" fmla="*/ 215517 w 449447"/>
                  <a:gd name="connsiteY3" fmla="*/ 424280 h 606236"/>
                  <a:gd name="connsiteX4" fmla="*/ 212646 w 449447"/>
                  <a:gd name="connsiteY4" fmla="*/ 427147 h 606236"/>
                  <a:gd name="connsiteX5" fmla="*/ 211211 w 449447"/>
                  <a:gd name="connsiteY5" fmla="*/ 427147 h 606236"/>
                  <a:gd name="connsiteX6" fmla="*/ 208340 w 449447"/>
                  <a:gd name="connsiteY6" fmla="*/ 425714 h 606236"/>
                  <a:gd name="connsiteX7" fmla="*/ 90635 w 449447"/>
                  <a:gd name="connsiteY7" fmla="*/ 306729 h 606236"/>
                  <a:gd name="connsiteX8" fmla="*/ 126521 w 449447"/>
                  <a:gd name="connsiteY8" fmla="*/ 276625 h 606236"/>
                  <a:gd name="connsiteX9" fmla="*/ 191115 w 449447"/>
                  <a:gd name="connsiteY9" fmla="*/ 326799 h 606236"/>
                  <a:gd name="connsiteX10" fmla="*/ 363366 w 449447"/>
                  <a:gd name="connsiteY10" fmla="*/ 179144 h 606236"/>
                  <a:gd name="connsiteX11" fmla="*/ 224006 w 449447"/>
                  <a:gd name="connsiteY11" fmla="*/ 65927 h 606236"/>
                  <a:gd name="connsiteX12" fmla="*/ 218262 w 449447"/>
                  <a:gd name="connsiteY12" fmla="*/ 70226 h 606236"/>
                  <a:gd name="connsiteX13" fmla="*/ 56001 w 449447"/>
                  <a:gd name="connsiteY13" fmla="*/ 123254 h 606236"/>
                  <a:gd name="connsiteX14" fmla="*/ 48822 w 449447"/>
                  <a:gd name="connsiteY14" fmla="*/ 130420 h 606236"/>
                  <a:gd name="connsiteX15" fmla="*/ 48822 w 449447"/>
                  <a:gd name="connsiteY15" fmla="*/ 365462 h 606236"/>
                  <a:gd name="connsiteX16" fmla="*/ 221134 w 449447"/>
                  <a:gd name="connsiteY16" fmla="*/ 538877 h 606236"/>
                  <a:gd name="connsiteX17" fmla="*/ 224006 w 449447"/>
                  <a:gd name="connsiteY17" fmla="*/ 540310 h 606236"/>
                  <a:gd name="connsiteX18" fmla="*/ 226877 w 449447"/>
                  <a:gd name="connsiteY18" fmla="*/ 538877 h 606236"/>
                  <a:gd name="connsiteX19" fmla="*/ 400625 w 449447"/>
                  <a:gd name="connsiteY19" fmla="*/ 365462 h 606236"/>
                  <a:gd name="connsiteX20" fmla="*/ 400625 w 449447"/>
                  <a:gd name="connsiteY20" fmla="*/ 130420 h 606236"/>
                  <a:gd name="connsiteX21" fmla="*/ 393446 w 449447"/>
                  <a:gd name="connsiteY21" fmla="*/ 123254 h 606236"/>
                  <a:gd name="connsiteX22" fmla="*/ 231185 w 449447"/>
                  <a:gd name="connsiteY22" fmla="*/ 70226 h 606236"/>
                  <a:gd name="connsiteX23" fmla="*/ 224006 w 449447"/>
                  <a:gd name="connsiteY23" fmla="*/ 65927 h 606236"/>
                  <a:gd name="connsiteX24" fmla="*/ 224006 w 449447"/>
                  <a:gd name="connsiteY24" fmla="*/ 0 h 606236"/>
                  <a:gd name="connsiteX25" fmla="*/ 232621 w 449447"/>
                  <a:gd name="connsiteY25" fmla="*/ 5733 h 606236"/>
                  <a:gd name="connsiteX26" fmla="*/ 440831 w 449447"/>
                  <a:gd name="connsiteY26" fmla="*/ 73093 h 606236"/>
                  <a:gd name="connsiteX27" fmla="*/ 449447 w 449447"/>
                  <a:gd name="connsiteY27" fmla="*/ 81692 h 606236"/>
                  <a:gd name="connsiteX28" fmla="*/ 449447 w 449447"/>
                  <a:gd name="connsiteY28" fmla="*/ 384093 h 606236"/>
                  <a:gd name="connsiteX29" fmla="*/ 228313 w 449447"/>
                  <a:gd name="connsiteY29" fmla="*/ 604803 h 606236"/>
                  <a:gd name="connsiteX30" fmla="*/ 224006 w 449447"/>
                  <a:gd name="connsiteY30" fmla="*/ 606236 h 606236"/>
                  <a:gd name="connsiteX31" fmla="*/ 221134 w 449447"/>
                  <a:gd name="connsiteY31" fmla="*/ 604803 h 606236"/>
                  <a:gd name="connsiteX32" fmla="*/ 0 w 449447"/>
                  <a:gd name="connsiteY32" fmla="*/ 384093 h 606236"/>
                  <a:gd name="connsiteX33" fmla="*/ 0 w 449447"/>
                  <a:gd name="connsiteY33" fmla="*/ 81692 h 606236"/>
                  <a:gd name="connsiteX34" fmla="*/ 8616 w 449447"/>
                  <a:gd name="connsiteY34" fmla="*/ 73093 h 606236"/>
                  <a:gd name="connsiteX35" fmla="*/ 216826 w 449447"/>
                  <a:gd name="connsiteY35" fmla="*/ 5733 h 606236"/>
                  <a:gd name="connsiteX36" fmla="*/ 224006 w 449447"/>
                  <a:gd name="connsiteY36" fmla="*/ 0 h 606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449447" h="606236">
                    <a:moveTo>
                      <a:pt x="363366" y="179144"/>
                    </a:moveTo>
                    <a:cubicBezTo>
                      <a:pt x="364801" y="177710"/>
                      <a:pt x="377720" y="197780"/>
                      <a:pt x="377720" y="197780"/>
                    </a:cubicBezTo>
                    <a:cubicBezTo>
                      <a:pt x="377720" y="199213"/>
                      <a:pt x="377720" y="200647"/>
                      <a:pt x="376285" y="202081"/>
                    </a:cubicBezTo>
                    <a:cubicBezTo>
                      <a:pt x="297336" y="275191"/>
                      <a:pt x="234178" y="376973"/>
                      <a:pt x="215517" y="424280"/>
                    </a:cubicBezTo>
                    <a:cubicBezTo>
                      <a:pt x="215517" y="425714"/>
                      <a:pt x="214082" y="427147"/>
                      <a:pt x="212646" y="427147"/>
                    </a:cubicBezTo>
                    <a:cubicBezTo>
                      <a:pt x="211211" y="427147"/>
                      <a:pt x="211211" y="427147"/>
                      <a:pt x="211211" y="427147"/>
                    </a:cubicBezTo>
                    <a:cubicBezTo>
                      <a:pt x="209776" y="427147"/>
                      <a:pt x="208340" y="427147"/>
                      <a:pt x="208340" y="425714"/>
                    </a:cubicBezTo>
                    <a:lnTo>
                      <a:pt x="90635" y="306729"/>
                    </a:lnTo>
                    <a:cubicBezTo>
                      <a:pt x="89200" y="306729"/>
                      <a:pt x="125086" y="275191"/>
                      <a:pt x="126521" y="276625"/>
                    </a:cubicBezTo>
                    <a:lnTo>
                      <a:pt x="191115" y="326799"/>
                    </a:lnTo>
                    <a:cubicBezTo>
                      <a:pt x="216953" y="296695"/>
                      <a:pt x="278676" y="230751"/>
                      <a:pt x="363366" y="179144"/>
                    </a:cubicBezTo>
                    <a:close/>
                    <a:moveTo>
                      <a:pt x="224006" y="65927"/>
                    </a:moveTo>
                    <a:cubicBezTo>
                      <a:pt x="221134" y="65927"/>
                      <a:pt x="219698" y="67360"/>
                      <a:pt x="218262" y="70226"/>
                    </a:cubicBezTo>
                    <a:cubicBezTo>
                      <a:pt x="218262" y="70226"/>
                      <a:pt x="193851" y="123254"/>
                      <a:pt x="56001" y="123254"/>
                    </a:cubicBezTo>
                    <a:cubicBezTo>
                      <a:pt x="51694" y="123254"/>
                      <a:pt x="48822" y="126120"/>
                      <a:pt x="48822" y="130420"/>
                    </a:cubicBezTo>
                    <a:lnTo>
                      <a:pt x="48822" y="365462"/>
                    </a:lnTo>
                    <a:cubicBezTo>
                      <a:pt x="48822" y="462918"/>
                      <a:pt x="213954" y="536010"/>
                      <a:pt x="221134" y="538877"/>
                    </a:cubicBezTo>
                    <a:cubicBezTo>
                      <a:pt x="222570" y="540310"/>
                      <a:pt x="224006" y="540310"/>
                      <a:pt x="224006" y="540310"/>
                    </a:cubicBezTo>
                    <a:cubicBezTo>
                      <a:pt x="225441" y="540310"/>
                      <a:pt x="226877" y="540310"/>
                      <a:pt x="226877" y="538877"/>
                    </a:cubicBezTo>
                    <a:cubicBezTo>
                      <a:pt x="234057" y="536010"/>
                      <a:pt x="400625" y="462918"/>
                      <a:pt x="400625" y="365462"/>
                    </a:cubicBezTo>
                    <a:lnTo>
                      <a:pt x="400625" y="130420"/>
                    </a:lnTo>
                    <a:cubicBezTo>
                      <a:pt x="400625" y="126120"/>
                      <a:pt x="397753" y="123254"/>
                      <a:pt x="393446" y="123254"/>
                    </a:cubicBezTo>
                    <a:cubicBezTo>
                      <a:pt x="254160" y="123254"/>
                      <a:pt x="231185" y="70226"/>
                      <a:pt x="231185" y="70226"/>
                    </a:cubicBezTo>
                    <a:cubicBezTo>
                      <a:pt x="229749" y="67360"/>
                      <a:pt x="226877" y="65927"/>
                      <a:pt x="224006" y="65927"/>
                    </a:cubicBezTo>
                    <a:close/>
                    <a:moveTo>
                      <a:pt x="224006" y="0"/>
                    </a:moveTo>
                    <a:cubicBezTo>
                      <a:pt x="228313" y="0"/>
                      <a:pt x="231185" y="2867"/>
                      <a:pt x="232621" y="5733"/>
                    </a:cubicBezTo>
                    <a:cubicBezTo>
                      <a:pt x="232621" y="5733"/>
                      <a:pt x="262776" y="73093"/>
                      <a:pt x="440831" y="73093"/>
                    </a:cubicBezTo>
                    <a:cubicBezTo>
                      <a:pt x="445139" y="73093"/>
                      <a:pt x="449447" y="77392"/>
                      <a:pt x="449447" y="81692"/>
                    </a:cubicBezTo>
                    <a:lnTo>
                      <a:pt x="449447" y="384093"/>
                    </a:lnTo>
                    <a:cubicBezTo>
                      <a:pt x="449447" y="507347"/>
                      <a:pt x="236929" y="600503"/>
                      <a:pt x="228313" y="604803"/>
                    </a:cubicBezTo>
                    <a:cubicBezTo>
                      <a:pt x="226877" y="604803"/>
                      <a:pt x="225441" y="606236"/>
                      <a:pt x="224006" y="606236"/>
                    </a:cubicBezTo>
                    <a:cubicBezTo>
                      <a:pt x="222570" y="606236"/>
                      <a:pt x="222570" y="604803"/>
                      <a:pt x="221134" y="604803"/>
                    </a:cubicBezTo>
                    <a:cubicBezTo>
                      <a:pt x="212518" y="600503"/>
                      <a:pt x="0" y="507347"/>
                      <a:pt x="0" y="384093"/>
                    </a:cubicBezTo>
                    <a:lnTo>
                      <a:pt x="0" y="81692"/>
                    </a:lnTo>
                    <a:cubicBezTo>
                      <a:pt x="0" y="77392"/>
                      <a:pt x="2872" y="73093"/>
                      <a:pt x="8616" y="73093"/>
                    </a:cubicBezTo>
                    <a:cubicBezTo>
                      <a:pt x="185235" y="73093"/>
                      <a:pt x="215390" y="5733"/>
                      <a:pt x="216826" y="5733"/>
                    </a:cubicBezTo>
                    <a:cubicBezTo>
                      <a:pt x="218262" y="2867"/>
                      <a:pt x="221134" y="0"/>
                      <a:pt x="2240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5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400"/>
                <a:endParaRPr lang="zh-CN" altLang="en-US" sz="2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59" name="îṣ1íḓê"/>
            <p:cNvGrpSpPr/>
            <p:nvPr/>
          </p:nvGrpSpPr>
          <p:grpSpPr>
            <a:xfrm>
              <a:off x="824481" y="1323457"/>
              <a:ext cx="5018024" cy="1451183"/>
              <a:chOff x="835843" y="1176356"/>
              <a:chExt cx="5365496" cy="1451183"/>
            </a:xfrm>
          </p:grpSpPr>
          <p:sp>
            <p:nvSpPr>
              <p:cNvPr id="60" name="íšḷidé"/>
              <p:cNvSpPr/>
              <p:nvPr/>
            </p:nvSpPr>
            <p:spPr bwMode="auto">
              <a:xfrm>
                <a:off x="835843" y="1929441"/>
                <a:ext cx="5365496" cy="6980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000" dirty="0">
                    <a:cs typeface="+mn-ea"/>
                    <a:sym typeface="+mn-lt"/>
                  </a:rPr>
                  <a:t>Theme color makes PPT more convenient to change. </a:t>
                </a:r>
                <a:endParaRPr lang="en-US" altLang="zh-CN" sz="1000" dirty="0">
                  <a:cs typeface="+mn-ea"/>
                  <a:sym typeface="+mn-lt"/>
                </a:endParaRP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000" dirty="0">
                    <a:cs typeface="+mn-ea"/>
                    <a:sym typeface="+mn-lt"/>
                  </a:rPr>
                  <a:t>Adjust the spacing to adapt to Chinese typesetting, use the reference line in PPT.</a:t>
                </a:r>
                <a:endParaRPr lang="en-US" altLang="zh-CN" sz="1000" dirty="0">
                  <a:cs typeface="+mn-ea"/>
                  <a:sym typeface="+mn-lt"/>
                </a:endParaRPr>
              </a:p>
            </p:txBody>
          </p:sp>
          <p:sp>
            <p:nvSpPr>
              <p:cNvPr id="61" name="i$ḷîdè"/>
              <p:cNvSpPr txBox="1"/>
              <p:nvPr/>
            </p:nvSpPr>
            <p:spPr bwMode="auto">
              <a:xfrm>
                <a:off x="1521120" y="1176356"/>
                <a:ext cx="4337331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1400" b="1" dirty="0">
                    <a:cs typeface="+mn-ea"/>
                    <a:sym typeface="+mn-lt"/>
                  </a:rPr>
                  <a:t>Text here</a:t>
                </a:r>
                <a:endParaRPr lang="en-US" altLang="zh-CN" sz="1400" b="1" dirty="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64" name="ïšḷîḍê"/>
          <p:cNvGrpSpPr/>
          <p:nvPr/>
        </p:nvGrpSpPr>
        <p:grpSpPr>
          <a:xfrm>
            <a:off x="6486068" y="3817246"/>
            <a:ext cx="5080986" cy="1519880"/>
            <a:chOff x="761519" y="1254760"/>
            <a:chExt cx="5080986" cy="1519880"/>
          </a:xfrm>
        </p:grpSpPr>
        <p:grpSp>
          <p:nvGrpSpPr>
            <p:cNvPr id="65" name="íṥ1îde"/>
            <p:cNvGrpSpPr/>
            <p:nvPr/>
          </p:nvGrpSpPr>
          <p:grpSpPr>
            <a:xfrm>
              <a:off x="761519" y="1254760"/>
              <a:ext cx="540560" cy="540560"/>
              <a:chOff x="1448377" y="1543737"/>
              <a:chExt cx="614782" cy="614782"/>
            </a:xfrm>
          </p:grpSpPr>
          <p:sp>
            <p:nvSpPr>
              <p:cNvPr id="69" name="îşlïḓê"/>
              <p:cNvSpPr/>
              <p:nvPr/>
            </p:nvSpPr>
            <p:spPr>
              <a:xfrm>
                <a:off x="1448377" y="1543737"/>
                <a:ext cx="614782" cy="614782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925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zh-CN" altLang="en-US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0" name="iSlïḑe"/>
              <p:cNvSpPr/>
              <p:nvPr/>
            </p:nvSpPr>
            <p:spPr>
              <a:xfrm>
                <a:off x="1651909" y="1711036"/>
                <a:ext cx="207718" cy="280184"/>
              </a:xfrm>
              <a:custGeom>
                <a:avLst/>
                <a:gdLst>
                  <a:gd name="connsiteX0" fmla="*/ 363366 w 449447"/>
                  <a:gd name="connsiteY0" fmla="*/ 179144 h 606236"/>
                  <a:gd name="connsiteX1" fmla="*/ 377720 w 449447"/>
                  <a:gd name="connsiteY1" fmla="*/ 197780 h 606236"/>
                  <a:gd name="connsiteX2" fmla="*/ 376285 w 449447"/>
                  <a:gd name="connsiteY2" fmla="*/ 202081 h 606236"/>
                  <a:gd name="connsiteX3" fmla="*/ 215517 w 449447"/>
                  <a:gd name="connsiteY3" fmla="*/ 424280 h 606236"/>
                  <a:gd name="connsiteX4" fmla="*/ 212646 w 449447"/>
                  <a:gd name="connsiteY4" fmla="*/ 427147 h 606236"/>
                  <a:gd name="connsiteX5" fmla="*/ 211211 w 449447"/>
                  <a:gd name="connsiteY5" fmla="*/ 427147 h 606236"/>
                  <a:gd name="connsiteX6" fmla="*/ 208340 w 449447"/>
                  <a:gd name="connsiteY6" fmla="*/ 425714 h 606236"/>
                  <a:gd name="connsiteX7" fmla="*/ 90635 w 449447"/>
                  <a:gd name="connsiteY7" fmla="*/ 306729 h 606236"/>
                  <a:gd name="connsiteX8" fmla="*/ 126521 w 449447"/>
                  <a:gd name="connsiteY8" fmla="*/ 276625 h 606236"/>
                  <a:gd name="connsiteX9" fmla="*/ 191115 w 449447"/>
                  <a:gd name="connsiteY9" fmla="*/ 326799 h 606236"/>
                  <a:gd name="connsiteX10" fmla="*/ 363366 w 449447"/>
                  <a:gd name="connsiteY10" fmla="*/ 179144 h 606236"/>
                  <a:gd name="connsiteX11" fmla="*/ 224006 w 449447"/>
                  <a:gd name="connsiteY11" fmla="*/ 65927 h 606236"/>
                  <a:gd name="connsiteX12" fmla="*/ 218262 w 449447"/>
                  <a:gd name="connsiteY12" fmla="*/ 70226 h 606236"/>
                  <a:gd name="connsiteX13" fmla="*/ 56001 w 449447"/>
                  <a:gd name="connsiteY13" fmla="*/ 123254 h 606236"/>
                  <a:gd name="connsiteX14" fmla="*/ 48822 w 449447"/>
                  <a:gd name="connsiteY14" fmla="*/ 130420 h 606236"/>
                  <a:gd name="connsiteX15" fmla="*/ 48822 w 449447"/>
                  <a:gd name="connsiteY15" fmla="*/ 365462 h 606236"/>
                  <a:gd name="connsiteX16" fmla="*/ 221134 w 449447"/>
                  <a:gd name="connsiteY16" fmla="*/ 538877 h 606236"/>
                  <a:gd name="connsiteX17" fmla="*/ 224006 w 449447"/>
                  <a:gd name="connsiteY17" fmla="*/ 540310 h 606236"/>
                  <a:gd name="connsiteX18" fmla="*/ 226877 w 449447"/>
                  <a:gd name="connsiteY18" fmla="*/ 538877 h 606236"/>
                  <a:gd name="connsiteX19" fmla="*/ 400625 w 449447"/>
                  <a:gd name="connsiteY19" fmla="*/ 365462 h 606236"/>
                  <a:gd name="connsiteX20" fmla="*/ 400625 w 449447"/>
                  <a:gd name="connsiteY20" fmla="*/ 130420 h 606236"/>
                  <a:gd name="connsiteX21" fmla="*/ 393446 w 449447"/>
                  <a:gd name="connsiteY21" fmla="*/ 123254 h 606236"/>
                  <a:gd name="connsiteX22" fmla="*/ 231185 w 449447"/>
                  <a:gd name="connsiteY22" fmla="*/ 70226 h 606236"/>
                  <a:gd name="connsiteX23" fmla="*/ 224006 w 449447"/>
                  <a:gd name="connsiteY23" fmla="*/ 65927 h 606236"/>
                  <a:gd name="connsiteX24" fmla="*/ 224006 w 449447"/>
                  <a:gd name="connsiteY24" fmla="*/ 0 h 606236"/>
                  <a:gd name="connsiteX25" fmla="*/ 232621 w 449447"/>
                  <a:gd name="connsiteY25" fmla="*/ 5733 h 606236"/>
                  <a:gd name="connsiteX26" fmla="*/ 440831 w 449447"/>
                  <a:gd name="connsiteY26" fmla="*/ 73093 h 606236"/>
                  <a:gd name="connsiteX27" fmla="*/ 449447 w 449447"/>
                  <a:gd name="connsiteY27" fmla="*/ 81692 h 606236"/>
                  <a:gd name="connsiteX28" fmla="*/ 449447 w 449447"/>
                  <a:gd name="connsiteY28" fmla="*/ 384093 h 606236"/>
                  <a:gd name="connsiteX29" fmla="*/ 228313 w 449447"/>
                  <a:gd name="connsiteY29" fmla="*/ 604803 h 606236"/>
                  <a:gd name="connsiteX30" fmla="*/ 224006 w 449447"/>
                  <a:gd name="connsiteY30" fmla="*/ 606236 h 606236"/>
                  <a:gd name="connsiteX31" fmla="*/ 221134 w 449447"/>
                  <a:gd name="connsiteY31" fmla="*/ 604803 h 606236"/>
                  <a:gd name="connsiteX32" fmla="*/ 0 w 449447"/>
                  <a:gd name="connsiteY32" fmla="*/ 384093 h 606236"/>
                  <a:gd name="connsiteX33" fmla="*/ 0 w 449447"/>
                  <a:gd name="connsiteY33" fmla="*/ 81692 h 606236"/>
                  <a:gd name="connsiteX34" fmla="*/ 8616 w 449447"/>
                  <a:gd name="connsiteY34" fmla="*/ 73093 h 606236"/>
                  <a:gd name="connsiteX35" fmla="*/ 216826 w 449447"/>
                  <a:gd name="connsiteY35" fmla="*/ 5733 h 606236"/>
                  <a:gd name="connsiteX36" fmla="*/ 224006 w 449447"/>
                  <a:gd name="connsiteY36" fmla="*/ 0 h 606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449447" h="606236">
                    <a:moveTo>
                      <a:pt x="363366" y="179144"/>
                    </a:moveTo>
                    <a:cubicBezTo>
                      <a:pt x="364801" y="177710"/>
                      <a:pt x="377720" y="197780"/>
                      <a:pt x="377720" y="197780"/>
                    </a:cubicBezTo>
                    <a:cubicBezTo>
                      <a:pt x="377720" y="199213"/>
                      <a:pt x="377720" y="200647"/>
                      <a:pt x="376285" y="202081"/>
                    </a:cubicBezTo>
                    <a:cubicBezTo>
                      <a:pt x="297336" y="275191"/>
                      <a:pt x="234178" y="376973"/>
                      <a:pt x="215517" y="424280"/>
                    </a:cubicBezTo>
                    <a:cubicBezTo>
                      <a:pt x="215517" y="425714"/>
                      <a:pt x="214082" y="427147"/>
                      <a:pt x="212646" y="427147"/>
                    </a:cubicBezTo>
                    <a:cubicBezTo>
                      <a:pt x="211211" y="427147"/>
                      <a:pt x="211211" y="427147"/>
                      <a:pt x="211211" y="427147"/>
                    </a:cubicBezTo>
                    <a:cubicBezTo>
                      <a:pt x="209776" y="427147"/>
                      <a:pt x="208340" y="427147"/>
                      <a:pt x="208340" y="425714"/>
                    </a:cubicBezTo>
                    <a:lnTo>
                      <a:pt x="90635" y="306729"/>
                    </a:lnTo>
                    <a:cubicBezTo>
                      <a:pt x="89200" y="306729"/>
                      <a:pt x="125086" y="275191"/>
                      <a:pt x="126521" y="276625"/>
                    </a:cubicBezTo>
                    <a:lnTo>
                      <a:pt x="191115" y="326799"/>
                    </a:lnTo>
                    <a:cubicBezTo>
                      <a:pt x="216953" y="296695"/>
                      <a:pt x="278676" y="230751"/>
                      <a:pt x="363366" y="179144"/>
                    </a:cubicBezTo>
                    <a:close/>
                    <a:moveTo>
                      <a:pt x="224006" y="65927"/>
                    </a:moveTo>
                    <a:cubicBezTo>
                      <a:pt x="221134" y="65927"/>
                      <a:pt x="219698" y="67360"/>
                      <a:pt x="218262" y="70226"/>
                    </a:cubicBezTo>
                    <a:cubicBezTo>
                      <a:pt x="218262" y="70226"/>
                      <a:pt x="193851" y="123254"/>
                      <a:pt x="56001" y="123254"/>
                    </a:cubicBezTo>
                    <a:cubicBezTo>
                      <a:pt x="51694" y="123254"/>
                      <a:pt x="48822" y="126120"/>
                      <a:pt x="48822" y="130420"/>
                    </a:cubicBezTo>
                    <a:lnTo>
                      <a:pt x="48822" y="365462"/>
                    </a:lnTo>
                    <a:cubicBezTo>
                      <a:pt x="48822" y="462918"/>
                      <a:pt x="213954" y="536010"/>
                      <a:pt x="221134" y="538877"/>
                    </a:cubicBezTo>
                    <a:cubicBezTo>
                      <a:pt x="222570" y="540310"/>
                      <a:pt x="224006" y="540310"/>
                      <a:pt x="224006" y="540310"/>
                    </a:cubicBezTo>
                    <a:cubicBezTo>
                      <a:pt x="225441" y="540310"/>
                      <a:pt x="226877" y="540310"/>
                      <a:pt x="226877" y="538877"/>
                    </a:cubicBezTo>
                    <a:cubicBezTo>
                      <a:pt x="234057" y="536010"/>
                      <a:pt x="400625" y="462918"/>
                      <a:pt x="400625" y="365462"/>
                    </a:cubicBezTo>
                    <a:lnTo>
                      <a:pt x="400625" y="130420"/>
                    </a:lnTo>
                    <a:cubicBezTo>
                      <a:pt x="400625" y="126120"/>
                      <a:pt x="397753" y="123254"/>
                      <a:pt x="393446" y="123254"/>
                    </a:cubicBezTo>
                    <a:cubicBezTo>
                      <a:pt x="254160" y="123254"/>
                      <a:pt x="231185" y="70226"/>
                      <a:pt x="231185" y="70226"/>
                    </a:cubicBezTo>
                    <a:cubicBezTo>
                      <a:pt x="229749" y="67360"/>
                      <a:pt x="226877" y="65927"/>
                      <a:pt x="224006" y="65927"/>
                    </a:cubicBezTo>
                    <a:close/>
                    <a:moveTo>
                      <a:pt x="224006" y="0"/>
                    </a:moveTo>
                    <a:cubicBezTo>
                      <a:pt x="228313" y="0"/>
                      <a:pt x="231185" y="2867"/>
                      <a:pt x="232621" y="5733"/>
                    </a:cubicBezTo>
                    <a:cubicBezTo>
                      <a:pt x="232621" y="5733"/>
                      <a:pt x="262776" y="73093"/>
                      <a:pt x="440831" y="73093"/>
                    </a:cubicBezTo>
                    <a:cubicBezTo>
                      <a:pt x="445139" y="73093"/>
                      <a:pt x="449447" y="77392"/>
                      <a:pt x="449447" y="81692"/>
                    </a:cubicBezTo>
                    <a:lnTo>
                      <a:pt x="449447" y="384093"/>
                    </a:lnTo>
                    <a:cubicBezTo>
                      <a:pt x="449447" y="507347"/>
                      <a:pt x="236929" y="600503"/>
                      <a:pt x="228313" y="604803"/>
                    </a:cubicBezTo>
                    <a:cubicBezTo>
                      <a:pt x="226877" y="604803"/>
                      <a:pt x="225441" y="606236"/>
                      <a:pt x="224006" y="606236"/>
                    </a:cubicBezTo>
                    <a:cubicBezTo>
                      <a:pt x="222570" y="606236"/>
                      <a:pt x="222570" y="604803"/>
                      <a:pt x="221134" y="604803"/>
                    </a:cubicBezTo>
                    <a:cubicBezTo>
                      <a:pt x="212518" y="600503"/>
                      <a:pt x="0" y="507347"/>
                      <a:pt x="0" y="384093"/>
                    </a:cubicBezTo>
                    <a:lnTo>
                      <a:pt x="0" y="81692"/>
                    </a:lnTo>
                    <a:cubicBezTo>
                      <a:pt x="0" y="77392"/>
                      <a:pt x="2872" y="73093"/>
                      <a:pt x="8616" y="73093"/>
                    </a:cubicBezTo>
                    <a:cubicBezTo>
                      <a:pt x="185235" y="73093"/>
                      <a:pt x="215390" y="5733"/>
                      <a:pt x="216826" y="5733"/>
                    </a:cubicBezTo>
                    <a:cubicBezTo>
                      <a:pt x="218262" y="2867"/>
                      <a:pt x="221134" y="0"/>
                      <a:pt x="2240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5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400"/>
                <a:endParaRPr lang="zh-CN" altLang="en-US" sz="2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66" name="îṣ1íḓê"/>
            <p:cNvGrpSpPr/>
            <p:nvPr/>
          </p:nvGrpSpPr>
          <p:grpSpPr>
            <a:xfrm>
              <a:off x="824481" y="1323457"/>
              <a:ext cx="5018024" cy="1451183"/>
              <a:chOff x="835843" y="1176356"/>
              <a:chExt cx="5365496" cy="1451183"/>
            </a:xfrm>
          </p:grpSpPr>
          <p:sp>
            <p:nvSpPr>
              <p:cNvPr id="67" name="íšḷidé"/>
              <p:cNvSpPr/>
              <p:nvPr/>
            </p:nvSpPr>
            <p:spPr bwMode="auto">
              <a:xfrm>
                <a:off x="835843" y="1929441"/>
                <a:ext cx="5365496" cy="6980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000" dirty="0">
                    <a:cs typeface="+mn-ea"/>
                    <a:sym typeface="+mn-lt"/>
                  </a:rPr>
                  <a:t>Theme color makes PPT more convenient to change. </a:t>
                </a:r>
                <a:endParaRPr lang="en-US" altLang="zh-CN" sz="1000" dirty="0">
                  <a:cs typeface="+mn-ea"/>
                  <a:sym typeface="+mn-lt"/>
                </a:endParaRP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000" dirty="0">
                    <a:cs typeface="+mn-ea"/>
                    <a:sym typeface="+mn-lt"/>
                  </a:rPr>
                  <a:t>Adjust the spacing to adapt to Chinese typesetting, use the reference line in PPT.</a:t>
                </a:r>
                <a:endParaRPr lang="en-US" altLang="zh-CN" sz="1000" dirty="0">
                  <a:cs typeface="+mn-ea"/>
                  <a:sym typeface="+mn-lt"/>
                </a:endParaRPr>
              </a:p>
            </p:txBody>
          </p:sp>
          <p:sp>
            <p:nvSpPr>
              <p:cNvPr id="68" name="i$ḷîdè"/>
              <p:cNvSpPr txBox="1"/>
              <p:nvPr/>
            </p:nvSpPr>
            <p:spPr bwMode="auto">
              <a:xfrm>
                <a:off x="1521120" y="1176356"/>
                <a:ext cx="4337331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1400" b="1" dirty="0">
                    <a:cs typeface="+mn-ea"/>
                    <a:sym typeface="+mn-lt"/>
                  </a:rPr>
                  <a:t>Text here</a:t>
                </a:r>
                <a:endParaRPr lang="en-US" altLang="zh-CN" sz="1400" b="1" dirty="0"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7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/>
          <p:cNvSpPr txBox="1"/>
          <p:nvPr/>
        </p:nvSpPr>
        <p:spPr>
          <a:xfrm>
            <a:off x="5130702" y="287597"/>
            <a:ext cx="1917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cs typeface="+mn-ea"/>
                <a:sym typeface="+mn-lt"/>
              </a:rPr>
              <a:t>关键技术</a:t>
            </a:r>
            <a:endParaRPr lang="zh-CN" altLang="en-US" sz="2400" dirty="0">
              <a:cs typeface="+mn-ea"/>
              <a:sym typeface="+mn-lt"/>
            </a:endParaRPr>
          </a:p>
        </p:txBody>
      </p:sp>
      <p:cxnSp>
        <p:nvCxnSpPr>
          <p:cNvPr id="73" name="直接连接符 72"/>
          <p:cNvCxnSpPr/>
          <p:nvPr/>
        </p:nvCxnSpPr>
        <p:spPr>
          <a:xfrm>
            <a:off x="5707266" y="783550"/>
            <a:ext cx="773061" cy="0"/>
          </a:xfrm>
          <a:prstGeom prst="line">
            <a:avLst/>
          </a:prstGeom>
          <a:ln w="28575">
            <a:solidFill>
              <a:srgbClr val="46A4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5332456" y="784588"/>
            <a:ext cx="15143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gordian technique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8053798" y="1754297"/>
            <a:ext cx="2169795" cy="3958757"/>
            <a:chOff x="8053798" y="1754297"/>
            <a:chExt cx="2169795" cy="3958757"/>
          </a:xfrm>
        </p:grpSpPr>
        <p:grpSp>
          <p:nvGrpSpPr>
            <p:cNvPr id="5" name="组合 4"/>
            <p:cNvGrpSpPr/>
            <p:nvPr/>
          </p:nvGrpSpPr>
          <p:grpSpPr>
            <a:xfrm>
              <a:off x="8238696" y="1754297"/>
              <a:ext cx="1800000" cy="1730080"/>
              <a:chOff x="8127841" y="1855892"/>
              <a:chExt cx="1800000" cy="1730080"/>
            </a:xfrm>
          </p:grpSpPr>
          <p:sp>
            <p:nvSpPr>
              <p:cNvPr id="7" name="泪滴形 6"/>
              <p:cNvSpPr/>
              <p:nvPr/>
            </p:nvSpPr>
            <p:spPr>
              <a:xfrm rot="8100000">
                <a:off x="8455495" y="1855892"/>
                <a:ext cx="1144693" cy="1144693"/>
              </a:xfrm>
              <a:prstGeom prst="teardrop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cxnSp>
            <p:nvCxnSpPr>
              <p:cNvPr id="9" name="直接连接符 8"/>
              <p:cNvCxnSpPr/>
              <p:nvPr/>
            </p:nvCxnSpPr>
            <p:spPr>
              <a:xfrm>
                <a:off x="8127841" y="3585972"/>
                <a:ext cx="1800000" cy="0"/>
              </a:xfrm>
              <a:prstGeom prst="line">
                <a:avLst/>
              </a:prstGeom>
              <a:ln w="9525">
                <a:solidFill>
                  <a:srgbClr val="0A87D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组合 17"/>
            <p:cNvGrpSpPr/>
            <p:nvPr/>
          </p:nvGrpSpPr>
          <p:grpSpPr>
            <a:xfrm>
              <a:off x="8053798" y="3780763"/>
              <a:ext cx="2169795" cy="1932291"/>
              <a:chOff x="1343654" y="3136838"/>
              <a:chExt cx="2169795" cy="1932291"/>
            </a:xfrm>
          </p:grpSpPr>
          <p:sp>
            <p:nvSpPr>
              <p:cNvPr id="19" name="ïṡ1îdê"/>
              <p:cNvSpPr/>
              <p:nvPr/>
            </p:nvSpPr>
            <p:spPr>
              <a:xfrm>
                <a:off x="1343654" y="3136838"/>
                <a:ext cx="2169795" cy="395605"/>
              </a:xfrm>
              <a:prstGeom prst="rect">
                <a:avLst/>
              </a:prstGeom>
              <a:noFill/>
              <a:ln w="762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chemeClr val="tx1"/>
                    </a:solidFill>
                    <a:cs typeface="+mn-ea"/>
                    <a:sym typeface="+mn-lt"/>
                  </a:rPr>
                  <a:t>Text here</a:t>
                </a:r>
                <a:endParaRPr sz="1600" b="1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0" name="îŝḻiḓe"/>
              <p:cNvSpPr/>
              <p:nvPr/>
            </p:nvSpPr>
            <p:spPr bwMode="auto">
              <a:xfrm>
                <a:off x="1343654" y="3548311"/>
                <a:ext cx="2169795" cy="752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defTabSz="914400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000" dirty="0">
                    <a:cs typeface="+mn-ea"/>
                    <a:sym typeface="+mn-lt"/>
                  </a:rPr>
                  <a:t>Copy paste fonts. Choose the only option to retain text.</a:t>
                </a:r>
                <a:endParaRPr lang="en-US" altLang="zh-CN" sz="1000" dirty="0">
                  <a:cs typeface="+mn-ea"/>
                  <a:sym typeface="+mn-lt"/>
                </a:endParaRPr>
              </a:p>
              <a:p>
                <a:pPr algn="ctr" defTabSz="914400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000" dirty="0">
                    <a:cs typeface="+mn-ea"/>
                    <a:sym typeface="+mn-lt"/>
                  </a:rPr>
                  <a:t>… …</a:t>
                </a:r>
                <a:endParaRPr lang="en-US" altLang="zh-CN" sz="1000" dirty="0">
                  <a:cs typeface="+mn-ea"/>
                  <a:sym typeface="+mn-lt"/>
                </a:endParaRPr>
              </a:p>
            </p:txBody>
          </p:sp>
          <p:sp>
            <p:nvSpPr>
              <p:cNvPr id="21" name="îŝḻiḓe"/>
              <p:cNvSpPr/>
              <p:nvPr/>
            </p:nvSpPr>
            <p:spPr bwMode="auto">
              <a:xfrm>
                <a:off x="1343654" y="4316654"/>
                <a:ext cx="2169795" cy="752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defTabSz="914400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000" dirty="0">
                    <a:cs typeface="+mn-ea"/>
                    <a:sym typeface="+mn-lt"/>
                  </a:rPr>
                  <a:t>Copy paste fonts. Choose the only option to retain text.</a:t>
                </a:r>
                <a:endParaRPr lang="en-US" altLang="zh-CN" sz="1000" dirty="0">
                  <a:cs typeface="+mn-ea"/>
                  <a:sym typeface="+mn-lt"/>
                </a:endParaRPr>
              </a:p>
              <a:p>
                <a:pPr algn="ctr" defTabSz="914400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000" dirty="0">
                    <a:cs typeface="+mn-ea"/>
                    <a:sym typeface="+mn-lt"/>
                  </a:rPr>
                  <a:t>… …</a:t>
                </a:r>
                <a:endParaRPr lang="en-US" altLang="zh-CN" sz="1000" dirty="0">
                  <a:cs typeface="+mn-ea"/>
                  <a:sym typeface="+mn-lt"/>
                </a:endParaRPr>
              </a:p>
            </p:txBody>
          </p:sp>
        </p:grpSp>
        <p:sp>
          <p:nvSpPr>
            <p:cNvPr id="26" name="settings_320253"/>
            <p:cNvSpPr>
              <a:spLocks noChangeAspect="1"/>
            </p:cNvSpPr>
            <p:nvPr/>
          </p:nvSpPr>
          <p:spPr bwMode="auto">
            <a:xfrm>
              <a:off x="8902454" y="2106013"/>
              <a:ext cx="472482" cy="471768"/>
            </a:xfrm>
            <a:custGeom>
              <a:avLst/>
              <a:gdLst>
                <a:gd name="connsiteX0" fmla="*/ 303820 w 607639"/>
                <a:gd name="connsiteY0" fmla="*/ 278099 h 606722"/>
                <a:gd name="connsiteX1" fmla="*/ 329118 w 607639"/>
                <a:gd name="connsiteY1" fmla="*/ 303362 h 606722"/>
                <a:gd name="connsiteX2" fmla="*/ 303820 w 607639"/>
                <a:gd name="connsiteY2" fmla="*/ 328625 h 606722"/>
                <a:gd name="connsiteX3" fmla="*/ 278522 w 607639"/>
                <a:gd name="connsiteY3" fmla="*/ 303362 h 606722"/>
                <a:gd name="connsiteX4" fmla="*/ 303820 w 607639"/>
                <a:gd name="connsiteY4" fmla="*/ 278099 h 606722"/>
                <a:gd name="connsiteX5" fmla="*/ 303775 w 607639"/>
                <a:gd name="connsiteY5" fmla="*/ 252735 h 606722"/>
                <a:gd name="connsiteX6" fmla="*/ 253140 w 607639"/>
                <a:gd name="connsiteY6" fmla="*/ 303317 h 606722"/>
                <a:gd name="connsiteX7" fmla="*/ 303775 w 607639"/>
                <a:gd name="connsiteY7" fmla="*/ 353900 h 606722"/>
                <a:gd name="connsiteX8" fmla="*/ 354410 w 607639"/>
                <a:gd name="connsiteY8" fmla="*/ 303317 h 606722"/>
                <a:gd name="connsiteX9" fmla="*/ 303775 w 607639"/>
                <a:gd name="connsiteY9" fmla="*/ 252735 h 606722"/>
                <a:gd name="connsiteX10" fmla="*/ 303775 w 607639"/>
                <a:gd name="connsiteY10" fmla="*/ 202241 h 606722"/>
                <a:gd name="connsiteX11" fmla="*/ 405045 w 607639"/>
                <a:gd name="connsiteY11" fmla="*/ 303317 h 606722"/>
                <a:gd name="connsiteX12" fmla="*/ 303775 w 607639"/>
                <a:gd name="connsiteY12" fmla="*/ 404482 h 606722"/>
                <a:gd name="connsiteX13" fmla="*/ 202593 w 607639"/>
                <a:gd name="connsiteY13" fmla="*/ 303317 h 606722"/>
                <a:gd name="connsiteX14" fmla="*/ 303775 w 607639"/>
                <a:gd name="connsiteY14" fmla="*/ 202241 h 606722"/>
                <a:gd name="connsiteX15" fmla="*/ 303775 w 607639"/>
                <a:gd name="connsiteY15" fmla="*/ 151703 h 606722"/>
                <a:gd name="connsiteX16" fmla="*/ 151932 w 607639"/>
                <a:gd name="connsiteY16" fmla="*/ 303317 h 606722"/>
                <a:gd name="connsiteX17" fmla="*/ 303775 w 607639"/>
                <a:gd name="connsiteY17" fmla="*/ 455019 h 606722"/>
                <a:gd name="connsiteX18" fmla="*/ 455707 w 607639"/>
                <a:gd name="connsiteY18" fmla="*/ 303317 h 606722"/>
                <a:gd name="connsiteX19" fmla="*/ 303775 w 607639"/>
                <a:gd name="connsiteY19" fmla="*/ 151703 h 606722"/>
                <a:gd name="connsiteX20" fmla="*/ 253131 w 607639"/>
                <a:gd name="connsiteY20" fmla="*/ 0 h 606722"/>
                <a:gd name="connsiteX21" fmla="*/ 354419 w 607639"/>
                <a:gd name="connsiteY21" fmla="*/ 0 h 606722"/>
                <a:gd name="connsiteX22" fmla="*/ 379786 w 607639"/>
                <a:gd name="connsiteY22" fmla="*/ 25239 h 606722"/>
                <a:gd name="connsiteX23" fmla="*/ 379786 w 607639"/>
                <a:gd name="connsiteY23" fmla="*/ 62387 h 606722"/>
                <a:gd name="connsiteX24" fmla="*/ 420639 w 607639"/>
                <a:gd name="connsiteY24" fmla="*/ 79451 h 606722"/>
                <a:gd name="connsiteX25" fmla="*/ 446985 w 607639"/>
                <a:gd name="connsiteY25" fmla="*/ 53145 h 606722"/>
                <a:gd name="connsiteX26" fmla="*/ 482854 w 607639"/>
                <a:gd name="connsiteY26" fmla="*/ 53145 h 606722"/>
                <a:gd name="connsiteX27" fmla="*/ 554414 w 607639"/>
                <a:gd name="connsiteY27" fmla="*/ 124597 h 606722"/>
                <a:gd name="connsiteX28" fmla="*/ 554414 w 607639"/>
                <a:gd name="connsiteY28" fmla="*/ 160323 h 606722"/>
                <a:gd name="connsiteX29" fmla="*/ 528069 w 607639"/>
                <a:gd name="connsiteY29" fmla="*/ 186629 h 606722"/>
                <a:gd name="connsiteX30" fmla="*/ 545158 w 607639"/>
                <a:gd name="connsiteY30" fmla="*/ 227510 h 606722"/>
                <a:gd name="connsiteX31" fmla="*/ 582273 w 607639"/>
                <a:gd name="connsiteY31" fmla="*/ 227510 h 606722"/>
                <a:gd name="connsiteX32" fmla="*/ 607639 w 607639"/>
                <a:gd name="connsiteY32" fmla="*/ 252749 h 606722"/>
                <a:gd name="connsiteX33" fmla="*/ 607639 w 607639"/>
                <a:gd name="connsiteY33" fmla="*/ 353884 h 606722"/>
                <a:gd name="connsiteX34" fmla="*/ 582273 w 607639"/>
                <a:gd name="connsiteY34" fmla="*/ 379212 h 606722"/>
                <a:gd name="connsiteX35" fmla="*/ 545158 w 607639"/>
                <a:gd name="connsiteY35" fmla="*/ 379212 h 606722"/>
                <a:gd name="connsiteX36" fmla="*/ 528069 w 607639"/>
                <a:gd name="connsiteY36" fmla="*/ 420004 h 606722"/>
                <a:gd name="connsiteX37" fmla="*/ 554414 w 607639"/>
                <a:gd name="connsiteY37" fmla="*/ 446310 h 606722"/>
                <a:gd name="connsiteX38" fmla="*/ 554414 w 607639"/>
                <a:gd name="connsiteY38" fmla="*/ 482125 h 606722"/>
                <a:gd name="connsiteX39" fmla="*/ 482854 w 607639"/>
                <a:gd name="connsiteY39" fmla="*/ 553577 h 606722"/>
                <a:gd name="connsiteX40" fmla="*/ 446985 w 607639"/>
                <a:gd name="connsiteY40" fmla="*/ 553577 h 606722"/>
                <a:gd name="connsiteX41" fmla="*/ 420639 w 607639"/>
                <a:gd name="connsiteY41" fmla="*/ 527271 h 606722"/>
                <a:gd name="connsiteX42" fmla="*/ 379786 w 607639"/>
                <a:gd name="connsiteY42" fmla="*/ 544246 h 606722"/>
                <a:gd name="connsiteX43" fmla="*/ 379786 w 607639"/>
                <a:gd name="connsiteY43" fmla="*/ 581394 h 606722"/>
                <a:gd name="connsiteX44" fmla="*/ 354419 w 607639"/>
                <a:gd name="connsiteY44" fmla="*/ 606722 h 606722"/>
                <a:gd name="connsiteX45" fmla="*/ 253131 w 607639"/>
                <a:gd name="connsiteY45" fmla="*/ 606722 h 606722"/>
                <a:gd name="connsiteX46" fmla="*/ 227854 w 607639"/>
                <a:gd name="connsiteY46" fmla="*/ 581394 h 606722"/>
                <a:gd name="connsiteX47" fmla="*/ 227854 w 607639"/>
                <a:gd name="connsiteY47" fmla="*/ 544246 h 606722"/>
                <a:gd name="connsiteX48" fmla="*/ 186911 w 607639"/>
                <a:gd name="connsiteY48" fmla="*/ 527271 h 606722"/>
                <a:gd name="connsiteX49" fmla="*/ 160566 w 607639"/>
                <a:gd name="connsiteY49" fmla="*/ 553577 h 606722"/>
                <a:gd name="connsiteX50" fmla="*/ 124786 w 607639"/>
                <a:gd name="connsiteY50" fmla="*/ 553577 h 606722"/>
                <a:gd name="connsiteX51" fmla="*/ 53225 w 607639"/>
                <a:gd name="connsiteY51" fmla="*/ 482125 h 606722"/>
                <a:gd name="connsiteX52" fmla="*/ 53225 w 607639"/>
                <a:gd name="connsiteY52" fmla="*/ 446310 h 606722"/>
                <a:gd name="connsiteX53" fmla="*/ 79482 w 607639"/>
                <a:gd name="connsiteY53" fmla="*/ 420004 h 606722"/>
                <a:gd name="connsiteX54" fmla="*/ 62482 w 607639"/>
                <a:gd name="connsiteY54" fmla="*/ 379212 h 606722"/>
                <a:gd name="connsiteX55" fmla="*/ 25278 w 607639"/>
                <a:gd name="connsiteY55" fmla="*/ 379212 h 606722"/>
                <a:gd name="connsiteX56" fmla="*/ 0 w 607639"/>
                <a:gd name="connsiteY56" fmla="*/ 353884 h 606722"/>
                <a:gd name="connsiteX57" fmla="*/ 0 w 607639"/>
                <a:gd name="connsiteY57" fmla="*/ 252749 h 606722"/>
                <a:gd name="connsiteX58" fmla="*/ 25278 w 607639"/>
                <a:gd name="connsiteY58" fmla="*/ 227510 h 606722"/>
                <a:gd name="connsiteX59" fmla="*/ 62482 w 607639"/>
                <a:gd name="connsiteY59" fmla="*/ 227510 h 606722"/>
                <a:gd name="connsiteX60" fmla="*/ 79482 w 607639"/>
                <a:gd name="connsiteY60" fmla="*/ 186629 h 606722"/>
                <a:gd name="connsiteX61" fmla="*/ 53225 w 607639"/>
                <a:gd name="connsiteY61" fmla="*/ 160323 h 606722"/>
                <a:gd name="connsiteX62" fmla="*/ 53225 w 607639"/>
                <a:gd name="connsiteY62" fmla="*/ 124597 h 606722"/>
                <a:gd name="connsiteX63" fmla="*/ 124786 w 607639"/>
                <a:gd name="connsiteY63" fmla="*/ 53145 h 606722"/>
                <a:gd name="connsiteX64" fmla="*/ 160566 w 607639"/>
                <a:gd name="connsiteY64" fmla="*/ 53145 h 606722"/>
                <a:gd name="connsiteX65" fmla="*/ 186911 w 607639"/>
                <a:gd name="connsiteY65" fmla="*/ 79451 h 606722"/>
                <a:gd name="connsiteX66" fmla="*/ 227854 w 607639"/>
                <a:gd name="connsiteY66" fmla="*/ 62387 h 606722"/>
                <a:gd name="connsiteX67" fmla="*/ 227854 w 607639"/>
                <a:gd name="connsiteY67" fmla="*/ 25239 h 606722"/>
                <a:gd name="connsiteX68" fmla="*/ 253131 w 607639"/>
                <a:gd name="connsiteY68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607639" h="606722">
                  <a:moveTo>
                    <a:pt x="303820" y="278099"/>
                  </a:moveTo>
                  <a:cubicBezTo>
                    <a:pt x="317792" y="278099"/>
                    <a:pt x="329118" y="289410"/>
                    <a:pt x="329118" y="303362"/>
                  </a:cubicBezTo>
                  <a:cubicBezTo>
                    <a:pt x="329118" y="317314"/>
                    <a:pt x="317792" y="328625"/>
                    <a:pt x="303820" y="328625"/>
                  </a:cubicBezTo>
                  <a:cubicBezTo>
                    <a:pt x="289848" y="328625"/>
                    <a:pt x="278522" y="317314"/>
                    <a:pt x="278522" y="303362"/>
                  </a:cubicBezTo>
                  <a:cubicBezTo>
                    <a:pt x="278522" y="289410"/>
                    <a:pt x="289848" y="278099"/>
                    <a:pt x="303820" y="278099"/>
                  </a:cubicBezTo>
                  <a:close/>
                  <a:moveTo>
                    <a:pt x="303775" y="252735"/>
                  </a:moveTo>
                  <a:cubicBezTo>
                    <a:pt x="275921" y="252735"/>
                    <a:pt x="253140" y="275492"/>
                    <a:pt x="253140" y="303317"/>
                  </a:cubicBezTo>
                  <a:cubicBezTo>
                    <a:pt x="253140" y="331231"/>
                    <a:pt x="275921" y="353900"/>
                    <a:pt x="303775" y="353900"/>
                  </a:cubicBezTo>
                  <a:cubicBezTo>
                    <a:pt x="331718" y="353900"/>
                    <a:pt x="354410" y="331231"/>
                    <a:pt x="354410" y="303317"/>
                  </a:cubicBezTo>
                  <a:cubicBezTo>
                    <a:pt x="354410" y="275492"/>
                    <a:pt x="331718" y="252735"/>
                    <a:pt x="303775" y="252735"/>
                  </a:cubicBezTo>
                  <a:close/>
                  <a:moveTo>
                    <a:pt x="303775" y="202241"/>
                  </a:moveTo>
                  <a:cubicBezTo>
                    <a:pt x="359660" y="202241"/>
                    <a:pt x="405045" y="247579"/>
                    <a:pt x="405045" y="303317"/>
                  </a:cubicBezTo>
                  <a:cubicBezTo>
                    <a:pt x="405045" y="359144"/>
                    <a:pt x="359660" y="404482"/>
                    <a:pt x="303775" y="404482"/>
                  </a:cubicBezTo>
                  <a:cubicBezTo>
                    <a:pt x="247978" y="404482"/>
                    <a:pt x="202593" y="359144"/>
                    <a:pt x="202593" y="303317"/>
                  </a:cubicBezTo>
                  <a:cubicBezTo>
                    <a:pt x="202593" y="247579"/>
                    <a:pt x="247978" y="202241"/>
                    <a:pt x="303775" y="202241"/>
                  </a:cubicBezTo>
                  <a:close/>
                  <a:moveTo>
                    <a:pt x="303775" y="151703"/>
                  </a:moveTo>
                  <a:cubicBezTo>
                    <a:pt x="220021" y="151703"/>
                    <a:pt x="151932" y="219689"/>
                    <a:pt x="151932" y="303317"/>
                  </a:cubicBezTo>
                  <a:cubicBezTo>
                    <a:pt x="151932" y="387033"/>
                    <a:pt x="220021" y="455019"/>
                    <a:pt x="303775" y="455019"/>
                  </a:cubicBezTo>
                  <a:cubicBezTo>
                    <a:pt x="387618" y="455019"/>
                    <a:pt x="455707" y="387033"/>
                    <a:pt x="455707" y="303317"/>
                  </a:cubicBezTo>
                  <a:cubicBezTo>
                    <a:pt x="455707" y="219689"/>
                    <a:pt x="387618" y="151703"/>
                    <a:pt x="303775" y="151703"/>
                  </a:cubicBezTo>
                  <a:close/>
                  <a:moveTo>
                    <a:pt x="253131" y="0"/>
                  </a:moveTo>
                  <a:lnTo>
                    <a:pt x="354419" y="0"/>
                  </a:lnTo>
                  <a:cubicBezTo>
                    <a:pt x="368482" y="0"/>
                    <a:pt x="379786" y="11287"/>
                    <a:pt x="379786" y="25239"/>
                  </a:cubicBezTo>
                  <a:lnTo>
                    <a:pt x="379786" y="62387"/>
                  </a:lnTo>
                  <a:cubicBezTo>
                    <a:pt x="393849" y="66831"/>
                    <a:pt x="407555" y="72519"/>
                    <a:pt x="420639" y="79451"/>
                  </a:cubicBezTo>
                  <a:lnTo>
                    <a:pt x="446985" y="53145"/>
                  </a:lnTo>
                  <a:cubicBezTo>
                    <a:pt x="456953" y="43191"/>
                    <a:pt x="472974" y="43191"/>
                    <a:pt x="482854" y="53145"/>
                  </a:cubicBezTo>
                  <a:lnTo>
                    <a:pt x="554414" y="124597"/>
                  </a:lnTo>
                  <a:cubicBezTo>
                    <a:pt x="564294" y="134462"/>
                    <a:pt x="564294" y="150459"/>
                    <a:pt x="554414" y="160323"/>
                  </a:cubicBezTo>
                  <a:lnTo>
                    <a:pt x="528069" y="186629"/>
                  </a:lnTo>
                  <a:cubicBezTo>
                    <a:pt x="535011" y="199782"/>
                    <a:pt x="540707" y="213468"/>
                    <a:pt x="545158" y="227510"/>
                  </a:cubicBezTo>
                  <a:lnTo>
                    <a:pt x="582273" y="227510"/>
                  </a:lnTo>
                  <a:cubicBezTo>
                    <a:pt x="596336" y="227510"/>
                    <a:pt x="607639" y="238796"/>
                    <a:pt x="607639" y="252749"/>
                  </a:cubicBezTo>
                  <a:lnTo>
                    <a:pt x="607639" y="353884"/>
                  </a:lnTo>
                  <a:cubicBezTo>
                    <a:pt x="607639" y="367926"/>
                    <a:pt x="596247" y="379212"/>
                    <a:pt x="582273" y="379212"/>
                  </a:cubicBezTo>
                  <a:lnTo>
                    <a:pt x="545158" y="379212"/>
                  </a:lnTo>
                  <a:cubicBezTo>
                    <a:pt x="540707" y="393254"/>
                    <a:pt x="535011" y="406940"/>
                    <a:pt x="528069" y="420004"/>
                  </a:cubicBezTo>
                  <a:lnTo>
                    <a:pt x="554414" y="446310"/>
                  </a:lnTo>
                  <a:cubicBezTo>
                    <a:pt x="564294" y="456263"/>
                    <a:pt x="564294" y="472260"/>
                    <a:pt x="554414" y="482125"/>
                  </a:cubicBezTo>
                  <a:lnTo>
                    <a:pt x="482854" y="553577"/>
                  </a:lnTo>
                  <a:cubicBezTo>
                    <a:pt x="472974" y="563442"/>
                    <a:pt x="456953" y="563442"/>
                    <a:pt x="446985" y="553577"/>
                  </a:cubicBezTo>
                  <a:lnTo>
                    <a:pt x="420639" y="527271"/>
                  </a:lnTo>
                  <a:cubicBezTo>
                    <a:pt x="407555" y="534203"/>
                    <a:pt x="393849" y="539802"/>
                    <a:pt x="379786" y="544246"/>
                  </a:cubicBezTo>
                  <a:lnTo>
                    <a:pt x="379786" y="581394"/>
                  </a:lnTo>
                  <a:cubicBezTo>
                    <a:pt x="379786" y="595435"/>
                    <a:pt x="368393" y="606722"/>
                    <a:pt x="354419" y="606722"/>
                  </a:cubicBezTo>
                  <a:lnTo>
                    <a:pt x="253131" y="606722"/>
                  </a:lnTo>
                  <a:cubicBezTo>
                    <a:pt x="239157" y="606722"/>
                    <a:pt x="227854" y="595435"/>
                    <a:pt x="227854" y="581394"/>
                  </a:cubicBezTo>
                  <a:lnTo>
                    <a:pt x="227854" y="544246"/>
                  </a:lnTo>
                  <a:cubicBezTo>
                    <a:pt x="213791" y="539802"/>
                    <a:pt x="200084" y="534203"/>
                    <a:pt x="186911" y="527271"/>
                  </a:cubicBezTo>
                  <a:lnTo>
                    <a:pt x="160566" y="553577"/>
                  </a:lnTo>
                  <a:cubicBezTo>
                    <a:pt x="150686" y="563442"/>
                    <a:pt x="134665" y="563442"/>
                    <a:pt x="124786" y="553577"/>
                  </a:cubicBezTo>
                  <a:lnTo>
                    <a:pt x="53225" y="482125"/>
                  </a:lnTo>
                  <a:cubicBezTo>
                    <a:pt x="43257" y="472260"/>
                    <a:pt x="43257" y="456263"/>
                    <a:pt x="53225" y="446310"/>
                  </a:cubicBezTo>
                  <a:lnTo>
                    <a:pt x="79482" y="420004"/>
                  </a:lnTo>
                  <a:cubicBezTo>
                    <a:pt x="72629" y="406940"/>
                    <a:pt x="66932" y="393254"/>
                    <a:pt x="62482" y="379212"/>
                  </a:cubicBezTo>
                  <a:lnTo>
                    <a:pt x="25278" y="379212"/>
                  </a:lnTo>
                  <a:cubicBezTo>
                    <a:pt x="11304" y="379212"/>
                    <a:pt x="0" y="367926"/>
                    <a:pt x="0" y="353884"/>
                  </a:cubicBezTo>
                  <a:lnTo>
                    <a:pt x="0" y="252749"/>
                  </a:lnTo>
                  <a:cubicBezTo>
                    <a:pt x="0" y="238796"/>
                    <a:pt x="11304" y="227510"/>
                    <a:pt x="25278" y="227510"/>
                  </a:cubicBezTo>
                  <a:lnTo>
                    <a:pt x="62482" y="227510"/>
                  </a:lnTo>
                  <a:cubicBezTo>
                    <a:pt x="66932" y="213468"/>
                    <a:pt x="72629" y="199782"/>
                    <a:pt x="79482" y="186629"/>
                  </a:cubicBezTo>
                  <a:lnTo>
                    <a:pt x="53225" y="160323"/>
                  </a:lnTo>
                  <a:cubicBezTo>
                    <a:pt x="43257" y="150459"/>
                    <a:pt x="43257" y="134462"/>
                    <a:pt x="53225" y="124597"/>
                  </a:cubicBezTo>
                  <a:lnTo>
                    <a:pt x="124786" y="53145"/>
                  </a:lnTo>
                  <a:cubicBezTo>
                    <a:pt x="134665" y="43191"/>
                    <a:pt x="150686" y="43191"/>
                    <a:pt x="160566" y="53145"/>
                  </a:cubicBezTo>
                  <a:lnTo>
                    <a:pt x="186911" y="79451"/>
                  </a:lnTo>
                  <a:cubicBezTo>
                    <a:pt x="200084" y="72519"/>
                    <a:pt x="213791" y="66831"/>
                    <a:pt x="227854" y="62387"/>
                  </a:cubicBezTo>
                  <a:lnTo>
                    <a:pt x="227854" y="25239"/>
                  </a:lnTo>
                  <a:cubicBezTo>
                    <a:pt x="227854" y="11287"/>
                    <a:pt x="239157" y="0"/>
                    <a:pt x="25313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955705" y="1754297"/>
            <a:ext cx="2169795" cy="3958757"/>
            <a:chOff x="1955705" y="1754297"/>
            <a:chExt cx="2169795" cy="3958757"/>
          </a:xfrm>
        </p:grpSpPr>
        <p:grpSp>
          <p:nvGrpSpPr>
            <p:cNvPr id="3" name="组合 2"/>
            <p:cNvGrpSpPr/>
            <p:nvPr/>
          </p:nvGrpSpPr>
          <p:grpSpPr>
            <a:xfrm>
              <a:off x="2140603" y="1754297"/>
              <a:ext cx="1800000" cy="1730080"/>
              <a:chOff x="2029748" y="1855892"/>
              <a:chExt cx="1800000" cy="1730080"/>
            </a:xfrm>
          </p:grpSpPr>
          <p:sp>
            <p:nvSpPr>
              <p:cNvPr id="2" name="泪滴形 1"/>
              <p:cNvSpPr/>
              <p:nvPr/>
            </p:nvSpPr>
            <p:spPr>
              <a:xfrm rot="8100000">
                <a:off x="2357402" y="1855892"/>
                <a:ext cx="1144693" cy="1144693"/>
              </a:xfrm>
              <a:prstGeom prst="teardrop">
                <a:avLst/>
              </a:prstGeom>
              <a:solidFill>
                <a:srgbClr val="0A87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cxnSp>
            <p:nvCxnSpPr>
              <p:cNvPr id="8" name="直接连接符 7"/>
              <p:cNvCxnSpPr/>
              <p:nvPr/>
            </p:nvCxnSpPr>
            <p:spPr>
              <a:xfrm>
                <a:off x="2029748" y="3585972"/>
                <a:ext cx="1800000" cy="0"/>
              </a:xfrm>
              <a:prstGeom prst="line">
                <a:avLst/>
              </a:prstGeom>
              <a:ln w="9525">
                <a:solidFill>
                  <a:srgbClr val="0A87D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组合 13"/>
            <p:cNvGrpSpPr/>
            <p:nvPr/>
          </p:nvGrpSpPr>
          <p:grpSpPr>
            <a:xfrm>
              <a:off x="1955705" y="3780763"/>
              <a:ext cx="2169795" cy="1932291"/>
              <a:chOff x="1343654" y="3136838"/>
              <a:chExt cx="2169795" cy="1932291"/>
            </a:xfrm>
          </p:grpSpPr>
          <p:sp>
            <p:nvSpPr>
              <p:cNvPr id="15" name="ïṡ1îdê"/>
              <p:cNvSpPr/>
              <p:nvPr/>
            </p:nvSpPr>
            <p:spPr>
              <a:xfrm>
                <a:off x="1343654" y="3136838"/>
                <a:ext cx="2169795" cy="395605"/>
              </a:xfrm>
              <a:prstGeom prst="rect">
                <a:avLst/>
              </a:prstGeom>
              <a:noFill/>
              <a:ln w="762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chemeClr val="tx1"/>
                    </a:solidFill>
                    <a:cs typeface="+mn-ea"/>
                    <a:sym typeface="+mn-lt"/>
                  </a:rPr>
                  <a:t>Text here</a:t>
                </a:r>
                <a:endParaRPr sz="1600" b="1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" name="îŝḻiḓe"/>
              <p:cNvSpPr/>
              <p:nvPr/>
            </p:nvSpPr>
            <p:spPr bwMode="auto">
              <a:xfrm>
                <a:off x="1343654" y="3548311"/>
                <a:ext cx="2169795" cy="752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defTabSz="914400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000" dirty="0">
                    <a:cs typeface="+mn-ea"/>
                    <a:sym typeface="+mn-lt"/>
                  </a:rPr>
                  <a:t>Copy paste fonts. Choose the only option to retain text.</a:t>
                </a:r>
                <a:endParaRPr lang="en-US" altLang="zh-CN" sz="1000" dirty="0">
                  <a:cs typeface="+mn-ea"/>
                  <a:sym typeface="+mn-lt"/>
                </a:endParaRPr>
              </a:p>
              <a:p>
                <a:pPr algn="ctr" defTabSz="914400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000" dirty="0">
                    <a:cs typeface="+mn-ea"/>
                    <a:sym typeface="+mn-lt"/>
                  </a:rPr>
                  <a:t>… …</a:t>
                </a:r>
                <a:endParaRPr lang="en-US" altLang="zh-CN" sz="1000" dirty="0">
                  <a:cs typeface="+mn-ea"/>
                  <a:sym typeface="+mn-lt"/>
                </a:endParaRPr>
              </a:p>
            </p:txBody>
          </p:sp>
          <p:sp>
            <p:nvSpPr>
              <p:cNvPr id="17" name="îŝḻiḓe"/>
              <p:cNvSpPr/>
              <p:nvPr/>
            </p:nvSpPr>
            <p:spPr bwMode="auto">
              <a:xfrm>
                <a:off x="1343654" y="4316654"/>
                <a:ext cx="2169795" cy="752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defTabSz="914400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000" dirty="0">
                    <a:cs typeface="+mn-ea"/>
                    <a:sym typeface="+mn-lt"/>
                  </a:rPr>
                  <a:t>Copy paste fonts. Choose the only option to retain text.</a:t>
                </a:r>
                <a:endParaRPr lang="en-US" altLang="zh-CN" sz="1000" dirty="0">
                  <a:cs typeface="+mn-ea"/>
                  <a:sym typeface="+mn-lt"/>
                </a:endParaRPr>
              </a:p>
              <a:p>
                <a:pPr algn="ctr" defTabSz="914400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000" dirty="0">
                    <a:cs typeface="+mn-ea"/>
                    <a:sym typeface="+mn-lt"/>
                  </a:rPr>
                  <a:t>… …</a:t>
                </a:r>
                <a:endParaRPr lang="en-US" altLang="zh-CN" sz="1000" dirty="0">
                  <a:cs typeface="+mn-ea"/>
                  <a:sym typeface="+mn-lt"/>
                </a:endParaRPr>
              </a:p>
            </p:txBody>
          </p:sp>
        </p:grpSp>
        <p:sp>
          <p:nvSpPr>
            <p:cNvPr id="27" name="science-book_71286"/>
            <p:cNvSpPr>
              <a:spLocks noChangeAspect="1"/>
            </p:cNvSpPr>
            <p:nvPr/>
          </p:nvSpPr>
          <p:spPr bwMode="auto">
            <a:xfrm>
              <a:off x="2804361" y="2106013"/>
              <a:ext cx="472482" cy="441260"/>
            </a:xfrm>
            <a:custGeom>
              <a:avLst/>
              <a:gdLst>
                <a:gd name="connsiteX0" fmla="*/ 420884 w 608697"/>
                <a:gd name="connsiteY0" fmla="*/ 485137 h 568475"/>
                <a:gd name="connsiteX1" fmla="*/ 589080 w 608697"/>
                <a:gd name="connsiteY1" fmla="*/ 485137 h 568475"/>
                <a:gd name="connsiteX2" fmla="*/ 608697 w 608697"/>
                <a:gd name="connsiteY2" fmla="*/ 504650 h 568475"/>
                <a:gd name="connsiteX3" fmla="*/ 608697 w 608697"/>
                <a:gd name="connsiteY3" fmla="*/ 511203 h 568475"/>
                <a:gd name="connsiteX4" fmla="*/ 589080 w 608697"/>
                <a:gd name="connsiteY4" fmla="*/ 530716 h 568475"/>
                <a:gd name="connsiteX5" fmla="*/ 418721 w 608697"/>
                <a:gd name="connsiteY5" fmla="*/ 530716 h 568475"/>
                <a:gd name="connsiteX6" fmla="*/ 330483 w 608697"/>
                <a:gd name="connsiteY6" fmla="*/ 564900 h 568475"/>
                <a:gd name="connsiteX7" fmla="*/ 320861 w 608697"/>
                <a:gd name="connsiteY7" fmla="*/ 568475 h 568475"/>
                <a:gd name="connsiteX8" fmla="*/ 320861 w 608697"/>
                <a:gd name="connsiteY8" fmla="*/ 526992 h 568475"/>
                <a:gd name="connsiteX9" fmla="*/ 328096 w 608697"/>
                <a:gd name="connsiteY9" fmla="*/ 513438 h 568475"/>
                <a:gd name="connsiteX10" fmla="*/ 420884 w 608697"/>
                <a:gd name="connsiteY10" fmla="*/ 485137 h 568475"/>
                <a:gd name="connsiteX11" fmla="*/ 19622 w 608697"/>
                <a:gd name="connsiteY11" fmla="*/ 485137 h 568475"/>
                <a:gd name="connsiteX12" fmla="*/ 187860 w 608697"/>
                <a:gd name="connsiteY12" fmla="*/ 485137 h 568475"/>
                <a:gd name="connsiteX13" fmla="*/ 280670 w 608697"/>
                <a:gd name="connsiteY13" fmla="*/ 513438 h 568475"/>
                <a:gd name="connsiteX14" fmla="*/ 287907 w 608697"/>
                <a:gd name="connsiteY14" fmla="*/ 526992 h 568475"/>
                <a:gd name="connsiteX15" fmla="*/ 287907 w 608697"/>
                <a:gd name="connsiteY15" fmla="*/ 568475 h 568475"/>
                <a:gd name="connsiteX16" fmla="*/ 278134 w 608697"/>
                <a:gd name="connsiteY16" fmla="*/ 564826 h 568475"/>
                <a:gd name="connsiteX17" fmla="*/ 187860 w 608697"/>
                <a:gd name="connsiteY17" fmla="*/ 530716 h 568475"/>
                <a:gd name="connsiteX18" fmla="*/ 19622 w 608697"/>
                <a:gd name="connsiteY18" fmla="*/ 530716 h 568475"/>
                <a:gd name="connsiteX19" fmla="*/ 0 w 608697"/>
                <a:gd name="connsiteY19" fmla="*/ 511203 h 568475"/>
                <a:gd name="connsiteX20" fmla="*/ 0 w 608697"/>
                <a:gd name="connsiteY20" fmla="*/ 504650 h 568475"/>
                <a:gd name="connsiteX21" fmla="*/ 19622 w 608697"/>
                <a:gd name="connsiteY21" fmla="*/ 485137 h 568475"/>
                <a:gd name="connsiteX22" fmla="*/ 420884 w 608697"/>
                <a:gd name="connsiteY22" fmla="*/ 29920 h 568475"/>
                <a:gd name="connsiteX23" fmla="*/ 438710 w 608697"/>
                <a:gd name="connsiteY23" fmla="*/ 29920 h 568475"/>
                <a:gd name="connsiteX24" fmla="*/ 438710 w 608697"/>
                <a:gd name="connsiteY24" fmla="*/ 162804 h 568475"/>
                <a:gd name="connsiteX25" fmla="*/ 450421 w 608697"/>
                <a:gd name="connsiteY25" fmla="*/ 193343 h 568475"/>
                <a:gd name="connsiteX26" fmla="*/ 473469 w 608697"/>
                <a:gd name="connsiteY26" fmla="*/ 218817 h 568475"/>
                <a:gd name="connsiteX27" fmla="*/ 500097 w 608697"/>
                <a:gd name="connsiteY27" fmla="*/ 230661 h 568475"/>
                <a:gd name="connsiteX28" fmla="*/ 526799 w 608697"/>
                <a:gd name="connsiteY28" fmla="*/ 218817 h 568475"/>
                <a:gd name="connsiteX29" fmla="*/ 549772 w 608697"/>
                <a:gd name="connsiteY29" fmla="*/ 193343 h 568475"/>
                <a:gd name="connsiteX30" fmla="*/ 561557 w 608697"/>
                <a:gd name="connsiteY30" fmla="*/ 162804 h 568475"/>
                <a:gd name="connsiteX31" fmla="*/ 561557 w 608697"/>
                <a:gd name="connsiteY31" fmla="*/ 29920 h 568475"/>
                <a:gd name="connsiteX32" fmla="*/ 589080 w 608697"/>
                <a:gd name="connsiteY32" fmla="*/ 29920 h 568475"/>
                <a:gd name="connsiteX33" fmla="*/ 608697 w 608697"/>
                <a:gd name="connsiteY33" fmla="*/ 49435 h 568475"/>
                <a:gd name="connsiteX34" fmla="*/ 608697 w 608697"/>
                <a:gd name="connsiteY34" fmla="*/ 440489 h 568475"/>
                <a:gd name="connsiteX35" fmla="*/ 589080 w 608697"/>
                <a:gd name="connsiteY35" fmla="*/ 460004 h 568475"/>
                <a:gd name="connsiteX36" fmla="*/ 420884 w 608697"/>
                <a:gd name="connsiteY36" fmla="*/ 460004 h 568475"/>
                <a:gd name="connsiteX37" fmla="*/ 320861 w 608697"/>
                <a:gd name="connsiteY37" fmla="*/ 497769 h 568475"/>
                <a:gd name="connsiteX38" fmla="*/ 320861 w 608697"/>
                <a:gd name="connsiteY38" fmla="*/ 67610 h 568475"/>
                <a:gd name="connsiteX39" fmla="*/ 420884 w 608697"/>
                <a:gd name="connsiteY39" fmla="*/ 29920 h 568475"/>
                <a:gd name="connsiteX40" fmla="*/ 19622 w 608697"/>
                <a:gd name="connsiteY40" fmla="*/ 29920 h 568475"/>
                <a:gd name="connsiteX41" fmla="*/ 187860 w 608697"/>
                <a:gd name="connsiteY41" fmla="*/ 29920 h 568475"/>
                <a:gd name="connsiteX42" fmla="*/ 287907 w 608697"/>
                <a:gd name="connsiteY42" fmla="*/ 67610 h 568475"/>
                <a:gd name="connsiteX43" fmla="*/ 287907 w 608697"/>
                <a:gd name="connsiteY43" fmla="*/ 497769 h 568475"/>
                <a:gd name="connsiteX44" fmla="*/ 187860 w 608697"/>
                <a:gd name="connsiteY44" fmla="*/ 460004 h 568475"/>
                <a:gd name="connsiteX45" fmla="*/ 19622 w 608697"/>
                <a:gd name="connsiteY45" fmla="*/ 460004 h 568475"/>
                <a:gd name="connsiteX46" fmla="*/ 0 w 608697"/>
                <a:gd name="connsiteY46" fmla="*/ 440489 h 568475"/>
                <a:gd name="connsiteX47" fmla="*/ 0 w 608697"/>
                <a:gd name="connsiteY47" fmla="*/ 49435 h 568475"/>
                <a:gd name="connsiteX48" fmla="*/ 19622 w 608697"/>
                <a:gd name="connsiteY48" fmla="*/ 29920 h 568475"/>
                <a:gd name="connsiteX49" fmla="*/ 484356 w 608697"/>
                <a:gd name="connsiteY49" fmla="*/ 0 h 568475"/>
                <a:gd name="connsiteX50" fmla="*/ 515833 w 608697"/>
                <a:gd name="connsiteY50" fmla="*/ 0 h 568475"/>
                <a:gd name="connsiteX51" fmla="*/ 535450 w 608697"/>
                <a:gd name="connsiteY51" fmla="*/ 19586 h 568475"/>
                <a:gd name="connsiteX52" fmla="*/ 535450 w 608697"/>
                <a:gd name="connsiteY52" fmla="*/ 29937 h 568475"/>
                <a:gd name="connsiteX53" fmla="*/ 535450 w 608697"/>
                <a:gd name="connsiteY53" fmla="*/ 162791 h 568475"/>
                <a:gd name="connsiteX54" fmla="*/ 530378 w 608697"/>
                <a:gd name="connsiteY54" fmla="*/ 175898 h 568475"/>
                <a:gd name="connsiteX55" fmla="*/ 507404 w 608697"/>
                <a:gd name="connsiteY55" fmla="*/ 201367 h 568475"/>
                <a:gd name="connsiteX56" fmla="*/ 500095 w 608697"/>
                <a:gd name="connsiteY56" fmla="*/ 204569 h 568475"/>
                <a:gd name="connsiteX57" fmla="*/ 492860 w 608697"/>
                <a:gd name="connsiteY57" fmla="*/ 201367 h 568475"/>
                <a:gd name="connsiteX58" fmla="*/ 469811 w 608697"/>
                <a:gd name="connsiteY58" fmla="*/ 175898 h 568475"/>
                <a:gd name="connsiteX59" fmla="*/ 464814 w 608697"/>
                <a:gd name="connsiteY59" fmla="*/ 162791 h 568475"/>
                <a:gd name="connsiteX60" fmla="*/ 464814 w 608697"/>
                <a:gd name="connsiteY60" fmla="*/ 29937 h 568475"/>
                <a:gd name="connsiteX61" fmla="*/ 464814 w 608697"/>
                <a:gd name="connsiteY61" fmla="*/ 19586 h 568475"/>
                <a:gd name="connsiteX62" fmla="*/ 484356 w 608697"/>
                <a:gd name="connsiteY62" fmla="*/ 0 h 568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608697" h="568475">
                  <a:moveTo>
                    <a:pt x="420884" y="485137"/>
                  </a:moveTo>
                  <a:lnTo>
                    <a:pt x="589080" y="485137"/>
                  </a:lnTo>
                  <a:cubicBezTo>
                    <a:pt x="599896" y="485137"/>
                    <a:pt x="608697" y="493851"/>
                    <a:pt x="608697" y="504650"/>
                  </a:cubicBezTo>
                  <a:lnTo>
                    <a:pt x="608697" y="511203"/>
                  </a:lnTo>
                  <a:cubicBezTo>
                    <a:pt x="608697" y="522002"/>
                    <a:pt x="599896" y="530716"/>
                    <a:pt x="589080" y="530716"/>
                  </a:cubicBezTo>
                  <a:lnTo>
                    <a:pt x="418721" y="530716"/>
                  </a:lnTo>
                  <a:cubicBezTo>
                    <a:pt x="386051" y="530716"/>
                    <a:pt x="355172" y="543526"/>
                    <a:pt x="330483" y="564900"/>
                  </a:cubicBezTo>
                  <a:cubicBezTo>
                    <a:pt x="327723" y="567283"/>
                    <a:pt x="324292" y="568475"/>
                    <a:pt x="320861" y="568475"/>
                  </a:cubicBezTo>
                  <a:lnTo>
                    <a:pt x="320861" y="526992"/>
                  </a:lnTo>
                  <a:cubicBezTo>
                    <a:pt x="320861" y="521556"/>
                    <a:pt x="323621" y="516491"/>
                    <a:pt x="328096" y="513438"/>
                  </a:cubicBezTo>
                  <a:cubicBezTo>
                    <a:pt x="355395" y="495042"/>
                    <a:pt x="387617" y="485137"/>
                    <a:pt x="420884" y="485137"/>
                  </a:cubicBezTo>
                  <a:close/>
                  <a:moveTo>
                    <a:pt x="19622" y="485137"/>
                  </a:moveTo>
                  <a:lnTo>
                    <a:pt x="187860" y="485137"/>
                  </a:lnTo>
                  <a:cubicBezTo>
                    <a:pt x="221134" y="485137"/>
                    <a:pt x="253364" y="495042"/>
                    <a:pt x="280670" y="513438"/>
                  </a:cubicBezTo>
                  <a:cubicBezTo>
                    <a:pt x="285147" y="516491"/>
                    <a:pt x="287907" y="521556"/>
                    <a:pt x="287907" y="526992"/>
                  </a:cubicBezTo>
                  <a:lnTo>
                    <a:pt x="287907" y="568475"/>
                  </a:lnTo>
                  <a:cubicBezTo>
                    <a:pt x="284400" y="568475"/>
                    <a:pt x="280969" y="567283"/>
                    <a:pt x="278134" y="564826"/>
                  </a:cubicBezTo>
                  <a:cubicBezTo>
                    <a:pt x="253215" y="542856"/>
                    <a:pt x="221134" y="530716"/>
                    <a:pt x="187860" y="530716"/>
                  </a:cubicBezTo>
                  <a:lnTo>
                    <a:pt x="19622" y="530716"/>
                  </a:lnTo>
                  <a:cubicBezTo>
                    <a:pt x="8804" y="530716"/>
                    <a:pt x="0" y="522002"/>
                    <a:pt x="0" y="511203"/>
                  </a:cubicBezTo>
                  <a:lnTo>
                    <a:pt x="0" y="504650"/>
                  </a:lnTo>
                  <a:cubicBezTo>
                    <a:pt x="0" y="493851"/>
                    <a:pt x="8804" y="485137"/>
                    <a:pt x="19622" y="485137"/>
                  </a:cubicBezTo>
                  <a:close/>
                  <a:moveTo>
                    <a:pt x="420884" y="29920"/>
                  </a:moveTo>
                  <a:lnTo>
                    <a:pt x="438710" y="29920"/>
                  </a:lnTo>
                  <a:lnTo>
                    <a:pt x="438710" y="162804"/>
                  </a:lnTo>
                  <a:cubicBezTo>
                    <a:pt x="438710" y="174126"/>
                    <a:pt x="442887" y="184926"/>
                    <a:pt x="450421" y="193343"/>
                  </a:cubicBezTo>
                  <a:lnTo>
                    <a:pt x="473469" y="218817"/>
                  </a:lnTo>
                  <a:cubicBezTo>
                    <a:pt x="480256" y="226341"/>
                    <a:pt x="489953" y="230661"/>
                    <a:pt x="500097" y="230661"/>
                  </a:cubicBezTo>
                  <a:cubicBezTo>
                    <a:pt x="510241" y="230661"/>
                    <a:pt x="520012" y="226341"/>
                    <a:pt x="526799" y="218817"/>
                  </a:cubicBezTo>
                  <a:lnTo>
                    <a:pt x="549772" y="193343"/>
                  </a:lnTo>
                  <a:cubicBezTo>
                    <a:pt x="557380" y="184926"/>
                    <a:pt x="561557" y="174126"/>
                    <a:pt x="561557" y="162804"/>
                  </a:cubicBezTo>
                  <a:lnTo>
                    <a:pt x="561557" y="29920"/>
                  </a:lnTo>
                  <a:lnTo>
                    <a:pt x="589080" y="29920"/>
                  </a:lnTo>
                  <a:cubicBezTo>
                    <a:pt x="599896" y="29920"/>
                    <a:pt x="608697" y="38635"/>
                    <a:pt x="608697" y="49435"/>
                  </a:cubicBezTo>
                  <a:lnTo>
                    <a:pt x="608697" y="440489"/>
                  </a:lnTo>
                  <a:cubicBezTo>
                    <a:pt x="608697" y="451289"/>
                    <a:pt x="599896" y="460004"/>
                    <a:pt x="589080" y="460004"/>
                  </a:cubicBezTo>
                  <a:lnTo>
                    <a:pt x="420884" y="460004"/>
                  </a:lnTo>
                  <a:cubicBezTo>
                    <a:pt x="384037" y="460004"/>
                    <a:pt x="348533" y="473412"/>
                    <a:pt x="320861" y="497769"/>
                  </a:cubicBezTo>
                  <a:lnTo>
                    <a:pt x="320861" y="67610"/>
                  </a:lnTo>
                  <a:cubicBezTo>
                    <a:pt x="348533" y="43327"/>
                    <a:pt x="384037" y="29920"/>
                    <a:pt x="420884" y="29920"/>
                  </a:cubicBezTo>
                  <a:close/>
                  <a:moveTo>
                    <a:pt x="19622" y="29920"/>
                  </a:moveTo>
                  <a:lnTo>
                    <a:pt x="187860" y="29920"/>
                  </a:lnTo>
                  <a:cubicBezTo>
                    <a:pt x="224715" y="29920"/>
                    <a:pt x="260228" y="43327"/>
                    <a:pt x="287907" y="67610"/>
                  </a:cubicBezTo>
                  <a:lnTo>
                    <a:pt x="287907" y="497769"/>
                  </a:lnTo>
                  <a:cubicBezTo>
                    <a:pt x="260228" y="473412"/>
                    <a:pt x="224715" y="460004"/>
                    <a:pt x="187860" y="460004"/>
                  </a:cubicBezTo>
                  <a:lnTo>
                    <a:pt x="19622" y="460004"/>
                  </a:lnTo>
                  <a:cubicBezTo>
                    <a:pt x="8804" y="460004"/>
                    <a:pt x="0" y="451289"/>
                    <a:pt x="0" y="440489"/>
                  </a:cubicBezTo>
                  <a:lnTo>
                    <a:pt x="0" y="49435"/>
                  </a:lnTo>
                  <a:cubicBezTo>
                    <a:pt x="0" y="38635"/>
                    <a:pt x="8804" y="29920"/>
                    <a:pt x="19622" y="29920"/>
                  </a:cubicBezTo>
                  <a:close/>
                  <a:moveTo>
                    <a:pt x="484356" y="0"/>
                  </a:moveTo>
                  <a:lnTo>
                    <a:pt x="515833" y="0"/>
                  </a:lnTo>
                  <a:cubicBezTo>
                    <a:pt x="526648" y="0"/>
                    <a:pt x="535450" y="8787"/>
                    <a:pt x="535450" y="19586"/>
                  </a:cubicBezTo>
                  <a:lnTo>
                    <a:pt x="535450" y="29937"/>
                  </a:lnTo>
                  <a:lnTo>
                    <a:pt x="535450" y="162791"/>
                  </a:lnTo>
                  <a:cubicBezTo>
                    <a:pt x="535450" y="167632"/>
                    <a:pt x="533660" y="172249"/>
                    <a:pt x="530378" y="175898"/>
                  </a:cubicBezTo>
                  <a:lnTo>
                    <a:pt x="507404" y="201367"/>
                  </a:lnTo>
                  <a:cubicBezTo>
                    <a:pt x="505465" y="203526"/>
                    <a:pt x="502780" y="204569"/>
                    <a:pt x="500095" y="204569"/>
                  </a:cubicBezTo>
                  <a:cubicBezTo>
                    <a:pt x="497409" y="204569"/>
                    <a:pt x="494799" y="203526"/>
                    <a:pt x="492860" y="201367"/>
                  </a:cubicBezTo>
                  <a:lnTo>
                    <a:pt x="469811" y="175898"/>
                  </a:lnTo>
                  <a:cubicBezTo>
                    <a:pt x="466604" y="172249"/>
                    <a:pt x="464814" y="167632"/>
                    <a:pt x="464814" y="162791"/>
                  </a:cubicBezTo>
                  <a:lnTo>
                    <a:pt x="464814" y="29937"/>
                  </a:lnTo>
                  <a:lnTo>
                    <a:pt x="464814" y="19586"/>
                  </a:lnTo>
                  <a:cubicBezTo>
                    <a:pt x="464814" y="8787"/>
                    <a:pt x="473541" y="0"/>
                    <a:pt x="48435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004752" y="1754298"/>
            <a:ext cx="2169795" cy="3942107"/>
            <a:chOff x="5004752" y="1754298"/>
            <a:chExt cx="2169795" cy="3942107"/>
          </a:xfrm>
        </p:grpSpPr>
        <p:grpSp>
          <p:nvGrpSpPr>
            <p:cNvPr id="4" name="组合 3"/>
            <p:cNvGrpSpPr/>
            <p:nvPr/>
          </p:nvGrpSpPr>
          <p:grpSpPr>
            <a:xfrm>
              <a:off x="5189649" y="1754298"/>
              <a:ext cx="1800000" cy="1730079"/>
              <a:chOff x="5261539" y="1855893"/>
              <a:chExt cx="1800000" cy="1730079"/>
            </a:xfrm>
          </p:grpSpPr>
          <p:sp>
            <p:nvSpPr>
              <p:cNvPr id="6" name="泪滴形 5"/>
              <p:cNvSpPr/>
              <p:nvPr/>
            </p:nvSpPr>
            <p:spPr>
              <a:xfrm rot="8100000">
                <a:off x="5589193" y="1855893"/>
                <a:ext cx="1144693" cy="1144693"/>
              </a:xfrm>
              <a:prstGeom prst="teardrop">
                <a:avLst/>
              </a:prstGeom>
              <a:solidFill>
                <a:srgbClr val="639E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cxnSp>
            <p:nvCxnSpPr>
              <p:cNvPr id="10" name="直接连接符 9"/>
              <p:cNvCxnSpPr/>
              <p:nvPr/>
            </p:nvCxnSpPr>
            <p:spPr>
              <a:xfrm>
                <a:off x="5261539" y="3585972"/>
                <a:ext cx="1800000" cy="0"/>
              </a:xfrm>
              <a:prstGeom prst="line">
                <a:avLst/>
              </a:prstGeom>
              <a:ln w="9525">
                <a:solidFill>
                  <a:srgbClr val="639ECE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组合 21"/>
            <p:cNvGrpSpPr/>
            <p:nvPr/>
          </p:nvGrpSpPr>
          <p:grpSpPr>
            <a:xfrm>
              <a:off x="5004752" y="3764114"/>
              <a:ext cx="2169795" cy="1932291"/>
              <a:chOff x="1343654" y="3136838"/>
              <a:chExt cx="2169795" cy="1932291"/>
            </a:xfrm>
          </p:grpSpPr>
          <p:sp>
            <p:nvSpPr>
              <p:cNvPr id="23" name="ïṡ1îdê"/>
              <p:cNvSpPr/>
              <p:nvPr/>
            </p:nvSpPr>
            <p:spPr>
              <a:xfrm>
                <a:off x="1343654" y="3136838"/>
                <a:ext cx="2169795" cy="395605"/>
              </a:xfrm>
              <a:prstGeom prst="rect">
                <a:avLst/>
              </a:prstGeom>
              <a:noFill/>
              <a:ln w="762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chemeClr val="tx1"/>
                    </a:solidFill>
                    <a:cs typeface="+mn-ea"/>
                    <a:sym typeface="+mn-lt"/>
                  </a:rPr>
                  <a:t>Text here</a:t>
                </a:r>
                <a:endParaRPr sz="1600" b="1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4" name="îŝḻiḓe"/>
              <p:cNvSpPr/>
              <p:nvPr/>
            </p:nvSpPr>
            <p:spPr bwMode="auto">
              <a:xfrm>
                <a:off x="1343654" y="3548311"/>
                <a:ext cx="2169795" cy="752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defTabSz="914400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000" dirty="0">
                    <a:cs typeface="+mn-ea"/>
                    <a:sym typeface="+mn-lt"/>
                  </a:rPr>
                  <a:t>Copy paste fonts. Choose the only option to retain text.</a:t>
                </a:r>
                <a:endParaRPr lang="en-US" altLang="zh-CN" sz="1000" dirty="0">
                  <a:cs typeface="+mn-ea"/>
                  <a:sym typeface="+mn-lt"/>
                </a:endParaRPr>
              </a:p>
              <a:p>
                <a:pPr algn="ctr" defTabSz="914400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000" dirty="0">
                    <a:cs typeface="+mn-ea"/>
                    <a:sym typeface="+mn-lt"/>
                  </a:rPr>
                  <a:t>… …</a:t>
                </a:r>
                <a:endParaRPr lang="en-US" altLang="zh-CN" sz="1000" dirty="0">
                  <a:cs typeface="+mn-ea"/>
                  <a:sym typeface="+mn-lt"/>
                </a:endParaRPr>
              </a:p>
            </p:txBody>
          </p:sp>
          <p:sp>
            <p:nvSpPr>
              <p:cNvPr id="25" name="îŝḻiḓe"/>
              <p:cNvSpPr/>
              <p:nvPr/>
            </p:nvSpPr>
            <p:spPr bwMode="auto">
              <a:xfrm>
                <a:off x="1343654" y="4316654"/>
                <a:ext cx="2169795" cy="752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defTabSz="914400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000" dirty="0">
                    <a:cs typeface="+mn-ea"/>
                    <a:sym typeface="+mn-lt"/>
                  </a:rPr>
                  <a:t>Copy paste fonts. Choose the only option to retain text.</a:t>
                </a:r>
                <a:endParaRPr lang="en-US" altLang="zh-CN" sz="1000" dirty="0">
                  <a:cs typeface="+mn-ea"/>
                  <a:sym typeface="+mn-lt"/>
                </a:endParaRPr>
              </a:p>
              <a:p>
                <a:pPr algn="ctr" defTabSz="914400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000" dirty="0">
                    <a:cs typeface="+mn-ea"/>
                    <a:sym typeface="+mn-lt"/>
                  </a:rPr>
                  <a:t>… …</a:t>
                </a:r>
                <a:endParaRPr lang="en-US" altLang="zh-CN" sz="1000" dirty="0">
                  <a:cs typeface="+mn-ea"/>
                  <a:sym typeface="+mn-lt"/>
                </a:endParaRPr>
              </a:p>
            </p:txBody>
          </p:sp>
        </p:grpSp>
        <p:sp>
          <p:nvSpPr>
            <p:cNvPr id="28" name="human-head-silhouette-with-cogwheels_31441"/>
            <p:cNvSpPr>
              <a:spLocks noChangeAspect="1"/>
            </p:cNvSpPr>
            <p:nvPr/>
          </p:nvSpPr>
          <p:spPr bwMode="auto">
            <a:xfrm>
              <a:off x="5901751" y="2090402"/>
              <a:ext cx="375796" cy="472482"/>
            </a:xfrm>
            <a:custGeom>
              <a:avLst/>
              <a:gdLst>
                <a:gd name="connsiteX0" fmla="*/ 332813 w 483894"/>
                <a:gd name="connsiteY0" fmla="*/ 285272 h 608391"/>
                <a:gd name="connsiteX1" fmla="*/ 370636 w 483894"/>
                <a:gd name="connsiteY1" fmla="*/ 323201 h 608391"/>
                <a:gd name="connsiteX2" fmla="*/ 332813 w 483894"/>
                <a:gd name="connsiteY2" fmla="*/ 361130 h 608391"/>
                <a:gd name="connsiteX3" fmla="*/ 294990 w 483894"/>
                <a:gd name="connsiteY3" fmla="*/ 323201 h 608391"/>
                <a:gd name="connsiteX4" fmla="*/ 332813 w 483894"/>
                <a:gd name="connsiteY4" fmla="*/ 285272 h 608391"/>
                <a:gd name="connsiteX5" fmla="*/ 329299 w 483894"/>
                <a:gd name="connsiteY5" fmla="*/ 254544 h 608391"/>
                <a:gd name="connsiteX6" fmla="*/ 308471 w 483894"/>
                <a:gd name="connsiteY6" fmla="*/ 258937 h 608391"/>
                <a:gd name="connsiteX7" fmla="*/ 311405 w 483894"/>
                <a:gd name="connsiteY7" fmla="*/ 272119 h 608391"/>
                <a:gd name="connsiteX8" fmla="*/ 292924 w 483894"/>
                <a:gd name="connsiteY8" fmla="*/ 284422 h 608391"/>
                <a:gd name="connsiteX9" fmla="*/ 281776 w 483894"/>
                <a:gd name="connsiteY9" fmla="*/ 277099 h 608391"/>
                <a:gd name="connsiteX10" fmla="*/ 270042 w 483894"/>
                <a:gd name="connsiteY10" fmla="*/ 294967 h 608391"/>
                <a:gd name="connsiteX11" fmla="*/ 281483 w 483894"/>
                <a:gd name="connsiteY11" fmla="*/ 302290 h 608391"/>
                <a:gd name="connsiteX12" fmla="*/ 277376 w 483894"/>
                <a:gd name="connsiteY12" fmla="*/ 323966 h 608391"/>
                <a:gd name="connsiteX13" fmla="*/ 264175 w 483894"/>
                <a:gd name="connsiteY13" fmla="*/ 326895 h 608391"/>
                <a:gd name="connsiteX14" fmla="*/ 268282 w 483894"/>
                <a:gd name="connsiteY14" fmla="*/ 347399 h 608391"/>
                <a:gd name="connsiteX15" fmla="*/ 281483 w 483894"/>
                <a:gd name="connsiteY15" fmla="*/ 344763 h 608391"/>
                <a:gd name="connsiteX16" fmla="*/ 294097 w 483894"/>
                <a:gd name="connsiteY16" fmla="*/ 363217 h 608391"/>
                <a:gd name="connsiteX17" fmla="*/ 286763 w 483894"/>
                <a:gd name="connsiteY17" fmla="*/ 374348 h 608391"/>
                <a:gd name="connsiteX18" fmla="*/ 304364 w 483894"/>
                <a:gd name="connsiteY18" fmla="*/ 385772 h 608391"/>
                <a:gd name="connsiteX19" fmla="*/ 311698 w 483894"/>
                <a:gd name="connsiteY19" fmla="*/ 374641 h 608391"/>
                <a:gd name="connsiteX20" fmla="*/ 333699 w 483894"/>
                <a:gd name="connsiteY20" fmla="*/ 378742 h 608391"/>
                <a:gd name="connsiteX21" fmla="*/ 336633 w 483894"/>
                <a:gd name="connsiteY21" fmla="*/ 391923 h 608391"/>
                <a:gd name="connsiteX22" fmla="*/ 357167 w 483894"/>
                <a:gd name="connsiteY22" fmla="*/ 387529 h 608391"/>
                <a:gd name="connsiteX23" fmla="*/ 354527 w 483894"/>
                <a:gd name="connsiteY23" fmla="*/ 374348 h 608391"/>
                <a:gd name="connsiteX24" fmla="*/ 372715 w 483894"/>
                <a:gd name="connsiteY24" fmla="*/ 362045 h 608391"/>
                <a:gd name="connsiteX25" fmla="*/ 384155 w 483894"/>
                <a:gd name="connsiteY25" fmla="*/ 369368 h 608391"/>
                <a:gd name="connsiteX26" fmla="*/ 395596 w 483894"/>
                <a:gd name="connsiteY26" fmla="*/ 351500 h 608391"/>
                <a:gd name="connsiteX27" fmla="*/ 384449 w 483894"/>
                <a:gd name="connsiteY27" fmla="*/ 344177 h 608391"/>
                <a:gd name="connsiteX28" fmla="*/ 388556 w 483894"/>
                <a:gd name="connsiteY28" fmla="*/ 322208 h 608391"/>
                <a:gd name="connsiteX29" fmla="*/ 401756 w 483894"/>
                <a:gd name="connsiteY29" fmla="*/ 319572 h 608391"/>
                <a:gd name="connsiteX30" fmla="*/ 397356 w 483894"/>
                <a:gd name="connsiteY30" fmla="*/ 299068 h 608391"/>
                <a:gd name="connsiteX31" fmla="*/ 384155 w 483894"/>
                <a:gd name="connsiteY31" fmla="*/ 301704 h 608391"/>
                <a:gd name="connsiteX32" fmla="*/ 371541 w 483894"/>
                <a:gd name="connsiteY32" fmla="*/ 283250 h 608391"/>
                <a:gd name="connsiteX33" fmla="*/ 378875 w 483894"/>
                <a:gd name="connsiteY33" fmla="*/ 272119 h 608391"/>
                <a:gd name="connsiteX34" fmla="*/ 361274 w 483894"/>
                <a:gd name="connsiteY34" fmla="*/ 260695 h 608391"/>
                <a:gd name="connsiteX35" fmla="*/ 353940 w 483894"/>
                <a:gd name="connsiteY35" fmla="*/ 271826 h 608391"/>
                <a:gd name="connsiteX36" fmla="*/ 331939 w 483894"/>
                <a:gd name="connsiteY36" fmla="*/ 267725 h 608391"/>
                <a:gd name="connsiteX37" fmla="*/ 302012 w 483894"/>
                <a:gd name="connsiteY37" fmla="*/ 100461 h 608391"/>
                <a:gd name="connsiteX38" fmla="*/ 360970 w 483894"/>
                <a:gd name="connsiteY38" fmla="*/ 159348 h 608391"/>
                <a:gd name="connsiteX39" fmla="*/ 302012 w 483894"/>
                <a:gd name="connsiteY39" fmla="*/ 218235 h 608391"/>
                <a:gd name="connsiteX40" fmla="*/ 243054 w 483894"/>
                <a:gd name="connsiteY40" fmla="*/ 159348 h 608391"/>
                <a:gd name="connsiteX41" fmla="*/ 302012 w 483894"/>
                <a:gd name="connsiteY41" fmla="*/ 100461 h 608391"/>
                <a:gd name="connsiteX42" fmla="*/ 309644 w 483894"/>
                <a:gd name="connsiteY42" fmla="*/ 52722 h 608391"/>
                <a:gd name="connsiteX43" fmla="*/ 304951 w 483894"/>
                <a:gd name="connsiteY43" fmla="*/ 72933 h 608391"/>
                <a:gd name="connsiteX44" fmla="*/ 270922 w 483894"/>
                <a:gd name="connsiteY44" fmla="*/ 78792 h 608391"/>
                <a:gd name="connsiteX45" fmla="*/ 259775 w 483894"/>
                <a:gd name="connsiteY45" fmla="*/ 60924 h 608391"/>
                <a:gd name="connsiteX46" fmla="*/ 231907 w 483894"/>
                <a:gd name="connsiteY46" fmla="*/ 78499 h 608391"/>
                <a:gd name="connsiteX47" fmla="*/ 243054 w 483894"/>
                <a:gd name="connsiteY47" fmla="*/ 96074 h 608391"/>
                <a:gd name="connsiteX48" fmla="*/ 222813 w 483894"/>
                <a:gd name="connsiteY48" fmla="*/ 124487 h 608391"/>
                <a:gd name="connsiteX49" fmla="*/ 202278 w 483894"/>
                <a:gd name="connsiteY49" fmla="*/ 119508 h 608391"/>
                <a:gd name="connsiteX50" fmla="*/ 194945 w 483894"/>
                <a:gd name="connsiteY50" fmla="*/ 151729 h 608391"/>
                <a:gd name="connsiteX51" fmla="*/ 215479 w 483894"/>
                <a:gd name="connsiteY51" fmla="*/ 156416 h 608391"/>
                <a:gd name="connsiteX52" fmla="*/ 221346 w 483894"/>
                <a:gd name="connsiteY52" fmla="*/ 190394 h 608391"/>
                <a:gd name="connsiteX53" fmla="*/ 203452 w 483894"/>
                <a:gd name="connsiteY53" fmla="*/ 201525 h 608391"/>
                <a:gd name="connsiteX54" fmla="*/ 220759 w 483894"/>
                <a:gd name="connsiteY54" fmla="*/ 229353 h 608391"/>
                <a:gd name="connsiteX55" fmla="*/ 238654 w 483894"/>
                <a:gd name="connsiteY55" fmla="*/ 218222 h 608391"/>
                <a:gd name="connsiteX56" fmla="*/ 266815 w 483894"/>
                <a:gd name="connsiteY56" fmla="*/ 238433 h 608391"/>
                <a:gd name="connsiteX57" fmla="*/ 262122 w 483894"/>
                <a:gd name="connsiteY57" fmla="*/ 258645 h 608391"/>
                <a:gd name="connsiteX58" fmla="*/ 294097 w 483894"/>
                <a:gd name="connsiteY58" fmla="*/ 265968 h 608391"/>
                <a:gd name="connsiteX59" fmla="*/ 298791 w 483894"/>
                <a:gd name="connsiteY59" fmla="*/ 245756 h 608391"/>
                <a:gd name="connsiteX60" fmla="*/ 333112 w 483894"/>
                <a:gd name="connsiteY60" fmla="*/ 239898 h 608391"/>
                <a:gd name="connsiteX61" fmla="*/ 343966 w 483894"/>
                <a:gd name="connsiteY61" fmla="*/ 257766 h 608391"/>
                <a:gd name="connsiteX62" fmla="*/ 371835 w 483894"/>
                <a:gd name="connsiteY62" fmla="*/ 240191 h 608391"/>
                <a:gd name="connsiteX63" fmla="*/ 360687 w 483894"/>
                <a:gd name="connsiteY63" fmla="*/ 222615 h 608391"/>
                <a:gd name="connsiteX64" fmla="*/ 380928 w 483894"/>
                <a:gd name="connsiteY64" fmla="*/ 194495 h 608391"/>
                <a:gd name="connsiteX65" fmla="*/ 401463 w 483894"/>
                <a:gd name="connsiteY65" fmla="*/ 199182 h 608391"/>
                <a:gd name="connsiteX66" fmla="*/ 408797 w 483894"/>
                <a:gd name="connsiteY66" fmla="*/ 167254 h 608391"/>
                <a:gd name="connsiteX67" fmla="*/ 388262 w 483894"/>
                <a:gd name="connsiteY67" fmla="*/ 162567 h 608391"/>
                <a:gd name="connsiteX68" fmla="*/ 382689 w 483894"/>
                <a:gd name="connsiteY68" fmla="*/ 128295 h 608391"/>
                <a:gd name="connsiteX69" fmla="*/ 400290 w 483894"/>
                <a:gd name="connsiteY69" fmla="*/ 117164 h 608391"/>
                <a:gd name="connsiteX70" fmla="*/ 382982 w 483894"/>
                <a:gd name="connsiteY70" fmla="*/ 89337 h 608391"/>
                <a:gd name="connsiteX71" fmla="*/ 365088 w 483894"/>
                <a:gd name="connsiteY71" fmla="*/ 100468 h 608391"/>
                <a:gd name="connsiteX72" fmla="*/ 336926 w 483894"/>
                <a:gd name="connsiteY72" fmla="*/ 80549 h 608391"/>
                <a:gd name="connsiteX73" fmla="*/ 341620 w 483894"/>
                <a:gd name="connsiteY73" fmla="*/ 60045 h 608391"/>
                <a:gd name="connsiteX74" fmla="*/ 227919 w 483894"/>
                <a:gd name="connsiteY74" fmla="*/ 591 h 608391"/>
                <a:gd name="connsiteX75" fmla="*/ 306124 w 483894"/>
                <a:gd name="connsiteY75" fmla="*/ 3804 h 608391"/>
                <a:gd name="connsiteX76" fmla="*/ 483308 w 483894"/>
                <a:gd name="connsiteY76" fmla="*/ 197717 h 608391"/>
                <a:gd name="connsiteX77" fmla="*/ 387382 w 483894"/>
                <a:gd name="connsiteY77" fmla="*/ 442305 h 608391"/>
                <a:gd name="connsiteX78" fmla="*/ 483894 w 483894"/>
                <a:gd name="connsiteY78" fmla="*/ 608391 h 608391"/>
                <a:gd name="connsiteX79" fmla="*/ 143902 w 483894"/>
                <a:gd name="connsiteY79" fmla="*/ 608391 h 608391"/>
                <a:gd name="connsiteX80" fmla="*/ 181744 w 483894"/>
                <a:gd name="connsiteY80" fmla="*/ 512899 h 608391"/>
                <a:gd name="connsiteX81" fmla="*/ 108993 w 483894"/>
                <a:gd name="connsiteY81" fmla="*/ 524909 h 608391"/>
                <a:gd name="connsiteX82" fmla="*/ 54137 w 483894"/>
                <a:gd name="connsiteY82" fmla="*/ 498839 h 608391"/>
                <a:gd name="connsiteX83" fmla="*/ 57657 w 483894"/>
                <a:gd name="connsiteY83" fmla="*/ 454022 h 608391"/>
                <a:gd name="connsiteX84" fmla="*/ 38589 w 483894"/>
                <a:gd name="connsiteY84" fmla="*/ 405690 h 608391"/>
                <a:gd name="connsiteX85" fmla="*/ 42109 w 483894"/>
                <a:gd name="connsiteY85" fmla="*/ 376984 h 608391"/>
                <a:gd name="connsiteX86" fmla="*/ 160 w 483894"/>
                <a:gd name="connsiteY86" fmla="*/ 355308 h 608391"/>
                <a:gd name="connsiteX87" fmla="*/ 52670 w 483894"/>
                <a:gd name="connsiteY87" fmla="*/ 255130 h 608391"/>
                <a:gd name="connsiteX88" fmla="*/ 38003 w 483894"/>
                <a:gd name="connsiteY88" fmla="*/ 222908 h 608391"/>
                <a:gd name="connsiteX89" fmla="*/ 74378 w 483894"/>
                <a:gd name="connsiteY89" fmla="*/ 82893 h 608391"/>
                <a:gd name="connsiteX90" fmla="*/ 227919 w 483894"/>
                <a:gd name="connsiteY90" fmla="*/ 591 h 608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483894" h="608391">
                  <a:moveTo>
                    <a:pt x="332813" y="285272"/>
                  </a:moveTo>
                  <a:cubicBezTo>
                    <a:pt x="353702" y="285272"/>
                    <a:pt x="370636" y="302253"/>
                    <a:pt x="370636" y="323201"/>
                  </a:cubicBezTo>
                  <a:cubicBezTo>
                    <a:pt x="370636" y="344149"/>
                    <a:pt x="353702" y="361130"/>
                    <a:pt x="332813" y="361130"/>
                  </a:cubicBezTo>
                  <a:cubicBezTo>
                    <a:pt x="311924" y="361130"/>
                    <a:pt x="294990" y="344149"/>
                    <a:pt x="294990" y="323201"/>
                  </a:cubicBezTo>
                  <a:cubicBezTo>
                    <a:pt x="294990" y="302253"/>
                    <a:pt x="311924" y="285272"/>
                    <a:pt x="332813" y="285272"/>
                  </a:cubicBezTo>
                  <a:close/>
                  <a:moveTo>
                    <a:pt x="329299" y="254544"/>
                  </a:moveTo>
                  <a:lnTo>
                    <a:pt x="308471" y="258937"/>
                  </a:lnTo>
                  <a:lnTo>
                    <a:pt x="311405" y="272119"/>
                  </a:lnTo>
                  <a:cubicBezTo>
                    <a:pt x="304364" y="275048"/>
                    <a:pt x="298204" y="279149"/>
                    <a:pt x="292924" y="284422"/>
                  </a:cubicBezTo>
                  <a:lnTo>
                    <a:pt x="281776" y="277099"/>
                  </a:lnTo>
                  <a:lnTo>
                    <a:pt x="270042" y="294967"/>
                  </a:lnTo>
                  <a:lnTo>
                    <a:pt x="281483" y="302290"/>
                  </a:lnTo>
                  <a:cubicBezTo>
                    <a:pt x="278549" y="309027"/>
                    <a:pt x="277083" y="316350"/>
                    <a:pt x="277376" y="323966"/>
                  </a:cubicBezTo>
                  <a:lnTo>
                    <a:pt x="264175" y="326895"/>
                  </a:lnTo>
                  <a:lnTo>
                    <a:pt x="268282" y="347399"/>
                  </a:lnTo>
                  <a:lnTo>
                    <a:pt x="281483" y="344763"/>
                  </a:lnTo>
                  <a:cubicBezTo>
                    <a:pt x="284416" y="351793"/>
                    <a:pt x="288817" y="357944"/>
                    <a:pt x="294097" y="363217"/>
                  </a:cubicBezTo>
                  <a:lnTo>
                    <a:pt x="286763" y="374348"/>
                  </a:lnTo>
                  <a:lnTo>
                    <a:pt x="304364" y="385772"/>
                  </a:lnTo>
                  <a:lnTo>
                    <a:pt x="311698" y="374641"/>
                  </a:lnTo>
                  <a:cubicBezTo>
                    <a:pt x="318738" y="377570"/>
                    <a:pt x="326072" y="378742"/>
                    <a:pt x="333699" y="378742"/>
                  </a:cubicBezTo>
                  <a:lnTo>
                    <a:pt x="336633" y="391923"/>
                  </a:lnTo>
                  <a:lnTo>
                    <a:pt x="357167" y="387529"/>
                  </a:lnTo>
                  <a:lnTo>
                    <a:pt x="354527" y="374348"/>
                  </a:lnTo>
                  <a:cubicBezTo>
                    <a:pt x="361274" y="371419"/>
                    <a:pt x="367728" y="367318"/>
                    <a:pt x="372715" y="362045"/>
                  </a:cubicBezTo>
                  <a:lnTo>
                    <a:pt x="384155" y="369368"/>
                  </a:lnTo>
                  <a:lnTo>
                    <a:pt x="395596" y="351500"/>
                  </a:lnTo>
                  <a:lnTo>
                    <a:pt x="384449" y="344177"/>
                  </a:lnTo>
                  <a:cubicBezTo>
                    <a:pt x="387089" y="337440"/>
                    <a:pt x="388556" y="330117"/>
                    <a:pt x="388556" y="322208"/>
                  </a:cubicBezTo>
                  <a:lnTo>
                    <a:pt x="401756" y="319572"/>
                  </a:lnTo>
                  <a:lnTo>
                    <a:pt x="397356" y="299068"/>
                  </a:lnTo>
                  <a:lnTo>
                    <a:pt x="384155" y="301704"/>
                  </a:lnTo>
                  <a:cubicBezTo>
                    <a:pt x="381222" y="294674"/>
                    <a:pt x="376822" y="288522"/>
                    <a:pt x="371541" y="283250"/>
                  </a:cubicBezTo>
                  <a:lnTo>
                    <a:pt x="378875" y="272119"/>
                  </a:lnTo>
                  <a:lnTo>
                    <a:pt x="361274" y="260695"/>
                  </a:lnTo>
                  <a:lnTo>
                    <a:pt x="353940" y="271826"/>
                  </a:lnTo>
                  <a:cubicBezTo>
                    <a:pt x="347193" y="268897"/>
                    <a:pt x="339566" y="267432"/>
                    <a:pt x="331939" y="267725"/>
                  </a:cubicBezTo>
                  <a:close/>
                  <a:moveTo>
                    <a:pt x="302012" y="100461"/>
                  </a:moveTo>
                  <a:cubicBezTo>
                    <a:pt x="334574" y="100461"/>
                    <a:pt x="360970" y="126826"/>
                    <a:pt x="360970" y="159348"/>
                  </a:cubicBezTo>
                  <a:cubicBezTo>
                    <a:pt x="360970" y="191870"/>
                    <a:pt x="334574" y="218235"/>
                    <a:pt x="302012" y="218235"/>
                  </a:cubicBezTo>
                  <a:cubicBezTo>
                    <a:pt x="269450" y="218235"/>
                    <a:pt x="243054" y="191870"/>
                    <a:pt x="243054" y="159348"/>
                  </a:cubicBezTo>
                  <a:cubicBezTo>
                    <a:pt x="243054" y="126826"/>
                    <a:pt x="269450" y="100461"/>
                    <a:pt x="302012" y="100461"/>
                  </a:cubicBezTo>
                  <a:close/>
                  <a:moveTo>
                    <a:pt x="309644" y="52722"/>
                  </a:moveTo>
                  <a:lnTo>
                    <a:pt x="304951" y="72933"/>
                  </a:lnTo>
                  <a:cubicBezTo>
                    <a:pt x="293510" y="72640"/>
                    <a:pt x="282070" y="74398"/>
                    <a:pt x="270922" y="78792"/>
                  </a:cubicBezTo>
                  <a:lnTo>
                    <a:pt x="259775" y="60924"/>
                  </a:lnTo>
                  <a:lnTo>
                    <a:pt x="231907" y="78499"/>
                  </a:lnTo>
                  <a:lnTo>
                    <a:pt x="243054" y="96074"/>
                  </a:lnTo>
                  <a:cubicBezTo>
                    <a:pt x="234254" y="104276"/>
                    <a:pt x="227507" y="113942"/>
                    <a:pt x="222813" y="124487"/>
                  </a:cubicBezTo>
                  <a:lnTo>
                    <a:pt x="202278" y="119508"/>
                  </a:lnTo>
                  <a:lnTo>
                    <a:pt x="194945" y="151729"/>
                  </a:lnTo>
                  <a:lnTo>
                    <a:pt x="215479" y="156416"/>
                  </a:lnTo>
                  <a:cubicBezTo>
                    <a:pt x="214892" y="167839"/>
                    <a:pt x="216946" y="179263"/>
                    <a:pt x="221346" y="190394"/>
                  </a:cubicBezTo>
                  <a:lnTo>
                    <a:pt x="203452" y="201525"/>
                  </a:lnTo>
                  <a:lnTo>
                    <a:pt x="220759" y="229353"/>
                  </a:lnTo>
                  <a:lnTo>
                    <a:pt x="238654" y="218222"/>
                  </a:lnTo>
                  <a:cubicBezTo>
                    <a:pt x="246574" y="227009"/>
                    <a:pt x="256255" y="233746"/>
                    <a:pt x="266815" y="238433"/>
                  </a:cubicBezTo>
                  <a:lnTo>
                    <a:pt x="262122" y="258645"/>
                  </a:lnTo>
                  <a:lnTo>
                    <a:pt x="294097" y="265968"/>
                  </a:lnTo>
                  <a:lnTo>
                    <a:pt x="298791" y="245756"/>
                  </a:lnTo>
                  <a:cubicBezTo>
                    <a:pt x="310231" y="246049"/>
                    <a:pt x="321965" y="244292"/>
                    <a:pt x="333112" y="239898"/>
                  </a:cubicBezTo>
                  <a:lnTo>
                    <a:pt x="343966" y="257766"/>
                  </a:lnTo>
                  <a:lnTo>
                    <a:pt x="371835" y="240191"/>
                  </a:lnTo>
                  <a:lnTo>
                    <a:pt x="360687" y="222615"/>
                  </a:lnTo>
                  <a:cubicBezTo>
                    <a:pt x="369488" y="214414"/>
                    <a:pt x="376235" y="204747"/>
                    <a:pt x="380928" y="194495"/>
                  </a:cubicBezTo>
                  <a:lnTo>
                    <a:pt x="401463" y="199182"/>
                  </a:lnTo>
                  <a:lnTo>
                    <a:pt x="408797" y="167254"/>
                  </a:lnTo>
                  <a:lnTo>
                    <a:pt x="388262" y="162567"/>
                  </a:lnTo>
                  <a:cubicBezTo>
                    <a:pt x="388849" y="151143"/>
                    <a:pt x="386795" y="139426"/>
                    <a:pt x="382689" y="128295"/>
                  </a:cubicBezTo>
                  <a:lnTo>
                    <a:pt x="400290" y="117164"/>
                  </a:lnTo>
                  <a:lnTo>
                    <a:pt x="382982" y="89337"/>
                  </a:lnTo>
                  <a:lnTo>
                    <a:pt x="365088" y="100468"/>
                  </a:lnTo>
                  <a:cubicBezTo>
                    <a:pt x="357167" y="91973"/>
                    <a:pt x="347487" y="84943"/>
                    <a:pt x="336926" y="80549"/>
                  </a:cubicBezTo>
                  <a:lnTo>
                    <a:pt x="341620" y="60045"/>
                  </a:lnTo>
                  <a:close/>
                  <a:moveTo>
                    <a:pt x="227919" y="591"/>
                  </a:moveTo>
                  <a:cubicBezTo>
                    <a:pt x="252020" y="-809"/>
                    <a:pt x="278183" y="289"/>
                    <a:pt x="306124" y="3804"/>
                  </a:cubicBezTo>
                  <a:cubicBezTo>
                    <a:pt x="417597" y="17864"/>
                    <a:pt x="483014" y="130053"/>
                    <a:pt x="483308" y="197717"/>
                  </a:cubicBezTo>
                  <a:cubicBezTo>
                    <a:pt x="483894" y="332167"/>
                    <a:pt x="388556" y="393974"/>
                    <a:pt x="387382" y="442305"/>
                  </a:cubicBezTo>
                  <a:cubicBezTo>
                    <a:pt x="385329" y="529010"/>
                    <a:pt x="483894" y="608391"/>
                    <a:pt x="483894" y="608391"/>
                  </a:cubicBezTo>
                  <a:lnTo>
                    <a:pt x="143902" y="608391"/>
                  </a:lnTo>
                  <a:cubicBezTo>
                    <a:pt x="143902" y="608391"/>
                    <a:pt x="208439" y="575877"/>
                    <a:pt x="181744" y="512899"/>
                  </a:cubicBezTo>
                  <a:cubicBezTo>
                    <a:pt x="169717" y="514950"/>
                    <a:pt x="135688" y="521394"/>
                    <a:pt x="108993" y="524909"/>
                  </a:cubicBezTo>
                  <a:cubicBezTo>
                    <a:pt x="82298" y="528424"/>
                    <a:pt x="59124" y="512313"/>
                    <a:pt x="54137" y="498839"/>
                  </a:cubicBezTo>
                  <a:cubicBezTo>
                    <a:pt x="49443" y="485658"/>
                    <a:pt x="63817" y="461638"/>
                    <a:pt x="57657" y="454022"/>
                  </a:cubicBezTo>
                  <a:cubicBezTo>
                    <a:pt x="51790" y="446406"/>
                    <a:pt x="31549" y="424437"/>
                    <a:pt x="38589" y="405690"/>
                  </a:cubicBezTo>
                  <a:cubicBezTo>
                    <a:pt x="45630" y="386651"/>
                    <a:pt x="42109" y="376984"/>
                    <a:pt x="42109" y="376984"/>
                  </a:cubicBezTo>
                  <a:cubicBezTo>
                    <a:pt x="42109" y="376984"/>
                    <a:pt x="3681" y="369368"/>
                    <a:pt x="160" y="355308"/>
                  </a:cubicBezTo>
                  <a:cubicBezTo>
                    <a:pt x="-3360" y="341248"/>
                    <a:pt x="52670" y="255130"/>
                    <a:pt x="52670" y="255130"/>
                  </a:cubicBezTo>
                  <a:cubicBezTo>
                    <a:pt x="52670" y="255130"/>
                    <a:pt x="40936" y="234332"/>
                    <a:pt x="38003" y="222908"/>
                  </a:cubicBezTo>
                  <a:cubicBezTo>
                    <a:pt x="35362" y="211777"/>
                    <a:pt x="38003" y="151436"/>
                    <a:pt x="74378" y="82893"/>
                  </a:cubicBezTo>
                  <a:cubicBezTo>
                    <a:pt x="101880" y="31485"/>
                    <a:pt x="155618" y="4793"/>
                    <a:pt x="227919" y="59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7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/>
          <p:cNvSpPr txBox="1"/>
          <p:nvPr/>
        </p:nvSpPr>
        <p:spPr>
          <a:xfrm>
            <a:off x="5130702" y="287597"/>
            <a:ext cx="1917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cs typeface="+mn-ea"/>
                <a:sym typeface="+mn-lt"/>
              </a:rPr>
              <a:t>关键难点</a:t>
            </a:r>
            <a:endParaRPr lang="zh-CN" altLang="en-US" sz="2400" dirty="0">
              <a:cs typeface="+mn-ea"/>
              <a:sym typeface="+mn-lt"/>
            </a:endParaRPr>
          </a:p>
        </p:txBody>
      </p:sp>
      <p:cxnSp>
        <p:nvCxnSpPr>
          <p:cNvPr id="73" name="直接连接符 72"/>
          <p:cNvCxnSpPr/>
          <p:nvPr/>
        </p:nvCxnSpPr>
        <p:spPr>
          <a:xfrm>
            <a:off x="5707266" y="783550"/>
            <a:ext cx="773061" cy="0"/>
          </a:xfrm>
          <a:prstGeom prst="line">
            <a:avLst/>
          </a:prstGeom>
          <a:ln w="28575">
            <a:solidFill>
              <a:srgbClr val="46A4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5378076" y="784588"/>
            <a:ext cx="14231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The key difficulty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ïṡlïḍè"/>
          <p:cNvSpPr/>
          <p:nvPr/>
        </p:nvSpPr>
        <p:spPr>
          <a:xfrm>
            <a:off x="1280898" y="2042653"/>
            <a:ext cx="1753555" cy="447006"/>
          </a:xfrm>
          <a:prstGeom prst="homePlate">
            <a:avLst/>
          </a:prstGeom>
          <a:solidFill>
            <a:schemeClr val="accent1"/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TEXT HERE</a:t>
            </a:r>
            <a:endParaRPr lang="en-US" altLang="zh-CN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í$ḷîḑé"/>
          <p:cNvSpPr/>
          <p:nvPr/>
        </p:nvSpPr>
        <p:spPr>
          <a:xfrm>
            <a:off x="1280898" y="4621599"/>
            <a:ext cx="1753555" cy="447006"/>
          </a:xfrm>
          <a:prstGeom prst="homePlate">
            <a:avLst/>
          </a:prstGeom>
          <a:solidFill>
            <a:schemeClr val="accent1"/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bg1"/>
                </a:solidFill>
                <a:cs typeface="+mn-ea"/>
                <a:sym typeface="+mn-lt"/>
              </a:rPr>
              <a:t>TEXT HERE</a:t>
            </a:r>
            <a:endParaRPr lang="en-US" altLang="zh-CN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íŝ1ïḓé"/>
          <p:cNvSpPr/>
          <p:nvPr/>
        </p:nvSpPr>
        <p:spPr>
          <a:xfrm>
            <a:off x="1280898" y="3332126"/>
            <a:ext cx="1753555" cy="447006"/>
          </a:xfrm>
          <a:prstGeom prst="homePlate">
            <a:avLst/>
          </a:prstGeom>
          <a:solidFill>
            <a:schemeClr val="accent2"/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TEXT HERE</a:t>
            </a:r>
            <a:endParaRPr lang="en-US" altLang="zh-CN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6870350" y="1750338"/>
            <a:ext cx="0" cy="385318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îṧ1iďé"/>
          <p:cNvSpPr/>
          <p:nvPr/>
        </p:nvSpPr>
        <p:spPr bwMode="auto">
          <a:xfrm>
            <a:off x="3368263" y="3324109"/>
            <a:ext cx="2861635" cy="70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/>
          <a:p>
            <a:pPr algn="ctr" defTabSz="914400">
              <a:spcBef>
                <a:spcPct val="0"/>
              </a:spcBef>
            </a:pPr>
            <a:r>
              <a:rPr lang="en-US" altLang="zh-CN" sz="1100" dirty="0">
                <a:cs typeface="+mn-ea"/>
                <a:sym typeface="+mn-lt"/>
              </a:rPr>
              <a:t>Copy paste fonts. Choose the only option to retain text.</a:t>
            </a:r>
            <a:endParaRPr lang="en-US" altLang="zh-CN" sz="1100" dirty="0">
              <a:cs typeface="+mn-ea"/>
              <a:sym typeface="+mn-lt"/>
            </a:endParaRPr>
          </a:p>
          <a:p>
            <a:pPr algn="ctr" defTabSz="914400">
              <a:spcBef>
                <a:spcPct val="0"/>
              </a:spcBef>
            </a:pPr>
            <a:r>
              <a:rPr lang="en-US" altLang="zh-CN" sz="1100" dirty="0">
                <a:cs typeface="+mn-ea"/>
                <a:sym typeface="+mn-lt"/>
              </a:rPr>
              <a:t>… …</a:t>
            </a:r>
            <a:endParaRPr lang="en-US" altLang="zh-CN" sz="1100" dirty="0">
              <a:cs typeface="+mn-ea"/>
              <a:sym typeface="+mn-lt"/>
            </a:endParaRPr>
          </a:p>
        </p:txBody>
      </p:sp>
      <p:sp>
        <p:nvSpPr>
          <p:cNvPr id="10" name="îšļîḑê"/>
          <p:cNvSpPr/>
          <p:nvPr/>
        </p:nvSpPr>
        <p:spPr bwMode="auto">
          <a:xfrm>
            <a:off x="3368263" y="4636986"/>
            <a:ext cx="2861635" cy="70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/>
          <a:p>
            <a:pPr algn="ctr" defTabSz="914400">
              <a:spcBef>
                <a:spcPct val="0"/>
              </a:spcBef>
            </a:pPr>
            <a:r>
              <a:rPr lang="en-US" altLang="zh-CN" sz="1100" dirty="0">
                <a:cs typeface="+mn-ea"/>
                <a:sym typeface="+mn-lt"/>
              </a:rPr>
              <a:t>Copy paste fonts. Choose the only option to retain text.</a:t>
            </a:r>
            <a:endParaRPr lang="en-US" altLang="zh-CN" sz="1100" dirty="0">
              <a:cs typeface="+mn-ea"/>
              <a:sym typeface="+mn-lt"/>
            </a:endParaRPr>
          </a:p>
          <a:p>
            <a:pPr algn="ctr" defTabSz="914400">
              <a:spcBef>
                <a:spcPct val="0"/>
              </a:spcBef>
            </a:pPr>
            <a:r>
              <a:rPr lang="en-US" altLang="zh-CN" sz="1100" dirty="0">
                <a:cs typeface="+mn-ea"/>
                <a:sym typeface="+mn-lt"/>
              </a:rPr>
              <a:t>… …</a:t>
            </a:r>
            <a:endParaRPr lang="en-US" altLang="zh-CN" sz="1100" dirty="0">
              <a:cs typeface="+mn-ea"/>
              <a:sym typeface="+mn-lt"/>
            </a:endParaRPr>
          </a:p>
        </p:txBody>
      </p:sp>
      <p:sp>
        <p:nvSpPr>
          <p:cNvPr id="11" name="îṧ1iďé"/>
          <p:cNvSpPr/>
          <p:nvPr/>
        </p:nvSpPr>
        <p:spPr bwMode="auto">
          <a:xfrm>
            <a:off x="3368263" y="2011231"/>
            <a:ext cx="2861635" cy="70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/>
          <a:p>
            <a:pPr algn="ctr" defTabSz="914400">
              <a:spcBef>
                <a:spcPct val="0"/>
              </a:spcBef>
            </a:pPr>
            <a:r>
              <a:rPr lang="en-US" altLang="zh-CN" sz="1100" dirty="0">
                <a:cs typeface="+mn-ea"/>
                <a:sym typeface="+mn-lt"/>
              </a:rPr>
              <a:t>Copy paste fonts. Choose the only option to retain text.</a:t>
            </a:r>
            <a:endParaRPr lang="en-US" altLang="zh-CN" sz="1100" dirty="0">
              <a:cs typeface="+mn-ea"/>
              <a:sym typeface="+mn-lt"/>
            </a:endParaRPr>
          </a:p>
          <a:p>
            <a:pPr algn="ctr" defTabSz="914400">
              <a:spcBef>
                <a:spcPct val="0"/>
              </a:spcBef>
            </a:pPr>
            <a:r>
              <a:rPr lang="en-US" altLang="zh-CN" sz="1100" dirty="0">
                <a:cs typeface="+mn-ea"/>
                <a:sym typeface="+mn-lt"/>
              </a:rPr>
              <a:t>… …</a:t>
            </a:r>
            <a:endParaRPr lang="en-US" altLang="zh-CN" sz="1100" dirty="0">
              <a:cs typeface="+mn-ea"/>
              <a:sym typeface="+mn-lt"/>
            </a:endParaRPr>
          </a:p>
        </p:txBody>
      </p:sp>
      <p:sp>
        <p:nvSpPr>
          <p:cNvPr id="2" name="等腰三角形 1"/>
          <p:cNvSpPr/>
          <p:nvPr/>
        </p:nvSpPr>
        <p:spPr>
          <a:xfrm rot="5400000">
            <a:off x="6503352" y="3393441"/>
            <a:ext cx="826337" cy="16933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íŝľîdê"/>
          <p:cNvSpPr txBox="1"/>
          <p:nvPr/>
        </p:nvSpPr>
        <p:spPr>
          <a:xfrm>
            <a:off x="7485512" y="2682621"/>
            <a:ext cx="3800475" cy="104203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rmAutofit/>
          </a:bodyPr>
          <a:lstStyle/>
          <a:p>
            <a:pPr>
              <a:lnSpc>
                <a:spcPct val="150000"/>
              </a:lnSpc>
              <a:buSzPct val="25000"/>
            </a:pPr>
            <a:r>
              <a:rPr lang="en-US" sz="1200" dirty="0">
                <a:cs typeface="+mn-ea"/>
                <a:sym typeface="+mn-lt"/>
              </a:rPr>
              <a:t>Theme color makes PPT more convenient to change.</a:t>
            </a:r>
            <a:endParaRPr lang="en-US" sz="1200" dirty="0">
              <a:cs typeface="+mn-ea"/>
              <a:sym typeface="+mn-lt"/>
            </a:endParaRPr>
          </a:p>
          <a:p>
            <a:pPr>
              <a:lnSpc>
                <a:spcPct val="150000"/>
              </a:lnSpc>
              <a:buSzPct val="25000"/>
            </a:pPr>
            <a:r>
              <a:rPr lang="en-US" sz="1200" dirty="0">
                <a:cs typeface="+mn-ea"/>
                <a:sym typeface="+mn-lt"/>
              </a:rPr>
              <a:t>Adjust the spacing to adapt to Chinese typesetting, use the reference line in PPT.</a:t>
            </a:r>
            <a:endParaRPr lang="en-US" sz="1200" dirty="0">
              <a:cs typeface="+mn-ea"/>
              <a:sym typeface="+mn-lt"/>
            </a:endParaRPr>
          </a:p>
        </p:txBody>
      </p:sp>
      <p:sp>
        <p:nvSpPr>
          <p:cNvPr id="14" name="ïS1ïḓé"/>
          <p:cNvSpPr/>
          <p:nvPr/>
        </p:nvSpPr>
        <p:spPr>
          <a:xfrm>
            <a:off x="7581125" y="3891276"/>
            <a:ext cx="1761628" cy="46348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lnSpcReduction="10000"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cs typeface="+mn-ea"/>
                <a:sym typeface="+mn-lt"/>
              </a:rPr>
              <a:t>Text here ›</a:t>
            </a:r>
            <a:endParaRPr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74" grpId="0"/>
      <p:bldP spid="5" grpId="0" animBg="1"/>
      <p:bldP spid="6" grpId="0" animBg="1"/>
      <p:bldP spid="7" grpId="0" animBg="1"/>
      <p:bldP spid="9" grpId="0"/>
      <p:bldP spid="10" grpId="0"/>
      <p:bldP spid="11" grpId="0"/>
      <p:bldP spid="2" grpId="0" animBg="1"/>
      <p:bldP spid="13" grpId="0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130937" y="2680479"/>
            <a:ext cx="121860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600" dirty="0">
                <a:solidFill>
                  <a:srgbClr val="46A4DB"/>
                </a:solidFill>
                <a:cs typeface="+mn-ea"/>
                <a:sym typeface="+mn-lt"/>
              </a:rPr>
              <a:t>P</a:t>
            </a:r>
            <a:r>
              <a:rPr lang="en-US" altLang="zh-CN" sz="4000" dirty="0">
                <a:solidFill>
                  <a:srgbClr val="46A4DB"/>
                </a:solidFill>
                <a:cs typeface="+mn-ea"/>
                <a:sym typeface="+mn-lt"/>
              </a:rPr>
              <a:t>art</a:t>
            </a:r>
            <a:endParaRPr lang="zh-CN" altLang="en-US" sz="6600" dirty="0">
              <a:solidFill>
                <a:srgbClr val="46A4DB"/>
              </a:solidFill>
              <a:cs typeface="+mn-ea"/>
              <a:sym typeface="+mn-lt"/>
            </a:endParaRPr>
          </a:p>
        </p:txBody>
      </p:sp>
      <p:sp>
        <p:nvSpPr>
          <p:cNvPr id="16" name="TextBox 18"/>
          <p:cNvSpPr txBox="1"/>
          <p:nvPr/>
        </p:nvSpPr>
        <p:spPr>
          <a:xfrm>
            <a:off x="4295248" y="2319940"/>
            <a:ext cx="8369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>
                <a:solidFill>
                  <a:srgbClr val="46A4DB"/>
                </a:solidFill>
                <a:cs typeface="+mn-ea"/>
                <a:sym typeface="+mn-lt"/>
              </a:rPr>
              <a:t>4</a:t>
            </a:r>
            <a:endParaRPr lang="zh-CN" altLang="en-US" sz="4000" dirty="0">
              <a:solidFill>
                <a:srgbClr val="46A4DB"/>
              </a:solidFill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339819" y="2981254"/>
            <a:ext cx="2804182" cy="406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sz="2800" b="1" dirty="0">
                <a:cs typeface="+mn-ea"/>
                <a:sym typeface="+mn-lt"/>
              </a:rPr>
              <a:t>研究成果与应用</a:t>
            </a:r>
            <a:endParaRPr lang="zh-CN" altLang="en-US" sz="2800" b="1" dirty="0"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738326" y="2043403"/>
            <a:ext cx="0" cy="2995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6647728" y="3540966"/>
            <a:ext cx="2636232" cy="944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cs typeface="+mn-ea"/>
                <a:sym typeface="+mn-lt"/>
              </a:rPr>
              <a:t>输入内容</a:t>
            </a:r>
            <a:endParaRPr lang="en-US" altLang="zh-CN" sz="1400" dirty="0">
              <a:cs typeface="+mn-ea"/>
              <a:sym typeface="+mn-lt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cs typeface="+mn-ea"/>
                <a:sym typeface="+mn-lt"/>
              </a:rPr>
              <a:t>输入内容</a:t>
            </a:r>
            <a:endParaRPr lang="en-US" altLang="zh-CN" sz="1400" dirty="0">
              <a:cs typeface="+mn-ea"/>
              <a:sym typeface="+mn-lt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cs typeface="+mn-ea"/>
                <a:sym typeface="+mn-lt"/>
              </a:rPr>
              <a:t>输入内容</a:t>
            </a:r>
            <a:endParaRPr lang="zh-CN" altLang="en-US" sz="14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20" grpId="0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/>
          <p:cNvSpPr txBox="1"/>
          <p:nvPr/>
        </p:nvSpPr>
        <p:spPr>
          <a:xfrm>
            <a:off x="5130702" y="287597"/>
            <a:ext cx="1917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cs typeface="+mn-ea"/>
                <a:sym typeface="+mn-lt"/>
              </a:rPr>
              <a:t>研究目标</a:t>
            </a:r>
            <a:endParaRPr lang="zh-CN" altLang="en-US" sz="2400" dirty="0">
              <a:cs typeface="+mn-ea"/>
              <a:sym typeface="+mn-lt"/>
            </a:endParaRPr>
          </a:p>
        </p:txBody>
      </p:sp>
      <p:cxnSp>
        <p:nvCxnSpPr>
          <p:cNvPr id="73" name="直接连接符 72"/>
          <p:cNvCxnSpPr/>
          <p:nvPr/>
        </p:nvCxnSpPr>
        <p:spPr>
          <a:xfrm>
            <a:off x="5707266" y="783550"/>
            <a:ext cx="773061" cy="0"/>
          </a:xfrm>
          <a:prstGeom prst="line">
            <a:avLst/>
          </a:prstGeom>
          <a:ln w="28575">
            <a:solidFill>
              <a:srgbClr val="46A4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5288406" y="784588"/>
            <a:ext cx="16024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The research target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íSḷïdé"/>
          <p:cNvSpPr/>
          <p:nvPr/>
        </p:nvSpPr>
        <p:spPr>
          <a:xfrm>
            <a:off x="5745675" y="2718771"/>
            <a:ext cx="700650" cy="185332"/>
          </a:xfrm>
          <a:prstGeom prst="triangle">
            <a:avLst/>
          </a:prstGeom>
          <a:solidFill>
            <a:schemeClr val="accent1"/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lstStyle/>
          <a:p>
            <a:pPr algn="ctr" defTabSz="914400"/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îsḻiḑé"/>
          <p:cNvSpPr/>
          <p:nvPr/>
        </p:nvSpPr>
        <p:spPr>
          <a:xfrm rot="10800000" flipH="1" flipV="1">
            <a:off x="1368637" y="3075097"/>
            <a:ext cx="9442027" cy="62880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noFill/>
            <a:miter lim="400000"/>
          </a:ln>
        </p:spPr>
        <p:txBody>
          <a:bodyPr wrap="square" lIns="91440" tIns="45720" rIns="91440" bIns="45720" anchor="ctr"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3" name="íŝļiḍe"/>
          <p:cNvSpPr txBox="1"/>
          <p:nvPr/>
        </p:nvSpPr>
        <p:spPr>
          <a:xfrm>
            <a:off x="680294" y="1550131"/>
            <a:ext cx="10858500" cy="82553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ct val="25000"/>
            </a:pPr>
            <a:r>
              <a:rPr lang="en-US" sz="2400" b="1" dirty="0">
                <a:cs typeface="+mn-ea"/>
                <a:sym typeface="+mn-lt"/>
              </a:rPr>
              <a:t>Unified Fonts Make Reading More Fluent.</a:t>
            </a:r>
            <a:endParaRPr lang="en-US" sz="2400" b="1" dirty="0">
              <a:cs typeface="+mn-ea"/>
              <a:sym typeface="+mn-lt"/>
            </a:endParaRPr>
          </a:p>
        </p:txBody>
      </p:sp>
      <p:sp>
        <p:nvSpPr>
          <p:cNvPr id="3" name="矩形: 圆角 2"/>
          <p:cNvSpPr/>
          <p:nvPr/>
        </p:nvSpPr>
        <p:spPr>
          <a:xfrm>
            <a:off x="1521167" y="3308971"/>
            <a:ext cx="1801707" cy="407308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矩形: 圆角 29"/>
          <p:cNvSpPr/>
          <p:nvPr/>
        </p:nvSpPr>
        <p:spPr>
          <a:xfrm>
            <a:off x="5188796" y="3308971"/>
            <a:ext cx="1801707" cy="40730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矩形: 圆角 30"/>
          <p:cNvSpPr/>
          <p:nvPr/>
        </p:nvSpPr>
        <p:spPr>
          <a:xfrm>
            <a:off x="8856425" y="3297572"/>
            <a:ext cx="1801707" cy="407308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5004751" y="3639560"/>
            <a:ext cx="2169795" cy="1932291"/>
            <a:chOff x="1343654" y="3136838"/>
            <a:chExt cx="2169795" cy="1932291"/>
          </a:xfrm>
        </p:grpSpPr>
        <p:sp>
          <p:nvSpPr>
            <p:cNvPr id="33" name="ïṡ1îdê"/>
            <p:cNvSpPr/>
            <p:nvPr/>
          </p:nvSpPr>
          <p:spPr>
            <a:xfrm>
              <a:off x="1343654" y="3136838"/>
              <a:ext cx="2169795" cy="395605"/>
            </a:xfrm>
            <a:prstGeom prst="rect">
              <a:avLst/>
            </a:prstGeom>
            <a:noFill/>
            <a:ln w="762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/>
              <a:endParaRPr sz="1600" b="1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4" name="îŝḻiḓe"/>
            <p:cNvSpPr/>
            <p:nvPr/>
          </p:nvSpPr>
          <p:spPr bwMode="auto">
            <a:xfrm>
              <a:off x="1343654" y="3548311"/>
              <a:ext cx="2169795" cy="75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defTabSz="914400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>
                  <a:cs typeface="+mn-ea"/>
                  <a:sym typeface="+mn-lt"/>
                </a:rPr>
                <a:t>Copy paste fonts. Choose the only option to retain text.</a:t>
              </a:r>
              <a:endParaRPr lang="en-US" altLang="zh-CN" sz="1000" dirty="0">
                <a:cs typeface="+mn-ea"/>
                <a:sym typeface="+mn-lt"/>
              </a:endParaRPr>
            </a:p>
            <a:p>
              <a:pPr algn="ctr" defTabSz="914400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>
                  <a:cs typeface="+mn-ea"/>
                  <a:sym typeface="+mn-lt"/>
                </a:rPr>
                <a:t>… …</a:t>
              </a:r>
              <a:endParaRPr lang="en-US" altLang="zh-CN" sz="1000" dirty="0">
                <a:cs typeface="+mn-ea"/>
                <a:sym typeface="+mn-lt"/>
              </a:endParaRPr>
            </a:p>
          </p:txBody>
        </p:sp>
        <p:sp>
          <p:nvSpPr>
            <p:cNvPr id="35" name="îŝḻiḓe"/>
            <p:cNvSpPr/>
            <p:nvPr/>
          </p:nvSpPr>
          <p:spPr bwMode="auto">
            <a:xfrm>
              <a:off x="1343654" y="4316654"/>
              <a:ext cx="2169795" cy="75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defTabSz="914400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>
                  <a:cs typeface="+mn-ea"/>
                  <a:sym typeface="+mn-lt"/>
                </a:rPr>
                <a:t>Copy paste fonts. Choose the only option to retain text.</a:t>
              </a:r>
              <a:endParaRPr lang="en-US" altLang="zh-CN" sz="1000" dirty="0">
                <a:cs typeface="+mn-ea"/>
                <a:sym typeface="+mn-lt"/>
              </a:endParaRPr>
            </a:p>
            <a:p>
              <a:pPr algn="ctr" defTabSz="914400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>
                  <a:cs typeface="+mn-ea"/>
                  <a:sym typeface="+mn-lt"/>
                </a:rPr>
                <a:t>… …</a:t>
              </a:r>
              <a:endParaRPr lang="en-US" altLang="zh-CN" sz="1000" dirty="0">
                <a:cs typeface="+mn-ea"/>
                <a:sym typeface="+mn-lt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5578213" y="3320904"/>
            <a:ext cx="10626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Text here</a:t>
            </a:r>
            <a:endParaRPr lang="en-US" altLang="zh-CN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890689" y="3320904"/>
            <a:ext cx="10626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Text here</a:t>
            </a:r>
            <a:endParaRPr lang="en-US" altLang="zh-CN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9225946" y="3320904"/>
            <a:ext cx="10626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Text here</a:t>
            </a:r>
            <a:endParaRPr lang="en-US" altLang="zh-CN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1325158" y="3639560"/>
            <a:ext cx="2169795" cy="1932291"/>
            <a:chOff x="1343654" y="3136838"/>
            <a:chExt cx="2169795" cy="1932291"/>
          </a:xfrm>
        </p:grpSpPr>
        <p:sp>
          <p:nvSpPr>
            <p:cNvPr id="40" name="ïṡ1îdê"/>
            <p:cNvSpPr/>
            <p:nvPr/>
          </p:nvSpPr>
          <p:spPr>
            <a:xfrm>
              <a:off x="1343654" y="3136838"/>
              <a:ext cx="2169795" cy="395605"/>
            </a:xfrm>
            <a:prstGeom prst="rect">
              <a:avLst/>
            </a:prstGeom>
            <a:noFill/>
            <a:ln w="762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/>
              <a:endParaRPr sz="1600" b="1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41" name="îŝḻiḓe"/>
            <p:cNvSpPr/>
            <p:nvPr/>
          </p:nvSpPr>
          <p:spPr bwMode="auto">
            <a:xfrm>
              <a:off x="1343654" y="3548311"/>
              <a:ext cx="2169795" cy="75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defTabSz="914400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>
                  <a:cs typeface="+mn-ea"/>
                  <a:sym typeface="+mn-lt"/>
                </a:rPr>
                <a:t>Copy paste fonts. Choose the only option to retain text.</a:t>
              </a:r>
              <a:endParaRPr lang="en-US" altLang="zh-CN" sz="1000" dirty="0">
                <a:cs typeface="+mn-ea"/>
                <a:sym typeface="+mn-lt"/>
              </a:endParaRPr>
            </a:p>
            <a:p>
              <a:pPr algn="ctr" defTabSz="914400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>
                  <a:cs typeface="+mn-ea"/>
                  <a:sym typeface="+mn-lt"/>
                </a:rPr>
                <a:t>… …</a:t>
              </a:r>
              <a:endParaRPr lang="en-US" altLang="zh-CN" sz="1000" dirty="0">
                <a:cs typeface="+mn-ea"/>
                <a:sym typeface="+mn-lt"/>
              </a:endParaRPr>
            </a:p>
          </p:txBody>
        </p:sp>
        <p:sp>
          <p:nvSpPr>
            <p:cNvPr id="42" name="îŝḻiḓe"/>
            <p:cNvSpPr/>
            <p:nvPr/>
          </p:nvSpPr>
          <p:spPr bwMode="auto">
            <a:xfrm>
              <a:off x="1343654" y="4316654"/>
              <a:ext cx="2169795" cy="75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defTabSz="914400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>
                  <a:cs typeface="+mn-ea"/>
                  <a:sym typeface="+mn-lt"/>
                </a:rPr>
                <a:t>Copy paste fonts. Choose the only option to retain text.</a:t>
              </a:r>
              <a:endParaRPr lang="en-US" altLang="zh-CN" sz="1000" dirty="0">
                <a:cs typeface="+mn-ea"/>
                <a:sym typeface="+mn-lt"/>
              </a:endParaRPr>
            </a:p>
            <a:p>
              <a:pPr algn="ctr" defTabSz="914400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>
                  <a:cs typeface="+mn-ea"/>
                  <a:sym typeface="+mn-lt"/>
                </a:rPr>
                <a:t>… …</a:t>
              </a:r>
              <a:endParaRPr lang="en-US" altLang="zh-CN" sz="1000" dirty="0">
                <a:cs typeface="+mn-ea"/>
                <a:sym typeface="+mn-lt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8672379" y="3639560"/>
            <a:ext cx="2169795" cy="1932291"/>
            <a:chOff x="1343654" y="3136838"/>
            <a:chExt cx="2169795" cy="1932291"/>
          </a:xfrm>
        </p:grpSpPr>
        <p:sp>
          <p:nvSpPr>
            <p:cNvPr id="44" name="ïṡ1îdê"/>
            <p:cNvSpPr/>
            <p:nvPr/>
          </p:nvSpPr>
          <p:spPr>
            <a:xfrm>
              <a:off x="1343654" y="3136838"/>
              <a:ext cx="2169795" cy="395605"/>
            </a:xfrm>
            <a:prstGeom prst="rect">
              <a:avLst/>
            </a:prstGeom>
            <a:noFill/>
            <a:ln w="762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/>
              <a:endParaRPr sz="1600" b="1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45" name="îŝḻiḓe"/>
            <p:cNvSpPr/>
            <p:nvPr/>
          </p:nvSpPr>
          <p:spPr bwMode="auto">
            <a:xfrm>
              <a:off x="1343654" y="3548311"/>
              <a:ext cx="2169795" cy="75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defTabSz="914400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>
                  <a:cs typeface="+mn-ea"/>
                  <a:sym typeface="+mn-lt"/>
                </a:rPr>
                <a:t>Copy paste fonts. Choose the only option to retain text.</a:t>
              </a:r>
              <a:endParaRPr lang="en-US" altLang="zh-CN" sz="1000" dirty="0">
                <a:cs typeface="+mn-ea"/>
                <a:sym typeface="+mn-lt"/>
              </a:endParaRPr>
            </a:p>
            <a:p>
              <a:pPr algn="ctr" defTabSz="914400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>
                  <a:cs typeface="+mn-ea"/>
                  <a:sym typeface="+mn-lt"/>
                </a:rPr>
                <a:t>… …</a:t>
              </a:r>
              <a:endParaRPr lang="en-US" altLang="zh-CN" sz="1000" dirty="0">
                <a:cs typeface="+mn-ea"/>
                <a:sym typeface="+mn-lt"/>
              </a:endParaRPr>
            </a:p>
          </p:txBody>
        </p:sp>
        <p:sp>
          <p:nvSpPr>
            <p:cNvPr id="46" name="îŝḻiḓe"/>
            <p:cNvSpPr/>
            <p:nvPr/>
          </p:nvSpPr>
          <p:spPr bwMode="auto">
            <a:xfrm>
              <a:off x="1343654" y="4316654"/>
              <a:ext cx="2169795" cy="75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defTabSz="914400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>
                  <a:cs typeface="+mn-ea"/>
                  <a:sym typeface="+mn-lt"/>
                </a:rPr>
                <a:t>Copy paste fonts. Choose the only option to retain text.</a:t>
              </a:r>
              <a:endParaRPr lang="en-US" altLang="zh-CN" sz="1000" dirty="0">
                <a:cs typeface="+mn-ea"/>
                <a:sym typeface="+mn-lt"/>
              </a:endParaRPr>
            </a:p>
            <a:p>
              <a:pPr algn="ctr" defTabSz="914400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>
                  <a:cs typeface="+mn-ea"/>
                  <a:sym typeface="+mn-lt"/>
                </a:rPr>
                <a:t>… …</a:t>
              </a:r>
              <a:endParaRPr lang="en-US" altLang="zh-CN" sz="1000" dirty="0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7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74" grpId="0"/>
      <p:bldP spid="8" grpId="0" animBg="1"/>
      <p:bldP spid="24" grpId="0" animBg="1"/>
      <p:bldP spid="13" grpId="0"/>
      <p:bldP spid="3" grpId="0" animBg="1"/>
      <p:bldP spid="30" grpId="0" animBg="1"/>
      <p:bldP spid="31" grpId="0" animBg="1"/>
      <p:bldP spid="4" grpId="0"/>
      <p:bldP spid="37" grpId="0"/>
      <p:bldP spid="3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/>
          <p:cNvSpPr txBox="1"/>
          <p:nvPr/>
        </p:nvSpPr>
        <p:spPr>
          <a:xfrm>
            <a:off x="5130702" y="287597"/>
            <a:ext cx="1917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cs typeface="+mn-ea"/>
                <a:sym typeface="+mn-lt"/>
              </a:rPr>
              <a:t>研究成果</a:t>
            </a:r>
            <a:endParaRPr lang="zh-CN" altLang="en-US" sz="2400" dirty="0">
              <a:cs typeface="+mn-ea"/>
              <a:sym typeface="+mn-lt"/>
            </a:endParaRPr>
          </a:p>
        </p:txBody>
      </p:sp>
      <p:cxnSp>
        <p:nvCxnSpPr>
          <p:cNvPr id="73" name="直接连接符 72"/>
          <p:cNvCxnSpPr/>
          <p:nvPr/>
        </p:nvCxnSpPr>
        <p:spPr>
          <a:xfrm>
            <a:off x="5707266" y="783550"/>
            <a:ext cx="773061" cy="0"/>
          </a:xfrm>
          <a:prstGeom prst="line">
            <a:avLst/>
          </a:prstGeom>
          <a:ln w="28575">
            <a:solidFill>
              <a:srgbClr val="46A4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5192450" y="784588"/>
            <a:ext cx="17944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research achievement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9" name="ïŝḻíḋe"/>
          <p:cNvGrpSpPr/>
          <p:nvPr/>
        </p:nvGrpSpPr>
        <p:grpSpPr>
          <a:xfrm>
            <a:off x="877261" y="1442296"/>
            <a:ext cx="4617854" cy="4379807"/>
            <a:chOff x="660400" y="1130300"/>
            <a:chExt cx="5051577" cy="5003800"/>
          </a:xfrm>
        </p:grpSpPr>
        <p:cxnSp>
          <p:nvCxnSpPr>
            <p:cNvPr id="48" name="直接连接符 47"/>
            <p:cNvCxnSpPr/>
            <p:nvPr/>
          </p:nvCxnSpPr>
          <p:spPr>
            <a:xfrm flipH="1" flipV="1">
              <a:off x="4709205" y="1130300"/>
              <a:ext cx="1002772" cy="2501900"/>
            </a:xfrm>
            <a:prstGeom prst="line">
              <a:avLst/>
            </a:prstGeom>
            <a:ln w="19050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flipH="1">
              <a:off x="4709205" y="3632200"/>
              <a:ext cx="1002772" cy="2501900"/>
            </a:xfrm>
            <a:prstGeom prst="line">
              <a:avLst/>
            </a:prstGeom>
            <a:ln w="19050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flipH="1">
              <a:off x="660400" y="1130300"/>
              <a:ext cx="4048806" cy="0"/>
            </a:xfrm>
            <a:prstGeom prst="line">
              <a:avLst/>
            </a:prstGeom>
            <a:ln w="19050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 flipH="1">
              <a:off x="660400" y="6134100"/>
              <a:ext cx="4048806" cy="0"/>
            </a:xfrm>
            <a:prstGeom prst="line">
              <a:avLst/>
            </a:prstGeom>
            <a:ln w="19050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íṡļiḋê"/>
          <p:cNvGrpSpPr/>
          <p:nvPr/>
        </p:nvGrpSpPr>
        <p:grpSpPr>
          <a:xfrm>
            <a:off x="6684184" y="1442296"/>
            <a:ext cx="4617854" cy="4379807"/>
            <a:chOff x="6467323" y="1130300"/>
            <a:chExt cx="5051577" cy="5003800"/>
          </a:xfrm>
        </p:grpSpPr>
        <p:cxnSp>
          <p:nvCxnSpPr>
            <p:cNvPr id="44" name="直接连接符 43"/>
            <p:cNvCxnSpPr/>
            <p:nvPr/>
          </p:nvCxnSpPr>
          <p:spPr>
            <a:xfrm flipV="1">
              <a:off x="6467323" y="1130300"/>
              <a:ext cx="1002772" cy="2501900"/>
            </a:xfrm>
            <a:prstGeom prst="line">
              <a:avLst/>
            </a:prstGeom>
            <a:ln w="19050" cap="rnd">
              <a:solidFill>
                <a:schemeClr val="accent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6467323" y="3632200"/>
              <a:ext cx="1002772" cy="2501900"/>
            </a:xfrm>
            <a:prstGeom prst="line">
              <a:avLst/>
            </a:prstGeom>
            <a:ln w="19050" cap="rnd">
              <a:solidFill>
                <a:schemeClr val="accent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H="1">
              <a:off x="7470094" y="1130300"/>
              <a:ext cx="4048806" cy="0"/>
            </a:xfrm>
            <a:prstGeom prst="line">
              <a:avLst/>
            </a:prstGeom>
            <a:ln w="19050" cap="rnd">
              <a:solidFill>
                <a:schemeClr val="accent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H="1">
              <a:off x="7470094" y="6134100"/>
              <a:ext cx="4048806" cy="0"/>
            </a:xfrm>
            <a:prstGeom prst="line">
              <a:avLst/>
            </a:prstGeom>
            <a:ln w="19050" cap="rnd">
              <a:solidFill>
                <a:schemeClr val="accent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î$líḋê"/>
          <p:cNvGrpSpPr/>
          <p:nvPr/>
        </p:nvGrpSpPr>
        <p:grpSpPr>
          <a:xfrm>
            <a:off x="1227719" y="2495589"/>
            <a:ext cx="3295396" cy="2851072"/>
            <a:chOff x="2779776" y="4128198"/>
            <a:chExt cx="3072384" cy="2851072"/>
          </a:xfrm>
        </p:grpSpPr>
        <p:sp>
          <p:nvSpPr>
            <p:cNvPr id="42" name="îṣḻîḍê"/>
            <p:cNvSpPr/>
            <p:nvPr/>
          </p:nvSpPr>
          <p:spPr bwMode="auto">
            <a:xfrm>
              <a:off x="2779776" y="4570003"/>
              <a:ext cx="3072384" cy="2409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 algn="r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cs typeface="+mn-ea"/>
                  <a:sym typeface="+mn-lt"/>
                </a:rPr>
                <a:t>Theme color makes PPT more convenient to change. </a:t>
              </a:r>
              <a:endParaRPr lang="en-US" altLang="zh-CN" sz="1100" dirty="0">
                <a:cs typeface="+mn-ea"/>
                <a:sym typeface="+mn-lt"/>
              </a:endParaRPr>
            </a:p>
            <a:p>
              <a:pPr marL="171450" indent="-171450" algn="r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endParaRPr lang="en-US" altLang="zh-CN" sz="1100" dirty="0">
                <a:cs typeface="+mn-ea"/>
                <a:sym typeface="+mn-lt"/>
              </a:endParaRPr>
            </a:p>
            <a:p>
              <a:pPr marL="171450" indent="-171450" algn="r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cs typeface="+mn-ea"/>
                  <a:sym typeface="+mn-lt"/>
                </a:rPr>
                <a:t>……</a:t>
              </a:r>
              <a:endParaRPr lang="en-US" altLang="zh-CN" sz="1100" dirty="0">
                <a:cs typeface="+mn-ea"/>
                <a:sym typeface="+mn-lt"/>
              </a:endParaRPr>
            </a:p>
            <a:p>
              <a:pPr marL="171450" indent="-171450" algn="r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cs typeface="+mn-ea"/>
                  <a:sym typeface="+mn-lt"/>
                </a:rPr>
                <a:t>Adjust the spacing to adapt to Chinese typesetting, use the reference line in PPT.</a:t>
              </a:r>
              <a:endParaRPr lang="en-US" altLang="zh-CN" sz="1100" dirty="0">
                <a:cs typeface="+mn-ea"/>
                <a:sym typeface="+mn-lt"/>
              </a:endParaRPr>
            </a:p>
          </p:txBody>
        </p:sp>
        <p:sp>
          <p:nvSpPr>
            <p:cNvPr id="43" name="ïSlîḍè"/>
            <p:cNvSpPr txBox="1"/>
            <p:nvPr/>
          </p:nvSpPr>
          <p:spPr bwMode="auto">
            <a:xfrm>
              <a:off x="2779776" y="4128198"/>
              <a:ext cx="3072384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400" b="1" dirty="0">
                  <a:cs typeface="+mn-ea"/>
                  <a:sym typeface="+mn-lt"/>
                </a:rPr>
                <a:t>Text here</a:t>
              </a:r>
              <a:endParaRPr lang="en-US" altLang="zh-CN" sz="1400" b="1" dirty="0">
                <a:cs typeface="+mn-ea"/>
                <a:sym typeface="+mn-lt"/>
              </a:endParaRPr>
            </a:p>
          </p:txBody>
        </p:sp>
      </p:grpSp>
      <p:grpSp>
        <p:nvGrpSpPr>
          <p:cNvPr id="33" name="iSlîḓe"/>
          <p:cNvGrpSpPr/>
          <p:nvPr/>
        </p:nvGrpSpPr>
        <p:grpSpPr>
          <a:xfrm>
            <a:off x="7656185" y="2495589"/>
            <a:ext cx="3295396" cy="2851072"/>
            <a:chOff x="2779776" y="4128198"/>
            <a:chExt cx="3072384" cy="2851072"/>
          </a:xfrm>
        </p:grpSpPr>
        <p:sp>
          <p:nvSpPr>
            <p:cNvPr id="40" name="išḻïḍê"/>
            <p:cNvSpPr/>
            <p:nvPr/>
          </p:nvSpPr>
          <p:spPr bwMode="auto">
            <a:xfrm>
              <a:off x="2779776" y="4570003"/>
              <a:ext cx="3072384" cy="2409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cs typeface="+mn-ea"/>
                  <a:sym typeface="+mn-lt"/>
                </a:rPr>
                <a:t>Theme color makes PPT more convenient to change. </a:t>
              </a:r>
              <a:endParaRPr lang="en-US" altLang="zh-CN" sz="1100" dirty="0">
                <a:cs typeface="+mn-ea"/>
                <a:sym typeface="+mn-lt"/>
              </a:endParaRP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endParaRPr lang="en-US" altLang="zh-CN" sz="1100" dirty="0">
                <a:cs typeface="+mn-ea"/>
                <a:sym typeface="+mn-lt"/>
              </a:endParaRP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cs typeface="+mn-ea"/>
                  <a:sym typeface="+mn-lt"/>
                </a:rPr>
                <a:t>……</a:t>
              </a:r>
              <a:endParaRPr lang="en-US" altLang="zh-CN" sz="1100" dirty="0">
                <a:cs typeface="+mn-ea"/>
                <a:sym typeface="+mn-lt"/>
              </a:endParaRP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cs typeface="+mn-ea"/>
                  <a:sym typeface="+mn-lt"/>
                </a:rPr>
                <a:t>Adjust the spacing to adapt to Chinese typesetting, use the reference line in PPT.</a:t>
              </a:r>
              <a:endParaRPr lang="en-US" altLang="zh-CN" sz="1100" dirty="0">
                <a:cs typeface="+mn-ea"/>
                <a:sym typeface="+mn-lt"/>
              </a:endParaRPr>
            </a:p>
          </p:txBody>
        </p:sp>
        <p:sp>
          <p:nvSpPr>
            <p:cNvPr id="41" name="ïṧḷídé"/>
            <p:cNvSpPr txBox="1"/>
            <p:nvPr/>
          </p:nvSpPr>
          <p:spPr bwMode="auto">
            <a:xfrm>
              <a:off x="2779776" y="4128198"/>
              <a:ext cx="3072384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400" b="1" dirty="0">
                  <a:cs typeface="+mn-ea"/>
                  <a:sym typeface="+mn-lt"/>
                </a:rPr>
                <a:t>Text here</a:t>
              </a:r>
              <a:endParaRPr lang="en-US" altLang="zh-CN" sz="1400" b="1" dirty="0">
                <a:cs typeface="+mn-ea"/>
                <a:sym typeface="+mn-lt"/>
              </a:endParaRPr>
            </a:p>
          </p:txBody>
        </p:sp>
      </p:grpSp>
      <p:sp>
        <p:nvSpPr>
          <p:cNvPr id="36" name="ï$1íḋe"/>
          <p:cNvSpPr/>
          <p:nvPr/>
        </p:nvSpPr>
        <p:spPr>
          <a:xfrm>
            <a:off x="5587047" y="3129597"/>
            <a:ext cx="1005205" cy="1005205"/>
          </a:xfrm>
          <a:prstGeom prst="ellipse">
            <a:avLst/>
          </a:prstGeom>
          <a:solidFill>
            <a:srgbClr val="0A87D0"/>
          </a:solidFill>
          <a:ln w="12700" cap="flat">
            <a:noFill/>
            <a:miter lim="400000"/>
          </a:ln>
          <a:effectLst/>
        </p:spPr>
        <p:txBody>
          <a:bodyPr wrap="none" lIns="0" tIns="0" rIns="0" bIns="0" numCol="1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 algn="ctr">
              <a:defRPr sz="3200"/>
            </a:pPr>
            <a:endParaRPr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2" name="user_209046"/>
          <p:cNvSpPr>
            <a:spLocks noChangeAspect="1"/>
          </p:cNvSpPr>
          <p:nvPr/>
        </p:nvSpPr>
        <p:spPr bwMode="auto">
          <a:xfrm>
            <a:off x="5816155" y="3282799"/>
            <a:ext cx="609685" cy="549791"/>
          </a:xfrm>
          <a:custGeom>
            <a:avLst/>
            <a:gdLst>
              <a:gd name="connsiteX0" fmla="*/ 521432 w 608344"/>
              <a:gd name="connsiteY0" fmla="*/ 370453 h 548582"/>
              <a:gd name="connsiteX1" fmla="*/ 465737 w 608344"/>
              <a:gd name="connsiteY1" fmla="*/ 425787 h 548582"/>
              <a:gd name="connsiteX2" fmla="*/ 442491 w 608344"/>
              <a:gd name="connsiteY2" fmla="*/ 402479 h 548582"/>
              <a:gd name="connsiteX3" fmla="*/ 418201 w 608344"/>
              <a:gd name="connsiteY3" fmla="*/ 426545 h 548582"/>
              <a:gd name="connsiteX4" fmla="*/ 441447 w 608344"/>
              <a:gd name="connsiteY4" fmla="*/ 449948 h 548582"/>
              <a:gd name="connsiteX5" fmla="*/ 465642 w 608344"/>
              <a:gd name="connsiteY5" fmla="*/ 474204 h 548582"/>
              <a:gd name="connsiteX6" fmla="*/ 489932 w 608344"/>
              <a:gd name="connsiteY6" fmla="*/ 450043 h 548582"/>
              <a:gd name="connsiteX7" fmla="*/ 545532 w 608344"/>
              <a:gd name="connsiteY7" fmla="*/ 394709 h 548582"/>
              <a:gd name="connsiteX8" fmla="*/ 481962 w 608344"/>
              <a:gd name="connsiteY8" fmla="*/ 296170 h 548582"/>
              <a:gd name="connsiteX9" fmla="*/ 608344 w 608344"/>
              <a:gd name="connsiteY9" fmla="*/ 422376 h 548582"/>
              <a:gd name="connsiteX10" fmla="*/ 481962 w 608344"/>
              <a:gd name="connsiteY10" fmla="*/ 548582 h 548582"/>
              <a:gd name="connsiteX11" fmla="*/ 355579 w 608344"/>
              <a:gd name="connsiteY11" fmla="*/ 422376 h 548582"/>
              <a:gd name="connsiteX12" fmla="*/ 481962 w 608344"/>
              <a:gd name="connsiteY12" fmla="*/ 296170 h 548582"/>
              <a:gd name="connsiteX13" fmla="*/ 255835 w 608344"/>
              <a:gd name="connsiteY13" fmla="*/ 446 h 548582"/>
              <a:gd name="connsiteX14" fmla="*/ 317801 w 608344"/>
              <a:gd name="connsiteY14" fmla="*/ 13616 h 548582"/>
              <a:gd name="connsiteX15" fmla="*/ 348072 w 608344"/>
              <a:gd name="connsiteY15" fmla="*/ 41661 h 548582"/>
              <a:gd name="connsiteX16" fmla="*/ 381190 w 608344"/>
              <a:gd name="connsiteY16" fmla="*/ 146831 h 548582"/>
              <a:gd name="connsiteX17" fmla="*/ 378913 w 608344"/>
              <a:gd name="connsiteY17" fmla="*/ 156211 h 548582"/>
              <a:gd name="connsiteX18" fmla="*/ 387833 w 608344"/>
              <a:gd name="connsiteY18" fmla="*/ 200458 h 548582"/>
              <a:gd name="connsiteX19" fmla="*/ 366387 w 608344"/>
              <a:gd name="connsiteY19" fmla="*/ 237694 h 548582"/>
              <a:gd name="connsiteX20" fmla="*/ 351393 w 608344"/>
              <a:gd name="connsiteY20" fmla="*/ 278720 h 548582"/>
              <a:gd name="connsiteX21" fmla="*/ 351393 w 608344"/>
              <a:gd name="connsiteY21" fmla="*/ 322873 h 548582"/>
              <a:gd name="connsiteX22" fmla="*/ 317611 w 608344"/>
              <a:gd name="connsiteY22" fmla="*/ 422358 h 548582"/>
              <a:gd name="connsiteX23" fmla="*/ 376635 w 608344"/>
              <a:gd name="connsiteY23" fmla="*/ 548088 h 548582"/>
              <a:gd name="connsiteX24" fmla="*/ 26855 w 608344"/>
              <a:gd name="connsiteY24" fmla="*/ 548088 h 548582"/>
              <a:gd name="connsiteX25" fmla="*/ 0 w 608344"/>
              <a:gd name="connsiteY25" fmla="*/ 521274 h 548582"/>
              <a:gd name="connsiteX26" fmla="*/ 0 w 608344"/>
              <a:gd name="connsiteY26" fmla="*/ 473806 h 548582"/>
              <a:gd name="connsiteX27" fmla="*/ 19453 w 608344"/>
              <a:gd name="connsiteY27" fmla="*/ 432969 h 548582"/>
              <a:gd name="connsiteX28" fmla="*/ 173751 w 608344"/>
              <a:gd name="connsiteY28" fmla="*/ 334242 h 548582"/>
              <a:gd name="connsiteX29" fmla="*/ 176408 w 608344"/>
              <a:gd name="connsiteY29" fmla="*/ 329884 h 548582"/>
              <a:gd name="connsiteX30" fmla="*/ 176408 w 608344"/>
              <a:gd name="connsiteY30" fmla="*/ 278720 h 548582"/>
              <a:gd name="connsiteX31" fmla="*/ 161320 w 608344"/>
              <a:gd name="connsiteY31" fmla="*/ 237694 h 548582"/>
              <a:gd name="connsiteX32" fmla="*/ 139969 w 608344"/>
              <a:gd name="connsiteY32" fmla="*/ 200458 h 548582"/>
              <a:gd name="connsiteX33" fmla="*/ 148320 w 608344"/>
              <a:gd name="connsiteY33" fmla="*/ 156211 h 548582"/>
              <a:gd name="connsiteX34" fmla="*/ 146042 w 608344"/>
              <a:gd name="connsiteY34" fmla="*/ 146736 h 548582"/>
              <a:gd name="connsiteX35" fmla="*/ 145758 w 608344"/>
              <a:gd name="connsiteY35" fmla="*/ 95099 h 548582"/>
              <a:gd name="connsiteX36" fmla="*/ 176029 w 608344"/>
              <a:gd name="connsiteY36" fmla="*/ 42135 h 548582"/>
              <a:gd name="connsiteX37" fmla="*/ 203928 w 608344"/>
              <a:gd name="connsiteY37" fmla="*/ 19017 h 548582"/>
              <a:gd name="connsiteX38" fmla="*/ 231162 w 608344"/>
              <a:gd name="connsiteY38" fmla="*/ 5089 h 548582"/>
              <a:gd name="connsiteX39" fmla="*/ 255835 w 608344"/>
              <a:gd name="connsiteY39" fmla="*/ 446 h 548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608344" h="548582">
                <a:moveTo>
                  <a:pt x="521432" y="370453"/>
                </a:moveTo>
                <a:lnTo>
                  <a:pt x="465737" y="425787"/>
                </a:lnTo>
                <a:lnTo>
                  <a:pt x="442491" y="402479"/>
                </a:lnTo>
                <a:lnTo>
                  <a:pt x="418201" y="426545"/>
                </a:lnTo>
                <a:lnTo>
                  <a:pt x="441447" y="449948"/>
                </a:lnTo>
                <a:lnTo>
                  <a:pt x="465642" y="474204"/>
                </a:lnTo>
                <a:lnTo>
                  <a:pt x="489932" y="450043"/>
                </a:lnTo>
                <a:lnTo>
                  <a:pt x="545532" y="394709"/>
                </a:lnTo>
                <a:close/>
                <a:moveTo>
                  <a:pt x="481962" y="296170"/>
                </a:moveTo>
                <a:cubicBezTo>
                  <a:pt x="551795" y="296170"/>
                  <a:pt x="608344" y="352641"/>
                  <a:pt x="608344" y="422376"/>
                </a:cubicBezTo>
                <a:cubicBezTo>
                  <a:pt x="608344" y="492111"/>
                  <a:pt x="551795" y="548582"/>
                  <a:pt x="481962" y="548582"/>
                </a:cubicBezTo>
                <a:cubicBezTo>
                  <a:pt x="412129" y="548582"/>
                  <a:pt x="355579" y="492111"/>
                  <a:pt x="355579" y="422376"/>
                </a:cubicBezTo>
                <a:cubicBezTo>
                  <a:pt x="355579" y="352641"/>
                  <a:pt x="412129" y="296170"/>
                  <a:pt x="481962" y="296170"/>
                </a:cubicBezTo>
                <a:close/>
                <a:moveTo>
                  <a:pt x="255835" y="446"/>
                </a:moveTo>
                <a:cubicBezTo>
                  <a:pt x="282785" y="-1828"/>
                  <a:pt x="303187" y="4899"/>
                  <a:pt x="317801" y="13616"/>
                </a:cubicBezTo>
                <a:cubicBezTo>
                  <a:pt x="339721" y="25744"/>
                  <a:pt x="348072" y="41661"/>
                  <a:pt x="348072" y="41661"/>
                </a:cubicBezTo>
                <a:cubicBezTo>
                  <a:pt x="348072" y="41661"/>
                  <a:pt x="398176" y="45167"/>
                  <a:pt x="381190" y="146831"/>
                </a:cubicBezTo>
                <a:cubicBezTo>
                  <a:pt x="380621" y="149863"/>
                  <a:pt x="379862" y="153085"/>
                  <a:pt x="378913" y="156211"/>
                </a:cubicBezTo>
                <a:cubicBezTo>
                  <a:pt x="388592" y="156211"/>
                  <a:pt x="398271" y="163507"/>
                  <a:pt x="387833" y="200458"/>
                </a:cubicBezTo>
                <a:cubicBezTo>
                  <a:pt x="379672" y="229262"/>
                  <a:pt x="372080" y="237221"/>
                  <a:pt x="366387" y="237694"/>
                </a:cubicBezTo>
                <a:cubicBezTo>
                  <a:pt x="364394" y="250675"/>
                  <a:pt x="359175" y="265076"/>
                  <a:pt x="351393" y="278720"/>
                </a:cubicBezTo>
                <a:lnTo>
                  <a:pt x="351393" y="322873"/>
                </a:lnTo>
                <a:cubicBezTo>
                  <a:pt x="330232" y="350539"/>
                  <a:pt x="317611" y="385027"/>
                  <a:pt x="317611" y="422358"/>
                </a:cubicBezTo>
                <a:cubicBezTo>
                  <a:pt x="317611" y="472764"/>
                  <a:pt x="340480" y="518053"/>
                  <a:pt x="376635" y="548088"/>
                </a:cubicBezTo>
                <a:lnTo>
                  <a:pt x="26855" y="548088"/>
                </a:lnTo>
                <a:cubicBezTo>
                  <a:pt x="12052" y="548088"/>
                  <a:pt x="0" y="536055"/>
                  <a:pt x="0" y="521274"/>
                </a:cubicBezTo>
                <a:lnTo>
                  <a:pt x="0" y="473806"/>
                </a:lnTo>
                <a:cubicBezTo>
                  <a:pt x="0" y="457983"/>
                  <a:pt x="7212" y="443013"/>
                  <a:pt x="19453" y="432969"/>
                </a:cubicBezTo>
                <a:cubicBezTo>
                  <a:pt x="86638" y="377921"/>
                  <a:pt x="159043" y="341443"/>
                  <a:pt x="173751" y="334242"/>
                </a:cubicBezTo>
                <a:cubicBezTo>
                  <a:pt x="175365" y="333484"/>
                  <a:pt x="176408" y="331779"/>
                  <a:pt x="176408" y="329884"/>
                </a:cubicBezTo>
                <a:lnTo>
                  <a:pt x="176408" y="278720"/>
                </a:lnTo>
                <a:cubicBezTo>
                  <a:pt x="168437" y="265076"/>
                  <a:pt x="163313" y="250675"/>
                  <a:pt x="161320" y="237694"/>
                </a:cubicBezTo>
                <a:cubicBezTo>
                  <a:pt x="155627" y="237221"/>
                  <a:pt x="148035" y="229072"/>
                  <a:pt x="139969" y="200458"/>
                </a:cubicBezTo>
                <a:cubicBezTo>
                  <a:pt x="129531" y="164170"/>
                  <a:pt x="138925" y="156496"/>
                  <a:pt x="148320" y="156211"/>
                </a:cubicBezTo>
                <a:cubicBezTo>
                  <a:pt x="147371" y="153085"/>
                  <a:pt x="146612" y="149863"/>
                  <a:pt x="146042" y="146736"/>
                </a:cubicBezTo>
                <a:cubicBezTo>
                  <a:pt x="142436" y="128450"/>
                  <a:pt x="141487" y="111396"/>
                  <a:pt x="145758" y="95099"/>
                </a:cubicBezTo>
                <a:cubicBezTo>
                  <a:pt x="150787" y="73212"/>
                  <a:pt x="162744" y="55684"/>
                  <a:pt x="176029" y="42135"/>
                </a:cubicBezTo>
                <a:cubicBezTo>
                  <a:pt x="184379" y="33134"/>
                  <a:pt x="193869" y="25459"/>
                  <a:pt x="203928" y="19017"/>
                </a:cubicBezTo>
                <a:cubicBezTo>
                  <a:pt x="212183" y="13332"/>
                  <a:pt x="221293" y="8405"/>
                  <a:pt x="231162" y="5089"/>
                </a:cubicBezTo>
                <a:cubicBezTo>
                  <a:pt x="238849" y="2625"/>
                  <a:pt x="247105" y="825"/>
                  <a:pt x="255835" y="4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7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74" grpId="0"/>
      <p:bldP spid="3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/>
          <p:cNvSpPr txBox="1"/>
          <p:nvPr/>
        </p:nvSpPr>
        <p:spPr>
          <a:xfrm>
            <a:off x="5130702" y="287597"/>
            <a:ext cx="1917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cs typeface="+mn-ea"/>
                <a:sym typeface="+mn-lt"/>
              </a:rPr>
              <a:t>应用前景</a:t>
            </a:r>
            <a:endParaRPr lang="zh-CN" altLang="en-US" sz="2400" dirty="0">
              <a:cs typeface="+mn-ea"/>
              <a:sym typeface="+mn-lt"/>
            </a:endParaRPr>
          </a:p>
        </p:txBody>
      </p:sp>
      <p:cxnSp>
        <p:nvCxnSpPr>
          <p:cNvPr id="73" name="直接连接符 72"/>
          <p:cNvCxnSpPr/>
          <p:nvPr/>
        </p:nvCxnSpPr>
        <p:spPr>
          <a:xfrm>
            <a:off x="5707266" y="783550"/>
            <a:ext cx="773061" cy="0"/>
          </a:xfrm>
          <a:prstGeom prst="line">
            <a:avLst/>
          </a:prstGeom>
          <a:ln w="28575">
            <a:solidFill>
              <a:srgbClr val="46A4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5252530" y="784588"/>
            <a:ext cx="16742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application prospect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5" name="íṣlïďê"/>
          <p:cNvSpPr/>
          <p:nvPr/>
        </p:nvSpPr>
        <p:spPr bwMode="auto">
          <a:xfrm>
            <a:off x="2590795" y="2095249"/>
            <a:ext cx="1426467" cy="613143"/>
          </a:xfrm>
          <a:custGeom>
            <a:avLst/>
            <a:gdLst/>
            <a:ahLst/>
            <a:cxnLst>
              <a:cxn ang="0">
                <a:pos x="1532" y="272"/>
              </a:cxn>
              <a:cxn ang="0">
                <a:pos x="984" y="0"/>
              </a:cxn>
              <a:cxn ang="0">
                <a:pos x="984" y="162"/>
              </a:cxn>
              <a:cxn ang="0">
                <a:pos x="0" y="658"/>
              </a:cxn>
              <a:cxn ang="0">
                <a:pos x="984" y="388"/>
              </a:cxn>
              <a:cxn ang="0">
                <a:pos x="984" y="385"/>
              </a:cxn>
              <a:cxn ang="0">
                <a:pos x="984" y="533"/>
              </a:cxn>
              <a:cxn ang="0">
                <a:pos x="1532" y="272"/>
              </a:cxn>
            </a:cxnLst>
            <a:rect l="0" t="0" r="r" b="b"/>
            <a:pathLst>
              <a:path w="1532" h="658">
                <a:moveTo>
                  <a:pt x="1532" y="272"/>
                </a:moveTo>
                <a:cubicBezTo>
                  <a:pt x="984" y="0"/>
                  <a:pt x="984" y="0"/>
                  <a:pt x="984" y="0"/>
                </a:cubicBezTo>
                <a:cubicBezTo>
                  <a:pt x="984" y="162"/>
                  <a:pt x="984" y="162"/>
                  <a:pt x="984" y="162"/>
                </a:cubicBezTo>
                <a:cubicBezTo>
                  <a:pt x="914" y="167"/>
                  <a:pt x="243" y="222"/>
                  <a:pt x="0" y="658"/>
                </a:cubicBezTo>
                <a:cubicBezTo>
                  <a:pt x="0" y="658"/>
                  <a:pt x="302" y="350"/>
                  <a:pt x="984" y="388"/>
                </a:cubicBezTo>
                <a:cubicBezTo>
                  <a:pt x="984" y="385"/>
                  <a:pt x="984" y="385"/>
                  <a:pt x="984" y="385"/>
                </a:cubicBezTo>
                <a:cubicBezTo>
                  <a:pt x="984" y="533"/>
                  <a:pt x="984" y="533"/>
                  <a:pt x="984" y="533"/>
                </a:cubicBezTo>
                <a:lnTo>
                  <a:pt x="1532" y="272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  <a:effectLst>
            <a:outerShdw dist="38100" dir="5400000" sx="102000" sy="102000" algn="t" rotWithShape="0">
              <a:schemeClr val="tx1">
                <a:lumMod val="50000"/>
                <a:lumOff val="50000"/>
                <a:alpha val="84000"/>
              </a:schemeClr>
            </a:outerShdw>
          </a:effectLst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05541" y="2932308"/>
            <a:ext cx="2598488" cy="2802594"/>
            <a:chOff x="705541" y="2932308"/>
            <a:chExt cx="2598488" cy="2802594"/>
          </a:xfrm>
        </p:grpSpPr>
        <p:sp>
          <p:nvSpPr>
            <p:cNvPr id="5" name="ïşľïḑè"/>
            <p:cNvSpPr/>
            <p:nvPr/>
          </p:nvSpPr>
          <p:spPr>
            <a:xfrm>
              <a:off x="1611175" y="2932308"/>
              <a:ext cx="648000" cy="1057523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7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numCol="1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defRPr sz="3200"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6" name="îṧḻíḓê"/>
            <p:cNvSpPr/>
            <p:nvPr/>
          </p:nvSpPr>
          <p:spPr>
            <a:xfrm>
              <a:off x="1611175" y="3362221"/>
              <a:ext cx="643679" cy="643679"/>
            </a:xfrm>
            <a:prstGeom prst="ellipse">
              <a:avLst/>
            </a:prstGeom>
            <a:solidFill>
              <a:srgbClr val="0A87D0"/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numCol="1" anchor="ctr">
              <a:normAutofit fontScale="85000" lnSpcReduction="200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defRPr sz="3200"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grpSp>
          <p:nvGrpSpPr>
            <p:cNvPr id="13" name="ïŝlîḓé"/>
            <p:cNvGrpSpPr/>
            <p:nvPr/>
          </p:nvGrpSpPr>
          <p:grpSpPr>
            <a:xfrm>
              <a:off x="705541" y="4314289"/>
              <a:ext cx="2598488" cy="1420613"/>
              <a:chOff x="673100" y="4723012"/>
              <a:chExt cx="2598488" cy="1420613"/>
            </a:xfrm>
          </p:grpSpPr>
          <p:sp>
            <p:nvSpPr>
              <p:cNvPr id="14" name="îśļîďe"/>
              <p:cNvSpPr/>
              <p:nvPr/>
            </p:nvSpPr>
            <p:spPr bwMode="auto">
              <a:xfrm>
                <a:off x="673100" y="5164817"/>
                <a:ext cx="2598488" cy="9788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zh-CN" sz="1100" dirty="0">
                    <a:cs typeface="+mn-ea"/>
                    <a:sym typeface="+mn-lt"/>
                  </a:rPr>
                  <a:t>Copy paste fonts. Choose the only option to retain text.</a:t>
                </a:r>
                <a:endParaRPr lang="en-US" altLang="zh-CN" sz="1100" dirty="0">
                  <a:cs typeface="+mn-ea"/>
                  <a:sym typeface="+mn-lt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1100" dirty="0">
                    <a:cs typeface="+mn-ea"/>
                    <a:sym typeface="+mn-lt"/>
                  </a:rPr>
                  <a:t>……</a:t>
                </a:r>
                <a:endParaRPr lang="en-US" altLang="zh-CN" sz="1100" dirty="0">
                  <a:cs typeface="+mn-ea"/>
                  <a:sym typeface="+mn-lt"/>
                </a:endParaRPr>
              </a:p>
            </p:txBody>
          </p:sp>
          <p:sp>
            <p:nvSpPr>
              <p:cNvPr id="15" name="íṥḻídê"/>
              <p:cNvSpPr txBox="1"/>
              <p:nvPr/>
            </p:nvSpPr>
            <p:spPr bwMode="auto">
              <a:xfrm>
                <a:off x="673100" y="4723012"/>
                <a:ext cx="2598488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b="1" dirty="0">
                    <a:cs typeface="+mn-ea"/>
                    <a:sym typeface="+mn-lt"/>
                  </a:rPr>
                  <a:t>Text here</a:t>
                </a:r>
                <a:endParaRPr lang="en-US" altLang="zh-CN" b="1" dirty="0">
                  <a:cs typeface="+mn-ea"/>
                  <a:sym typeface="+mn-lt"/>
                </a:endParaRPr>
              </a:p>
            </p:txBody>
          </p:sp>
        </p:grpSp>
        <p:sp>
          <p:nvSpPr>
            <p:cNvPr id="26" name="文本框 25"/>
            <p:cNvSpPr txBox="1"/>
            <p:nvPr/>
          </p:nvSpPr>
          <p:spPr>
            <a:xfrm>
              <a:off x="1723443" y="3459563"/>
              <a:ext cx="4191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8875271" y="1679590"/>
            <a:ext cx="2598488" cy="4055312"/>
            <a:chOff x="8875271" y="1679590"/>
            <a:chExt cx="2598488" cy="4055312"/>
          </a:xfrm>
        </p:grpSpPr>
        <p:sp>
          <p:nvSpPr>
            <p:cNvPr id="11" name="islîḋé"/>
            <p:cNvSpPr/>
            <p:nvPr/>
          </p:nvSpPr>
          <p:spPr>
            <a:xfrm>
              <a:off x="9780905" y="1679590"/>
              <a:ext cx="648000" cy="2310241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7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numCol="1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defRPr sz="3200"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2" name="isľîḋe"/>
            <p:cNvSpPr/>
            <p:nvPr/>
          </p:nvSpPr>
          <p:spPr>
            <a:xfrm>
              <a:off x="9780905" y="3362222"/>
              <a:ext cx="643679" cy="643679"/>
            </a:xfrm>
            <a:prstGeom prst="ellipse">
              <a:avLst/>
            </a:prstGeom>
            <a:solidFill>
              <a:srgbClr val="639ECE"/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numCol="1" anchor="ctr">
              <a:normAutofit fontScale="85000" lnSpcReduction="200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defRPr sz="3200"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grpSp>
          <p:nvGrpSpPr>
            <p:cNvPr id="22" name="ïšḻîdé"/>
            <p:cNvGrpSpPr/>
            <p:nvPr/>
          </p:nvGrpSpPr>
          <p:grpSpPr>
            <a:xfrm>
              <a:off x="8875271" y="4314289"/>
              <a:ext cx="2598488" cy="1420613"/>
              <a:chOff x="673100" y="4723012"/>
              <a:chExt cx="2598488" cy="1420613"/>
            </a:xfrm>
          </p:grpSpPr>
          <p:sp>
            <p:nvSpPr>
              <p:cNvPr id="23" name="ïśḷiḋe"/>
              <p:cNvSpPr/>
              <p:nvPr/>
            </p:nvSpPr>
            <p:spPr bwMode="auto">
              <a:xfrm>
                <a:off x="673100" y="5164817"/>
                <a:ext cx="2598488" cy="9788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zh-CN" sz="1100" dirty="0">
                    <a:cs typeface="+mn-ea"/>
                    <a:sym typeface="+mn-lt"/>
                  </a:rPr>
                  <a:t>Copy paste fonts. Choose the only option to retain text.</a:t>
                </a:r>
                <a:endParaRPr lang="en-US" altLang="zh-CN" sz="1100" dirty="0">
                  <a:cs typeface="+mn-ea"/>
                  <a:sym typeface="+mn-lt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1100" dirty="0">
                    <a:cs typeface="+mn-ea"/>
                    <a:sym typeface="+mn-lt"/>
                  </a:rPr>
                  <a:t>……</a:t>
                </a:r>
                <a:endParaRPr lang="en-US" altLang="zh-CN" sz="1100" dirty="0">
                  <a:cs typeface="+mn-ea"/>
                  <a:sym typeface="+mn-lt"/>
                </a:endParaRPr>
              </a:p>
            </p:txBody>
          </p:sp>
          <p:sp>
            <p:nvSpPr>
              <p:cNvPr id="24" name="i$ľíḋè"/>
              <p:cNvSpPr txBox="1"/>
              <p:nvPr/>
            </p:nvSpPr>
            <p:spPr bwMode="auto">
              <a:xfrm>
                <a:off x="673100" y="4723012"/>
                <a:ext cx="2598488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b="1" dirty="0">
                    <a:cs typeface="+mn-ea"/>
                    <a:sym typeface="+mn-lt"/>
                  </a:rPr>
                  <a:t>Text here</a:t>
                </a:r>
                <a:endParaRPr lang="en-US" altLang="zh-CN" b="1" dirty="0">
                  <a:cs typeface="+mn-ea"/>
                  <a:sym typeface="+mn-lt"/>
                </a:endParaRPr>
              </a:p>
            </p:txBody>
          </p:sp>
        </p:grpSp>
        <p:sp>
          <p:nvSpPr>
            <p:cNvPr id="27" name="文本框 26"/>
            <p:cNvSpPr txBox="1"/>
            <p:nvPr/>
          </p:nvSpPr>
          <p:spPr>
            <a:xfrm>
              <a:off x="9893173" y="3400889"/>
              <a:ext cx="4191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…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428785" y="2509327"/>
            <a:ext cx="2598488" cy="3225575"/>
            <a:chOff x="3428785" y="2509327"/>
            <a:chExt cx="2598488" cy="3225575"/>
          </a:xfrm>
        </p:grpSpPr>
        <p:sp>
          <p:nvSpPr>
            <p:cNvPr id="7" name="ïSḻïḓé"/>
            <p:cNvSpPr/>
            <p:nvPr/>
          </p:nvSpPr>
          <p:spPr>
            <a:xfrm>
              <a:off x="4334418" y="2509327"/>
              <a:ext cx="648000" cy="1480504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7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numCol="1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defRPr sz="3200"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8" name="îşľíḍè"/>
            <p:cNvSpPr/>
            <p:nvPr/>
          </p:nvSpPr>
          <p:spPr>
            <a:xfrm>
              <a:off x="4334418" y="3362221"/>
              <a:ext cx="643679" cy="643679"/>
            </a:xfrm>
            <a:prstGeom prst="ellipse">
              <a:avLst/>
            </a:prstGeom>
            <a:solidFill>
              <a:srgbClr val="639ECE"/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numCol="1" anchor="ctr">
              <a:normAutofit fontScale="85000" lnSpcReduction="200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defRPr sz="3200">
                  <a:solidFill>
                    <a:srgbClr val="FFFFFF"/>
                  </a:solidFill>
                </a:defRPr>
              </a:pPr>
              <a:endParaRPr dirty="0">
                <a:cs typeface="+mn-ea"/>
                <a:sym typeface="+mn-lt"/>
              </a:endParaRPr>
            </a:p>
          </p:txBody>
        </p:sp>
        <p:grpSp>
          <p:nvGrpSpPr>
            <p:cNvPr id="16" name="ïšḷîďé"/>
            <p:cNvGrpSpPr/>
            <p:nvPr/>
          </p:nvGrpSpPr>
          <p:grpSpPr>
            <a:xfrm>
              <a:off x="3428785" y="4314289"/>
              <a:ext cx="2598488" cy="1420613"/>
              <a:chOff x="673100" y="4723012"/>
              <a:chExt cx="2598488" cy="1420613"/>
            </a:xfrm>
          </p:grpSpPr>
          <p:sp>
            <p:nvSpPr>
              <p:cNvPr id="17" name="îṣļiḍè"/>
              <p:cNvSpPr/>
              <p:nvPr/>
            </p:nvSpPr>
            <p:spPr bwMode="auto">
              <a:xfrm>
                <a:off x="673100" y="5164817"/>
                <a:ext cx="2598488" cy="9788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zh-CN" sz="1100" dirty="0">
                    <a:cs typeface="+mn-ea"/>
                    <a:sym typeface="+mn-lt"/>
                  </a:rPr>
                  <a:t>Copy paste fonts. Choose the only option to retain text.</a:t>
                </a:r>
                <a:endParaRPr lang="en-US" altLang="zh-CN" sz="1100" dirty="0">
                  <a:cs typeface="+mn-ea"/>
                  <a:sym typeface="+mn-lt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1100" dirty="0">
                    <a:cs typeface="+mn-ea"/>
                    <a:sym typeface="+mn-lt"/>
                  </a:rPr>
                  <a:t>……</a:t>
                </a:r>
                <a:endParaRPr lang="en-US" altLang="zh-CN" sz="1100" dirty="0">
                  <a:cs typeface="+mn-ea"/>
                  <a:sym typeface="+mn-lt"/>
                </a:endParaRPr>
              </a:p>
            </p:txBody>
          </p:sp>
          <p:sp>
            <p:nvSpPr>
              <p:cNvPr id="18" name="îşľïḋe"/>
              <p:cNvSpPr txBox="1"/>
              <p:nvPr/>
            </p:nvSpPr>
            <p:spPr bwMode="auto">
              <a:xfrm>
                <a:off x="673100" y="4723012"/>
                <a:ext cx="2598488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b="1" dirty="0">
                    <a:cs typeface="+mn-ea"/>
                    <a:sym typeface="+mn-lt"/>
                  </a:rPr>
                  <a:t>Text here</a:t>
                </a:r>
                <a:endParaRPr lang="en-US" altLang="zh-CN" b="1" dirty="0">
                  <a:cs typeface="+mn-ea"/>
                  <a:sym typeface="+mn-lt"/>
                </a:endParaRPr>
              </a:p>
            </p:txBody>
          </p:sp>
        </p:grpSp>
        <p:sp>
          <p:nvSpPr>
            <p:cNvPr id="28" name="文本框 27"/>
            <p:cNvSpPr txBox="1"/>
            <p:nvPr/>
          </p:nvSpPr>
          <p:spPr>
            <a:xfrm>
              <a:off x="4446687" y="3453227"/>
              <a:ext cx="4191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152028" y="2095249"/>
            <a:ext cx="2598488" cy="3639653"/>
            <a:chOff x="6152028" y="2095249"/>
            <a:chExt cx="2598488" cy="3639653"/>
          </a:xfrm>
        </p:grpSpPr>
        <p:sp>
          <p:nvSpPr>
            <p:cNvPr id="9" name="íṡľïdê"/>
            <p:cNvSpPr/>
            <p:nvPr/>
          </p:nvSpPr>
          <p:spPr>
            <a:xfrm>
              <a:off x="7057661" y="2095249"/>
              <a:ext cx="648000" cy="1894582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7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numCol="1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defRPr sz="3200"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0" name="iśḻîḑê"/>
            <p:cNvSpPr/>
            <p:nvPr/>
          </p:nvSpPr>
          <p:spPr>
            <a:xfrm>
              <a:off x="7057661" y="3362221"/>
              <a:ext cx="643679" cy="643679"/>
            </a:xfrm>
            <a:prstGeom prst="ellipse">
              <a:avLst/>
            </a:prstGeom>
            <a:solidFill>
              <a:srgbClr val="0A87D0"/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numCol="1" anchor="ctr">
              <a:normAutofit fontScale="85000" lnSpcReduction="200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defRPr sz="3200"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grpSp>
          <p:nvGrpSpPr>
            <p:cNvPr id="19" name="işľïdê"/>
            <p:cNvGrpSpPr/>
            <p:nvPr/>
          </p:nvGrpSpPr>
          <p:grpSpPr>
            <a:xfrm>
              <a:off x="6152028" y="4314289"/>
              <a:ext cx="2598488" cy="1420613"/>
              <a:chOff x="673100" y="4723012"/>
              <a:chExt cx="2598488" cy="1420613"/>
            </a:xfrm>
          </p:grpSpPr>
          <p:sp>
            <p:nvSpPr>
              <p:cNvPr id="20" name="ís1ídè"/>
              <p:cNvSpPr/>
              <p:nvPr/>
            </p:nvSpPr>
            <p:spPr bwMode="auto">
              <a:xfrm>
                <a:off x="673100" y="5164817"/>
                <a:ext cx="2598488" cy="9788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zh-CN" sz="1100" dirty="0">
                    <a:cs typeface="+mn-ea"/>
                    <a:sym typeface="+mn-lt"/>
                  </a:rPr>
                  <a:t>Copy paste fonts. Choose the only option to retain text.</a:t>
                </a:r>
                <a:endParaRPr lang="en-US" altLang="zh-CN" sz="1100" dirty="0">
                  <a:cs typeface="+mn-ea"/>
                  <a:sym typeface="+mn-lt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1100" dirty="0">
                    <a:cs typeface="+mn-ea"/>
                    <a:sym typeface="+mn-lt"/>
                  </a:rPr>
                  <a:t>……</a:t>
                </a:r>
                <a:endParaRPr lang="en-US" altLang="zh-CN" sz="1100" dirty="0">
                  <a:cs typeface="+mn-ea"/>
                  <a:sym typeface="+mn-lt"/>
                </a:endParaRPr>
              </a:p>
            </p:txBody>
          </p:sp>
          <p:sp>
            <p:nvSpPr>
              <p:cNvPr id="21" name="íŝľîdé"/>
              <p:cNvSpPr txBox="1"/>
              <p:nvPr/>
            </p:nvSpPr>
            <p:spPr bwMode="auto">
              <a:xfrm>
                <a:off x="673100" y="4723012"/>
                <a:ext cx="2598488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b="1" dirty="0">
                    <a:cs typeface="+mn-ea"/>
                    <a:sym typeface="+mn-lt"/>
                  </a:rPr>
                  <a:t>Text here</a:t>
                </a:r>
                <a:endParaRPr lang="en-US" altLang="zh-CN" b="1" dirty="0">
                  <a:cs typeface="+mn-ea"/>
                  <a:sym typeface="+mn-lt"/>
                </a:endParaRPr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7169930" y="3451528"/>
              <a:ext cx="4191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0" name="íṣlïďê"/>
          <p:cNvSpPr/>
          <p:nvPr/>
        </p:nvSpPr>
        <p:spPr bwMode="auto">
          <a:xfrm>
            <a:off x="5376416" y="1775957"/>
            <a:ext cx="1426467" cy="613143"/>
          </a:xfrm>
          <a:custGeom>
            <a:avLst/>
            <a:gdLst/>
            <a:ahLst/>
            <a:cxnLst>
              <a:cxn ang="0">
                <a:pos x="1532" y="272"/>
              </a:cxn>
              <a:cxn ang="0">
                <a:pos x="984" y="0"/>
              </a:cxn>
              <a:cxn ang="0">
                <a:pos x="984" y="162"/>
              </a:cxn>
              <a:cxn ang="0">
                <a:pos x="0" y="658"/>
              </a:cxn>
              <a:cxn ang="0">
                <a:pos x="984" y="388"/>
              </a:cxn>
              <a:cxn ang="0">
                <a:pos x="984" y="385"/>
              </a:cxn>
              <a:cxn ang="0">
                <a:pos x="984" y="533"/>
              </a:cxn>
              <a:cxn ang="0">
                <a:pos x="1532" y="272"/>
              </a:cxn>
            </a:cxnLst>
            <a:rect l="0" t="0" r="r" b="b"/>
            <a:pathLst>
              <a:path w="1532" h="658">
                <a:moveTo>
                  <a:pt x="1532" y="272"/>
                </a:moveTo>
                <a:cubicBezTo>
                  <a:pt x="984" y="0"/>
                  <a:pt x="984" y="0"/>
                  <a:pt x="984" y="0"/>
                </a:cubicBezTo>
                <a:cubicBezTo>
                  <a:pt x="984" y="162"/>
                  <a:pt x="984" y="162"/>
                  <a:pt x="984" y="162"/>
                </a:cubicBezTo>
                <a:cubicBezTo>
                  <a:pt x="914" y="167"/>
                  <a:pt x="243" y="222"/>
                  <a:pt x="0" y="658"/>
                </a:cubicBezTo>
                <a:cubicBezTo>
                  <a:pt x="0" y="658"/>
                  <a:pt x="302" y="350"/>
                  <a:pt x="984" y="388"/>
                </a:cubicBezTo>
                <a:cubicBezTo>
                  <a:pt x="984" y="385"/>
                  <a:pt x="984" y="385"/>
                  <a:pt x="984" y="385"/>
                </a:cubicBezTo>
                <a:cubicBezTo>
                  <a:pt x="984" y="533"/>
                  <a:pt x="984" y="533"/>
                  <a:pt x="984" y="533"/>
                </a:cubicBezTo>
                <a:lnTo>
                  <a:pt x="1532" y="272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  <a:effectLst>
            <a:outerShdw dist="38100" dir="5400000" sx="102000" sy="102000" algn="t" rotWithShape="0">
              <a:schemeClr val="tx1">
                <a:lumMod val="50000"/>
                <a:lumOff val="50000"/>
                <a:alpha val="84000"/>
              </a:schemeClr>
            </a:outerShdw>
          </a:effectLst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31" name="íṣlïďê"/>
          <p:cNvSpPr/>
          <p:nvPr/>
        </p:nvSpPr>
        <p:spPr bwMode="auto">
          <a:xfrm>
            <a:off x="8162037" y="1456666"/>
            <a:ext cx="1426467" cy="613143"/>
          </a:xfrm>
          <a:custGeom>
            <a:avLst/>
            <a:gdLst/>
            <a:ahLst/>
            <a:cxnLst>
              <a:cxn ang="0">
                <a:pos x="1532" y="272"/>
              </a:cxn>
              <a:cxn ang="0">
                <a:pos x="984" y="0"/>
              </a:cxn>
              <a:cxn ang="0">
                <a:pos x="984" y="162"/>
              </a:cxn>
              <a:cxn ang="0">
                <a:pos x="0" y="658"/>
              </a:cxn>
              <a:cxn ang="0">
                <a:pos x="984" y="388"/>
              </a:cxn>
              <a:cxn ang="0">
                <a:pos x="984" y="385"/>
              </a:cxn>
              <a:cxn ang="0">
                <a:pos x="984" y="533"/>
              </a:cxn>
              <a:cxn ang="0">
                <a:pos x="1532" y="272"/>
              </a:cxn>
            </a:cxnLst>
            <a:rect l="0" t="0" r="r" b="b"/>
            <a:pathLst>
              <a:path w="1532" h="658">
                <a:moveTo>
                  <a:pt x="1532" y="272"/>
                </a:moveTo>
                <a:cubicBezTo>
                  <a:pt x="984" y="0"/>
                  <a:pt x="984" y="0"/>
                  <a:pt x="984" y="0"/>
                </a:cubicBezTo>
                <a:cubicBezTo>
                  <a:pt x="984" y="162"/>
                  <a:pt x="984" y="162"/>
                  <a:pt x="984" y="162"/>
                </a:cubicBezTo>
                <a:cubicBezTo>
                  <a:pt x="914" y="167"/>
                  <a:pt x="243" y="222"/>
                  <a:pt x="0" y="658"/>
                </a:cubicBezTo>
                <a:cubicBezTo>
                  <a:pt x="0" y="658"/>
                  <a:pt x="302" y="350"/>
                  <a:pt x="984" y="388"/>
                </a:cubicBezTo>
                <a:cubicBezTo>
                  <a:pt x="984" y="385"/>
                  <a:pt x="984" y="385"/>
                  <a:pt x="984" y="385"/>
                </a:cubicBezTo>
                <a:cubicBezTo>
                  <a:pt x="984" y="533"/>
                  <a:pt x="984" y="533"/>
                  <a:pt x="984" y="533"/>
                </a:cubicBezTo>
                <a:lnTo>
                  <a:pt x="1532" y="272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  <a:effectLst>
            <a:outerShdw dist="38100" dir="5400000" sx="102000" sy="102000" algn="t" rotWithShape="0">
              <a:schemeClr val="tx1">
                <a:lumMod val="50000"/>
                <a:lumOff val="50000"/>
                <a:alpha val="84000"/>
              </a:schemeClr>
            </a:outerShdw>
          </a:effectLst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7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7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7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7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74" grpId="0"/>
      <p:bldP spid="25" grpId="0" animBg="1"/>
      <p:bldP spid="30" grpId="0" animBg="1"/>
      <p:bldP spid="3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130937" y="2680479"/>
            <a:ext cx="121860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600" dirty="0">
                <a:solidFill>
                  <a:srgbClr val="46A4DB"/>
                </a:solidFill>
                <a:cs typeface="+mn-ea"/>
                <a:sym typeface="+mn-lt"/>
              </a:rPr>
              <a:t>P</a:t>
            </a:r>
            <a:r>
              <a:rPr lang="en-US" altLang="zh-CN" sz="4000" dirty="0">
                <a:solidFill>
                  <a:srgbClr val="46A4DB"/>
                </a:solidFill>
                <a:cs typeface="+mn-ea"/>
                <a:sym typeface="+mn-lt"/>
              </a:rPr>
              <a:t>art</a:t>
            </a:r>
            <a:endParaRPr lang="zh-CN" altLang="en-US" sz="6600" dirty="0">
              <a:solidFill>
                <a:srgbClr val="46A4DB"/>
              </a:solidFill>
              <a:cs typeface="+mn-ea"/>
              <a:sym typeface="+mn-lt"/>
            </a:endParaRPr>
          </a:p>
        </p:txBody>
      </p:sp>
      <p:sp>
        <p:nvSpPr>
          <p:cNvPr id="16" name="TextBox 18"/>
          <p:cNvSpPr txBox="1"/>
          <p:nvPr/>
        </p:nvSpPr>
        <p:spPr>
          <a:xfrm>
            <a:off x="4295248" y="2319940"/>
            <a:ext cx="8369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>
                <a:solidFill>
                  <a:srgbClr val="46A4DB"/>
                </a:solidFill>
                <a:cs typeface="+mn-ea"/>
                <a:sym typeface="+mn-lt"/>
              </a:rPr>
              <a:t>5</a:t>
            </a:r>
            <a:endParaRPr lang="zh-CN" altLang="en-US" sz="4000" dirty="0">
              <a:solidFill>
                <a:srgbClr val="46A4DB"/>
              </a:solidFill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339819" y="2981254"/>
            <a:ext cx="2804182" cy="406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sz="2800" b="1">
                <a:cs typeface="+mn-ea"/>
                <a:sym typeface="+mn-lt"/>
              </a:rPr>
              <a:t>研究总结</a:t>
            </a:r>
            <a:endParaRPr lang="zh-CN" altLang="en-US" sz="2800" b="1" dirty="0"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738326" y="2043403"/>
            <a:ext cx="0" cy="2995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6647728" y="3540966"/>
            <a:ext cx="2636232" cy="944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cs typeface="+mn-ea"/>
                <a:sym typeface="+mn-lt"/>
              </a:rPr>
              <a:t>输入内容</a:t>
            </a:r>
            <a:endParaRPr lang="en-US" altLang="zh-CN" sz="1400" dirty="0">
              <a:cs typeface="+mn-ea"/>
              <a:sym typeface="+mn-lt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cs typeface="+mn-ea"/>
                <a:sym typeface="+mn-lt"/>
              </a:rPr>
              <a:t>输入内容</a:t>
            </a:r>
            <a:endParaRPr lang="en-US" altLang="zh-CN" sz="1400" dirty="0">
              <a:cs typeface="+mn-ea"/>
              <a:sym typeface="+mn-lt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cs typeface="+mn-ea"/>
                <a:sym typeface="+mn-lt"/>
              </a:rPr>
              <a:t>输入内容</a:t>
            </a:r>
            <a:endParaRPr lang="zh-CN" altLang="en-US" sz="14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20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ṣļïḓê"/>
          <p:cNvSpPr/>
          <p:nvPr/>
        </p:nvSpPr>
        <p:spPr>
          <a:xfrm>
            <a:off x="660400" y="1722226"/>
            <a:ext cx="2705100" cy="3305175"/>
          </a:xfrm>
          <a:prstGeom prst="rect">
            <a:avLst/>
          </a:prstGeom>
          <a:noFill/>
          <a:ln w="38100" cap="rnd">
            <a:solidFill>
              <a:schemeClr val="bg1">
                <a:lumMod val="9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914400"/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iśḷïḋè"/>
          <p:cNvSpPr txBox="1"/>
          <p:nvPr/>
        </p:nvSpPr>
        <p:spPr>
          <a:xfrm>
            <a:off x="2041524" y="2645546"/>
            <a:ext cx="2367910" cy="1683962"/>
          </a:xfrm>
          <a:prstGeom prst="rect">
            <a:avLst/>
          </a:prstGeom>
          <a:solidFill>
            <a:srgbClr val="0A87D0"/>
          </a:solidFill>
          <a:ln>
            <a:noFill/>
          </a:ln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buSzPct val="25000"/>
            </a:pPr>
            <a:r>
              <a:rPr lang="zh-CN" altLang="en-US" sz="3200" b="1" dirty="0">
                <a:solidFill>
                  <a:schemeClr val="bg1"/>
                </a:solidFill>
                <a:cs typeface="+mn-ea"/>
                <a:sym typeface="+mn-lt"/>
              </a:rPr>
              <a:t>   目  录</a:t>
            </a:r>
            <a:endParaRPr lang="en-US" altLang="zh-CN" sz="3200" b="1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buSzPct val="25000"/>
            </a:pPr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   Content</a:t>
            </a:r>
            <a:endParaRPr lang="en-US" altLang="zh-CN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6043719" y="1819856"/>
            <a:ext cx="0" cy="352800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ïṧľiďe"/>
          <p:cNvGrpSpPr/>
          <p:nvPr/>
        </p:nvGrpSpPr>
        <p:grpSpPr>
          <a:xfrm>
            <a:off x="6769783" y="1391748"/>
            <a:ext cx="1915746" cy="709009"/>
            <a:chOff x="8666529" y="1990724"/>
            <a:chExt cx="1915746" cy="709009"/>
          </a:xfrm>
        </p:grpSpPr>
        <p:sp>
          <p:nvSpPr>
            <p:cNvPr id="9" name="iśḷîḋè"/>
            <p:cNvSpPr/>
            <p:nvPr/>
          </p:nvSpPr>
          <p:spPr bwMode="auto">
            <a:xfrm>
              <a:off x="8666529" y="2356759"/>
              <a:ext cx="1915745" cy="342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 dirty="0">
                  <a:cs typeface="+mn-ea"/>
                  <a:sym typeface="+mn-lt"/>
                </a:rPr>
                <a:t>Supporting text here……</a:t>
              </a:r>
              <a:endParaRPr lang="en-US" altLang="zh-CN" sz="1100" dirty="0">
                <a:cs typeface="+mn-ea"/>
                <a:sym typeface="+mn-lt"/>
              </a:endParaRPr>
            </a:p>
          </p:txBody>
        </p:sp>
        <p:sp>
          <p:nvSpPr>
            <p:cNvPr id="10" name="îṡľiḓe"/>
            <p:cNvSpPr txBox="1"/>
            <p:nvPr/>
          </p:nvSpPr>
          <p:spPr bwMode="auto">
            <a:xfrm>
              <a:off x="8666529" y="1990724"/>
              <a:ext cx="1915746" cy="366033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400" b="1" dirty="0">
                  <a:cs typeface="+mn-ea"/>
                  <a:sym typeface="+mn-lt"/>
                </a:rPr>
                <a:t>绪论</a:t>
              </a:r>
              <a:endParaRPr lang="en-US" altLang="zh-CN" sz="1400" b="1" dirty="0">
                <a:cs typeface="+mn-ea"/>
                <a:sym typeface="+mn-lt"/>
              </a:endParaRPr>
            </a:p>
          </p:txBody>
        </p:sp>
      </p:grpSp>
      <p:sp>
        <p:nvSpPr>
          <p:cNvPr id="8" name="ïšļíďê"/>
          <p:cNvSpPr/>
          <p:nvPr/>
        </p:nvSpPr>
        <p:spPr>
          <a:xfrm>
            <a:off x="5972281" y="1674814"/>
            <a:ext cx="142876" cy="142876"/>
          </a:xfrm>
          <a:prstGeom prst="ellipse">
            <a:avLst/>
          </a:prstGeom>
          <a:solidFill>
            <a:schemeClr val="accent1"/>
          </a:solidFill>
          <a:ln w="12700" cap="rnd">
            <a:solidFill>
              <a:schemeClr val="bg1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lstStyle/>
          <a:p>
            <a:pPr algn="ctr" defTabSz="914400"/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2" name="işľïḍe"/>
          <p:cNvGrpSpPr/>
          <p:nvPr/>
        </p:nvGrpSpPr>
        <p:grpSpPr>
          <a:xfrm>
            <a:off x="6769783" y="2290839"/>
            <a:ext cx="1915746" cy="709009"/>
            <a:chOff x="8666529" y="1990724"/>
            <a:chExt cx="1915746" cy="709009"/>
          </a:xfrm>
        </p:grpSpPr>
        <p:sp>
          <p:nvSpPr>
            <p:cNvPr id="14" name="îşḻîḋê"/>
            <p:cNvSpPr/>
            <p:nvPr/>
          </p:nvSpPr>
          <p:spPr bwMode="auto">
            <a:xfrm>
              <a:off x="8666529" y="2356759"/>
              <a:ext cx="1915745" cy="342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 dirty="0">
                  <a:cs typeface="+mn-ea"/>
                  <a:sym typeface="+mn-lt"/>
                </a:rPr>
                <a:t>Supporting text here……</a:t>
              </a:r>
              <a:endParaRPr lang="en-US" altLang="zh-CN" sz="1100" dirty="0">
                <a:cs typeface="+mn-ea"/>
                <a:sym typeface="+mn-lt"/>
              </a:endParaRPr>
            </a:p>
          </p:txBody>
        </p:sp>
        <p:sp>
          <p:nvSpPr>
            <p:cNvPr id="15" name="íṩḷïḓé"/>
            <p:cNvSpPr txBox="1"/>
            <p:nvPr/>
          </p:nvSpPr>
          <p:spPr bwMode="auto">
            <a:xfrm>
              <a:off x="8666529" y="1990724"/>
              <a:ext cx="1915746" cy="366033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400" b="1" dirty="0">
                  <a:cs typeface="+mn-ea"/>
                  <a:sym typeface="+mn-lt"/>
                </a:rPr>
                <a:t>研究方法与思路</a:t>
              </a:r>
              <a:endParaRPr lang="en-US" altLang="zh-CN" sz="1400" b="1" dirty="0">
                <a:cs typeface="+mn-ea"/>
                <a:sym typeface="+mn-lt"/>
              </a:endParaRPr>
            </a:p>
          </p:txBody>
        </p:sp>
      </p:grpSp>
      <p:sp>
        <p:nvSpPr>
          <p:cNvPr id="13" name="îṧlïḑè"/>
          <p:cNvSpPr/>
          <p:nvPr/>
        </p:nvSpPr>
        <p:spPr>
          <a:xfrm>
            <a:off x="5972281" y="2573905"/>
            <a:ext cx="142876" cy="142876"/>
          </a:xfrm>
          <a:prstGeom prst="ellipse">
            <a:avLst/>
          </a:prstGeom>
          <a:solidFill>
            <a:srgbClr val="639ECE"/>
          </a:solidFill>
          <a:ln w="12700" cap="rnd">
            <a:solidFill>
              <a:schemeClr val="bg1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lstStyle/>
          <a:p>
            <a:pPr algn="ctr" defTabSz="914400"/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7" name="íṥḷîďe"/>
          <p:cNvGrpSpPr/>
          <p:nvPr/>
        </p:nvGrpSpPr>
        <p:grpSpPr>
          <a:xfrm>
            <a:off x="6769783" y="3189930"/>
            <a:ext cx="1915746" cy="709009"/>
            <a:chOff x="8666529" y="1990724"/>
            <a:chExt cx="1915746" cy="709009"/>
          </a:xfrm>
        </p:grpSpPr>
        <p:sp>
          <p:nvSpPr>
            <p:cNvPr id="19" name="íšľîďé"/>
            <p:cNvSpPr/>
            <p:nvPr/>
          </p:nvSpPr>
          <p:spPr bwMode="auto">
            <a:xfrm>
              <a:off x="8666529" y="2356759"/>
              <a:ext cx="1915745" cy="342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 dirty="0">
                  <a:cs typeface="+mn-ea"/>
                  <a:sym typeface="+mn-lt"/>
                </a:rPr>
                <a:t>Supporting text here……</a:t>
              </a:r>
              <a:endParaRPr lang="en-US" altLang="zh-CN" sz="1100" dirty="0">
                <a:cs typeface="+mn-ea"/>
                <a:sym typeface="+mn-lt"/>
              </a:endParaRPr>
            </a:p>
          </p:txBody>
        </p:sp>
        <p:sp>
          <p:nvSpPr>
            <p:cNvPr id="20" name="îṧḷídê"/>
            <p:cNvSpPr txBox="1"/>
            <p:nvPr/>
          </p:nvSpPr>
          <p:spPr bwMode="auto">
            <a:xfrm>
              <a:off x="8666529" y="1990724"/>
              <a:ext cx="1915746" cy="366033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400" b="1" dirty="0">
                  <a:cs typeface="+mn-ea"/>
                  <a:sym typeface="+mn-lt"/>
                </a:rPr>
                <a:t>关键技术与难点</a:t>
              </a:r>
              <a:endParaRPr lang="en-US" altLang="zh-CN" sz="1400" b="1" dirty="0">
                <a:cs typeface="+mn-ea"/>
                <a:sym typeface="+mn-lt"/>
              </a:endParaRPr>
            </a:p>
          </p:txBody>
        </p:sp>
      </p:grpSp>
      <p:sp>
        <p:nvSpPr>
          <p:cNvPr id="18" name="íŝľiḋè"/>
          <p:cNvSpPr/>
          <p:nvPr/>
        </p:nvSpPr>
        <p:spPr>
          <a:xfrm>
            <a:off x="5972281" y="3472996"/>
            <a:ext cx="142876" cy="142876"/>
          </a:xfrm>
          <a:prstGeom prst="ellipse">
            <a:avLst/>
          </a:prstGeom>
          <a:solidFill>
            <a:schemeClr val="accent1"/>
          </a:solidFill>
          <a:ln w="12700" cap="rnd">
            <a:solidFill>
              <a:schemeClr val="bg1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lstStyle/>
          <a:p>
            <a:pPr algn="ctr" defTabSz="914400"/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2" name="íṥḷîďe"/>
          <p:cNvGrpSpPr/>
          <p:nvPr/>
        </p:nvGrpSpPr>
        <p:grpSpPr>
          <a:xfrm>
            <a:off x="6769783" y="4089021"/>
            <a:ext cx="1915746" cy="709009"/>
            <a:chOff x="8666529" y="1990724"/>
            <a:chExt cx="1915746" cy="709009"/>
          </a:xfrm>
        </p:grpSpPr>
        <p:sp>
          <p:nvSpPr>
            <p:cNvPr id="24" name="íšľîďé"/>
            <p:cNvSpPr/>
            <p:nvPr/>
          </p:nvSpPr>
          <p:spPr bwMode="auto">
            <a:xfrm>
              <a:off x="8666529" y="2356759"/>
              <a:ext cx="1915745" cy="342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 dirty="0">
                  <a:cs typeface="+mn-ea"/>
                  <a:sym typeface="+mn-lt"/>
                </a:rPr>
                <a:t>Supporting text here……</a:t>
              </a:r>
              <a:endParaRPr lang="en-US" altLang="zh-CN" sz="1100" dirty="0">
                <a:cs typeface="+mn-ea"/>
                <a:sym typeface="+mn-lt"/>
              </a:endParaRPr>
            </a:p>
          </p:txBody>
        </p:sp>
        <p:sp>
          <p:nvSpPr>
            <p:cNvPr id="25" name="îṧḷídê"/>
            <p:cNvSpPr txBox="1"/>
            <p:nvPr/>
          </p:nvSpPr>
          <p:spPr bwMode="auto">
            <a:xfrm>
              <a:off x="8666529" y="1990724"/>
              <a:ext cx="1915746" cy="366033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400" b="1" dirty="0">
                  <a:cs typeface="+mn-ea"/>
                  <a:sym typeface="+mn-lt"/>
                </a:rPr>
                <a:t>研究成果与应用</a:t>
              </a:r>
              <a:endParaRPr lang="en-US" altLang="zh-CN" sz="1400" b="1" dirty="0">
                <a:cs typeface="+mn-ea"/>
                <a:sym typeface="+mn-lt"/>
              </a:endParaRPr>
            </a:p>
          </p:txBody>
        </p:sp>
      </p:grpSp>
      <p:sp>
        <p:nvSpPr>
          <p:cNvPr id="23" name="íŝľiḋè"/>
          <p:cNvSpPr/>
          <p:nvPr/>
        </p:nvSpPr>
        <p:spPr>
          <a:xfrm>
            <a:off x="5972281" y="4372087"/>
            <a:ext cx="142876" cy="142876"/>
          </a:xfrm>
          <a:prstGeom prst="ellipse">
            <a:avLst/>
          </a:prstGeom>
          <a:solidFill>
            <a:srgbClr val="639ECE"/>
          </a:solidFill>
          <a:ln w="12700" cap="rnd">
            <a:solidFill>
              <a:schemeClr val="bg1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lstStyle/>
          <a:p>
            <a:pPr algn="ctr" defTabSz="914400"/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7" name="íṥḷîďe"/>
          <p:cNvGrpSpPr/>
          <p:nvPr/>
        </p:nvGrpSpPr>
        <p:grpSpPr>
          <a:xfrm>
            <a:off x="6769783" y="4988112"/>
            <a:ext cx="1915746" cy="709009"/>
            <a:chOff x="8666529" y="1990724"/>
            <a:chExt cx="1915746" cy="709009"/>
          </a:xfrm>
        </p:grpSpPr>
        <p:sp>
          <p:nvSpPr>
            <p:cNvPr id="29" name="íšľîďé"/>
            <p:cNvSpPr/>
            <p:nvPr/>
          </p:nvSpPr>
          <p:spPr bwMode="auto">
            <a:xfrm>
              <a:off x="8666529" y="2356759"/>
              <a:ext cx="1915745" cy="342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 dirty="0">
                  <a:cs typeface="+mn-ea"/>
                  <a:sym typeface="+mn-lt"/>
                </a:rPr>
                <a:t>Supporting text here……</a:t>
              </a:r>
              <a:endParaRPr lang="en-US" altLang="zh-CN" sz="1100" dirty="0">
                <a:cs typeface="+mn-ea"/>
                <a:sym typeface="+mn-lt"/>
              </a:endParaRPr>
            </a:p>
          </p:txBody>
        </p:sp>
        <p:sp>
          <p:nvSpPr>
            <p:cNvPr id="30" name="îṧḷídê"/>
            <p:cNvSpPr txBox="1"/>
            <p:nvPr/>
          </p:nvSpPr>
          <p:spPr bwMode="auto">
            <a:xfrm>
              <a:off x="8666529" y="1990724"/>
              <a:ext cx="1915746" cy="366033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400" b="1" dirty="0">
                  <a:cs typeface="+mn-ea"/>
                  <a:sym typeface="+mn-lt"/>
                </a:rPr>
                <a:t>研究总结</a:t>
              </a:r>
              <a:endParaRPr lang="en-US" altLang="zh-CN" sz="1400" b="1" dirty="0">
                <a:cs typeface="+mn-ea"/>
                <a:sym typeface="+mn-lt"/>
              </a:endParaRPr>
            </a:p>
          </p:txBody>
        </p:sp>
      </p:grpSp>
      <p:sp>
        <p:nvSpPr>
          <p:cNvPr id="28" name="íŝľiḋè"/>
          <p:cNvSpPr/>
          <p:nvPr/>
        </p:nvSpPr>
        <p:spPr>
          <a:xfrm>
            <a:off x="5972281" y="5271178"/>
            <a:ext cx="142876" cy="142876"/>
          </a:xfrm>
          <a:prstGeom prst="ellipse">
            <a:avLst/>
          </a:prstGeom>
          <a:solidFill>
            <a:schemeClr val="accent1"/>
          </a:solidFill>
          <a:ln w="12700" cap="rnd">
            <a:solidFill>
              <a:schemeClr val="bg1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lstStyle/>
          <a:p>
            <a:pPr algn="ctr" defTabSz="914400"/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3" grpId="0" animBg="1"/>
      <p:bldP spid="18" grpId="0" animBg="1"/>
      <p:bldP spid="23" grpId="0" animBg="1"/>
      <p:bldP spid="2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/>
          <p:cNvSpPr txBox="1"/>
          <p:nvPr/>
        </p:nvSpPr>
        <p:spPr>
          <a:xfrm>
            <a:off x="4855161" y="287597"/>
            <a:ext cx="2468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cs typeface="+mn-ea"/>
                <a:sym typeface="+mn-lt"/>
              </a:rPr>
              <a:t>下一步研究方向</a:t>
            </a:r>
            <a:endParaRPr lang="zh-CN" altLang="en-US" sz="2400" dirty="0">
              <a:cs typeface="+mn-ea"/>
              <a:sym typeface="+mn-lt"/>
            </a:endParaRPr>
          </a:p>
        </p:txBody>
      </p:sp>
      <p:cxnSp>
        <p:nvCxnSpPr>
          <p:cNvPr id="73" name="直接连接符 72"/>
          <p:cNvCxnSpPr/>
          <p:nvPr/>
        </p:nvCxnSpPr>
        <p:spPr>
          <a:xfrm>
            <a:off x="5707266" y="783550"/>
            <a:ext cx="773061" cy="0"/>
          </a:xfrm>
          <a:prstGeom prst="line">
            <a:avLst/>
          </a:prstGeom>
          <a:ln w="28575">
            <a:solidFill>
              <a:srgbClr val="46A4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5146090" y="784588"/>
            <a:ext cx="18871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Next research direction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íŝľîdê"/>
          <p:cNvSpPr txBox="1"/>
          <p:nvPr/>
        </p:nvSpPr>
        <p:spPr>
          <a:xfrm>
            <a:off x="1123973" y="3444446"/>
            <a:ext cx="2809957" cy="104203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rmAutofit/>
          </a:bodyPr>
          <a:lstStyle/>
          <a:p>
            <a:pPr>
              <a:lnSpc>
                <a:spcPct val="150000"/>
              </a:lnSpc>
              <a:buSzPct val="25000"/>
            </a:pPr>
            <a:r>
              <a:rPr lang="en-US" sz="1200" dirty="0">
                <a:cs typeface="+mn-ea"/>
                <a:sym typeface="+mn-lt"/>
              </a:rPr>
              <a:t>Theme color makes PPT </a:t>
            </a:r>
            <a:r>
              <a:rPr lang="en-US" sz="1200" dirty="0" err="1">
                <a:cs typeface="+mn-ea"/>
                <a:sym typeface="+mn-lt"/>
              </a:rPr>
              <a:t>mconvenient</a:t>
            </a:r>
            <a:r>
              <a:rPr lang="en-US" sz="1200" dirty="0">
                <a:cs typeface="+mn-ea"/>
                <a:sym typeface="+mn-lt"/>
              </a:rPr>
              <a:t> to change. Adjust the spacing to adapt to Chinese</a:t>
            </a:r>
            <a:endParaRPr lang="en-US" sz="1200" dirty="0">
              <a:cs typeface="+mn-ea"/>
              <a:sym typeface="+mn-lt"/>
            </a:endParaRPr>
          </a:p>
        </p:txBody>
      </p:sp>
      <p:sp>
        <p:nvSpPr>
          <p:cNvPr id="6" name="ïS1ïḓé"/>
          <p:cNvSpPr/>
          <p:nvPr/>
        </p:nvSpPr>
        <p:spPr>
          <a:xfrm>
            <a:off x="1123973" y="2893032"/>
            <a:ext cx="1761628" cy="46348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lnSpcReduction="10000"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cs typeface="+mn-ea"/>
                <a:sym typeface="+mn-lt"/>
              </a:rPr>
              <a:t>Text here ›</a:t>
            </a:r>
            <a:endParaRPr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î$1íḍé"/>
          <p:cNvSpPr/>
          <p:nvPr/>
        </p:nvSpPr>
        <p:spPr>
          <a:xfrm>
            <a:off x="4190466" y="3512176"/>
            <a:ext cx="255996" cy="307776"/>
          </a:xfrm>
          <a:prstGeom prst="chevron">
            <a:avLst/>
          </a:prstGeom>
          <a:solidFill>
            <a:schemeClr val="tx1">
              <a:lumMod val="50000"/>
              <a:lumOff val="50000"/>
            </a:schemeClr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85000" lnSpcReduction="20000"/>
          </a:bodyPr>
          <a:lstStyle/>
          <a:p>
            <a:pPr algn="ctr" defTabSz="914400"/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î$1íḍé"/>
          <p:cNvSpPr/>
          <p:nvPr/>
        </p:nvSpPr>
        <p:spPr>
          <a:xfrm>
            <a:off x="6958173" y="2421555"/>
            <a:ext cx="255996" cy="307776"/>
          </a:xfrm>
          <a:prstGeom prst="chevron">
            <a:avLst/>
          </a:prstGeom>
          <a:solidFill>
            <a:schemeClr val="tx1">
              <a:lumMod val="50000"/>
              <a:lumOff val="50000"/>
            </a:schemeClr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85000" lnSpcReduction="20000"/>
          </a:bodyPr>
          <a:lstStyle/>
          <a:p>
            <a:pPr algn="ctr" defTabSz="914400"/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5" name="î$1íḍé"/>
          <p:cNvSpPr/>
          <p:nvPr/>
        </p:nvSpPr>
        <p:spPr>
          <a:xfrm>
            <a:off x="6958173" y="4602796"/>
            <a:ext cx="255996" cy="307776"/>
          </a:xfrm>
          <a:prstGeom prst="chevron">
            <a:avLst/>
          </a:prstGeom>
          <a:solidFill>
            <a:schemeClr val="tx1">
              <a:lumMod val="50000"/>
              <a:lumOff val="50000"/>
            </a:schemeClr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85000" lnSpcReduction="20000"/>
          </a:bodyPr>
          <a:lstStyle/>
          <a:p>
            <a:pPr algn="ctr" defTabSz="914400"/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6" name="îṣḷîḍè"/>
          <p:cNvGrpSpPr/>
          <p:nvPr/>
        </p:nvGrpSpPr>
        <p:grpSpPr>
          <a:xfrm>
            <a:off x="4842928" y="2322689"/>
            <a:ext cx="505508" cy="505508"/>
            <a:chOff x="3468286" y="2660314"/>
            <a:chExt cx="505508" cy="505508"/>
          </a:xfrm>
        </p:grpSpPr>
        <p:sp>
          <p:nvSpPr>
            <p:cNvPr id="17" name="ïṧḷiḑè"/>
            <p:cNvSpPr/>
            <p:nvPr/>
          </p:nvSpPr>
          <p:spPr bwMode="auto">
            <a:xfrm>
              <a:off x="3468286" y="2660314"/>
              <a:ext cx="505508" cy="505508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92500" lnSpcReduction="10000"/>
            </a:bodyPr>
            <a:lstStyle/>
            <a:p>
              <a:pPr algn="ctr" defTabSz="914400"/>
              <a:endParaRPr lang="id-ID" sz="2000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" name="ïSḻiḓè"/>
            <p:cNvSpPr/>
            <p:nvPr/>
          </p:nvSpPr>
          <p:spPr bwMode="auto">
            <a:xfrm>
              <a:off x="3584544" y="2800924"/>
              <a:ext cx="272992" cy="224288"/>
            </a:xfrm>
            <a:custGeom>
              <a:avLst/>
              <a:gdLst>
                <a:gd name="connsiteX0" fmla="*/ 222151 w 545926"/>
                <a:gd name="connsiteY0" fmla="*/ 368293 h 448527"/>
                <a:gd name="connsiteX1" fmla="*/ 322563 w 545926"/>
                <a:gd name="connsiteY1" fmla="*/ 368293 h 448527"/>
                <a:gd name="connsiteX2" fmla="*/ 341211 w 545926"/>
                <a:gd name="connsiteY2" fmla="*/ 398409 h 448527"/>
                <a:gd name="connsiteX3" fmla="*/ 203503 w 545926"/>
                <a:gd name="connsiteY3" fmla="*/ 398409 h 448527"/>
                <a:gd name="connsiteX4" fmla="*/ 120198 w 545926"/>
                <a:gd name="connsiteY4" fmla="*/ 305227 h 448527"/>
                <a:gd name="connsiteX5" fmla="*/ 80012 w 545926"/>
                <a:gd name="connsiteY5" fmla="*/ 328155 h 448527"/>
                <a:gd name="connsiteX6" fmla="*/ 39827 w 545926"/>
                <a:gd name="connsiteY6" fmla="*/ 404104 h 448527"/>
                <a:gd name="connsiteX7" fmla="*/ 38391 w 545926"/>
                <a:gd name="connsiteY7" fmla="*/ 409836 h 448527"/>
                <a:gd name="connsiteX8" fmla="*/ 42697 w 545926"/>
                <a:gd name="connsiteY8" fmla="*/ 409836 h 448527"/>
                <a:gd name="connsiteX9" fmla="*/ 501962 w 545926"/>
                <a:gd name="connsiteY9" fmla="*/ 409836 h 448527"/>
                <a:gd name="connsiteX10" fmla="*/ 507703 w 545926"/>
                <a:gd name="connsiteY10" fmla="*/ 409836 h 448527"/>
                <a:gd name="connsiteX11" fmla="*/ 506267 w 545926"/>
                <a:gd name="connsiteY11" fmla="*/ 404104 h 448527"/>
                <a:gd name="connsiteX12" fmla="*/ 464647 w 545926"/>
                <a:gd name="connsiteY12" fmla="*/ 328155 h 448527"/>
                <a:gd name="connsiteX13" fmla="*/ 425896 w 545926"/>
                <a:gd name="connsiteY13" fmla="*/ 305227 h 448527"/>
                <a:gd name="connsiteX14" fmla="*/ 180484 w 545926"/>
                <a:gd name="connsiteY14" fmla="*/ 235119 h 448527"/>
                <a:gd name="connsiteX15" fmla="*/ 177613 w 545926"/>
                <a:gd name="connsiteY15" fmla="*/ 236552 h 448527"/>
                <a:gd name="connsiteX16" fmla="*/ 177613 w 545926"/>
                <a:gd name="connsiteY16" fmla="*/ 246585 h 448527"/>
                <a:gd name="connsiteX17" fmla="*/ 180484 w 545926"/>
                <a:gd name="connsiteY17" fmla="*/ 249452 h 448527"/>
                <a:gd name="connsiteX18" fmla="*/ 418707 w 545926"/>
                <a:gd name="connsiteY18" fmla="*/ 249452 h 448527"/>
                <a:gd name="connsiteX19" fmla="*/ 421577 w 545926"/>
                <a:gd name="connsiteY19" fmla="*/ 246585 h 448527"/>
                <a:gd name="connsiteX20" fmla="*/ 421577 w 545926"/>
                <a:gd name="connsiteY20" fmla="*/ 236552 h 448527"/>
                <a:gd name="connsiteX21" fmla="*/ 418707 w 545926"/>
                <a:gd name="connsiteY21" fmla="*/ 235119 h 448527"/>
                <a:gd name="connsiteX22" fmla="*/ 127386 w 545926"/>
                <a:gd name="connsiteY22" fmla="*/ 235119 h 448527"/>
                <a:gd name="connsiteX23" fmla="*/ 123080 w 545926"/>
                <a:gd name="connsiteY23" fmla="*/ 236552 h 448527"/>
                <a:gd name="connsiteX24" fmla="*/ 123080 w 545926"/>
                <a:gd name="connsiteY24" fmla="*/ 246585 h 448527"/>
                <a:gd name="connsiteX25" fmla="*/ 127386 w 545926"/>
                <a:gd name="connsiteY25" fmla="*/ 249452 h 448527"/>
                <a:gd name="connsiteX26" fmla="*/ 154652 w 545926"/>
                <a:gd name="connsiteY26" fmla="*/ 249452 h 448527"/>
                <a:gd name="connsiteX27" fmla="*/ 157522 w 545926"/>
                <a:gd name="connsiteY27" fmla="*/ 246585 h 448527"/>
                <a:gd name="connsiteX28" fmla="*/ 157522 w 545926"/>
                <a:gd name="connsiteY28" fmla="*/ 236552 h 448527"/>
                <a:gd name="connsiteX29" fmla="*/ 154652 w 545926"/>
                <a:gd name="connsiteY29" fmla="*/ 235119 h 448527"/>
                <a:gd name="connsiteX30" fmla="*/ 110165 w 545926"/>
                <a:gd name="connsiteY30" fmla="*/ 47359 h 448527"/>
                <a:gd name="connsiteX31" fmla="*/ 435928 w 545926"/>
                <a:gd name="connsiteY31" fmla="*/ 47359 h 448527"/>
                <a:gd name="connsiteX32" fmla="*/ 435928 w 545926"/>
                <a:gd name="connsiteY32" fmla="*/ 255185 h 448527"/>
                <a:gd name="connsiteX33" fmla="*/ 110165 w 545926"/>
                <a:gd name="connsiteY33" fmla="*/ 255185 h 448527"/>
                <a:gd name="connsiteX34" fmla="*/ 120198 w 545926"/>
                <a:gd name="connsiteY34" fmla="*/ 37258 h 448527"/>
                <a:gd name="connsiteX35" fmla="*/ 100105 w 545926"/>
                <a:gd name="connsiteY35" fmla="*/ 57320 h 448527"/>
                <a:gd name="connsiteX36" fmla="*/ 100105 w 545926"/>
                <a:gd name="connsiteY36" fmla="*/ 247908 h 448527"/>
                <a:gd name="connsiteX37" fmla="*/ 120198 w 545926"/>
                <a:gd name="connsiteY37" fmla="*/ 266537 h 448527"/>
                <a:gd name="connsiteX38" fmla="*/ 425896 w 545926"/>
                <a:gd name="connsiteY38" fmla="*/ 266537 h 448527"/>
                <a:gd name="connsiteX39" fmla="*/ 444554 w 545926"/>
                <a:gd name="connsiteY39" fmla="*/ 247908 h 448527"/>
                <a:gd name="connsiteX40" fmla="*/ 444554 w 545926"/>
                <a:gd name="connsiteY40" fmla="*/ 57320 h 448527"/>
                <a:gd name="connsiteX41" fmla="*/ 425896 w 545926"/>
                <a:gd name="connsiteY41" fmla="*/ 37258 h 448527"/>
                <a:gd name="connsiteX42" fmla="*/ 120198 w 545926"/>
                <a:gd name="connsiteY42" fmla="*/ 0 h 448527"/>
                <a:gd name="connsiteX43" fmla="*/ 425896 w 545926"/>
                <a:gd name="connsiteY43" fmla="*/ 0 h 448527"/>
                <a:gd name="connsiteX44" fmla="*/ 483304 w 545926"/>
                <a:gd name="connsiteY44" fmla="*/ 57320 h 448527"/>
                <a:gd name="connsiteX45" fmla="*/ 483304 w 545926"/>
                <a:gd name="connsiteY45" fmla="*/ 247908 h 448527"/>
                <a:gd name="connsiteX46" fmla="*/ 471823 w 545926"/>
                <a:gd name="connsiteY46" fmla="*/ 282300 h 448527"/>
                <a:gd name="connsiteX47" fmla="*/ 499091 w 545926"/>
                <a:gd name="connsiteY47" fmla="*/ 310959 h 448527"/>
                <a:gd name="connsiteX48" fmla="*/ 539277 w 545926"/>
                <a:gd name="connsiteY48" fmla="*/ 386908 h 448527"/>
                <a:gd name="connsiteX49" fmla="*/ 540712 w 545926"/>
                <a:gd name="connsiteY49" fmla="*/ 429898 h 448527"/>
                <a:gd name="connsiteX50" fmla="*/ 501962 w 545926"/>
                <a:gd name="connsiteY50" fmla="*/ 448527 h 448527"/>
                <a:gd name="connsiteX51" fmla="*/ 42697 w 545926"/>
                <a:gd name="connsiteY51" fmla="*/ 448527 h 448527"/>
                <a:gd name="connsiteX52" fmla="*/ 5382 w 545926"/>
                <a:gd name="connsiteY52" fmla="*/ 429898 h 448527"/>
                <a:gd name="connsiteX53" fmla="*/ 5382 w 545926"/>
                <a:gd name="connsiteY53" fmla="*/ 386908 h 448527"/>
                <a:gd name="connsiteX54" fmla="*/ 47003 w 545926"/>
                <a:gd name="connsiteY54" fmla="*/ 310959 h 448527"/>
                <a:gd name="connsiteX55" fmla="*/ 74271 w 545926"/>
                <a:gd name="connsiteY55" fmla="*/ 282300 h 448527"/>
                <a:gd name="connsiteX56" fmla="*/ 62790 w 545926"/>
                <a:gd name="connsiteY56" fmla="*/ 247908 h 448527"/>
                <a:gd name="connsiteX57" fmla="*/ 62790 w 545926"/>
                <a:gd name="connsiteY57" fmla="*/ 57320 h 448527"/>
                <a:gd name="connsiteX58" fmla="*/ 120198 w 545926"/>
                <a:gd name="connsiteY58" fmla="*/ 0 h 448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45926" h="448527">
                  <a:moveTo>
                    <a:pt x="222151" y="368293"/>
                  </a:moveTo>
                  <a:lnTo>
                    <a:pt x="322563" y="368293"/>
                  </a:lnTo>
                  <a:lnTo>
                    <a:pt x="341211" y="398409"/>
                  </a:lnTo>
                  <a:lnTo>
                    <a:pt x="203503" y="398409"/>
                  </a:lnTo>
                  <a:close/>
                  <a:moveTo>
                    <a:pt x="120198" y="305227"/>
                  </a:moveTo>
                  <a:cubicBezTo>
                    <a:pt x="105846" y="305227"/>
                    <a:pt x="87188" y="316691"/>
                    <a:pt x="80012" y="328155"/>
                  </a:cubicBezTo>
                  <a:lnTo>
                    <a:pt x="39827" y="404104"/>
                  </a:lnTo>
                  <a:cubicBezTo>
                    <a:pt x="38391" y="406970"/>
                    <a:pt x="38391" y="408403"/>
                    <a:pt x="38391" y="409836"/>
                  </a:cubicBezTo>
                  <a:cubicBezTo>
                    <a:pt x="38391" y="409836"/>
                    <a:pt x="39827" y="409836"/>
                    <a:pt x="42697" y="409836"/>
                  </a:cubicBezTo>
                  <a:lnTo>
                    <a:pt x="501962" y="409836"/>
                  </a:lnTo>
                  <a:cubicBezTo>
                    <a:pt x="504832" y="409836"/>
                    <a:pt x="507703" y="409836"/>
                    <a:pt x="507703" y="409836"/>
                  </a:cubicBezTo>
                  <a:cubicBezTo>
                    <a:pt x="507703" y="408403"/>
                    <a:pt x="507703" y="406970"/>
                    <a:pt x="506267" y="404104"/>
                  </a:cubicBezTo>
                  <a:lnTo>
                    <a:pt x="464647" y="328155"/>
                  </a:lnTo>
                  <a:cubicBezTo>
                    <a:pt x="458906" y="316691"/>
                    <a:pt x="440248" y="305227"/>
                    <a:pt x="425896" y="305227"/>
                  </a:cubicBezTo>
                  <a:close/>
                  <a:moveTo>
                    <a:pt x="180484" y="235119"/>
                  </a:moveTo>
                  <a:cubicBezTo>
                    <a:pt x="179049" y="235119"/>
                    <a:pt x="177613" y="236552"/>
                    <a:pt x="177613" y="236552"/>
                  </a:cubicBezTo>
                  <a:lnTo>
                    <a:pt x="177613" y="246585"/>
                  </a:lnTo>
                  <a:cubicBezTo>
                    <a:pt x="177613" y="248018"/>
                    <a:pt x="179049" y="249452"/>
                    <a:pt x="180484" y="249452"/>
                  </a:cubicBezTo>
                  <a:lnTo>
                    <a:pt x="418707" y="249452"/>
                  </a:lnTo>
                  <a:cubicBezTo>
                    <a:pt x="420142" y="249452"/>
                    <a:pt x="421577" y="248018"/>
                    <a:pt x="421577" y="246585"/>
                  </a:cubicBezTo>
                  <a:lnTo>
                    <a:pt x="421577" y="236552"/>
                  </a:lnTo>
                  <a:cubicBezTo>
                    <a:pt x="421577" y="236552"/>
                    <a:pt x="420142" y="235119"/>
                    <a:pt x="418707" y="235119"/>
                  </a:cubicBezTo>
                  <a:close/>
                  <a:moveTo>
                    <a:pt x="127386" y="235119"/>
                  </a:moveTo>
                  <a:cubicBezTo>
                    <a:pt x="124516" y="235119"/>
                    <a:pt x="123080" y="236552"/>
                    <a:pt x="123080" y="236552"/>
                  </a:cubicBezTo>
                  <a:lnTo>
                    <a:pt x="123080" y="246585"/>
                  </a:lnTo>
                  <a:cubicBezTo>
                    <a:pt x="123080" y="248018"/>
                    <a:pt x="124516" y="249452"/>
                    <a:pt x="127386" y="249452"/>
                  </a:cubicBezTo>
                  <a:lnTo>
                    <a:pt x="154652" y="249452"/>
                  </a:lnTo>
                  <a:cubicBezTo>
                    <a:pt x="156087" y="249452"/>
                    <a:pt x="157522" y="248018"/>
                    <a:pt x="157522" y="246585"/>
                  </a:cubicBezTo>
                  <a:lnTo>
                    <a:pt x="157522" y="236552"/>
                  </a:lnTo>
                  <a:cubicBezTo>
                    <a:pt x="157522" y="236552"/>
                    <a:pt x="156087" y="235119"/>
                    <a:pt x="154652" y="235119"/>
                  </a:cubicBezTo>
                  <a:close/>
                  <a:moveTo>
                    <a:pt x="110165" y="47359"/>
                  </a:moveTo>
                  <a:lnTo>
                    <a:pt x="435928" y="47359"/>
                  </a:lnTo>
                  <a:lnTo>
                    <a:pt x="435928" y="255185"/>
                  </a:lnTo>
                  <a:lnTo>
                    <a:pt x="110165" y="255185"/>
                  </a:lnTo>
                  <a:close/>
                  <a:moveTo>
                    <a:pt x="120198" y="37258"/>
                  </a:moveTo>
                  <a:cubicBezTo>
                    <a:pt x="108716" y="37258"/>
                    <a:pt x="100105" y="45856"/>
                    <a:pt x="100105" y="57320"/>
                  </a:cubicBezTo>
                  <a:lnTo>
                    <a:pt x="100105" y="247908"/>
                  </a:lnTo>
                  <a:cubicBezTo>
                    <a:pt x="100105" y="257939"/>
                    <a:pt x="108716" y="266537"/>
                    <a:pt x="120198" y="266537"/>
                  </a:cubicBezTo>
                  <a:lnTo>
                    <a:pt x="425896" y="266537"/>
                  </a:lnTo>
                  <a:cubicBezTo>
                    <a:pt x="435943" y="266537"/>
                    <a:pt x="444554" y="257939"/>
                    <a:pt x="444554" y="247908"/>
                  </a:cubicBezTo>
                  <a:lnTo>
                    <a:pt x="444554" y="57320"/>
                  </a:lnTo>
                  <a:cubicBezTo>
                    <a:pt x="444554" y="45856"/>
                    <a:pt x="435943" y="37258"/>
                    <a:pt x="425896" y="37258"/>
                  </a:cubicBezTo>
                  <a:close/>
                  <a:moveTo>
                    <a:pt x="120198" y="0"/>
                  </a:moveTo>
                  <a:lnTo>
                    <a:pt x="425896" y="0"/>
                  </a:lnTo>
                  <a:cubicBezTo>
                    <a:pt x="457471" y="0"/>
                    <a:pt x="483304" y="25794"/>
                    <a:pt x="483304" y="57320"/>
                  </a:cubicBezTo>
                  <a:lnTo>
                    <a:pt x="483304" y="247908"/>
                  </a:lnTo>
                  <a:cubicBezTo>
                    <a:pt x="483304" y="260805"/>
                    <a:pt x="478999" y="272269"/>
                    <a:pt x="471823" y="282300"/>
                  </a:cubicBezTo>
                  <a:cubicBezTo>
                    <a:pt x="483304" y="289465"/>
                    <a:pt x="493351" y="299496"/>
                    <a:pt x="499091" y="310959"/>
                  </a:cubicBezTo>
                  <a:lnTo>
                    <a:pt x="539277" y="386908"/>
                  </a:lnTo>
                  <a:cubicBezTo>
                    <a:pt x="547888" y="401238"/>
                    <a:pt x="547888" y="417001"/>
                    <a:pt x="540712" y="429898"/>
                  </a:cubicBezTo>
                  <a:cubicBezTo>
                    <a:pt x="533536" y="441362"/>
                    <a:pt x="519184" y="448527"/>
                    <a:pt x="501962" y="448527"/>
                  </a:cubicBezTo>
                  <a:lnTo>
                    <a:pt x="42697" y="448527"/>
                  </a:lnTo>
                  <a:cubicBezTo>
                    <a:pt x="25475" y="448527"/>
                    <a:pt x="12558" y="441362"/>
                    <a:pt x="5382" y="429898"/>
                  </a:cubicBezTo>
                  <a:cubicBezTo>
                    <a:pt x="-1794" y="417001"/>
                    <a:pt x="-1794" y="401238"/>
                    <a:pt x="5382" y="386908"/>
                  </a:cubicBezTo>
                  <a:lnTo>
                    <a:pt x="47003" y="310959"/>
                  </a:lnTo>
                  <a:cubicBezTo>
                    <a:pt x="52743" y="299496"/>
                    <a:pt x="62790" y="289465"/>
                    <a:pt x="74271" y="282300"/>
                  </a:cubicBezTo>
                  <a:cubicBezTo>
                    <a:pt x="67095" y="272269"/>
                    <a:pt x="62790" y="260805"/>
                    <a:pt x="62790" y="247908"/>
                  </a:cubicBezTo>
                  <a:lnTo>
                    <a:pt x="62790" y="57320"/>
                  </a:lnTo>
                  <a:cubicBezTo>
                    <a:pt x="62790" y="25794"/>
                    <a:pt x="88623" y="0"/>
                    <a:pt x="120198" y="0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4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400"/>
              <a:endParaRPr lang="id-ID" sz="2000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1" name="íṩ1iḍe"/>
          <p:cNvGrpSpPr/>
          <p:nvPr/>
        </p:nvGrpSpPr>
        <p:grpSpPr>
          <a:xfrm>
            <a:off x="4842928" y="4503931"/>
            <a:ext cx="505508" cy="505508"/>
            <a:chOff x="3468286" y="2660314"/>
            <a:chExt cx="505508" cy="505508"/>
          </a:xfrm>
        </p:grpSpPr>
        <p:sp>
          <p:nvSpPr>
            <p:cNvPr id="22" name="išlïḋê"/>
            <p:cNvSpPr/>
            <p:nvPr/>
          </p:nvSpPr>
          <p:spPr bwMode="auto">
            <a:xfrm>
              <a:off x="3468286" y="2660314"/>
              <a:ext cx="505508" cy="505508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92500" lnSpcReduction="10000"/>
            </a:bodyPr>
            <a:lstStyle/>
            <a:p>
              <a:pPr algn="ctr" defTabSz="914400"/>
              <a:endParaRPr lang="id-ID" sz="2000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3" name="išļïdê"/>
            <p:cNvSpPr/>
            <p:nvPr/>
          </p:nvSpPr>
          <p:spPr bwMode="auto">
            <a:xfrm>
              <a:off x="3584544" y="2800924"/>
              <a:ext cx="272992" cy="224288"/>
            </a:xfrm>
            <a:custGeom>
              <a:avLst/>
              <a:gdLst>
                <a:gd name="connsiteX0" fmla="*/ 222151 w 545926"/>
                <a:gd name="connsiteY0" fmla="*/ 368293 h 448527"/>
                <a:gd name="connsiteX1" fmla="*/ 322563 w 545926"/>
                <a:gd name="connsiteY1" fmla="*/ 368293 h 448527"/>
                <a:gd name="connsiteX2" fmla="*/ 341211 w 545926"/>
                <a:gd name="connsiteY2" fmla="*/ 398409 h 448527"/>
                <a:gd name="connsiteX3" fmla="*/ 203503 w 545926"/>
                <a:gd name="connsiteY3" fmla="*/ 398409 h 448527"/>
                <a:gd name="connsiteX4" fmla="*/ 120198 w 545926"/>
                <a:gd name="connsiteY4" fmla="*/ 305227 h 448527"/>
                <a:gd name="connsiteX5" fmla="*/ 80012 w 545926"/>
                <a:gd name="connsiteY5" fmla="*/ 328155 h 448527"/>
                <a:gd name="connsiteX6" fmla="*/ 39827 w 545926"/>
                <a:gd name="connsiteY6" fmla="*/ 404104 h 448527"/>
                <a:gd name="connsiteX7" fmla="*/ 38391 w 545926"/>
                <a:gd name="connsiteY7" fmla="*/ 409836 h 448527"/>
                <a:gd name="connsiteX8" fmla="*/ 42697 w 545926"/>
                <a:gd name="connsiteY8" fmla="*/ 409836 h 448527"/>
                <a:gd name="connsiteX9" fmla="*/ 501962 w 545926"/>
                <a:gd name="connsiteY9" fmla="*/ 409836 h 448527"/>
                <a:gd name="connsiteX10" fmla="*/ 507703 w 545926"/>
                <a:gd name="connsiteY10" fmla="*/ 409836 h 448527"/>
                <a:gd name="connsiteX11" fmla="*/ 506267 w 545926"/>
                <a:gd name="connsiteY11" fmla="*/ 404104 h 448527"/>
                <a:gd name="connsiteX12" fmla="*/ 464647 w 545926"/>
                <a:gd name="connsiteY12" fmla="*/ 328155 h 448527"/>
                <a:gd name="connsiteX13" fmla="*/ 425896 w 545926"/>
                <a:gd name="connsiteY13" fmla="*/ 305227 h 448527"/>
                <a:gd name="connsiteX14" fmla="*/ 180484 w 545926"/>
                <a:gd name="connsiteY14" fmla="*/ 235119 h 448527"/>
                <a:gd name="connsiteX15" fmla="*/ 177613 w 545926"/>
                <a:gd name="connsiteY15" fmla="*/ 236552 h 448527"/>
                <a:gd name="connsiteX16" fmla="*/ 177613 w 545926"/>
                <a:gd name="connsiteY16" fmla="*/ 246585 h 448527"/>
                <a:gd name="connsiteX17" fmla="*/ 180484 w 545926"/>
                <a:gd name="connsiteY17" fmla="*/ 249452 h 448527"/>
                <a:gd name="connsiteX18" fmla="*/ 418707 w 545926"/>
                <a:gd name="connsiteY18" fmla="*/ 249452 h 448527"/>
                <a:gd name="connsiteX19" fmla="*/ 421577 w 545926"/>
                <a:gd name="connsiteY19" fmla="*/ 246585 h 448527"/>
                <a:gd name="connsiteX20" fmla="*/ 421577 w 545926"/>
                <a:gd name="connsiteY20" fmla="*/ 236552 h 448527"/>
                <a:gd name="connsiteX21" fmla="*/ 418707 w 545926"/>
                <a:gd name="connsiteY21" fmla="*/ 235119 h 448527"/>
                <a:gd name="connsiteX22" fmla="*/ 127386 w 545926"/>
                <a:gd name="connsiteY22" fmla="*/ 235119 h 448527"/>
                <a:gd name="connsiteX23" fmla="*/ 123080 w 545926"/>
                <a:gd name="connsiteY23" fmla="*/ 236552 h 448527"/>
                <a:gd name="connsiteX24" fmla="*/ 123080 w 545926"/>
                <a:gd name="connsiteY24" fmla="*/ 246585 h 448527"/>
                <a:gd name="connsiteX25" fmla="*/ 127386 w 545926"/>
                <a:gd name="connsiteY25" fmla="*/ 249452 h 448527"/>
                <a:gd name="connsiteX26" fmla="*/ 154652 w 545926"/>
                <a:gd name="connsiteY26" fmla="*/ 249452 h 448527"/>
                <a:gd name="connsiteX27" fmla="*/ 157522 w 545926"/>
                <a:gd name="connsiteY27" fmla="*/ 246585 h 448527"/>
                <a:gd name="connsiteX28" fmla="*/ 157522 w 545926"/>
                <a:gd name="connsiteY28" fmla="*/ 236552 h 448527"/>
                <a:gd name="connsiteX29" fmla="*/ 154652 w 545926"/>
                <a:gd name="connsiteY29" fmla="*/ 235119 h 448527"/>
                <a:gd name="connsiteX30" fmla="*/ 110165 w 545926"/>
                <a:gd name="connsiteY30" fmla="*/ 47359 h 448527"/>
                <a:gd name="connsiteX31" fmla="*/ 435928 w 545926"/>
                <a:gd name="connsiteY31" fmla="*/ 47359 h 448527"/>
                <a:gd name="connsiteX32" fmla="*/ 435928 w 545926"/>
                <a:gd name="connsiteY32" fmla="*/ 255185 h 448527"/>
                <a:gd name="connsiteX33" fmla="*/ 110165 w 545926"/>
                <a:gd name="connsiteY33" fmla="*/ 255185 h 448527"/>
                <a:gd name="connsiteX34" fmla="*/ 120198 w 545926"/>
                <a:gd name="connsiteY34" fmla="*/ 37258 h 448527"/>
                <a:gd name="connsiteX35" fmla="*/ 100105 w 545926"/>
                <a:gd name="connsiteY35" fmla="*/ 57320 h 448527"/>
                <a:gd name="connsiteX36" fmla="*/ 100105 w 545926"/>
                <a:gd name="connsiteY36" fmla="*/ 247908 h 448527"/>
                <a:gd name="connsiteX37" fmla="*/ 120198 w 545926"/>
                <a:gd name="connsiteY37" fmla="*/ 266537 h 448527"/>
                <a:gd name="connsiteX38" fmla="*/ 425896 w 545926"/>
                <a:gd name="connsiteY38" fmla="*/ 266537 h 448527"/>
                <a:gd name="connsiteX39" fmla="*/ 444554 w 545926"/>
                <a:gd name="connsiteY39" fmla="*/ 247908 h 448527"/>
                <a:gd name="connsiteX40" fmla="*/ 444554 w 545926"/>
                <a:gd name="connsiteY40" fmla="*/ 57320 h 448527"/>
                <a:gd name="connsiteX41" fmla="*/ 425896 w 545926"/>
                <a:gd name="connsiteY41" fmla="*/ 37258 h 448527"/>
                <a:gd name="connsiteX42" fmla="*/ 120198 w 545926"/>
                <a:gd name="connsiteY42" fmla="*/ 0 h 448527"/>
                <a:gd name="connsiteX43" fmla="*/ 425896 w 545926"/>
                <a:gd name="connsiteY43" fmla="*/ 0 h 448527"/>
                <a:gd name="connsiteX44" fmla="*/ 483304 w 545926"/>
                <a:gd name="connsiteY44" fmla="*/ 57320 h 448527"/>
                <a:gd name="connsiteX45" fmla="*/ 483304 w 545926"/>
                <a:gd name="connsiteY45" fmla="*/ 247908 h 448527"/>
                <a:gd name="connsiteX46" fmla="*/ 471823 w 545926"/>
                <a:gd name="connsiteY46" fmla="*/ 282300 h 448527"/>
                <a:gd name="connsiteX47" fmla="*/ 499091 w 545926"/>
                <a:gd name="connsiteY47" fmla="*/ 310959 h 448527"/>
                <a:gd name="connsiteX48" fmla="*/ 539277 w 545926"/>
                <a:gd name="connsiteY48" fmla="*/ 386908 h 448527"/>
                <a:gd name="connsiteX49" fmla="*/ 540712 w 545926"/>
                <a:gd name="connsiteY49" fmla="*/ 429898 h 448527"/>
                <a:gd name="connsiteX50" fmla="*/ 501962 w 545926"/>
                <a:gd name="connsiteY50" fmla="*/ 448527 h 448527"/>
                <a:gd name="connsiteX51" fmla="*/ 42697 w 545926"/>
                <a:gd name="connsiteY51" fmla="*/ 448527 h 448527"/>
                <a:gd name="connsiteX52" fmla="*/ 5382 w 545926"/>
                <a:gd name="connsiteY52" fmla="*/ 429898 h 448527"/>
                <a:gd name="connsiteX53" fmla="*/ 5382 w 545926"/>
                <a:gd name="connsiteY53" fmla="*/ 386908 h 448527"/>
                <a:gd name="connsiteX54" fmla="*/ 47003 w 545926"/>
                <a:gd name="connsiteY54" fmla="*/ 310959 h 448527"/>
                <a:gd name="connsiteX55" fmla="*/ 74271 w 545926"/>
                <a:gd name="connsiteY55" fmla="*/ 282300 h 448527"/>
                <a:gd name="connsiteX56" fmla="*/ 62790 w 545926"/>
                <a:gd name="connsiteY56" fmla="*/ 247908 h 448527"/>
                <a:gd name="connsiteX57" fmla="*/ 62790 w 545926"/>
                <a:gd name="connsiteY57" fmla="*/ 57320 h 448527"/>
                <a:gd name="connsiteX58" fmla="*/ 120198 w 545926"/>
                <a:gd name="connsiteY58" fmla="*/ 0 h 448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45926" h="448527">
                  <a:moveTo>
                    <a:pt x="222151" y="368293"/>
                  </a:moveTo>
                  <a:lnTo>
                    <a:pt x="322563" y="368293"/>
                  </a:lnTo>
                  <a:lnTo>
                    <a:pt x="341211" y="398409"/>
                  </a:lnTo>
                  <a:lnTo>
                    <a:pt x="203503" y="398409"/>
                  </a:lnTo>
                  <a:close/>
                  <a:moveTo>
                    <a:pt x="120198" y="305227"/>
                  </a:moveTo>
                  <a:cubicBezTo>
                    <a:pt x="105846" y="305227"/>
                    <a:pt x="87188" y="316691"/>
                    <a:pt x="80012" y="328155"/>
                  </a:cubicBezTo>
                  <a:lnTo>
                    <a:pt x="39827" y="404104"/>
                  </a:lnTo>
                  <a:cubicBezTo>
                    <a:pt x="38391" y="406970"/>
                    <a:pt x="38391" y="408403"/>
                    <a:pt x="38391" y="409836"/>
                  </a:cubicBezTo>
                  <a:cubicBezTo>
                    <a:pt x="38391" y="409836"/>
                    <a:pt x="39827" y="409836"/>
                    <a:pt x="42697" y="409836"/>
                  </a:cubicBezTo>
                  <a:lnTo>
                    <a:pt x="501962" y="409836"/>
                  </a:lnTo>
                  <a:cubicBezTo>
                    <a:pt x="504832" y="409836"/>
                    <a:pt x="507703" y="409836"/>
                    <a:pt x="507703" y="409836"/>
                  </a:cubicBezTo>
                  <a:cubicBezTo>
                    <a:pt x="507703" y="408403"/>
                    <a:pt x="507703" y="406970"/>
                    <a:pt x="506267" y="404104"/>
                  </a:cubicBezTo>
                  <a:lnTo>
                    <a:pt x="464647" y="328155"/>
                  </a:lnTo>
                  <a:cubicBezTo>
                    <a:pt x="458906" y="316691"/>
                    <a:pt x="440248" y="305227"/>
                    <a:pt x="425896" y="305227"/>
                  </a:cubicBezTo>
                  <a:close/>
                  <a:moveTo>
                    <a:pt x="180484" y="235119"/>
                  </a:moveTo>
                  <a:cubicBezTo>
                    <a:pt x="179049" y="235119"/>
                    <a:pt x="177613" y="236552"/>
                    <a:pt x="177613" y="236552"/>
                  </a:cubicBezTo>
                  <a:lnTo>
                    <a:pt x="177613" y="246585"/>
                  </a:lnTo>
                  <a:cubicBezTo>
                    <a:pt x="177613" y="248018"/>
                    <a:pt x="179049" y="249452"/>
                    <a:pt x="180484" y="249452"/>
                  </a:cubicBezTo>
                  <a:lnTo>
                    <a:pt x="418707" y="249452"/>
                  </a:lnTo>
                  <a:cubicBezTo>
                    <a:pt x="420142" y="249452"/>
                    <a:pt x="421577" y="248018"/>
                    <a:pt x="421577" y="246585"/>
                  </a:cubicBezTo>
                  <a:lnTo>
                    <a:pt x="421577" y="236552"/>
                  </a:lnTo>
                  <a:cubicBezTo>
                    <a:pt x="421577" y="236552"/>
                    <a:pt x="420142" y="235119"/>
                    <a:pt x="418707" y="235119"/>
                  </a:cubicBezTo>
                  <a:close/>
                  <a:moveTo>
                    <a:pt x="127386" y="235119"/>
                  </a:moveTo>
                  <a:cubicBezTo>
                    <a:pt x="124516" y="235119"/>
                    <a:pt x="123080" y="236552"/>
                    <a:pt x="123080" y="236552"/>
                  </a:cubicBezTo>
                  <a:lnTo>
                    <a:pt x="123080" y="246585"/>
                  </a:lnTo>
                  <a:cubicBezTo>
                    <a:pt x="123080" y="248018"/>
                    <a:pt x="124516" y="249452"/>
                    <a:pt x="127386" y="249452"/>
                  </a:cubicBezTo>
                  <a:lnTo>
                    <a:pt x="154652" y="249452"/>
                  </a:lnTo>
                  <a:cubicBezTo>
                    <a:pt x="156087" y="249452"/>
                    <a:pt x="157522" y="248018"/>
                    <a:pt x="157522" y="246585"/>
                  </a:cubicBezTo>
                  <a:lnTo>
                    <a:pt x="157522" y="236552"/>
                  </a:lnTo>
                  <a:cubicBezTo>
                    <a:pt x="157522" y="236552"/>
                    <a:pt x="156087" y="235119"/>
                    <a:pt x="154652" y="235119"/>
                  </a:cubicBezTo>
                  <a:close/>
                  <a:moveTo>
                    <a:pt x="110165" y="47359"/>
                  </a:moveTo>
                  <a:lnTo>
                    <a:pt x="435928" y="47359"/>
                  </a:lnTo>
                  <a:lnTo>
                    <a:pt x="435928" y="255185"/>
                  </a:lnTo>
                  <a:lnTo>
                    <a:pt x="110165" y="255185"/>
                  </a:lnTo>
                  <a:close/>
                  <a:moveTo>
                    <a:pt x="120198" y="37258"/>
                  </a:moveTo>
                  <a:cubicBezTo>
                    <a:pt x="108716" y="37258"/>
                    <a:pt x="100105" y="45856"/>
                    <a:pt x="100105" y="57320"/>
                  </a:cubicBezTo>
                  <a:lnTo>
                    <a:pt x="100105" y="247908"/>
                  </a:lnTo>
                  <a:cubicBezTo>
                    <a:pt x="100105" y="257939"/>
                    <a:pt x="108716" y="266537"/>
                    <a:pt x="120198" y="266537"/>
                  </a:cubicBezTo>
                  <a:lnTo>
                    <a:pt x="425896" y="266537"/>
                  </a:lnTo>
                  <a:cubicBezTo>
                    <a:pt x="435943" y="266537"/>
                    <a:pt x="444554" y="257939"/>
                    <a:pt x="444554" y="247908"/>
                  </a:cubicBezTo>
                  <a:lnTo>
                    <a:pt x="444554" y="57320"/>
                  </a:lnTo>
                  <a:cubicBezTo>
                    <a:pt x="444554" y="45856"/>
                    <a:pt x="435943" y="37258"/>
                    <a:pt x="425896" y="37258"/>
                  </a:cubicBezTo>
                  <a:close/>
                  <a:moveTo>
                    <a:pt x="120198" y="0"/>
                  </a:moveTo>
                  <a:lnTo>
                    <a:pt x="425896" y="0"/>
                  </a:lnTo>
                  <a:cubicBezTo>
                    <a:pt x="457471" y="0"/>
                    <a:pt x="483304" y="25794"/>
                    <a:pt x="483304" y="57320"/>
                  </a:cubicBezTo>
                  <a:lnTo>
                    <a:pt x="483304" y="247908"/>
                  </a:lnTo>
                  <a:cubicBezTo>
                    <a:pt x="483304" y="260805"/>
                    <a:pt x="478999" y="272269"/>
                    <a:pt x="471823" y="282300"/>
                  </a:cubicBezTo>
                  <a:cubicBezTo>
                    <a:pt x="483304" y="289465"/>
                    <a:pt x="493351" y="299496"/>
                    <a:pt x="499091" y="310959"/>
                  </a:cubicBezTo>
                  <a:lnTo>
                    <a:pt x="539277" y="386908"/>
                  </a:lnTo>
                  <a:cubicBezTo>
                    <a:pt x="547888" y="401238"/>
                    <a:pt x="547888" y="417001"/>
                    <a:pt x="540712" y="429898"/>
                  </a:cubicBezTo>
                  <a:cubicBezTo>
                    <a:pt x="533536" y="441362"/>
                    <a:pt x="519184" y="448527"/>
                    <a:pt x="501962" y="448527"/>
                  </a:cubicBezTo>
                  <a:lnTo>
                    <a:pt x="42697" y="448527"/>
                  </a:lnTo>
                  <a:cubicBezTo>
                    <a:pt x="25475" y="448527"/>
                    <a:pt x="12558" y="441362"/>
                    <a:pt x="5382" y="429898"/>
                  </a:cubicBezTo>
                  <a:cubicBezTo>
                    <a:pt x="-1794" y="417001"/>
                    <a:pt x="-1794" y="401238"/>
                    <a:pt x="5382" y="386908"/>
                  </a:cubicBezTo>
                  <a:lnTo>
                    <a:pt x="47003" y="310959"/>
                  </a:lnTo>
                  <a:cubicBezTo>
                    <a:pt x="52743" y="299496"/>
                    <a:pt x="62790" y="289465"/>
                    <a:pt x="74271" y="282300"/>
                  </a:cubicBezTo>
                  <a:cubicBezTo>
                    <a:pt x="67095" y="272269"/>
                    <a:pt x="62790" y="260805"/>
                    <a:pt x="62790" y="247908"/>
                  </a:cubicBezTo>
                  <a:lnTo>
                    <a:pt x="62790" y="57320"/>
                  </a:lnTo>
                  <a:cubicBezTo>
                    <a:pt x="62790" y="25794"/>
                    <a:pt x="88623" y="0"/>
                    <a:pt x="120198" y="0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4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400"/>
              <a:endParaRPr lang="id-ID" sz="2000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1" name="išḻïḍê"/>
          <p:cNvSpPr/>
          <p:nvPr/>
        </p:nvSpPr>
        <p:spPr bwMode="auto">
          <a:xfrm>
            <a:off x="7528790" y="1793394"/>
            <a:ext cx="3295396" cy="1651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100" dirty="0">
                <a:cs typeface="+mn-ea"/>
                <a:sym typeface="+mn-lt"/>
              </a:rPr>
              <a:t>Theme color makes PPT more convenient to change. </a:t>
            </a:r>
            <a:endParaRPr lang="en-US" altLang="zh-CN" sz="1100" dirty="0">
              <a:cs typeface="+mn-ea"/>
              <a:sym typeface="+mn-lt"/>
            </a:endParaRP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100" dirty="0">
                <a:cs typeface="+mn-ea"/>
                <a:sym typeface="+mn-lt"/>
              </a:rPr>
              <a:t>Adjust the spacing to adapt to Chinese typesetting.</a:t>
            </a:r>
            <a:endParaRPr lang="en-US" altLang="zh-CN" sz="1100" dirty="0">
              <a:cs typeface="+mn-ea"/>
              <a:sym typeface="+mn-lt"/>
            </a:endParaRP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100" dirty="0">
                <a:cs typeface="+mn-ea"/>
                <a:sym typeface="+mn-lt"/>
              </a:rPr>
              <a:t>use the reference line in PPT.</a:t>
            </a:r>
            <a:endParaRPr lang="en-US" altLang="zh-CN" sz="1100" dirty="0">
              <a:cs typeface="+mn-ea"/>
              <a:sym typeface="+mn-lt"/>
            </a:endParaRP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100" dirty="0">
                <a:cs typeface="+mn-ea"/>
                <a:sym typeface="+mn-lt"/>
              </a:rPr>
              <a:t>……</a:t>
            </a:r>
            <a:endParaRPr lang="en-US" altLang="zh-CN" sz="1100" dirty="0">
              <a:cs typeface="+mn-ea"/>
              <a:sym typeface="+mn-lt"/>
            </a:endParaRPr>
          </a:p>
        </p:txBody>
      </p:sp>
      <p:sp>
        <p:nvSpPr>
          <p:cNvPr id="33" name="išḻïḍê"/>
          <p:cNvSpPr/>
          <p:nvPr/>
        </p:nvSpPr>
        <p:spPr bwMode="auto">
          <a:xfrm>
            <a:off x="7528790" y="3994721"/>
            <a:ext cx="3295396" cy="1651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100" dirty="0">
                <a:cs typeface="+mn-ea"/>
                <a:sym typeface="+mn-lt"/>
              </a:rPr>
              <a:t>Theme color makes PPT more convenient to change. </a:t>
            </a:r>
            <a:endParaRPr lang="en-US" altLang="zh-CN" sz="1100" dirty="0">
              <a:cs typeface="+mn-ea"/>
              <a:sym typeface="+mn-lt"/>
            </a:endParaRP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100" dirty="0">
                <a:cs typeface="+mn-ea"/>
                <a:sym typeface="+mn-lt"/>
              </a:rPr>
              <a:t>Adjust the spacing to adapt to Chinese typesetting.</a:t>
            </a:r>
            <a:endParaRPr lang="en-US" altLang="zh-CN" sz="1100" dirty="0">
              <a:cs typeface="+mn-ea"/>
              <a:sym typeface="+mn-lt"/>
            </a:endParaRP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100" dirty="0">
                <a:cs typeface="+mn-ea"/>
                <a:sym typeface="+mn-lt"/>
              </a:rPr>
              <a:t>use the reference line in PPT.</a:t>
            </a:r>
            <a:endParaRPr lang="en-US" altLang="zh-CN" sz="1100" dirty="0">
              <a:cs typeface="+mn-ea"/>
              <a:sym typeface="+mn-lt"/>
            </a:endParaRP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100" dirty="0">
                <a:cs typeface="+mn-ea"/>
                <a:sym typeface="+mn-lt"/>
              </a:rPr>
              <a:t>……</a:t>
            </a:r>
            <a:endParaRPr lang="en-US" altLang="zh-CN" sz="1100" dirty="0">
              <a:cs typeface="+mn-ea"/>
              <a:sym typeface="+mn-lt"/>
            </a:endParaRPr>
          </a:p>
        </p:txBody>
      </p:sp>
      <p:sp>
        <p:nvSpPr>
          <p:cNvPr id="34" name="îšliḑe"/>
          <p:cNvSpPr txBox="1"/>
          <p:nvPr/>
        </p:nvSpPr>
        <p:spPr>
          <a:xfrm>
            <a:off x="5412941" y="4577464"/>
            <a:ext cx="1218788" cy="35844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1400" b="1" dirty="0">
                <a:cs typeface="+mn-ea"/>
                <a:sym typeface="+mn-lt"/>
              </a:rPr>
              <a:t>Text here</a:t>
            </a:r>
            <a:endParaRPr lang="id-ID" sz="1400" b="1" dirty="0">
              <a:cs typeface="+mn-ea"/>
              <a:sym typeface="+mn-lt"/>
            </a:endParaRPr>
          </a:p>
        </p:txBody>
      </p:sp>
      <p:sp>
        <p:nvSpPr>
          <p:cNvPr id="35" name="îšliḑe"/>
          <p:cNvSpPr txBox="1"/>
          <p:nvPr/>
        </p:nvSpPr>
        <p:spPr>
          <a:xfrm>
            <a:off x="5412941" y="2396223"/>
            <a:ext cx="1218788" cy="35844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1400" b="1" dirty="0">
                <a:cs typeface="+mn-ea"/>
                <a:sym typeface="+mn-lt"/>
              </a:rPr>
              <a:t>Text here</a:t>
            </a:r>
            <a:endParaRPr lang="id-ID" sz="1400" b="1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74" grpId="0"/>
      <p:bldP spid="5" grpId="0"/>
      <p:bldP spid="6" grpId="0" animBg="1"/>
      <p:bldP spid="7" grpId="0" animBg="1"/>
      <p:bldP spid="24" grpId="0" animBg="1"/>
      <p:bldP spid="25" grpId="0" animBg="1"/>
      <p:bldP spid="31" grpId="0"/>
      <p:bldP spid="33" grpId="0"/>
      <p:bldP spid="34" grpId="0" animBg="1"/>
      <p:bldP spid="3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/>
          <p:cNvSpPr txBox="1"/>
          <p:nvPr/>
        </p:nvSpPr>
        <p:spPr>
          <a:xfrm>
            <a:off x="5130702" y="287597"/>
            <a:ext cx="1917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cs typeface="+mn-ea"/>
                <a:sym typeface="+mn-lt"/>
              </a:rPr>
              <a:t>思考与总结</a:t>
            </a:r>
            <a:endParaRPr lang="zh-CN" altLang="en-US" sz="2400" dirty="0">
              <a:cs typeface="+mn-ea"/>
              <a:sym typeface="+mn-lt"/>
            </a:endParaRPr>
          </a:p>
        </p:txBody>
      </p:sp>
      <p:cxnSp>
        <p:nvCxnSpPr>
          <p:cNvPr id="73" name="直接连接符 72"/>
          <p:cNvCxnSpPr/>
          <p:nvPr/>
        </p:nvCxnSpPr>
        <p:spPr>
          <a:xfrm>
            <a:off x="5707266" y="783550"/>
            <a:ext cx="773061" cy="0"/>
          </a:xfrm>
          <a:prstGeom prst="line">
            <a:avLst/>
          </a:prstGeom>
          <a:ln w="28575">
            <a:solidFill>
              <a:srgbClr val="46A4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5041928" y="784588"/>
            <a:ext cx="20954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Thinking and summarizing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032028" y="3736001"/>
            <a:ext cx="3152257" cy="1868491"/>
            <a:chOff x="938107" y="3905333"/>
            <a:chExt cx="3152257" cy="1868491"/>
          </a:xfrm>
        </p:grpSpPr>
        <p:sp>
          <p:nvSpPr>
            <p:cNvPr id="6" name="iṩlïďé"/>
            <p:cNvSpPr/>
            <p:nvPr/>
          </p:nvSpPr>
          <p:spPr>
            <a:xfrm>
              <a:off x="938107" y="3905333"/>
              <a:ext cx="3152257" cy="1868491"/>
            </a:xfrm>
            <a:prstGeom prst="roundRect">
              <a:avLst>
                <a:gd name="adj" fmla="val 5374"/>
              </a:avLst>
            </a:prstGeom>
            <a:solidFill>
              <a:schemeClr val="bg1">
                <a:lumMod val="95000"/>
              </a:schemeClr>
            </a:solidFill>
            <a:ln w="38100">
              <a:noFill/>
              <a:round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 defTabSz="914400"/>
              <a:endParaRPr lang="zh-CN" altLang="en-US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grpSp>
          <p:nvGrpSpPr>
            <p:cNvPr id="7" name="îSḻîḍe"/>
            <p:cNvGrpSpPr/>
            <p:nvPr/>
          </p:nvGrpSpPr>
          <p:grpSpPr>
            <a:xfrm>
              <a:off x="1040997" y="4124672"/>
              <a:ext cx="2946476" cy="1429813"/>
              <a:chOff x="6068401" y="3386714"/>
              <a:chExt cx="2495307" cy="1429813"/>
            </a:xfrm>
          </p:grpSpPr>
          <p:sp>
            <p:nvSpPr>
              <p:cNvPr id="8" name="iṧ1ïdé"/>
              <p:cNvSpPr/>
              <p:nvPr/>
            </p:nvSpPr>
            <p:spPr bwMode="auto">
              <a:xfrm>
                <a:off x="6068401" y="3794022"/>
                <a:ext cx="2495305" cy="10225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en-US" altLang="zh-CN" sz="1100" dirty="0">
                    <a:cs typeface="+mn-ea"/>
                    <a:sym typeface="+mn-lt"/>
                  </a:rPr>
                  <a:t>Copy paste fonts. Choose the only option to retain text.</a:t>
                </a:r>
                <a:endParaRPr lang="en-US" altLang="zh-CN" sz="1100" dirty="0">
                  <a:cs typeface="+mn-ea"/>
                  <a:sym typeface="+mn-lt"/>
                </a:endParaRPr>
              </a:p>
              <a:p>
                <a:pPr algn="ctr">
                  <a:lnSpc>
                    <a:spcPct val="130000"/>
                  </a:lnSpc>
                </a:pPr>
                <a:endParaRPr lang="en-US" altLang="zh-CN" sz="1100" dirty="0">
                  <a:cs typeface="+mn-ea"/>
                  <a:sym typeface="+mn-lt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en-US" altLang="zh-CN" sz="1100" dirty="0">
                    <a:cs typeface="+mn-ea"/>
                    <a:sym typeface="+mn-lt"/>
                  </a:rPr>
                  <a:t>……</a:t>
                </a:r>
                <a:endParaRPr lang="en-US" altLang="zh-CN" sz="1100" dirty="0">
                  <a:cs typeface="+mn-ea"/>
                  <a:sym typeface="+mn-lt"/>
                </a:endParaRPr>
              </a:p>
            </p:txBody>
          </p:sp>
          <p:sp>
            <p:nvSpPr>
              <p:cNvPr id="9" name="íṩľîḑè"/>
              <p:cNvSpPr txBox="1"/>
              <p:nvPr/>
            </p:nvSpPr>
            <p:spPr bwMode="auto">
              <a:xfrm>
                <a:off x="6068402" y="3386714"/>
                <a:ext cx="2495306" cy="40730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600" b="1" dirty="0">
                    <a:cs typeface="+mn-ea"/>
                    <a:sym typeface="+mn-lt"/>
                  </a:rPr>
                  <a:t>Text here</a:t>
                </a:r>
                <a:endParaRPr lang="en-US" altLang="zh-CN" sz="1600" b="1" dirty="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4513521" y="3736001"/>
            <a:ext cx="3152257" cy="1868491"/>
            <a:chOff x="4419600" y="3905333"/>
            <a:chExt cx="3152257" cy="1868491"/>
          </a:xfrm>
        </p:grpSpPr>
        <p:sp>
          <p:nvSpPr>
            <p:cNvPr id="11" name="iṩlïďé"/>
            <p:cNvSpPr/>
            <p:nvPr/>
          </p:nvSpPr>
          <p:spPr>
            <a:xfrm>
              <a:off x="4419600" y="3905333"/>
              <a:ext cx="3152257" cy="1868491"/>
            </a:xfrm>
            <a:prstGeom prst="roundRect">
              <a:avLst>
                <a:gd name="adj" fmla="val 5374"/>
              </a:avLst>
            </a:prstGeom>
            <a:solidFill>
              <a:schemeClr val="bg1">
                <a:lumMod val="95000"/>
              </a:schemeClr>
            </a:solidFill>
            <a:ln w="38100">
              <a:noFill/>
              <a:round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 defTabSz="914400"/>
              <a:endParaRPr lang="zh-CN" altLang="en-US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grpSp>
          <p:nvGrpSpPr>
            <p:cNvPr id="12" name="îSḻîḍe"/>
            <p:cNvGrpSpPr/>
            <p:nvPr/>
          </p:nvGrpSpPr>
          <p:grpSpPr>
            <a:xfrm>
              <a:off x="4522490" y="4124672"/>
              <a:ext cx="2946476" cy="1429813"/>
              <a:chOff x="6068401" y="3386714"/>
              <a:chExt cx="2495307" cy="1429813"/>
            </a:xfrm>
          </p:grpSpPr>
          <p:sp>
            <p:nvSpPr>
              <p:cNvPr id="13" name="iṧ1ïdé"/>
              <p:cNvSpPr/>
              <p:nvPr/>
            </p:nvSpPr>
            <p:spPr bwMode="auto">
              <a:xfrm>
                <a:off x="6068401" y="3794022"/>
                <a:ext cx="2495305" cy="10225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en-US" altLang="zh-CN" sz="1100" dirty="0">
                    <a:cs typeface="+mn-ea"/>
                    <a:sym typeface="+mn-lt"/>
                  </a:rPr>
                  <a:t>Copy paste fonts. Choose the only option to retain text.</a:t>
                </a:r>
                <a:endParaRPr lang="en-US" altLang="zh-CN" sz="1100" dirty="0">
                  <a:cs typeface="+mn-ea"/>
                  <a:sym typeface="+mn-lt"/>
                </a:endParaRPr>
              </a:p>
              <a:p>
                <a:pPr algn="ctr">
                  <a:lnSpc>
                    <a:spcPct val="130000"/>
                  </a:lnSpc>
                </a:pPr>
                <a:endParaRPr lang="en-US" altLang="zh-CN" sz="1100" dirty="0">
                  <a:cs typeface="+mn-ea"/>
                  <a:sym typeface="+mn-lt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en-US" altLang="zh-CN" sz="1100" dirty="0">
                    <a:cs typeface="+mn-ea"/>
                    <a:sym typeface="+mn-lt"/>
                  </a:rPr>
                  <a:t>……</a:t>
                </a:r>
                <a:endParaRPr lang="en-US" altLang="zh-CN" sz="1100" dirty="0">
                  <a:cs typeface="+mn-ea"/>
                  <a:sym typeface="+mn-lt"/>
                </a:endParaRPr>
              </a:p>
            </p:txBody>
          </p:sp>
          <p:sp>
            <p:nvSpPr>
              <p:cNvPr id="14" name="íṩľîḑè"/>
              <p:cNvSpPr txBox="1"/>
              <p:nvPr/>
            </p:nvSpPr>
            <p:spPr bwMode="auto">
              <a:xfrm>
                <a:off x="6068402" y="3386714"/>
                <a:ext cx="2495306" cy="40730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600" b="1" dirty="0">
                    <a:cs typeface="+mn-ea"/>
                    <a:sym typeface="+mn-lt"/>
                  </a:rPr>
                  <a:t>Text here</a:t>
                </a:r>
                <a:endParaRPr lang="en-US" altLang="zh-CN" sz="1600" b="1" dirty="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7995014" y="3736001"/>
            <a:ext cx="3152257" cy="1868491"/>
            <a:chOff x="7901093" y="3905333"/>
            <a:chExt cx="3152257" cy="1868491"/>
          </a:xfrm>
        </p:grpSpPr>
        <p:sp>
          <p:nvSpPr>
            <p:cNvPr id="16" name="iṩlïďé"/>
            <p:cNvSpPr/>
            <p:nvPr/>
          </p:nvSpPr>
          <p:spPr>
            <a:xfrm>
              <a:off x="7901093" y="3905333"/>
              <a:ext cx="3152257" cy="1868491"/>
            </a:xfrm>
            <a:prstGeom prst="roundRect">
              <a:avLst>
                <a:gd name="adj" fmla="val 5374"/>
              </a:avLst>
            </a:prstGeom>
            <a:solidFill>
              <a:schemeClr val="bg1">
                <a:lumMod val="95000"/>
              </a:schemeClr>
            </a:solidFill>
            <a:ln w="38100">
              <a:noFill/>
              <a:round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 defTabSz="914400"/>
              <a:endParaRPr lang="zh-CN" altLang="en-US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grpSp>
          <p:nvGrpSpPr>
            <p:cNvPr id="17" name="îSḻîḍe"/>
            <p:cNvGrpSpPr/>
            <p:nvPr/>
          </p:nvGrpSpPr>
          <p:grpSpPr>
            <a:xfrm>
              <a:off x="8003983" y="4124672"/>
              <a:ext cx="2946476" cy="1429813"/>
              <a:chOff x="6068401" y="3386714"/>
              <a:chExt cx="2495307" cy="1429813"/>
            </a:xfrm>
          </p:grpSpPr>
          <p:sp>
            <p:nvSpPr>
              <p:cNvPr id="18" name="iṧ1ïdé"/>
              <p:cNvSpPr/>
              <p:nvPr/>
            </p:nvSpPr>
            <p:spPr bwMode="auto">
              <a:xfrm>
                <a:off x="6068401" y="3794022"/>
                <a:ext cx="2495305" cy="10225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en-US" altLang="zh-CN" sz="1100" dirty="0">
                    <a:cs typeface="+mn-ea"/>
                    <a:sym typeface="+mn-lt"/>
                  </a:rPr>
                  <a:t>Copy paste fonts. Choose the only option to retain text.</a:t>
                </a:r>
                <a:endParaRPr lang="en-US" altLang="zh-CN" sz="1100" dirty="0">
                  <a:cs typeface="+mn-ea"/>
                  <a:sym typeface="+mn-lt"/>
                </a:endParaRPr>
              </a:p>
              <a:p>
                <a:pPr algn="ctr">
                  <a:lnSpc>
                    <a:spcPct val="130000"/>
                  </a:lnSpc>
                </a:pPr>
                <a:endParaRPr lang="en-US" altLang="zh-CN" sz="1100" dirty="0">
                  <a:cs typeface="+mn-ea"/>
                  <a:sym typeface="+mn-lt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en-US" altLang="zh-CN" sz="1100" dirty="0">
                    <a:cs typeface="+mn-ea"/>
                    <a:sym typeface="+mn-lt"/>
                  </a:rPr>
                  <a:t>……</a:t>
                </a:r>
                <a:endParaRPr lang="en-US" altLang="zh-CN" sz="1100" dirty="0">
                  <a:cs typeface="+mn-ea"/>
                  <a:sym typeface="+mn-lt"/>
                </a:endParaRPr>
              </a:p>
            </p:txBody>
          </p:sp>
          <p:sp>
            <p:nvSpPr>
              <p:cNvPr id="19" name="íṩľîḑè"/>
              <p:cNvSpPr txBox="1"/>
              <p:nvPr/>
            </p:nvSpPr>
            <p:spPr bwMode="auto">
              <a:xfrm>
                <a:off x="6068402" y="3386714"/>
                <a:ext cx="2495306" cy="40730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600" b="1" dirty="0">
                    <a:cs typeface="+mn-ea"/>
                    <a:sym typeface="+mn-lt"/>
                  </a:rPr>
                  <a:t>Text here</a:t>
                </a:r>
                <a:endParaRPr lang="en-US" altLang="zh-CN" sz="1600" b="1" dirty="0">
                  <a:cs typeface="+mn-ea"/>
                  <a:sym typeface="+mn-lt"/>
                </a:endParaRPr>
              </a:p>
            </p:txBody>
          </p:sp>
        </p:grpSp>
      </p:grpSp>
      <p:sp>
        <p:nvSpPr>
          <p:cNvPr id="20" name="îṧľïḑê"/>
          <p:cNvSpPr txBox="1"/>
          <p:nvPr/>
        </p:nvSpPr>
        <p:spPr>
          <a:xfrm>
            <a:off x="1301184" y="1501634"/>
            <a:ext cx="9630975" cy="85216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>
            <a:normAutofit/>
          </a:bodyPr>
          <a:lstStyle/>
          <a:p>
            <a:pPr>
              <a:buSzPct val="25000"/>
            </a:pPr>
            <a:r>
              <a:rPr lang="en-US" sz="2400" b="1" dirty="0">
                <a:cs typeface="+mn-ea"/>
                <a:sym typeface="+mn-lt"/>
              </a:rPr>
              <a:t>Unified fonts make   reading more fluent.</a:t>
            </a:r>
            <a:endParaRPr lang="en-US" sz="2400" b="1" dirty="0">
              <a:cs typeface="+mn-ea"/>
              <a:sym typeface="+mn-lt"/>
            </a:endParaRPr>
          </a:p>
        </p:txBody>
      </p:sp>
      <p:sp>
        <p:nvSpPr>
          <p:cNvPr id="21" name="íŝľîdê"/>
          <p:cNvSpPr txBox="1"/>
          <p:nvPr/>
        </p:nvSpPr>
        <p:spPr>
          <a:xfrm>
            <a:off x="1301184" y="2504318"/>
            <a:ext cx="5918917" cy="104203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rmAutofit/>
          </a:bodyPr>
          <a:lstStyle/>
          <a:p>
            <a:pPr>
              <a:lnSpc>
                <a:spcPct val="150000"/>
              </a:lnSpc>
              <a:buSzPct val="25000"/>
            </a:pPr>
            <a:r>
              <a:rPr lang="en-US" sz="1200" dirty="0">
                <a:cs typeface="+mn-ea"/>
                <a:sym typeface="+mn-lt"/>
              </a:rPr>
              <a:t>Theme color makes PPT more convenient to change.</a:t>
            </a:r>
            <a:endParaRPr lang="en-US" sz="1200" dirty="0">
              <a:cs typeface="+mn-ea"/>
              <a:sym typeface="+mn-lt"/>
            </a:endParaRPr>
          </a:p>
          <a:p>
            <a:pPr>
              <a:lnSpc>
                <a:spcPct val="150000"/>
              </a:lnSpc>
              <a:buSzPct val="25000"/>
            </a:pPr>
            <a:r>
              <a:rPr lang="en-US" sz="1200" dirty="0">
                <a:cs typeface="+mn-ea"/>
                <a:sym typeface="+mn-lt"/>
              </a:rPr>
              <a:t>Adjust the spacing to adapt to Chinese typesetting, use the reference line in PPT.</a:t>
            </a:r>
            <a:endParaRPr lang="en-US" sz="1200" dirty="0">
              <a:cs typeface="+mn-ea"/>
              <a:sym typeface="+mn-lt"/>
            </a:endParaRPr>
          </a:p>
        </p:txBody>
      </p:sp>
      <p:sp>
        <p:nvSpPr>
          <p:cNvPr id="22" name="iṩḷiḍê"/>
          <p:cNvSpPr/>
          <p:nvPr/>
        </p:nvSpPr>
        <p:spPr bwMode="auto">
          <a:xfrm>
            <a:off x="1397522" y="2475743"/>
            <a:ext cx="405130" cy="571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74" grpId="0"/>
      <p:bldP spid="20" grpId="0"/>
      <p:bldP spid="21" grpId="0"/>
      <p:bldP spid="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ṡḻiḍe"/>
          <p:cNvSpPr txBox="1"/>
          <p:nvPr/>
        </p:nvSpPr>
        <p:spPr bwMode="auto">
          <a:xfrm>
            <a:off x="4033307" y="3092200"/>
            <a:ext cx="4112686" cy="1080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noFill/>
            <a:miter lim="800000"/>
          </a:ln>
        </p:spPr>
        <p:txBody>
          <a:bodyPr wrap="square" lIns="90000" tIns="46800" rIns="90000" bIns="46800" anchor="ctr" anchorCtr="0">
            <a:norm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762564" y="3228176"/>
            <a:ext cx="2654172" cy="780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4000" b="1" dirty="0">
                <a:solidFill>
                  <a:schemeClr val="bg1"/>
                </a:solidFill>
                <a:cs typeface="+mn-ea"/>
                <a:sym typeface="+mn-lt"/>
              </a:rPr>
              <a:t>感谢观看</a:t>
            </a:r>
            <a:endParaRPr lang="en-US" altLang="zh-CN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130937" y="2680479"/>
            <a:ext cx="121860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600" dirty="0">
                <a:solidFill>
                  <a:srgbClr val="46A4DB"/>
                </a:solidFill>
                <a:cs typeface="+mn-ea"/>
                <a:sym typeface="+mn-lt"/>
              </a:rPr>
              <a:t>P</a:t>
            </a:r>
            <a:r>
              <a:rPr lang="en-US" altLang="zh-CN" sz="4000" dirty="0">
                <a:solidFill>
                  <a:srgbClr val="46A4DB"/>
                </a:solidFill>
                <a:cs typeface="+mn-ea"/>
                <a:sym typeface="+mn-lt"/>
              </a:rPr>
              <a:t>art</a:t>
            </a:r>
            <a:endParaRPr lang="zh-CN" altLang="en-US" sz="6600" dirty="0">
              <a:solidFill>
                <a:srgbClr val="46A4DB"/>
              </a:solidFill>
              <a:cs typeface="+mn-ea"/>
              <a:sym typeface="+mn-lt"/>
            </a:endParaRPr>
          </a:p>
        </p:txBody>
      </p:sp>
      <p:sp>
        <p:nvSpPr>
          <p:cNvPr id="16" name="TextBox 18"/>
          <p:cNvSpPr txBox="1"/>
          <p:nvPr/>
        </p:nvSpPr>
        <p:spPr>
          <a:xfrm>
            <a:off x="4295248" y="2319940"/>
            <a:ext cx="8369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>
                <a:solidFill>
                  <a:srgbClr val="46A4DB"/>
                </a:solidFill>
                <a:cs typeface="+mn-ea"/>
                <a:sym typeface="+mn-lt"/>
              </a:rPr>
              <a:t>1</a:t>
            </a:r>
            <a:endParaRPr lang="zh-CN" altLang="en-US" sz="4000" dirty="0">
              <a:solidFill>
                <a:srgbClr val="46A4DB"/>
              </a:solidFill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339819" y="2981254"/>
            <a:ext cx="2804182" cy="406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sz="2800" b="1" dirty="0">
                <a:cs typeface="+mn-ea"/>
                <a:sym typeface="+mn-lt"/>
              </a:rPr>
              <a:t>绪论</a:t>
            </a:r>
            <a:endParaRPr lang="zh-CN" altLang="en-US" sz="2800" b="1" dirty="0"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738326" y="2043403"/>
            <a:ext cx="0" cy="2995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6647728" y="3540966"/>
            <a:ext cx="2636232" cy="944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cs typeface="+mn-ea"/>
                <a:sym typeface="+mn-lt"/>
              </a:rPr>
              <a:t>输入内容</a:t>
            </a:r>
            <a:endParaRPr lang="en-US" altLang="zh-CN" sz="1400" dirty="0">
              <a:cs typeface="+mn-ea"/>
              <a:sym typeface="+mn-lt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cs typeface="+mn-ea"/>
                <a:sym typeface="+mn-lt"/>
              </a:rPr>
              <a:t>输入内容</a:t>
            </a:r>
            <a:endParaRPr lang="en-US" altLang="zh-CN" sz="1400" dirty="0">
              <a:cs typeface="+mn-ea"/>
              <a:sym typeface="+mn-lt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cs typeface="+mn-ea"/>
                <a:sym typeface="+mn-lt"/>
              </a:rPr>
              <a:t>输入内容</a:t>
            </a:r>
            <a:endParaRPr lang="zh-CN" altLang="en-US" sz="14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1552105" y="3559374"/>
            <a:ext cx="2169795" cy="1148080"/>
            <a:chOff x="1552105" y="3559374"/>
            <a:chExt cx="2169795" cy="1148080"/>
          </a:xfrm>
        </p:grpSpPr>
        <p:sp>
          <p:nvSpPr>
            <p:cNvPr id="33" name="ïṡ1îdê"/>
            <p:cNvSpPr/>
            <p:nvPr/>
          </p:nvSpPr>
          <p:spPr>
            <a:xfrm>
              <a:off x="1552105" y="3559374"/>
              <a:ext cx="2169795" cy="395605"/>
            </a:xfrm>
            <a:prstGeom prst="rect">
              <a:avLst/>
            </a:prstGeom>
            <a:noFill/>
            <a:ln w="762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cs typeface="+mn-ea"/>
                  <a:sym typeface="+mn-lt"/>
                </a:rPr>
                <a:t>Text here</a:t>
              </a:r>
              <a:endParaRPr sz="1600" b="1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4" name="îŝḻiḓe"/>
            <p:cNvSpPr/>
            <p:nvPr/>
          </p:nvSpPr>
          <p:spPr bwMode="auto">
            <a:xfrm>
              <a:off x="1552105" y="3954979"/>
              <a:ext cx="2169795" cy="75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defTabSz="914400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>
                  <a:cs typeface="+mn-ea"/>
                  <a:sym typeface="+mn-lt"/>
                </a:rPr>
                <a:t>Copy paste fonts. Choose the only option to retain text.</a:t>
              </a:r>
              <a:endParaRPr lang="en-US" altLang="zh-CN" sz="1000" dirty="0">
                <a:cs typeface="+mn-ea"/>
                <a:sym typeface="+mn-lt"/>
              </a:endParaRPr>
            </a:p>
            <a:p>
              <a:pPr algn="ctr" defTabSz="914400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>
                  <a:cs typeface="+mn-ea"/>
                  <a:sym typeface="+mn-lt"/>
                </a:rPr>
                <a:t>… …</a:t>
              </a:r>
              <a:endParaRPr lang="en-US" altLang="zh-CN" sz="1000" dirty="0">
                <a:cs typeface="+mn-ea"/>
                <a:sym typeface="+mn-lt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4987800" y="3559374"/>
            <a:ext cx="2169795" cy="1148080"/>
            <a:chOff x="4987800" y="3559374"/>
            <a:chExt cx="2169795" cy="1148080"/>
          </a:xfrm>
        </p:grpSpPr>
        <p:sp>
          <p:nvSpPr>
            <p:cNvPr id="27" name="îsļiḋê"/>
            <p:cNvSpPr/>
            <p:nvPr/>
          </p:nvSpPr>
          <p:spPr>
            <a:xfrm>
              <a:off x="4987800" y="3559374"/>
              <a:ext cx="2169795" cy="395605"/>
            </a:xfrm>
            <a:prstGeom prst="rect">
              <a:avLst/>
            </a:prstGeom>
            <a:noFill/>
            <a:ln w="762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cs typeface="+mn-ea"/>
                  <a:sym typeface="+mn-lt"/>
                </a:rPr>
                <a:t>Text here</a:t>
              </a:r>
              <a:endParaRPr sz="1600" b="1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8" name="ïṥlíḓé"/>
            <p:cNvSpPr/>
            <p:nvPr/>
          </p:nvSpPr>
          <p:spPr bwMode="auto">
            <a:xfrm>
              <a:off x="4987800" y="3954979"/>
              <a:ext cx="2169795" cy="75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defTabSz="914400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>
                  <a:cs typeface="+mn-ea"/>
                  <a:sym typeface="+mn-lt"/>
                </a:rPr>
                <a:t>Copy paste fonts. Choose the only option to retain text.</a:t>
              </a:r>
              <a:endParaRPr lang="en-US" altLang="zh-CN" sz="1000" dirty="0">
                <a:cs typeface="+mn-ea"/>
                <a:sym typeface="+mn-lt"/>
              </a:endParaRPr>
            </a:p>
            <a:p>
              <a:pPr algn="ctr" defTabSz="914400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>
                  <a:cs typeface="+mn-ea"/>
                  <a:sym typeface="+mn-lt"/>
                </a:rPr>
                <a:t>… …</a:t>
              </a:r>
              <a:endParaRPr lang="en-US" altLang="zh-CN" sz="1000" dirty="0">
                <a:cs typeface="+mn-ea"/>
                <a:sym typeface="+mn-lt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3304155" y="4843114"/>
            <a:ext cx="2169795" cy="1148080"/>
            <a:chOff x="3304155" y="4843114"/>
            <a:chExt cx="2169795" cy="1148080"/>
          </a:xfrm>
        </p:grpSpPr>
        <p:sp>
          <p:nvSpPr>
            <p:cNvPr id="22" name="ïšľiḋé"/>
            <p:cNvSpPr/>
            <p:nvPr/>
          </p:nvSpPr>
          <p:spPr>
            <a:xfrm>
              <a:off x="3304155" y="4843114"/>
              <a:ext cx="2169795" cy="395605"/>
            </a:xfrm>
            <a:prstGeom prst="rect">
              <a:avLst/>
            </a:prstGeom>
            <a:noFill/>
            <a:ln w="762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cs typeface="+mn-ea"/>
                  <a:sym typeface="+mn-lt"/>
                </a:rPr>
                <a:t>Text here</a:t>
              </a:r>
              <a:endParaRPr sz="1600" b="1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3" name="íŝļíďê"/>
            <p:cNvSpPr/>
            <p:nvPr/>
          </p:nvSpPr>
          <p:spPr bwMode="auto">
            <a:xfrm>
              <a:off x="3304155" y="5238719"/>
              <a:ext cx="2169795" cy="75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defTabSz="914400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>
                  <a:cs typeface="+mn-ea"/>
                  <a:sym typeface="+mn-lt"/>
                </a:rPr>
                <a:t>Copy paste fonts. Choose the only option to retain text.</a:t>
              </a:r>
              <a:endParaRPr lang="en-US" altLang="zh-CN" sz="1000" dirty="0">
                <a:cs typeface="+mn-ea"/>
                <a:sym typeface="+mn-lt"/>
              </a:endParaRPr>
            </a:p>
            <a:p>
              <a:pPr algn="ctr" defTabSz="914400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>
                  <a:cs typeface="+mn-ea"/>
                  <a:sym typeface="+mn-lt"/>
                </a:rPr>
                <a:t>… …</a:t>
              </a:r>
              <a:endParaRPr lang="en-US" altLang="zh-CN" sz="1000" dirty="0">
                <a:cs typeface="+mn-ea"/>
                <a:sym typeface="+mn-lt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6761254" y="4850290"/>
            <a:ext cx="2169795" cy="1148080"/>
            <a:chOff x="6761254" y="4850290"/>
            <a:chExt cx="2169795" cy="1148080"/>
          </a:xfrm>
        </p:grpSpPr>
        <p:sp>
          <p:nvSpPr>
            <p:cNvPr id="17" name="íşḻîdé"/>
            <p:cNvSpPr/>
            <p:nvPr/>
          </p:nvSpPr>
          <p:spPr>
            <a:xfrm>
              <a:off x="6761254" y="4850290"/>
              <a:ext cx="2169795" cy="395605"/>
            </a:xfrm>
            <a:prstGeom prst="rect">
              <a:avLst/>
            </a:prstGeom>
            <a:noFill/>
            <a:ln w="762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cs typeface="+mn-ea"/>
                  <a:sym typeface="+mn-lt"/>
                </a:rPr>
                <a:t>Text here</a:t>
              </a:r>
              <a:endParaRPr sz="1600" b="1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8" name="íṩļîdè"/>
            <p:cNvSpPr/>
            <p:nvPr/>
          </p:nvSpPr>
          <p:spPr bwMode="auto">
            <a:xfrm>
              <a:off x="6761254" y="5245895"/>
              <a:ext cx="2169795" cy="75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defTabSz="914400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>
                  <a:cs typeface="+mn-ea"/>
                  <a:sym typeface="+mn-lt"/>
                </a:rPr>
                <a:t>Copy paste fonts. Choose the only option to retain text.</a:t>
              </a:r>
              <a:endParaRPr lang="en-US" altLang="zh-CN" sz="1000" dirty="0">
                <a:cs typeface="+mn-ea"/>
                <a:sym typeface="+mn-lt"/>
              </a:endParaRPr>
            </a:p>
            <a:p>
              <a:pPr algn="ctr" defTabSz="914400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>
                  <a:cs typeface="+mn-ea"/>
                  <a:sym typeface="+mn-lt"/>
                </a:rPr>
                <a:t>… …</a:t>
              </a:r>
              <a:endParaRPr lang="en-US" altLang="zh-CN" sz="1000" dirty="0"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684226" y="1594410"/>
            <a:ext cx="323850" cy="3156806"/>
            <a:chOff x="7684226" y="1594410"/>
            <a:chExt cx="323850" cy="3156806"/>
          </a:xfrm>
        </p:grpSpPr>
        <p:sp>
          <p:nvSpPr>
            <p:cNvPr id="15" name="íṥļïḋe"/>
            <p:cNvSpPr/>
            <p:nvPr/>
          </p:nvSpPr>
          <p:spPr>
            <a:xfrm>
              <a:off x="7738948" y="4536492"/>
              <a:ext cx="214724" cy="214724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" name="ïṥḻiḓé"/>
            <p:cNvSpPr/>
            <p:nvPr/>
          </p:nvSpPr>
          <p:spPr>
            <a:xfrm>
              <a:off x="7780186" y="4577730"/>
              <a:ext cx="132247" cy="132247"/>
            </a:xfrm>
            <a:prstGeom prst="ellipse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7846151" y="2482833"/>
              <a:ext cx="0" cy="2052000"/>
            </a:xfrm>
            <a:prstGeom prst="line">
              <a:avLst/>
            </a:prstGeom>
            <a:ln>
              <a:solidFill>
                <a:srgbClr val="639EC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îŝlîḋê"/>
            <p:cNvSpPr/>
            <p:nvPr/>
          </p:nvSpPr>
          <p:spPr bwMode="auto">
            <a:xfrm>
              <a:off x="7684226" y="1594410"/>
              <a:ext cx="323850" cy="322330"/>
            </a:xfrm>
            <a:custGeom>
              <a:avLst/>
              <a:gdLst>
                <a:gd name="connsiteX0" fmla="*/ 262525 w 338138"/>
                <a:gd name="connsiteY0" fmla="*/ 84138 h 336551"/>
                <a:gd name="connsiteX1" fmla="*/ 314260 w 338138"/>
                <a:gd name="connsiteY1" fmla="*/ 84138 h 336551"/>
                <a:gd name="connsiteX2" fmla="*/ 338138 w 338138"/>
                <a:gd name="connsiteY2" fmla="*/ 107802 h 336551"/>
                <a:gd name="connsiteX3" fmla="*/ 338138 w 338138"/>
                <a:gd name="connsiteY3" fmla="*/ 191940 h 336551"/>
                <a:gd name="connsiteX4" fmla="*/ 314260 w 338138"/>
                <a:gd name="connsiteY4" fmla="*/ 216918 h 336551"/>
                <a:gd name="connsiteX5" fmla="*/ 314260 w 338138"/>
                <a:gd name="connsiteY5" fmla="*/ 336551 h 336551"/>
                <a:gd name="connsiteX6" fmla="*/ 241300 w 338138"/>
                <a:gd name="connsiteY6" fmla="*/ 336551 h 336551"/>
                <a:gd name="connsiteX7" fmla="*/ 241300 w 338138"/>
                <a:gd name="connsiteY7" fmla="*/ 240582 h 336551"/>
                <a:gd name="connsiteX8" fmla="*/ 265178 w 338138"/>
                <a:gd name="connsiteY8" fmla="*/ 216918 h 336551"/>
                <a:gd name="connsiteX9" fmla="*/ 265178 w 338138"/>
                <a:gd name="connsiteY9" fmla="*/ 95970 h 336551"/>
                <a:gd name="connsiteX10" fmla="*/ 262525 w 338138"/>
                <a:gd name="connsiteY10" fmla="*/ 84138 h 336551"/>
                <a:gd name="connsiteX11" fmla="*/ 120477 w 338138"/>
                <a:gd name="connsiteY11" fmla="*/ 84138 h 336551"/>
                <a:gd name="connsiteX12" fmla="*/ 217661 w 338138"/>
                <a:gd name="connsiteY12" fmla="*/ 84138 h 336551"/>
                <a:gd name="connsiteX13" fmla="*/ 241300 w 338138"/>
                <a:gd name="connsiteY13" fmla="*/ 107802 h 336551"/>
                <a:gd name="connsiteX14" fmla="*/ 241300 w 338138"/>
                <a:gd name="connsiteY14" fmla="*/ 191940 h 336551"/>
                <a:gd name="connsiteX15" fmla="*/ 217661 w 338138"/>
                <a:gd name="connsiteY15" fmla="*/ 216918 h 336551"/>
                <a:gd name="connsiteX16" fmla="*/ 217661 w 338138"/>
                <a:gd name="connsiteY16" fmla="*/ 336551 h 336551"/>
                <a:gd name="connsiteX17" fmla="*/ 120477 w 338138"/>
                <a:gd name="connsiteY17" fmla="*/ 336551 h 336551"/>
                <a:gd name="connsiteX18" fmla="*/ 120477 w 338138"/>
                <a:gd name="connsiteY18" fmla="*/ 216918 h 336551"/>
                <a:gd name="connsiteX19" fmla="*/ 96837 w 338138"/>
                <a:gd name="connsiteY19" fmla="*/ 191940 h 336551"/>
                <a:gd name="connsiteX20" fmla="*/ 96837 w 338138"/>
                <a:gd name="connsiteY20" fmla="*/ 107802 h 336551"/>
                <a:gd name="connsiteX21" fmla="*/ 120477 w 338138"/>
                <a:gd name="connsiteY21" fmla="*/ 84138 h 336551"/>
                <a:gd name="connsiteX22" fmla="*/ 23878 w 338138"/>
                <a:gd name="connsiteY22" fmla="*/ 84138 h 336551"/>
                <a:gd name="connsiteX23" fmla="*/ 75613 w 338138"/>
                <a:gd name="connsiteY23" fmla="*/ 84138 h 336551"/>
                <a:gd name="connsiteX24" fmla="*/ 72960 w 338138"/>
                <a:gd name="connsiteY24" fmla="*/ 95970 h 336551"/>
                <a:gd name="connsiteX25" fmla="*/ 72960 w 338138"/>
                <a:gd name="connsiteY25" fmla="*/ 216918 h 336551"/>
                <a:gd name="connsiteX26" fmla="*/ 96838 w 338138"/>
                <a:gd name="connsiteY26" fmla="*/ 240582 h 336551"/>
                <a:gd name="connsiteX27" fmla="*/ 96838 w 338138"/>
                <a:gd name="connsiteY27" fmla="*/ 336551 h 336551"/>
                <a:gd name="connsiteX28" fmla="*/ 23878 w 338138"/>
                <a:gd name="connsiteY28" fmla="*/ 336551 h 336551"/>
                <a:gd name="connsiteX29" fmla="*/ 23878 w 338138"/>
                <a:gd name="connsiteY29" fmla="*/ 216918 h 336551"/>
                <a:gd name="connsiteX30" fmla="*/ 0 w 338138"/>
                <a:gd name="connsiteY30" fmla="*/ 191940 h 336551"/>
                <a:gd name="connsiteX31" fmla="*/ 0 w 338138"/>
                <a:gd name="connsiteY31" fmla="*/ 107802 h 336551"/>
                <a:gd name="connsiteX32" fmla="*/ 23878 w 338138"/>
                <a:gd name="connsiteY32" fmla="*/ 84138 h 336551"/>
                <a:gd name="connsiteX33" fmla="*/ 265257 w 338138"/>
                <a:gd name="connsiteY33" fmla="*/ 0 h 336551"/>
                <a:gd name="connsiteX34" fmla="*/ 301625 w 338138"/>
                <a:gd name="connsiteY34" fmla="*/ 35069 h 336551"/>
                <a:gd name="connsiteX35" fmla="*/ 265257 w 338138"/>
                <a:gd name="connsiteY35" fmla="*/ 71438 h 336551"/>
                <a:gd name="connsiteX36" fmla="*/ 248371 w 338138"/>
                <a:gd name="connsiteY36" fmla="*/ 66242 h 336551"/>
                <a:gd name="connsiteX37" fmla="*/ 245774 w 338138"/>
                <a:gd name="connsiteY37" fmla="*/ 64944 h 336551"/>
                <a:gd name="connsiteX38" fmla="*/ 230187 w 338138"/>
                <a:gd name="connsiteY38" fmla="*/ 35069 h 336551"/>
                <a:gd name="connsiteX39" fmla="*/ 265257 w 338138"/>
                <a:gd name="connsiteY39" fmla="*/ 0 h 336551"/>
                <a:gd name="connsiteX40" fmla="*/ 169069 w 338138"/>
                <a:gd name="connsiteY40" fmla="*/ 0 h 336551"/>
                <a:gd name="connsiteX41" fmla="*/ 204788 w 338138"/>
                <a:gd name="connsiteY41" fmla="*/ 35719 h 336551"/>
                <a:gd name="connsiteX42" fmla="*/ 169069 w 338138"/>
                <a:gd name="connsiteY42" fmla="*/ 71438 h 336551"/>
                <a:gd name="connsiteX43" fmla="*/ 133350 w 338138"/>
                <a:gd name="connsiteY43" fmla="*/ 35719 h 336551"/>
                <a:gd name="connsiteX44" fmla="*/ 169069 w 338138"/>
                <a:gd name="connsiteY44" fmla="*/ 0 h 336551"/>
                <a:gd name="connsiteX45" fmla="*/ 72880 w 338138"/>
                <a:gd name="connsiteY45" fmla="*/ 0 h 336551"/>
                <a:gd name="connsiteX46" fmla="*/ 107950 w 338138"/>
                <a:gd name="connsiteY46" fmla="*/ 35069 h 336551"/>
                <a:gd name="connsiteX47" fmla="*/ 92363 w 338138"/>
                <a:gd name="connsiteY47" fmla="*/ 64944 h 336551"/>
                <a:gd name="connsiteX48" fmla="*/ 89766 w 338138"/>
                <a:gd name="connsiteY48" fmla="*/ 66242 h 336551"/>
                <a:gd name="connsiteX49" fmla="*/ 72880 w 338138"/>
                <a:gd name="connsiteY49" fmla="*/ 71438 h 336551"/>
                <a:gd name="connsiteX50" fmla="*/ 36512 w 338138"/>
                <a:gd name="connsiteY50" fmla="*/ 35069 h 336551"/>
                <a:gd name="connsiteX51" fmla="*/ 72880 w 338138"/>
                <a:gd name="connsiteY51" fmla="*/ 0 h 336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338138" h="336551">
                  <a:moveTo>
                    <a:pt x="262525" y="84138"/>
                  </a:moveTo>
                  <a:cubicBezTo>
                    <a:pt x="262525" y="84138"/>
                    <a:pt x="262525" y="84138"/>
                    <a:pt x="314260" y="84138"/>
                  </a:cubicBezTo>
                  <a:cubicBezTo>
                    <a:pt x="338138" y="84138"/>
                    <a:pt x="338138" y="107802"/>
                    <a:pt x="338138" y="107802"/>
                  </a:cubicBezTo>
                  <a:cubicBezTo>
                    <a:pt x="338138" y="107802"/>
                    <a:pt x="338138" y="107802"/>
                    <a:pt x="338138" y="191940"/>
                  </a:cubicBezTo>
                  <a:cubicBezTo>
                    <a:pt x="338138" y="216918"/>
                    <a:pt x="314260" y="216918"/>
                    <a:pt x="314260" y="216918"/>
                  </a:cubicBezTo>
                  <a:cubicBezTo>
                    <a:pt x="314260" y="216918"/>
                    <a:pt x="314260" y="216918"/>
                    <a:pt x="314260" y="336551"/>
                  </a:cubicBezTo>
                  <a:cubicBezTo>
                    <a:pt x="314260" y="336551"/>
                    <a:pt x="314260" y="336551"/>
                    <a:pt x="241300" y="336551"/>
                  </a:cubicBezTo>
                  <a:cubicBezTo>
                    <a:pt x="241300" y="336551"/>
                    <a:pt x="241300" y="336551"/>
                    <a:pt x="241300" y="240582"/>
                  </a:cubicBezTo>
                  <a:cubicBezTo>
                    <a:pt x="241300" y="240582"/>
                    <a:pt x="265178" y="240582"/>
                    <a:pt x="265178" y="216918"/>
                  </a:cubicBezTo>
                  <a:cubicBezTo>
                    <a:pt x="265178" y="216918"/>
                    <a:pt x="265178" y="216918"/>
                    <a:pt x="265178" y="95970"/>
                  </a:cubicBezTo>
                  <a:cubicBezTo>
                    <a:pt x="265178" y="95970"/>
                    <a:pt x="265178" y="90711"/>
                    <a:pt x="262525" y="84138"/>
                  </a:cubicBezTo>
                  <a:close/>
                  <a:moveTo>
                    <a:pt x="120477" y="84138"/>
                  </a:moveTo>
                  <a:cubicBezTo>
                    <a:pt x="120477" y="84138"/>
                    <a:pt x="120477" y="84138"/>
                    <a:pt x="217661" y="84138"/>
                  </a:cubicBezTo>
                  <a:cubicBezTo>
                    <a:pt x="241300" y="84138"/>
                    <a:pt x="241300" y="107802"/>
                    <a:pt x="241300" y="107802"/>
                  </a:cubicBezTo>
                  <a:lnTo>
                    <a:pt x="241300" y="191940"/>
                  </a:lnTo>
                  <a:cubicBezTo>
                    <a:pt x="241300" y="216918"/>
                    <a:pt x="217661" y="216918"/>
                    <a:pt x="217661" y="216918"/>
                  </a:cubicBezTo>
                  <a:cubicBezTo>
                    <a:pt x="217661" y="216918"/>
                    <a:pt x="217661" y="216918"/>
                    <a:pt x="217661" y="336551"/>
                  </a:cubicBezTo>
                  <a:cubicBezTo>
                    <a:pt x="217661" y="336551"/>
                    <a:pt x="217661" y="336551"/>
                    <a:pt x="120477" y="336551"/>
                  </a:cubicBezTo>
                  <a:cubicBezTo>
                    <a:pt x="120477" y="336551"/>
                    <a:pt x="120477" y="336551"/>
                    <a:pt x="120477" y="216918"/>
                  </a:cubicBezTo>
                  <a:cubicBezTo>
                    <a:pt x="120477" y="216918"/>
                    <a:pt x="96837" y="216918"/>
                    <a:pt x="96837" y="191940"/>
                  </a:cubicBezTo>
                  <a:cubicBezTo>
                    <a:pt x="96837" y="191940"/>
                    <a:pt x="96837" y="191940"/>
                    <a:pt x="96837" y="107802"/>
                  </a:cubicBezTo>
                  <a:cubicBezTo>
                    <a:pt x="96837" y="84138"/>
                    <a:pt x="120477" y="84138"/>
                    <a:pt x="120477" y="84138"/>
                  </a:cubicBezTo>
                  <a:close/>
                  <a:moveTo>
                    <a:pt x="23878" y="84138"/>
                  </a:moveTo>
                  <a:cubicBezTo>
                    <a:pt x="23878" y="84138"/>
                    <a:pt x="23878" y="84138"/>
                    <a:pt x="75613" y="84138"/>
                  </a:cubicBezTo>
                  <a:cubicBezTo>
                    <a:pt x="72960" y="90711"/>
                    <a:pt x="72960" y="95970"/>
                    <a:pt x="72960" y="95970"/>
                  </a:cubicBezTo>
                  <a:cubicBezTo>
                    <a:pt x="72960" y="95970"/>
                    <a:pt x="72960" y="95970"/>
                    <a:pt x="72960" y="216918"/>
                  </a:cubicBezTo>
                  <a:cubicBezTo>
                    <a:pt x="72960" y="240582"/>
                    <a:pt x="96838" y="240582"/>
                    <a:pt x="96838" y="240582"/>
                  </a:cubicBezTo>
                  <a:cubicBezTo>
                    <a:pt x="96838" y="240582"/>
                    <a:pt x="96838" y="240582"/>
                    <a:pt x="96838" y="336551"/>
                  </a:cubicBezTo>
                  <a:cubicBezTo>
                    <a:pt x="96838" y="336551"/>
                    <a:pt x="96838" y="336551"/>
                    <a:pt x="23878" y="336551"/>
                  </a:cubicBezTo>
                  <a:cubicBezTo>
                    <a:pt x="23878" y="336551"/>
                    <a:pt x="23878" y="336551"/>
                    <a:pt x="23878" y="216918"/>
                  </a:cubicBezTo>
                  <a:cubicBezTo>
                    <a:pt x="23878" y="216918"/>
                    <a:pt x="0" y="216918"/>
                    <a:pt x="0" y="191940"/>
                  </a:cubicBezTo>
                  <a:cubicBezTo>
                    <a:pt x="0" y="191940"/>
                    <a:pt x="0" y="191940"/>
                    <a:pt x="0" y="107802"/>
                  </a:cubicBezTo>
                  <a:cubicBezTo>
                    <a:pt x="0" y="84138"/>
                    <a:pt x="23878" y="84138"/>
                    <a:pt x="23878" y="84138"/>
                  </a:cubicBezTo>
                  <a:close/>
                  <a:moveTo>
                    <a:pt x="265257" y="0"/>
                  </a:moveTo>
                  <a:cubicBezTo>
                    <a:pt x="284740" y="0"/>
                    <a:pt x="301625" y="15586"/>
                    <a:pt x="301625" y="35069"/>
                  </a:cubicBezTo>
                  <a:cubicBezTo>
                    <a:pt x="301625" y="55851"/>
                    <a:pt x="284740" y="71438"/>
                    <a:pt x="265257" y="71438"/>
                  </a:cubicBezTo>
                  <a:cubicBezTo>
                    <a:pt x="258762" y="71438"/>
                    <a:pt x="253567" y="70139"/>
                    <a:pt x="248371" y="66242"/>
                  </a:cubicBezTo>
                  <a:cubicBezTo>
                    <a:pt x="248371" y="66242"/>
                    <a:pt x="247072" y="66242"/>
                    <a:pt x="245774" y="64944"/>
                  </a:cubicBezTo>
                  <a:cubicBezTo>
                    <a:pt x="236681" y="59748"/>
                    <a:pt x="230187" y="48058"/>
                    <a:pt x="230187" y="35069"/>
                  </a:cubicBezTo>
                  <a:cubicBezTo>
                    <a:pt x="230187" y="15586"/>
                    <a:pt x="245774" y="0"/>
                    <a:pt x="265257" y="0"/>
                  </a:cubicBezTo>
                  <a:close/>
                  <a:moveTo>
                    <a:pt x="169069" y="0"/>
                  </a:moveTo>
                  <a:cubicBezTo>
                    <a:pt x="188796" y="0"/>
                    <a:pt x="204788" y="15992"/>
                    <a:pt x="204788" y="35719"/>
                  </a:cubicBezTo>
                  <a:cubicBezTo>
                    <a:pt x="204788" y="55446"/>
                    <a:pt x="188796" y="71438"/>
                    <a:pt x="169069" y="71438"/>
                  </a:cubicBezTo>
                  <a:cubicBezTo>
                    <a:pt x="149342" y="71438"/>
                    <a:pt x="133350" y="55446"/>
                    <a:pt x="133350" y="35719"/>
                  </a:cubicBezTo>
                  <a:cubicBezTo>
                    <a:pt x="133350" y="15992"/>
                    <a:pt x="149342" y="0"/>
                    <a:pt x="169069" y="0"/>
                  </a:cubicBezTo>
                  <a:close/>
                  <a:moveTo>
                    <a:pt x="72880" y="0"/>
                  </a:moveTo>
                  <a:cubicBezTo>
                    <a:pt x="92363" y="0"/>
                    <a:pt x="107950" y="15586"/>
                    <a:pt x="107950" y="35069"/>
                  </a:cubicBezTo>
                  <a:cubicBezTo>
                    <a:pt x="107950" y="48058"/>
                    <a:pt x="101456" y="59748"/>
                    <a:pt x="92363" y="64944"/>
                  </a:cubicBezTo>
                  <a:cubicBezTo>
                    <a:pt x="91065" y="66242"/>
                    <a:pt x="89766" y="66242"/>
                    <a:pt x="89766" y="66242"/>
                  </a:cubicBezTo>
                  <a:cubicBezTo>
                    <a:pt x="84570" y="70139"/>
                    <a:pt x="79375" y="71438"/>
                    <a:pt x="72880" y="71438"/>
                  </a:cubicBezTo>
                  <a:cubicBezTo>
                    <a:pt x="53397" y="71438"/>
                    <a:pt x="36512" y="55851"/>
                    <a:pt x="36512" y="35069"/>
                  </a:cubicBezTo>
                  <a:cubicBezTo>
                    <a:pt x="36512" y="15586"/>
                    <a:pt x="53397" y="0"/>
                    <a:pt x="72880" y="0"/>
                  </a:cubicBezTo>
                  <a:close/>
                </a:path>
              </a:pathLst>
            </a:custGeom>
            <a:solidFill>
              <a:schemeClr val="accent2"/>
            </a:solidFill>
            <a:ln w="19050" algn="ctr">
              <a:noFill/>
              <a:round/>
            </a:ln>
            <a:effectLst/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910772" y="1594410"/>
            <a:ext cx="323850" cy="1829675"/>
            <a:chOff x="5910772" y="1594410"/>
            <a:chExt cx="323850" cy="1829675"/>
          </a:xfrm>
        </p:grpSpPr>
        <p:grpSp>
          <p:nvGrpSpPr>
            <p:cNvPr id="25" name="îṣḷídê"/>
            <p:cNvGrpSpPr/>
            <p:nvPr/>
          </p:nvGrpSpPr>
          <p:grpSpPr>
            <a:xfrm>
              <a:off x="5965494" y="3209361"/>
              <a:ext cx="214724" cy="214724"/>
              <a:chOff x="1631537" y="3819605"/>
              <a:chExt cx="429449" cy="429449"/>
            </a:xfrm>
          </p:grpSpPr>
          <p:sp>
            <p:nvSpPr>
              <p:cNvPr id="29" name="ïṥḷiḋè"/>
              <p:cNvSpPr/>
              <p:nvPr/>
            </p:nvSpPr>
            <p:spPr>
              <a:xfrm>
                <a:off x="1631537" y="3819605"/>
                <a:ext cx="429449" cy="429449"/>
              </a:xfrm>
              <a:prstGeom prst="ellipse">
                <a:avLst/>
              </a:pr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0" name="íṡḻiḓé"/>
              <p:cNvSpPr/>
              <p:nvPr/>
            </p:nvSpPr>
            <p:spPr>
              <a:xfrm>
                <a:off x="1714014" y="3902082"/>
                <a:ext cx="264494" cy="264494"/>
              </a:xfrm>
              <a:prstGeom prst="ellipse">
                <a:avLst/>
              </a:pr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cxnSp>
          <p:nvCxnSpPr>
            <p:cNvPr id="26" name="直接连接符 25"/>
            <p:cNvCxnSpPr/>
            <p:nvPr/>
          </p:nvCxnSpPr>
          <p:spPr>
            <a:xfrm>
              <a:off x="6072857" y="2482835"/>
              <a:ext cx="0" cy="7265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íšľiḍé"/>
            <p:cNvSpPr/>
            <p:nvPr/>
          </p:nvSpPr>
          <p:spPr bwMode="auto">
            <a:xfrm>
              <a:off x="5910772" y="1594410"/>
              <a:ext cx="323850" cy="322330"/>
            </a:xfrm>
            <a:custGeom>
              <a:avLst/>
              <a:gdLst>
                <a:gd name="connsiteX0" fmla="*/ 262525 w 338138"/>
                <a:gd name="connsiteY0" fmla="*/ 84138 h 336551"/>
                <a:gd name="connsiteX1" fmla="*/ 314260 w 338138"/>
                <a:gd name="connsiteY1" fmla="*/ 84138 h 336551"/>
                <a:gd name="connsiteX2" fmla="*/ 338138 w 338138"/>
                <a:gd name="connsiteY2" fmla="*/ 107802 h 336551"/>
                <a:gd name="connsiteX3" fmla="*/ 338138 w 338138"/>
                <a:gd name="connsiteY3" fmla="*/ 191940 h 336551"/>
                <a:gd name="connsiteX4" fmla="*/ 314260 w 338138"/>
                <a:gd name="connsiteY4" fmla="*/ 216918 h 336551"/>
                <a:gd name="connsiteX5" fmla="*/ 314260 w 338138"/>
                <a:gd name="connsiteY5" fmla="*/ 336551 h 336551"/>
                <a:gd name="connsiteX6" fmla="*/ 241300 w 338138"/>
                <a:gd name="connsiteY6" fmla="*/ 336551 h 336551"/>
                <a:gd name="connsiteX7" fmla="*/ 241300 w 338138"/>
                <a:gd name="connsiteY7" fmla="*/ 240582 h 336551"/>
                <a:gd name="connsiteX8" fmla="*/ 265178 w 338138"/>
                <a:gd name="connsiteY8" fmla="*/ 216918 h 336551"/>
                <a:gd name="connsiteX9" fmla="*/ 265178 w 338138"/>
                <a:gd name="connsiteY9" fmla="*/ 95970 h 336551"/>
                <a:gd name="connsiteX10" fmla="*/ 262525 w 338138"/>
                <a:gd name="connsiteY10" fmla="*/ 84138 h 336551"/>
                <a:gd name="connsiteX11" fmla="*/ 120477 w 338138"/>
                <a:gd name="connsiteY11" fmla="*/ 84138 h 336551"/>
                <a:gd name="connsiteX12" fmla="*/ 217661 w 338138"/>
                <a:gd name="connsiteY12" fmla="*/ 84138 h 336551"/>
                <a:gd name="connsiteX13" fmla="*/ 241300 w 338138"/>
                <a:gd name="connsiteY13" fmla="*/ 107802 h 336551"/>
                <a:gd name="connsiteX14" fmla="*/ 241300 w 338138"/>
                <a:gd name="connsiteY14" fmla="*/ 191940 h 336551"/>
                <a:gd name="connsiteX15" fmla="*/ 217661 w 338138"/>
                <a:gd name="connsiteY15" fmla="*/ 216918 h 336551"/>
                <a:gd name="connsiteX16" fmla="*/ 217661 w 338138"/>
                <a:gd name="connsiteY16" fmla="*/ 336551 h 336551"/>
                <a:gd name="connsiteX17" fmla="*/ 120477 w 338138"/>
                <a:gd name="connsiteY17" fmla="*/ 336551 h 336551"/>
                <a:gd name="connsiteX18" fmla="*/ 120477 w 338138"/>
                <a:gd name="connsiteY18" fmla="*/ 216918 h 336551"/>
                <a:gd name="connsiteX19" fmla="*/ 96837 w 338138"/>
                <a:gd name="connsiteY19" fmla="*/ 191940 h 336551"/>
                <a:gd name="connsiteX20" fmla="*/ 96837 w 338138"/>
                <a:gd name="connsiteY20" fmla="*/ 107802 h 336551"/>
                <a:gd name="connsiteX21" fmla="*/ 120477 w 338138"/>
                <a:gd name="connsiteY21" fmla="*/ 84138 h 336551"/>
                <a:gd name="connsiteX22" fmla="*/ 23878 w 338138"/>
                <a:gd name="connsiteY22" fmla="*/ 84138 h 336551"/>
                <a:gd name="connsiteX23" fmla="*/ 75613 w 338138"/>
                <a:gd name="connsiteY23" fmla="*/ 84138 h 336551"/>
                <a:gd name="connsiteX24" fmla="*/ 72960 w 338138"/>
                <a:gd name="connsiteY24" fmla="*/ 95970 h 336551"/>
                <a:gd name="connsiteX25" fmla="*/ 72960 w 338138"/>
                <a:gd name="connsiteY25" fmla="*/ 216918 h 336551"/>
                <a:gd name="connsiteX26" fmla="*/ 96838 w 338138"/>
                <a:gd name="connsiteY26" fmla="*/ 240582 h 336551"/>
                <a:gd name="connsiteX27" fmla="*/ 96838 w 338138"/>
                <a:gd name="connsiteY27" fmla="*/ 336551 h 336551"/>
                <a:gd name="connsiteX28" fmla="*/ 23878 w 338138"/>
                <a:gd name="connsiteY28" fmla="*/ 336551 h 336551"/>
                <a:gd name="connsiteX29" fmla="*/ 23878 w 338138"/>
                <a:gd name="connsiteY29" fmla="*/ 216918 h 336551"/>
                <a:gd name="connsiteX30" fmla="*/ 0 w 338138"/>
                <a:gd name="connsiteY30" fmla="*/ 191940 h 336551"/>
                <a:gd name="connsiteX31" fmla="*/ 0 w 338138"/>
                <a:gd name="connsiteY31" fmla="*/ 107802 h 336551"/>
                <a:gd name="connsiteX32" fmla="*/ 23878 w 338138"/>
                <a:gd name="connsiteY32" fmla="*/ 84138 h 336551"/>
                <a:gd name="connsiteX33" fmla="*/ 265257 w 338138"/>
                <a:gd name="connsiteY33" fmla="*/ 0 h 336551"/>
                <a:gd name="connsiteX34" fmla="*/ 301625 w 338138"/>
                <a:gd name="connsiteY34" fmla="*/ 35069 h 336551"/>
                <a:gd name="connsiteX35" fmla="*/ 265257 w 338138"/>
                <a:gd name="connsiteY35" fmla="*/ 71438 h 336551"/>
                <a:gd name="connsiteX36" fmla="*/ 248371 w 338138"/>
                <a:gd name="connsiteY36" fmla="*/ 66242 h 336551"/>
                <a:gd name="connsiteX37" fmla="*/ 245774 w 338138"/>
                <a:gd name="connsiteY37" fmla="*/ 64944 h 336551"/>
                <a:gd name="connsiteX38" fmla="*/ 230187 w 338138"/>
                <a:gd name="connsiteY38" fmla="*/ 35069 h 336551"/>
                <a:gd name="connsiteX39" fmla="*/ 265257 w 338138"/>
                <a:gd name="connsiteY39" fmla="*/ 0 h 336551"/>
                <a:gd name="connsiteX40" fmla="*/ 169069 w 338138"/>
                <a:gd name="connsiteY40" fmla="*/ 0 h 336551"/>
                <a:gd name="connsiteX41" fmla="*/ 204788 w 338138"/>
                <a:gd name="connsiteY41" fmla="*/ 35719 h 336551"/>
                <a:gd name="connsiteX42" fmla="*/ 169069 w 338138"/>
                <a:gd name="connsiteY42" fmla="*/ 71438 h 336551"/>
                <a:gd name="connsiteX43" fmla="*/ 133350 w 338138"/>
                <a:gd name="connsiteY43" fmla="*/ 35719 h 336551"/>
                <a:gd name="connsiteX44" fmla="*/ 169069 w 338138"/>
                <a:gd name="connsiteY44" fmla="*/ 0 h 336551"/>
                <a:gd name="connsiteX45" fmla="*/ 72880 w 338138"/>
                <a:gd name="connsiteY45" fmla="*/ 0 h 336551"/>
                <a:gd name="connsiteX46" fmla="*/ 107950 w 338138"/>
                <a:gd name="connsiteY46" fmla="*/ 35069 h 336551"/>
                <a:gd name="connsiteX47" fmla="*/ 92363 w 338138"/>
                <a:gd name="connsiteY47" fmla="*/ 64944 h 336551"/>
                <a:gd name="connsiteX48" fmla="*/ 89766 w 338138"/>
                <a:gd name="connsiteY48" fmla="*/ 66242 h 336551"/>
                <a:gd name="connsiteX49" fmla="*/ 72880 w 338138"/>
                <a:gd name="connsiteY49" fmla="*/ 71438 h 336551"/>
                <a:gd name="connsiteX50" fmla="*/ 36512 w 338138"/>
                <a:gd name="connsiteY50" fmla="*/ 35069 h 336551"/>
                <a:gd name="connsiteX51" fmla="*/ 72880 w 338138"/>
                <a:gd name="connsiteY51" fmla="*/ 0 h 336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338138" h="336551">
                  <a:moveTo>
                    <a:pt x="262525" y="84138"/>
                  </a:moveTo>
                  <a:cubicBezTo>
                    <a:pt x="262525" y="84138"/>
                    <a:pt x="262525" y="84138"/>
                    <a:pt x="314260" y="84138"/>
                  </a:cubicBezTo>
                  <a:cubicBezTo>
                    <a:pt x="338138" y="84138"/>
                    <a:pt x="338138" y="107802"/>
                    <a:pt x="338138" y="107802"/>
                  </a:cubicBezTo>
                  <a:cubicBezTo>
                    <a:pt x="338138" y="107802"/>
                    <a:pt x="338138" y="107802"/>
                    <a:pt x="338138" y="191940"/>
                  </a:cubicBezTo>
                  <a:cubicBezTo>
                    <a:pt x="338138" y="216918"/>
                    <a:pt x="314260" y="216918"/>
                    <a:pt x="314260" y="216918"/>
                  </a:cubicBezTo>
                  <a:cubicBezTo>
                    <a:pt x="314260" y="216918"/>
                    <a:pt x="314260" y="216918"/>
                    <a:pt x="314260" y="336551"/>
                  </a:cubicBezTo>
                  <a:cubicBezTo>
                    <a:pt x="314260" y="336551"/>
                    <a:pt x="314260" y="336551"/>
                    <a:pt x="241300" y="336551"/>
                  </a:cubicBezTo>
                  <a:cubicBezTo>
                    <a:pt x="241300" y="336551"/>
                    <a:pt x="241300" y="336551"/>
                    <a:pt x="241300" y="240582"/>
                  </a:cubicBezTo>
                  <a:cubicBezTo>
                    <a:pt x="241300" y="240582"/>
                    <a:pt x="265178" y="240582"/>
                    <a:pt x="265178" y="216918"/>
                  </a:cubicBezTo>
                  <a:cubicBezTo>
                    <a:pt x="265178" y="216918"/>
                    <a:pt x="265178" y="216918"/>
                    <a:pt x="265178" y="95970"/>
                  </a:cubicBezTo>
                  <a:cubicBezTo>
                    <a:pt x="265178" y="95970"/>
                    <a:pt x="265178" y="90711"/>
                    <a:pt x="262525" y="84138"/>
                  </a:cubicBezTo>
                  <a:close/>
                  <a:moveTo>
                    <a:pt x="120477" y="84138"/>
                  </a:moveTo>
                  <a:cubicBezTo>
                    <a:pt x="120477" y="84138"/>
                    <a:pt x="120477" y="84138"/>
                    <a:pt x="217661" y="84138"/>
                  </a:cubicBezTo>
                  <a:cubicBezTo>
                    <a:pt x="241300" y="84138"/>
                    <a:pt x="241300" y="107802"/>
                    <a:pt x="241300" y="107802"/>
                  </a:cubicBezTo>
                  <a:lnTo>
                    <a:pt x="241300" y="191940"/>
                  </a:lnTo>
                  <a:cubicBezTo>
                    <a:pt x="241300" y="216918"/>
                    <a:pt x="217661" y="216918"/>
                    <a:pt x="217661" y="216918"/>
                  </a:cubicBezTo>
                  <a:cubicBezTo>
                    <a:pt x="217661" y="216918"/>
                    <a:pt x="217661" y="216918"/>
                    <a:pt x="217661" y="336551"/>
                  </a:cubicBezTo>
                  <a:cubicBezTo>
                    <a:pt x="217661" y="336551"/>
                    <a:pt x="217661" y="336551"/>
                    <a:pt x="120477" y="336551"/>
                  </a:cubicBezTo>
                  <a:cubicBezTo>
                    <a:pt x="120477" y="336551"/>
                    <a:pt x="120477" y="336551"/>
                    <a:pt x="120477" y="216918"/>
                  </a:cubicBezTo>
                  <a:cubicBezTo>
                    <a:pt x="120477" y="216918"/>
                    <a:pt x="96837" y="216918"/>
                    <a:pt x="96837" y="191940"/>
                  </a:cubicBezTo>
                  <a:cubicBezTo>
                    <a:pt x="96837" y="191940"/>
                    <a:pt x="96837" y="191940"/>
                    <a:pt x="96837" y="107802"/>
                  </a:cubicBezTo>
                  <a:cubicBezTo>
                    <a:pt x="96837" y="84138"/>
                    <a:pt x="120477" y="84138"/>
                    <a:pt x="120477" y="84138"/>
                  </a:cubicBezTo>
                  <a:close/>
                  <a:moveTo>
                    <a:pt x="23878" y="84138"/>
                  </a:moveTo>
                  <a:cubicBezTo>
                    <a:pt x="23878" y="84138"/>
                    <a:pt x="23878" y="84138"/>
                    <a:pt x="75613" y="84138"/>
                  </a:cubicBezTo>
                  <a:cubicBezTo>
                    <a:pt x="72960" y="90711"/>
                    <a:pt x="72960" y="95970"/>
                    <a:pt x="72960" y="95970"/>
                  </a:cubicBezTo>
                  <a:cubicBezTo>
                    <a:pt x="72960" y="95970"/>
                    <a:pt x="72960" y="95970"/>
                    <a:pt x="72960" y="216918"/>
                  </a:cubicBezTo>
                  <a:cubicBezTo>
                    <a:pt x="72960" y="240582"/>
                    <a:pt x="96838" y="240582"/>
                    <a:pt x="96838" y="240582"/>
                  </a:cubicBezTo>
                  <a:cubicBezTo>
                    <a:pt x="96838" y="240582"/>
                    <a:pt x="96838" y="240582"/>
                    <a:pt x="96838" y="336551"/>
                  </a:cubicBezTo>
                  <a:cubicBezTo>
                    <a:pt x="96838" y="336551"/>
                    <a:pt x="96838" y="336551"/>
                    <a:pt x="23878" y="336551"/>
                  </a:cubicBezTo>
                  <a:cubicBezTo>
                    <a:pt x="23878" y="336551"/>
                    <a:pt x="23878" y="336551"/>
                    <a:pt x="23878" y="216918"/>
                  </a:cubicBezTo>
                  <a:cubicBezTo>
                    <a:pt x="23878" y="216918"/>
                    <a:pt x="0" y="216918"/>
                    <a:pt x="0" y="191940"/>
                  </a:cubicBezTo>
                  <a:cubicBezTo>
                    <a:pt x="0" y="191940"/>
                    <a:pt x="0" y="191940"/>
                    <a:pt x="0" y="107802"/>
                  </a:cubicBezTo>
                  <a:cubicBezTo>
                    <a:pt x="0" y="84138"/>
                    <a:pt x="23878" y="84138"/>
                    <a:pt x="23878" y="84138"/>
                  </a:cubicBezTo>
                  <a:close/>
                  <a:moveTo>
                    <a:pt x="265257" y="0"/>
                  </a:moveTo>
                  <a:cubicBezTo>
                    <a:pt x="284740" y="0"/>
                    <a:pt x="301625" y="15586"/>
                    <a:pt x="301625" y="35069"/>
                  </a:cubicBezTo>
                  <a:cubicBezTo>
                    <a:pt x="301625" y="55851"/>
                    <a:pt x="284740" y="71438"/>
                    <a:pt x="265257" y="71438"/>
                  </a:cubicBezTo>
                  <a:cubicBezTo>
                    <a:pt x="258762" y="71438"/>
                    <a:pt x="253567" y="70139"/>
                    <a:pt x="248371" y="66242"/>
                  </a:cubicBezTo>
                  <a:cubicBezTo>
                    <a:pt x="248371" y="66242"/>
                    <a:pt x="247072" y="66242"/>
                    <a:pt x="245774" y="64944"/>
                  </a:cubicBezTo>
                  <a:cubicBezTo>
                    <a:pt x="236681" y="59748"/>
                    <a:pt x="230187" y="48058"/>
                    <a:pt x="230187" y="35069"/>
                  </a:cubicBezTo>
                  <a:cubicBezTo>
                    <a:pt x="230187" y="15586"/>
                    <a:pt x="245774" y="0"/>
                    <a:pt x="265257" y="0"/>
                  </a:cubicBezTo>
                  <a:close/>
                  <a:moveTo>
                    <a:pt x="169069" y="0"/>
                  </a:moveTo>
                  <a:cubicBezTo>
                    <a:pt x="188796" y="0"/>
                    <a:pt x="204788" y="15992"/>
                    <a:pt x="204788" y="35719"/>
                  </a:cubicBezTo>
                  <a:cubicBezTo>
                    <a:pt x="204788" y="55446"/>
                    <a:pt x="188796" y="71438"/>
                    <a:pt x="169069" y="71438"/>
                  </a:cubicBezTo>
                  <a:cubicBezTo>
                    <a:pt x="149342" y="71438"/>
                    <a:pt x="133350" y="55446"/>
                    <a:pt x="133350" y="35719"/>
                  </a:cubicBezTo>
                  <a:cubicBezTo>
                    <a:pt x="133350" y="15992"/>
                    <a:pt x="149342" y="0"/>
                    <a:pt x="169069" y="0"/>
                  </a:cubicBezTo>
                  <a:close/>
                  <a:moveTo>
                    <a:pt x="72880" y="0"/>
                  </a:moveTo>
                  <a:cubicBezTo>
                    <a:pt x="92363" y="0"/>
                    <a:pt x="107950" y="15586"/>
                    <a:pt x="107950" y="35069"/>
                  </a:cubicBezTo>
                  <a:cubicBezTo>
                    <a:pt x="107950" y="48058"/>
                    <a:pt x="101456" y="59748"/>
                    <a:pt x="92363" y="64944"/>
                  </a:cubicBezTo>
                  <a:cubicBezTo>
                    <a:pt x="91065" y="66242"/>
                    <a:pt x="89766" y="66242"/>
                    <a:pt x="89766" y="66242"/>
                  </a:cubicBezTo>
                  <a:cubicBezTo>
                    <a:pt x="84570" y="70139"/>
                    <a:pt x="79375" y="71438"/>
                    <a:pt x="72880" y="71438"/>
                  </a:cubicBezTo>
                  <a:cubicBezTo>
                    <a:pt x="53397" y="71438"/>
                    <a:pt x="36512" y="55851"/>
                    <a:pt x="36512" y="35069"/>
                  </a:cubicBezTo>
                  <a:cubicBezTo>
                    <a:pt x="36512" y="15586"/>
                    <a:pt x="53397" y="0"/>
                    <a:pt x="728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227127" y="1594410"/>
            <a:ext cx="323850" cy="3149630"/>
            <a:chOff x="4227127" y="1594410"/>
            <a:chExt cx="323850" cy="3149630"/>
          </a:xfrm>
        </p:grpSpPr>
        <p:sp>
          <p:nvSpPr>
            <p:cNvPr id="20" name="íṣḻíḍè"/>
            <p:cNvSpPr/>
            <p:nvPr/>
          </p:nvSpPr>
          <p:spPr>
            <a:xfrm>
              <a:off x="4281849" y="4529316"/>
              <a:ext cx="214724" cy="214724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1" name="i$liḍe"/>
            <p:cNvSpPr/>
            <p:nvPr/>
          </p:nvSpPr>
          <p:spPr>
            <a:xfrm>
              <a:off x="4323087" y="4570554"/>
              <a:ext cx="132247" cy="132247"/>
            </a:xfrm>
            <a:prstGeom prst="ellipse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4389052" y="2475657"/>
              <a:ext cx="0" cy="2052000"/>
            </a:xfrm>
            <a:prstGeom prst="line">
              <a:avLst/>
            </a:prstGeom>
            <a:ln>
              <a:solidFill>
                <a:srgbClr val="639EC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ïślïḋe"/>
            <p:cNvSpPr/>
            <p:nvPr/>
          </p:nvSpPr>
          <p:spPr bwMode="auto">
            <a:xfrm>
              <a:off x="4227127" y="1594410"/>
              <a:ext cx="323850" cy="322330"/>
            </a:xfrm>
            <a:custGeom>
              <a:avLst/>
              <a:gdLst>
                <a:gd name="connsiteX0" fmla="*/ 262525 w 338138"/>
                <a:gd name="connsiteY0" fmla="*/ 84138 h 336551"/>
                <a:gd name="connsiteX1" fmla="*/ 314260 w 338138"/>
                <a:gd name="connsiteY1" fmla="*/ 84138 h 336551"/>
                <a:gd name="connsiteX2" fmla="*/ 338138 w 338138"/>
                <a:gd name="connsiteY2" fmla="*/ 107802 h 336551"/>
                <a:gd name="connsiteX3" fmla="*/ 338138 w 338138"/>
                <a:gd name="connsiteY3" fmla="*/ 191940 h 336551"/>
                <a:gd name="connsiteX4" fmla="*/ 314260 w 338138"/>
                <a:gd name="connsiteY4" fmla="*/ 216918 h 336551"/>
                <a:gd name="connsiteX5" fmla="*/ 314260 w 338138"/>
                <a:gd name="connsiteY5" fmla="*/ 336551 h 336551"/>
                <a:gd name="connsiteX6" fmla="*/ 241300 w 338138"/>
                <a:gd name="connsiteY6" fmla="*/ 336551 h 336551"/>
                <a:gd name="connsiteX7" fmla="*/ 241300 w 338138"/>
                <a:gd name="connsiteY7" fmla="*/ 240582 h 336551"/>
                <a:gd name="connsiteX8" fmla="*/ 265178 w 338138"/>
                <a:gd name="connsiteY8" fmla="*/ 216918 h 336551"/>
                <a:gd name="connsiteX9" fmla="*/ 265178 w 338138"/>
                <a:gd name="connsiteY9" fmla="*/ 95970 h 336551"/>
                <a:gd name="connsiteX10" fmla="*/ 262525 w 338138"/>
                <a:gd name="connsiteY10" fmla="*/ 84138 h 336551"/>
                <a:gd name="connsiteX11" fmla="*/ 120477 w 338138"/>
                <a:gd name="connsiteY11" fmla="*/ 84138 h 336551"/>
                <a:gd name="connsiteX12" fmla="*/ 217661 w 338138"/>
                <a:gd name="connsiteY12" fmla="*/ 84138 h 336551"/>
                <a:gd name="connsiteX13" fmla="*/ 241300 w 338138"/>
                <a:gd name="connsiteY13" fmla="*/ 107802 h 336551"/>
                <a:gd name="connsiteX14" fmla="*/ 241300 w 338138"/>
                <a:gd name="connsiteY14" fmla="*/ 191940 h 336551"/>
                <a:gd name="connsiteX15" fmla="*/ 217661 w 338138"/>
                <a:gd name="connsiteY15" fmla="*/ 216918 h 336551"/>
                <a:gd name="connsiteX16" fmla="*/ 217661 w 338138"/>
                <a:gd name="connsiteY16" fmla="*/ 336551 h 336551"/>
                <a:gd name="connsiteX17" fmla="*/ 120477 w 338138"/>
                <a:gd name="connsiteY17" fmla="*/ 336551 h 336551"/>
                <a:gd name="connsiteX18" fmla="*/ 120477 w 338138"/>
                <a:gd name="connsiteY18" fmla="*/ 216918 h 336551"/>
                <a:gd name="connsiteX19" fmla="*/ 96837 w 338138"/>
                <a:gd name="connsiteY19" fmla="*/ 191940 h 336551"/>
                <a:gd name="connsiteX20" fmla="*/ 96837 w 338138"/>
                <a:gd name="connsiteY20" fmla="*/ 107802 h 336551"/>
                <a:gd name="connsiteX21" fmla="*/ 120477 w 338138"/>
                <a:gd name="connsiteY21" fmla="*/ 84138 h 336551"/>
                <a:gd name="connsiteX22" fmla="*/ 23878 w 338138"/>
                <a:gd name="connsiteY22" fmla="*/ 84138 h 336551"/>
                <a:gd name="connsiteX23" fmla="*/ 75613 w 338138"/>
                <a:gd name="connsiteY23" fmla="*/ 84138 h 336551"/>
                <a:gd name="connsiteX24" fmla="*/ 72960 w 338138"/>
                <a:gd name="connsiteY24" fmla="*/ 95970 h 336551"/>
                <a:gd name="connsiteX25" fmla="*/ 72960 w 338138"/>
                <a:gd name="connsiteY25" fmla="*/ 216918 h 336551"/>
                <a:gd name="connsiteX26" fmla="*/ 96838 w 338138"/>
                <a:gd name="connsiteY26" fmla="*/ 240582 h 336551"/>
                <a:gd name="connsiteX27" fmla="*/ 96838 w 338138"/>
                <a:gd name="connsiteY27" fmla="*/ 336551 h 336551"/>
                <a:gd name="connsiteX28" fmla="*/ 23878 w 338138"/>
                <a:gd name="connsiteY28" fmla="*/ 336551 h 336551"/>
                <a:gd name="connsiteX29" fmla="*/ 23878 w 338138"/>
                <a:gd name="connsiteY29" fmla="*/ 216918 h 336551"/>
                <a:gd name="connsiteX30" fmla="*/ 0 w 338138"/>
                <a:gd name="connsiteY30" fmla="*/ 191940 h 336551"/>
                <a:gd name="connsiteX31" fmla="*/ 0 w 338138"/>
                <a:gd name="connsiteY31" fmla="*/ 107802 h 336551"/>
                <a:gd name="connsiteX32" fmla="*/ 23878 w 338138"/>
                <a:gd name="connsiteY32" fmla="*/ 84138 h 336551"/>
                <a:gd name="connsiteX33" fmla="*/ 265257 w 338138"/>
                <a:gd name="connsiteY33" fmla="*/ 0 h 336551"/>
                <a:gd name="connsiteX34" fmla="*/ 301625 w 338138"/>
                <a:gd name="connsiteY34" fmla="*/ 35069 h 336551"/>
                <a:gd name="connsiteX35" fmla="*/ 265257 w 338138"/>
                <a:gd name="connsiteY35" fmla="*/ 71438 h 336551"/>
                <a:gd name="connsiteX36" fmla="*/ 248371 w 338138"/>
                <a:gd name="connsiteY36" fmla="*/ 66242 h 336551"/>
                <a:gd name="connsiteX37" fmla="*/ 245774 w 338138"/>
                <a:gd name="connsiteY37" fmla="*/ 64944 h 336551"/>
                <a:gd name="connsiteX38" fmla="*/ 230187 w 338138"/>
                <a:gd name="connsiteY38" fmla="*/ 35069 h 336551"/>
                <a:gd name="connsiteX39" fmla="*/ 265257 w 338138"/>
                <a:gd name="connsiteY39" fmla="*/ 0 h 336551"/>
                <a:gd name="connsiteX40" fmla="*/ 169069 w 338138"/>
                <a:gd name="connsiteY40" fmla="*/ 0 h 336551"/>
                <a:gd name="connsiteX41" fmla="*/ 204788 w 338138"/>
                <a:gd name="connsiteY41" fmla="*/ 35719 h 336551"/>
                <a:gd name="connsiteX42" fmla="*/ 169069 w 338138"/>
                <a:gd name="connsiteY42" fmla="*/ 71438 h 336551"/>
                <a:gd name="connsiteX43" fmla="*/ 133350 w 338138"/>
                <a:gd name="connsiteY43" fmla="*/ 35719 h 336551"/>
                <a:gd name="connsiteX44" fmla="*/ 169069 w 338138"/>
                <a:gd name="connsiteY44" fmla="*/ 0 h 336551"/>
                <a:gd name="connsiteX45" fmla="*/ 72880 w 338138"/>
                <a:gd name="connsiteY45" fmla="*/ 0 h 336551"/>
                <a:gd name="connsiteX46" fmla="*/ 107950 w 338138"/>
                <a:gd name="connsiteY46" fmla="*/ 35069 h 336551"/>
                <a:gd name="connsiteX47" fmla="*/ 92363 w 338138"/>
                <a:gd name="connsiteY47" fmla="*/ 64944 h 336551"/>
                <a:gd name="connsiteX48" fmla="*/ 89766 w 338138"/>
                <a:gd name="connsiteY48" fmla="*/ 66242 h 336551"/>
                <a:gd name="connsiteX49" fmla="*/ 72880 w 338138"/>
                <a:gd name="connsiteY49" fmla="*/ 71438 h 336551"/>
                <a:gd name="connsiteX50" fmla="*/ 36512 w 338138"/>
                <a:gd name="connsiteY50" fmla="*/ 35069 h 336551"/>
                <a:gd name="connsiteX51" fmla="*/ 72880 w 338138"/>
                <a:gd name="connsiteY51" fmla="*/ 0 h 336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338138" h="336551">
                  <a:moveTo>
                    <a:pt x="262525" y="84138"/>
                  </a:moveTo>
                  <a:cubicBezTo>
                    <a:pt x="262525" y="84138"/>
                    <a:pt x="262525" y="84138"/>
                    <a:pt x="314260" y="84138"/>
                  </a:cubicBezTo>
                  <a:cubicBezTo>
                    <a:pt x="338138" y="84138"/>
                    <a:pt x="338138" y="107802"/>
                    <a:pt x="338138" y="107802"/>
                  </a:cubicBezTo>
                  <a:cubicBezTo>
                    <a:pt x="338138" y="107802"/>
                    <a:pt x="338138" y="107802"/>
                    <a:pt x="338138" y="191940"/>
                  </a:cubicBezTo>
                  <a:cubicBezTo>
                    <a:pt x="338138" y="216918"/>
                    <a:pt x="314260" y="216918"/>
                    <a:pt x="314260" y="216918"/>
                  </a:cubicBezTo>
                  <a:cubicBezTo>
                    <a:pt x="314260" y="216918"/>
                    <a:pt x="314260" y="216918"/>
                    <a:pt x="314260" y="336551"/>
                  </a:cubicBezTo>
                  <a:cubicBezTo>
                    <a:pt x="314260" y="336551"/>
                    <a:pt x="314260" y="336551"/>
                    <a:pt x="241300" y="336551"/>
                  </a:cubicBezTo>
                  <a:cubicBezTo>
                    <a:pt x="241300" y="336551"/>
                    <a:pt x="241300" y="336551"/>
                    <a:pt x="241300" y="240582"/>
                  </a:cubicBezTo>
                  <a:cubicBezTo>
                    <a:pt x="241300" y="240582"/>
                    <a:pt x="265178" y="240582"/>
                    <a:pt x="265178" y="216918"/>
                  </a:cubicBezTo>
                  <a:cubicBezTo>
                    <a:pt x="265178" y="216918"/>
                    <a:pt x="265178" y="216918"/>
                    <a:pt x="265178" y="95970"/>
                  </a:cubicBezTo>
                  <a:cubicBezTo>
                    <a:pt x="265178" y="95970"/>
                    <a:pt x="265178" y="90711"/>
                    <a:pt x="262525" y="84138"/>
                  </a:cubicBezTo>
                  <a:close/>
                  <a:moveTo>
                    <a:pt x="120477" y="84138"/>
                  </a:moveTo>
                  <a:cubicBezTo>
                    <a:pt x="120477" y="84138"/>
                    <a:pt x="120477" y="84138"/>
                    <a:pt x="217661" y="84138"/>
                  </a:cubicBezTo>
                  <a:cubicBezTo>
                    <a:pt x="241300" y="84138"/>
                    <a:pt x="241300" y="107802"/>
                    <a:pt x="241300" y="107802"/>
                  </a:cubicBezTo>
                  <a:lnTo>
                    <a:pt x="241300" y="191940"/>
                  </a:lnTo>
                  <a:cubicBezTo>
                    <a:pt x="241300" y="216918"/>
                    <a:pt x="217661" y="216918"/>
                    <a:pt x="217661" y="216918"/>
                  </a:cubicBezTo>
                  <a:cubicBezTo>
                    <a:pt x="217661" y="216918"/>
                    <a:pt x="217661" y="216918"/>
                    <a:pt x="217661" y="336551"/>
                  </a:cubicBezTo>
                  <a:cubicBezTo>
                    <a:pt x="217661" y="336551"/>
                    <a:pt x="217661" y="336551"/>
                    <a:pt x="120477" y="336551"/>
                  </a:cubicBezTo>
                  <a:cubicBezTo>
                    <a:pt x="120477" y="336551"/>
                    <a:pt x="120477" y="336551"/>
                    <a:pt x="120477" y="216918"/>
                  </a:cubicBezTo>
                  <a:cubicBezTo>
                    <a:pt x="120477" y="216918"/>
                    <a:pt x="96837" y="216918"/>
                    <a:pt x="96837" y="191940"/>
                  </a:cubicBezTo>
                  <a:cubicBezTo>
                    <a:pt x="96837" y="191940"/>
                    <a:pt x="96837" y="191940"/>
                    <a:pt x="96837" y="107802"/>
                  </a:cubicBezTo>
                  <a:cubicBezTo>
                    <a:pt x="96837" y="84138"/>
                    <a:pt x="120477" y="84138"/>
                    <a:pt x="120477" y="84138"/>
                  </a:cubicBezTo>
                  <a:close/>
                  <a:moveTo>
                    <a:pt x="23878" y="84138"/>
                  </a:moveTo>
                  <a:cubicBezTo>
                    <a:pt x="23878" y="84138"/>
                    <a:pt x="23878" y="84138"/>
                    <a:pt x="75613" y="84138"/>
                  </a:cubicBezTo>
                  <a:cubicBezTo>
                    <a:pt x="72960" y="90711"/>
                    <a:pt x="72960" y="95970"/>
                    <a:pt x="72960" y="95970"/>
                  </a:cubicBezTo>
                  <a:cubicBezTo>
                    <a:pt x="72960" y="95970"/>
                    <a:pt x="72960" y="95970"/>
                    <a:pt x="72960" y="216918"/>
                  </a:cubicBezTo>
                  <a:cubicBezTo>
                    <a:pt x="72960" y="240582"/>
                    <a:pt x="96838" y="240582"/>
                    <a:pt x="96838" y="240582"/>
                  </a:cubicBezTo>
                  <a:cubicBezTo>
                    <a:pt x="96838" y="240582"/>
                    <a:pt x="96838" y="240582"/>
                    <a:pt x="96838" y="336551"/>
                  </a:cubicBezTo>
                  <a:cubicBezTo>
                    <a:pt x="96838" y="336551"/>
                    <a:pt x="96838" y="336551"/>
                    <a:pt x="23878" y="336551"/>
                  </a:cubicBezTo>
                  <a:cubicBezTo>
                    <a:pt x="23878" y="336551"/>
                    <a:pt x="23878" y="336551"/>
                    <a:pt x="23878" y="216918"/>
                  </a:cubicBezTo>
                  <a:cubicBezTo>
                    <a:pt x="23878" y="216918"/>
                    <a:pt x="0" y="216918"/>
                    <a:pt x="0" y="191940"/>
                  </a:cubicBezTo>
                  <a:cubicBezTo>
                    <a:pt x="0" y="191940"/>
                    <a:pt x="0" y="191940"/>
                    <a:pt x="0" y="107802"/>
                  </a:cubicBezTo>
                  <a:cubicBezTo>
                    <a:pt x="0" y="84138"/>
                    <a:pt x="23878" y="84138"/>
                    <a:pt x="23878" y="84138"/>
                  </a:cubicBezTo>
                  <a:close/>
                  <a:moveTo>
                    <a:pt x="265257" y="0"/>
                  </a:moveTo>
                  <a:cubicBezTo>
                    <a:pt x="284740" y="0"/>
                    <a:pt x="301625" y="15586"/>
                    <a:pt x="301625" y="35069"/>
                  </a:cubicBezTo>
                  <a:cubicBezTo>
                    <a:pt x="301625" y="55851"/>
                    <a:pt x="284740" y="71438"/>
                    <a:pt x="265257" y="71438"/>
                  </a:cubicBezTo>
                  <a:cubicBezTo>
                    <a:pt x="258762" y="71438"/>
                    <a:pt x="253567" y="70139"/>
                    <a:pt x="248371" y="66242"/>
                  </a:cubicBezTo>
                  <a:cubicBezTo>
                    <a:pt x="248371" y="66242"/>
                    <a:pt x="247072" y="66242"/>
                    <a:pt x="245774" y="64944"/>
                  </a:cubicBezTo>
                  <a:cubicBezTo>
                    <a:pt x="236681" y="59748"/>
                    <a:pt x="230187" y="48058"/>
                    <a:pt x="230187" y="35069"/>
                  </a:cubicBezTo>
                  <a:cubicBezTo>
                    <a:pt x="230187" y="15586"/>
                    <a:pt x="245774" y="0"/>
                    <a:pt x="265257" y="0"/>
                  </a:cubicBezTo>
                  <a:close/>
                  <a:moveTo>
                    <a:pt x="169069" y="0"/>
                  </a:moveTo>
                  <a:cubicBezTo>
                    <a:pt x="188796" y="0"/>
                    <a:pt x="204788" y="15992"/>
                    <a:pt x="204788" y="35719"/>
                  </a:cubicBezTo>
                  <a:cubicBezTo>
                    <a:pt x="204788" y="55446"/>
                    <a:pt x="188796" y="71438"/>
                    <a:pt x="169069" y="71438"/>
                  </a:cubicBezTo>
                  <a:cubicBezTo>
                    <a:pt x="149342" y="71438"/>
                    <a:pt x="133350" y="55446"/>
                    <a:pt x="133350" y="35719"/>
                  </a:cubicBezTo>
                  <a:cubicBezTo>
                    <a:pt x="133350" y="15992"/>
                    <a:pt x="149342" y="0"/>
                    <a:pt x="169069" y="0"/>
                  </a:cubicBezTo>
                  <a:close/>
                  <a:moveTo>
                    <a:pt x="72880" y="0"/>
                  </a:moveTo>
                  <a:cubicBezTo>
                    <a:pt x="92363" y="0"/>
                    <a:pt x="107950" y="15586"/>
                    <a:pt x="107950" y="35069"/>
                  </a:cubicBezTo>
                  <a:cubicBezTo>
                    <a:pt x="107950" y="48058"/>
                    <a:pt x="101456" y="59748"/>
                    <a:pt x="92363" y="64944"/>
                  </a:cubicBezTo>
                  <a:cubicBezTo>
                    <a:pt x="91065" y="66242"/>
                    <a:pt x="89766" y="66242"/>
                    <a:pt x="89766" y="66242"/>
                  </a:cubicBezTo>
                  <a:cubicBezTo>
                    <a:pt x="84570" y="70139"/>
                    <a:pt x="79375" y="71438"/>
                    <a:pt x="72880" y="71438"/>
                  </a:cubicBezTo>
                  <a:cubicBezTo>
                    <a:pt x="53397" y="71438"/>
                    <a:pt x="36512" y="55851"/>
                    <a:pt x="36512" y="35069"/>
                  </a:cubicBezTo>
                  <a:cubicBezTo>
                    <a:pt x="36512" y="15586"/>
                    <a:pt x="53397" y="0"/>
                    <a:pt x="728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475077" y="1594410"/>
            <a:ext cx="323850" cy="1829675"/>
            <a:chOff x="2475077" y="1594410"/>
            <a:chExt cx="323850" cy="1829675"/>
          </a:xfrm>
        </p:grpSpPr>
        <p:grpSp>
          <p:nvGrpSpPr>
            <p:cNvPr id="31" name="íšḻïdè"/>
            <p:cNvGrpSpPr/>
            <p:nvPr/>
          </p:nvGrpSpPr>
          <p:grpSpPr>
            <a:xfrm>
              <a:off x="2529799" y="3209361"/>
              <a:ext cx="214724" cy="214724"/>
              <a:chOff x="1631537" y="3819605"/>
              <a:chExt cx="429449" cy="429449"/>
            </a:xfrm>
          </p:grpSpPr>
          <p:sp>
            <p:nvSpPr>
              <p:cNvPr id="35" name="íşľíḑê"/>
              <p:cNvSpPr/>
              <p:nvPr/>
            </p:nvSpPr>
            <p:spPr>
              <a:xfrm>
                <a:off x="1631537" y="3819605"/>
                <a:ext cx="429449" cy="429449"/>
              </a:xfrm>
              <a:prstGeom prst="ellipse">
                <a:avLst/>
              </a:pr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6" name="ïṣľîďe"/>
              <p:cNvSpPr/>
              <p:nvPr/>
            </p:nvSpPr>
            <p:spPr>
              <a:xfrm>
                <a:off x="1714014" y="3902082"/>
                <a:ext cx="264494" cy="264494"/>
              </a:xfrm>
              <a:prstGeom prst="ellipse">
                <a:avLst/>
              </a:pr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cxnSp>
          <p:nvCxnSpPr>
            <p:cNvPr id="32" name="直接连接符 31"/>
            <p:cNvCxnSpPr/>
            <p:nvPr/>
          </p:nvCxnSpPr>
          <p:spPr>
            <a:xfrm>
              <a:off x="2637161" y="2482835"/>
              <a:ext cx="0" cy="7265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ïśḷïḓe"/>
            <p:cNvSpPr/>
            <p:nvPr/>
          </p:nvSpPr>
          <p:spPr bwMode="auto">
            <a:xfrm>
              <a:off x="2475077" y="1594410"/>
              <a:ext cx="323850" cy="322330"/>
            </a:xfrm>
            <a:custGeom>
              <a:avLst/>
              <a:gdLst>
                <a:gd name="connsiteX0" fmla="*/ 262525 w 338138"/>
                <a:gd name="connsiteY0" fmla="*/ 84138 h 336551"/>
                <a:gd name="connsiteX1" fmla="*/ 314260 w 338138"/>
                <a:gd name="connsiteY1" fmla="*/ 84138 h 336551"/>
                <a:gd name="connsiteX2" fmla="*/ 338138 w 338138"/>
                <a:gd name="connsiteY2" fmla="*/ 107802 h 336551"/>
                <a:gd name="connsiteX3" fmla="*/ 338138 w 338138"/>
                <a:gd name="connsiteY3" fmla="*/ 191940 h 336551"/>
                <a:gd name="connsiteX4" fmla="*/ 314260 w 338138"/>
                <a:gd name="connsiteY4" fmla="*/ 216918 h 336551"/>
                <a:gd name="connsiteX5" fmla="*/ 314260 w 338138"/>
                <a:gd name="connsiteY5" fmla="*/ 336551 h 336551"/>
                <a:gd name="connsiteX6" fmla="*/ 241300 w 338138"/>
                <a:gd name="connsiteY6" fmla="*/ 336551 h 336551"/>
                <a:gd name="connsiteX7" fmla="*/ 241300 w 338138"/>
                <a:gd name="connsiteY7" fmla="*/ 240582 h 336551"/>
                <a:gd name="connsiteX8" fmla="*/ 265178 w 338138"/>
                <a:gd name="connsiteY8" fmla="*/ 216918 h 336551"/>
                <a:gd name="connsiteX9" fmla="*/ 265178 w 338138"/>
                <a:gd name="connsiteY9" fmla="*/ 95970 h 336551"/>
                <a:gd name="connsiteX10" fmla="*/ 262525 w 338138"/>
                <a:gd name="connsiteY10" fmla="*/ 84138 h 336551"/>
                <a:gd name="connsiteX11" fmla="*/ 120477 w 338138"/>
                <a:gd name="connsiteY11" fmla="*/ 84138 h 336551"/>
                <a:gd name="connsiteX12" fmla="*/ 217661 w 338138"/>
                <a:gd name="connsiteY12" fmla="*/ 84138 h 336551"/>
                <a:gd name="connsiteX13" fmla="*/ 241300 w 338138"/>
                <a:gd name="connsiteY13" fmla="*/ 107802 h 336551"/>
                <a:gd name="connsiteX14" fmla="*/ 241300 w 338138"/>
                <a:gd name="connsiteY14" fmla="*/ 191940 h 336551"/>
                <a:gd name="connsiteX15" fmla="*/ 217661 w 338138"/>
                <a:gd name="connsiteY15" fmla="*/ 216918 h 336551"/>
                <a:gd name="connsiteX16" fmla="*/ 217661 w 338138"/>
                <a:gd name="connsiteY16" fmla="*/ 336551 h 336551"/>
                <a:gd name="connsiteX17" fmla="*/ 120477 w 338138"/>
                <a:gd name="connsiteY17" fmla="*/ 336551 h 336551"/>
                <a:gd name="connsiteX18" fmla="*/ 120477 w 338138"/>
                <a:gd name="connsiteY18" fmla="*/ 216918 h 336551"/>
                <a:gd name="connsiteX19" fmla="*/ 96837 w 338138"/>
                <a:gd name="connsiteY19" fmla="*/ 191940 h 336551"/>
                <a:gd name="connsiteX20" fmla="*/ 96837 w 338138"/>
                <a:gd name="connsiteY20" fmla="*/ 107802 h 336551"/>
                <a:gd name="connsiteX21" fmla="*/ 120477 w 338138"/>
                <a:gd name="connsiteY21" fmla="*/ 84138 h 336551"/>
                <a:gd name="connsiteX22" fmla="*/ 23878 w 338138"/>
                <a:gd name="connsiteY22" fmla="*/ 84138 h 336551"/>
                <a:gd name="connsiteX23" fmla="*/ 75613 w 338138"/>
                <a:gd name="connsiteY23" fmla="*/ 84138 h 336551"/>
                <a:gd name="connsiteX24" fmla="*/ 72960 w 338138"/>
                <a:gd name="connsiteY24" fmla="*/ 95970 h 336551"/>
                <a:gd name="connsiteX25" fmla="*/ 72960 w 338138"/>
                <a:gd name="connsiteY25" fmla="*/ 216918 h 336551"/>
                <a:gd name="connsiteX26" fmla="*/ 96838 w 338138"/>
                <a:gd name="connsiteY26" fmla="*/ 240582 h 336551"/>
                <a:gd name="connsiteX27" fmla="*/ 96838 w 338138"/>
                <a:gd name="connsiteY27" fmla="*/ 336551 h 336551"/>
                <a:gd name="connsiteX28" fmla="*/ 23878 w 338138"/>
                <a:gd name="connsiteY28" fmla="*/ 336551 h 336551"/>
                <a:gd name="connsiteX29" fmla="*/ 23878 w 338138"/>
                <a:gd name="connsiteY29" fmla="*/ 216918 h 336551"/>
                <a:gd name="connsiteX30" fmla="*/ 0 w 338138"/>
                <a:gd name="connsiteY30" fmla="*/ 191940 h 336551"/>
                <a:gd name="connsiteX31" fmla="*/ 0 w 338138"/>
                <a:gd name="connsiteY31" fmla="*/ 107802 h 336551"/>
                <a:gd name="connsiteX32" fmla="*/ 23878 w 338138"/>
                <a:gd name="connsiteY32" fmla="*/ 84138 h 336551"/>
                <a:gd name="connsiteX33" fmla="*/ 265257 w 338138"/>
                <a:gd name="connsiteY33" fmla="*/ 0 h 336551"/>
                <a:gd name="connsiteX34" fmla="*/ 301625 w 338138"/>
                <a:gd name="connsiteY34" fmla="*/ 35069 h 336551"/>
                <a:gd name="connsiteX35" fmla="*/ 265257 w 338138"/>
                <a:gd name="connsiteY35" fmla="*/ 71438 h 336551"/>
                <a:gd name="connsiteX36" fmla="*/ 248371 w 338138"/>
                <a:gd name="connsiteY36" fmla="*/ 66242 h 336551"/>
                <a:gd name="connsiteX37" fmla="*/ 245774 w 338138"/>
                <a:gd name="connsiteY37" fmla="*/ 64944 h 336551"/>
                <a:gd name="connsiteX38" fmla="*/ 230187 w 338138"/>
                <a:gd name="connsiteY38" fmla="*/ 35069 h 336551"/>
                <a:gd name="connsiteX39" fmla="*/ 265257 w 338138"/>
                <a:gd name="connsiteY39" fmla="*/ 0 h 336551"/>
                <a:gd name="connsiteX40" fmla="*/ 169069 w 338138"/>
                <a:gd name="connsiteY40" fmla="*/ 0 h 336551"/>
                <a:gd name="connsiteX41" fmla="*/ 204788 w 338138"/>
                <a:gd name="connsiteY41" fmla="*/ 35719 h 336551"/>
                <a:gd name="connsiteX42" fmla="*/ 169069 w 338138"/>
                <a:gd name="connsiteY42" fmla="*/ 71438 h 336551"/>
                <a:gd name="connsiteX43" fmla="*/ 133350 w 338138"/>
                <a:gd name="connsiteY43" fmla="*/ 35719 h 336551"/>
                <a:gd name="connsiteX44" fmla="*/ 169069 w 338138"/>
                <a:gd name="connsiteY44" fmla="*/ 0 h 336551"/>
                <a:gd name="connsiteX45" fmla="*/ 72880 w 338138"/>
                <a:gd name="connsiteY45" fmla="*/ 0 h 336551"/>
                <a:gd name="connsiteX46" fmla="*/ 107950 w 338138"/>
                <a:gd name="connsiteY46" fmla="*/ 35069 h 336551"/>
                <a:gd name="connsiteX47" fmla="*/ 92363 w 338138"/>
                <a:gd name="connsiteY47" fmla="*/ 64944 h 336551"/>
                <a:gd name="connsiteX48" fmla="*/ 89766 w 338138"/>
                <a:gd name="connsiteY48" fmla="*/ 66242 h 336551"/>
                <a:gd name="connsiteX49" fmla="*/ 72880 w 338138"/>
                <a:gd name="connsiteY49" fmla="*/ 71438 h 336551"/>
                <a:gd name="connsiteX50" fmla="*/ 36512 w 338138"/>
                <a:gd name="connsiteY50" fmla="*/ 35069 h 336551"/>
                <a:gd name="connsiteX51" fmla="*/ 72880 w 338138"/>
                <a:gd name="connsiteY51" fmla="*/ 0 h 336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338138" h="336551">
                  <a:moveTo>
                    <a:pt x="262525" y="84138"/>
                  </a:moveTo>
                  <a:cubicBezTo>
                    <a:pt x="262525" y="84138"/>
                    <a:pt x="262525" y="84138"/>
                    <a:pt x="314260" y="84138"/>
                  </a:cubicBezTo>
                  <a:cubicBezTo>
                    <a:pt x="338138" y="84138"/>
                    <a:pt x="338138" y="107802"/>
                    <a:pt x="338138" y="107802"/>
                  </a:cubicBezTo>
                  <a:cubicBezTo>
                    <a:pt x="338138" y="107802"/>
                    <a:pt x="338138" y="107802"/>
                    <a:pt x="338138" y="191940"/>
                  </a:cubicBezTo>
                  <a:cubicBezTo>
                    <a:pt x="338138" y="216918"/>
                    <a:pt x="314260" y="216918"/>
                    <a:pt x="314260" y="216918"/>
                  </a:cubicBezTo>
                  <a:cubicBezTo>
                    <a:pt x="314260" y="216918"/>
                    <a:pt x="314260" y="216918"/>
                    <a:pt x="314260" y="336551"/>
                  </a:cubicBezTo>
                  <a:cubicBezTo>
                    <a:pt x="314260" y="336551"/>
                    <a:pt x="314260" y="336551"/>
                    <a:pt x="241300" y="336551"/>
                  </a:cubicBezTo>
                  <a:cubicBezTo>
                    <a:pt x="241300" y="336551"/>
                    <a:pt x="241300" y="336551"/>
                    <a:pt x="241300" y="240582"/>
                  </a:cubicBezTo>
                  <a:cubicBezTo>
                    <a:pt x="241300" y="240582"/>
                    <a:pt x="265178" y="240582"/>
                    <a:pt x="265178" y="216918"/>
                  </a:cubicBezTo>
                  <a:cubicBezTo>
                    <a:pt x="265178" y="216918"/>
                    <a:pt x="265178" y="216918"/>
                    <a:pt x="265178" y="95970"/>
                  </a:cubicBezTo>
                  <a:cubicBezTo>
                    <a:pt x="265178" y="95970"/>
                    <a:pt x="265178" y="90711"/>
                    <a:pt x="262525" y="84138"/>
                  </a:cubicBezTo>
                  <a:close/>
                  <a:moveTo>
                    <a:pt x="120477" y="84138"/>
                  </a:moveTo>
                  <a:cubicBezTo>
                    <a:pt x="120477" y="84138"/>
                    <a:pt x="120477" y="84138"/>
                    <a:pt x="217661" y="84138"/>
                  </a:cubicBezTo>
                  <a:cubicBezTo>
                    <a:pt x="241300" y="84138"/>
                    <a:pt x="241300" y="107802"/>
                    <a:pt x="241300" y="107802"/>
                  </a:cubicBezTo>
                  <a:lnTo>
                    <a:pt x="241300" y="191940"/>
                  </a:lnTo>
                  <a:cubicBezTo>
                    <a:pt x="241300" y="216918"/>
                    <a:pt x="217661" y="216918"/>
                    <a:pt x="217661" y="216918"/>
                  </a:cubicBezTo>
                  <a:cubicBezTo>
                    <a:pt x="217661" y="216918"/>
                    <a:pt x="217661" y="216918"/>
                    <a:pt x="217661" y="336551"/>
                  </a:cubicBezTo>
                  <a:cubicBezTo>
                    <a:pt x="217661" y="336551"/>
                    <a:pt x="217661" y="336551"/>
                    <a:pt x="120477" y="336551"/>
                  </a:cubicBezTo>
                  <a:cubicBezTo>
                    <a:pt x="120477" y="336551"/>
                    <a:pt x="120477" y="336551"/>
                    <a:pt x="120477" y="216918"/>
                  </a:cubicBezTo>
                  <a:cubicBezTo>
                    <a:pt x="120477" y="216918"/>
                    <a:pt x="96837" y="216918"/>
                    <a:pt x="96837" y="191940"/>
                  </a:cubicBezTo>
                  <a:cubicBezTo>
                    <a:pt x="96837" y="191940"/>
                    <a:pt x="96837" y="191940"/>
                    <a:pt x="96837" y="107802"/>
                  </a:cubicBezTo>
                  <a:cubicBezTo>
                    <a:pt x="96837" y="84138"/>
                    <a:pt x="120477" y="84138"/>
                    <a:pt x="120477" y="84138"/>
                  </a:cubicBezTo>
                  <a:close/>
                  <a:moveTo>
                    <a:pt x="23878" y="84138"/>
                  </a:moveTo>
                  <a:cubicBezTo>
                    <a:pt x="23878" y="84138"/>
                    <a:pt x="23878" y="84138"/>
                    <a:pt x="75613" y="84138"/>
                  </a:cubicBezTo>
                  <a:cubicBezTo>
                    <a:pt x="72960" y="90711"/>
                    <a:pt x="72960" y="95970"/>
                    <a:pt x="72960" y="95970"/>
                  </a:cubicBezTo>
                  <a:cubicBezTo>
                    <a:pt x="72960" y="95970"/>
                    <a:pt x="72960" y="95970"/>
                    <a:pt x="72960" y="216918"/>
                  </a:cubicBezTo>
                  <a:cubicBezTo>
                    <a:pt x="72960" y="240582"/>
                    <a:pt x="96838" y="240582"/>
                    <a:pt x="96838" y="240582"/>
                  </a:cubicBezTo>
                  <a:cubicBezTo>
                    <a:pt x="96838" y="240582"/>
                    <a:pt x="96838" y="240582"/>
                    <a:pt x="96838" y="336551"/>
                  </a:cubicBezTo>
                  <a:cubicBezTo>
                    <a:pt x="96838" y="336551"/>
                    <a:pt x="96838" y="336551"/>
                    <a:pt x="23878" y="336551"/>
                  </a:cubicBezTo>
                  <a:cubicBezTo>
                    <a:pt x="23878" y="336551"/>
                    <a:pt x="23878" y="336551"/>
                    <a:pt x="23878" y="216918"/>
                  </a:cubicBezTo>
                  <a:cubicBezTo>
                    <a:pt x="23878" y="216918"/>
                    <a:pt x="0" y="216918"/>
                    <a:pt x="0" y="191940"/>
                  </a:cubicBezTo>
                  <a:cubicBezTo>
                    <a:pt x="0" y="191940"/>
                    <a:pt x="0" y="191940"/>
                    <a:pt x="0" y="107802"/>
                  </a:cubicBezTo>
                  <a:cubicBezTo>
                    <a:pt x="0" y="84138"/>
                    <a:pt x="23878" y="84138"/>
                    <a:pt x="23878" y="84138"/>
                  </a:cubicBezTo>
                  <a:close/>
                  <a:moveTo>
                    <a:pt x="265257" y="0"/>
                  </a:moveTo>
                  <a:cubicBezTo>
                    <a:pt x="284740" y="0"/>
                    <a:pt x="301625" y="15586"/>
                    <a:pt x="301625" y="35069"/>
                  </a:cubicBezTo>
                  <a:cubicBezTo>
                    <a:pt x="301625" y="55851"/>
                    <a:pt x="284740" y="71438"/>
                    <a:pt x="265257" y="71438"/>
                  </a:cubicBezTo>
                  <a:cubicBezTo>
                    <a:pt x="258762" y="71438"/>
                    <a:pt x="253567" y="70139"/>
                    <a:pt x="248371" y="66242"/>
                  </a:cubicBezTo>
                  <a:cubicBezTo>
                    <a:pt x="248371" y="66242"/>
                    <a:pt x="247072" y="66242"/>
                    <a:pt x="245774" y="64944"/>
                  </a:cubicBezTo>
                  <a:cubicBezTo>
                    <a:pt x="236681" y="59748"/>
                    <a:pt x="230187" y="48058"/>
                    <a:pt x="230187" y="35069"/>
                  </a:cubicBezTo>
                  <a:cubicBezTo>
                    <a:pt x="230187" y="15586"/>
                    <a:pt x="245774" y="0"/>
                    <a:pt x="265257" y="0"/>
                  </a:cubicBezTo>
                  <a:close/>
                  <a:moveTo>
                    <a:pt x="169069" y="0"/>
                  </a:moveTo>
                  <a:cubicBezTo>
                    <a:pt x="188796" y="0"/>
                    <a:pt x="204788" y="15992"/>
                    <a:pt x="204788" y="35719"/>
                  </a:cubicBezTo>
                  <a:cubicBezTo>
                    <a:pt x="204788" y="55446"/>
                    <a:pt x="188796" y="71438"/>
                    <a:pt x="169069" y="71438"/>
                  </a:cubicBezTo>
                  <a:cubicBezTo>
                    <a:pt x="149342" y="71438"/>
                    <a:pt x="133350" y="55446"/>
                    <a:pt x="133350" y="35719"/>
                  </a:cubicBezTo>
                  <a:cubicBezTo>
                    <a:pt x="133350" y="15992"/>
                    <a:pt x="149342" y="0"/>
                    <a:pt x="169069" y="0"/>
                  </a:cubicBezTo>
                  <a:close/>
                  <a:moveTo>
                    <a:pt x="72880" y="0"/>
                  </a:moveTo>
                  <a:cubicBezTo>
                    <a:pt x="92363" y="0"/>
                    <a:pt x="107950" y="15586"/>
                    <a:pt x="107950" y="35069"/>
                  </a:cubicBezTo>
                  <a:cubicBezTo>
                    <a:pt x="107950" y="48058"/>
                    <a:pt x="101456" y="59748"/>
                    <a:pt x="92363" y="64944"/>
                  </a:cubicBezTo>
                  <a:cubicBezTo>
                    <a:pt x="91065" y="66242"/>
                    <a:pt x="89766" y="66242"/>
                    <a:pt x="89766" y="66242"/>
                  </a:cubicBezTo>
                  <a:cubicBezTo>
                    <a:pt x="84570" y="70139"/>
                    <a:pt x="79375" y="71438"/>
                    <a:pt x="72880" y="71438"/>
                  </a:cubicBezTo>
                  <a:cubicBezTo>
                    <a:pt x="53397" y="71438"/>
                    <a:pt x="36512" y="55851"/>
                    <a:pt x="36512" y="35069"/>
                  </a:cubicBezTo>
                  <a:cubicBezTo>
                    <a:pt x="36512" y="15586"/>
                    <a:pt x="53397" y="0"/>
                    <a:pt x="728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8457399" y="3559374"/>
            <a:ext cx="2169795" cy="1148080"/>
            <a:chOff x="8457399" y="3559374"/>
            <a:chExt cx="2169795" cy="1148080"/>
          </a:xfrm>
        </p:grpSpPr>
        <p:sp>
          <p:nvSpPr>
            <p:cNvPr id="46" name="ïṡ1îdê"/>
            <p:cNvSpPr/>
            <p:nvPr/>
          </p:nvSpPr>
          <p:spPr>
            <a:xfrm>
              <a:off x="8457399" y="3559374"/>
              <a:ext cx="2169795" cy="395605"/>
            </a:xfrm>
            <a:prstGeom prst="rect">
              <a:avLst/>
            </a:prstGeom>
            <a:noFill/>
            <a:ln w="762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cs typeface="+mn-ea"/>
                  <a:sym typeface="+mn-lt"/>
                </a:rPr>
                <a:t>Text here</a:t>
              </a:r>
              <a:endParaRPr sz="1600" b="1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47" name="îŝḻiḓe"/>
            <p:cNvSpPr/>
            <p:nvPr/>
          </p:nvSpPr>
          <p:spPr bwMode="auto">
            <a:xfrm>
              <a:off x="8457399" y="3954979"/>
              <a:ext cx="2169795" cy="75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defTabSz="914400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>
                  <a:cs typeface="+mn-ea"/>
                  <a:sym typeface="+mn-lt"/>
                </a:rPr>
                <a:t>Copy paste fonts. Choose the only option to retain text.</a:t>
              </a:r>
              <a:endParaRPr lang="en-US" altLang="zh-CN" sz="1000" dirty="0">
                <a:cs typeface="+mn-ea"/>
                <a:sym typeface="+mn-lt"/>
              </a:endParaRPr>
            </a:p>
            <a:p>
              <a:pPr algn="ctr" defTabSz="914400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>
                  <a:cs typeface="+mn-ea"/>
                  <a:sym typeface="+mn-lt"/>
                </a:rPr>
                <a:t>… …</a:t>
              </a:r>
              <a:endParaRPr lang="en-US" altLang="zh-CN" sz="1000" dirty="0"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827673" y="2053386"/>
            <a:ext cx="1830037" cy="429448"/>
            <a:chOff x="1827673" y="2053386"/>
            <a:chExt cx="1830037" cy="429448"/>
          </a:xfrm>
        </p:grpSpPr>
        <p:sp>
          <p:nvSpPr>
            <p:cNvPr id="42" name="箭头: 五边形 41"/>
            <p:cNvSpPr/>
            <p:nvPr/>
          </p:nvSpPr>
          <p:spPr>
            <a:xfrm>
              <a:off x="1827673" y="2053386"/>
              <a:ext cx="1830037" cy="429448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2275680" y="2081317"/>
              <a:ext cx="7226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19xx</a:t>
              </a: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250011" y="2053386"/>
            <a:ext cx="1799991" cy="429448"/>
            <a:chOff x="5250011" y="2053386"/>
            <a:chExt cx="1799991" cy="429448"/>
          </a:xfrm>
        </p:grpSpPr>
        <p:sp>
          <p:nvSpPr>
            <p:cNvPr id="38" name="箭头: V 形 37"/>
            <p:cNvSpPr/>
            <p:nvPr/>
          </p:nvSpPr>
          <p:spPr>
            <a:xfrm>
              <a:off x="5250011" y="2053386"/>
              <a:ext cx="1799991" cy="429448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5707266" y="2081317"/>
              <a:ext cx="7226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20xx</a:t>
              </a: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946157" y="2053386"/>
            <a:ext cx="1799991" cy="429448"/>
            <a:chOff x="6946157" y="2053386"/>
            <a:chExt cx="1799991" cy="429448"/>
          </a:xfrm>
        </p:grpSpPr>
        <p:sp>
          <p:nvSpPr>
            <p:cNvPr id="39" name="箭头: V 形 38"/>
            <p:cNvSpPr/>
            <p:nvPr/>
          </p:nvSpPr>
          <p:spPr>
            <a:xfrm>
              <a:off x="6946157" y="2053386"/>
              <a:ext cx="1799991" cy="429448"/>
            </a:xfrm>
            <a:prstGeom prst="chevron">
              <a:avLst/>
            </a:prstGeom>
            <a:solidFill>
              <a:srgbClr val="639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7423059" y="2081317"/>
              <a:ext cx="7226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20xx</a:t>
              </a: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553865" y="2053386"/>
            <a:ext cx="1799991" cy="429448"/>
            <a:chOff x="3553865" y="2053386"/>
            <a:chExt cx="1799991" cy="429448"/>
          </a:xfrm>
        </p:grpSpPr>
        <p:sp>
          <p:nvSpPr>
            <p:cNvPr id="37" name="箭头: V 形 36"/>
            <p:cNvSpPr/>
            <p:nvPr/>
          </p:nvSpPr>
          <p:spPr>
            <a:xfrm>
              <a:off x="3553865" y="2053386"/>
              <a:ext cx="1799991" cy="429448"/>
            </a:xfrm>
            <a:prstGeom prst="chevron">
              <a:avLst/>
            </a:prstGeom>
            <a:solidFill>
              <a:srgbClr val="639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3991473" y="2081317"/>
              <a:ext cx="7226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19xx</a:t>
              </a: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642303" y="2053386"/>
            <a:ext cx="1799991" cy="429448"/>
            <a:chOff x="8642303" y="2053386"/>
            <a:chExt cx="1799991" cy="429448"/>
          </a:xfrm>
        </p:grpSpPr>
        <p:sp>
          <p:nvSpPr>
            <p:cNvPr id="40" name="箭头: V 形 39"/>
            <p:cNvSpPr/>
            <p:nvPr/>
          </p:nvSpPr>
          <p:spPr>
            <a:xfrm>
              <a:off x="8642303" y="2053386"/>
              <a:ext cx="1799991" cy="429448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9138851" y="2081317"/>
              <a:ext cx="7226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20xx</a:t>
              </a: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5" name="文本框 54"/>
          <p:cNvSpPr txBox="1"/>
          <p:nvPr/>
        </p:nvSpPr>
        <p:spPr>
          <a:xfrm>
            <a:off x="5130702" y="287597"/>
            <a:ext cx="1917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cs typeface="+mn-ea"/>
                <a:sym typeface="+mn-lt"/>
              </a:rPr>
              <a:t>选题背景</a:t>
            </a:r>
            <a:endParaRPr lang="zh-CN" altLang="en-US" sz="2400" dirty="0">
              <a:cs typeface="+mn-ea"/>
              <a:sym typeface="+mn-lt"/>
            </a:endParaRPr>
          </a:p>
        </p:txBody>
      </p:sp>
      <p:cxnSp>
        <p:nvCxnSpPr>
          <p:cNvPr id="73" name="直接连接符 72"/>
          <p:cNvCxnSpPr/>
          <p:nvPr/>
        </p:nvCxnSpPr>
        <p:spPr>
          <a:xfrm>
            <a:off x="5707266" y="783550"/>
            <a:ext cx="773061" cy="0"/>
          </a:xfrm>
          <a:prstGeom prst="line">
            <a:avLst/>
          </a:prstGeom>
          <a:ln w="28575">
            <a:solidFill>
              <a:srgbClr val="46A4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4918399" y="784588"/>
            <a:ext cx="23425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Background of topic selection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9325967" y="1594410"/>
            <a:ext cx="323850" cy="1829675"/>
            <a:chOff x="9325967" y="1594410"/>
            <a:chExt cx="323850" cy="1829675"/>
          </a:xfrm>
        </p:grpSpPr>
        <p:grpSp>
          <p:nvGrpSpPr>
            <p:cNvPr id="44" name="íšḻïdè"/>
            <p:cNvGrpSpPr/>
            <p:nvPr/>
          </p:nvGrpSpPr>
          <p:grpSpPr>
            <a:xfrm>
              <a:off x="9435093" y="3209361"/>
              <a:ext cx="214724" cy="214724"/>
              <a:chOff x="1631537" y="3819605"/>
              <a:chExt cx="429449" cy="429449"/>
            </a:xfrm>
          </p:grpSpPr>
          <p:sp>
            <p:nvSpPr>
              <p:cNvPr id="48" name="íşľíḑê"/>
              <p:cNvSpPr/>
              <p:nvPr/>
            </p:nvSpPr>
            <p:spPr>
              <a:xfrm>
                <a:off x="1631537" y="3819605"/>
                <a:ext cx="429449" cy="429449"/>
              </a:xfrm>
              <a:prstGeom prst="ellipse">
                <a:avLst/>
              </a:pr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9" name="ïṣľîďe"/>
              <p:cNvSpPr/>
              <p:nvPr/>
            </p:nvSpPr>
            <p:spPr>
              <a:xfrm>
                <a:off x="1714014" y="3902082"/>
                <a:ext cx="264494" cy="264494"/>
              </a:xfrm>
              <a:prstGeom prst="ellipse">
                <a:avLst/>
              </a:pr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cxnSp>
          <p:nvCxnSpPr>
            <p:cNvPr id="45" name="直接连接符 44"/>
            <p:cNvCxnSpPr/>
            <p:nvPr/>
          </p:nvCxnSpPr>
          <p:spPr>
            <a:xfrm>
              <a:off x="9542455" y="2482835"/>
              <a:ext cx="0" cy="7265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íšľiḍé"/>
            <p:cNvSpPr/>
            <p:nvPr/>
          </p:nvSpPr>
          <p:spPr bwMode="auto">
            <a:xfrm>
              <a:off x="9325967" y="1594410"/>
              <a:ext cx="323850" cy="322330"/>
            </a:xfrm>
            <a:custGeom>
              <a:avLst/>
              <a:gdLst>
                <a:gd name="connsiteX0" fmla="*/ 262525 w 338138"/>
                <a:gd name="connsiteY0" fmla="*/ 84138 h 336551"/>
                <a:gd name="connsiteX1" fmla="*/ 314260 w 338138"/>
                <a:gd name="connsiteY1" fmla="*/ 84138 h 336551"/>
                <a:gd name="connsiteX2" fmla="*/ 338138 w 338138"/>
                <a:gd name="connsiteY2" fmla="*/ 107802 h 336551"/>
                <a:gd name="connsiteX3" fmla="*/ 338138 w 338138"/>
                <a:gd name="connsiteY3" fmla="*/ 191940 h 336551"/>
                <a:gd name="connsiteX4" fmla="*/ 314260 w 338138"/>
                <a:gd name="connsiteY4" fmla="*/ 216918 h 336551"/>
                <a:gd name="connsiteX5" fmla="*/ 314260 w 338138"/>
                <a:gd name="connsiteY5" fmla="*/ 336551 h 336551"/>
                <a:gd name="connsiteX6" fmla="*/ 241300 w 338138"/>
                <a:gd name="connsiteY6" fmla="*/ 336551 h 336551"/>
                <a:gd name="connsiteX7" fmla="*/ 241300 w 338138"/>
                <a:gd name="connsiteY7" fmla="*/ 240582 h 336551"/>
                <a:gd name="connsiteX8" fmla="*/ 265178 w 338138"/>
                <a:gd name="connsiteY8" fmla="*/ 216918 h 336551"/>
                <a:gd name="connsiteX9" fmla="*/ 265178 w 338138"/>
                <a:gd name="connsiteY9" fmla="*/ 95970 h 336551"/>
                <a:gd name="connsiteX10" fmla="*/ 262525 w 338138"/>
                <a:gd name="connsiteY10" fmla="*/ 84138 h 336551"/>
                <a:gd name="connsiteX11" fmla="*/ 120477 w 338138"/>
                <a:gd name="connsiteY11" fmla="*/ 84138 h 336551"/>
                <a:gd name="connsiteX12" fmla="*/ 217661 w 338138"/>
                <a:gd name="connsiteY12" fmla="*/ 84138 h 336551"/>
                <a:gd name="connsiteX13" fmla="*/ 241300 w 338138"/>
                <a:gd name="connsiteY13" fmla="*/ 107802 h 336551"/>
                <a:gd name="connsiteX14" fmla="*/ 241300 w 338138"/>
                <a:gd name="connsiteY14" fmla="*/ 191940 h 336551"/>
                <a:gd name="connsiteX15" fmla="*/ 217661 w 338138"/>
                <a:gd name="connsiteY15" fmla="*/ 216918 h 336551"/>
                <a:gd name="connsiteX16" fmla="*/ 217661 w 338138"/>
                <a:gd name="connsiteY16" fmla="*/ 336551 h 336551"/>
                <a:gd name="connsiteX17" fmla="*/ 120477 w 338138"/>
                <a:gd name="connsiteY17" fmla="*/ 336551 h 336551"/>
                <a:gd name="connsiteX18" fmla="*/ 120477 w 338138"/>
                <a:gd name="connsiteY18" fmla="*/ 216918 h 336551"/>
                <a:gd name="connsiteX19" fmla="*/ 96837 w 338138"/>
                <a:gd name="connsiteY19" fmla="*/ 191940 h 336551"/>
                <a:gd name="connsiteX20" fmla="*/ 96837 w 338138"/>
                <a:gd name="connsiteY20" fmla="*/ 107802 h 336551"/>
                <a:gd name="connsiteX21" fmla="*/ 120477 w 338138"/>
                <a:gd name="connsiteY21" fmla="*/ 84138 h 336551"/>
                <a:gd name="connsiteX22" fmla="*/ 23878 w 338138"/>
                <a:gd name="connsiteY22" fmla="*/ 84138 h 336551"/>
                <a:gd name="connsiteX23" fmla="*/ 75613 w 338138"/>
                <a:gd name="connsiteY23" fmla="*/ 84138 h 336551"/>
                <a:gd name="connsiteX24" fmla="*/ 72960 w 338138"/>
                <a:gd name="connsiteY24" fmla="*/ 95970 h 336551"/>
                <a:gd name="connsiteX25" fmla="*/ 72960 w 338138"/>
                <a:gd name="connsiteY25" fmla="*/ 216918 h 336551"/>
                <a:gd name="connsiteX26" fmla="*/ 96838 w 338138"/>
                <a:gd name="connsiteY26" fmla="*/ 240582 h 336551"/>
                <a:gd name="connsiteX27" fmla="*/ 96838 w 338138"/>
                <a:gd name="connsiteY27" fmla="*/ 336551 h 336551"/>
                <a:gd name="connsiteX28" fmla="*/ 23878 w 338138"/>
                <a:gd name="connsiteY28" fmla="*/ 336551 h 336551"/>
                <a:gd name="connsiteX29" fmla="*/ 23878 w 338138"/>
                <a:gd name="connsiteY29" fmla="*/ 216918 h 336551"/>
                <a:gd name="connsiteX30" fmla="*/ 0 w 338138"/>
                <a:gd name="connsiteY30" fmla="*/ 191940 h 336551"/>
                <a:gd name="connsiteX31" fmla="*/ 0 w 338138"/>
                <a:gd name="connsiteY31" fmla="*/ 107802 h 336551"/>
                <a:gd name="connsiteX32" fmla="*/ 23878 w 338138"/>
                <a:gd name="connsiteY32" fmla="*/ 84138 h 336551"/>
                <a:gd name="connsiteX33" fmla="*/ 265257 w 338138"/>
                <a:gd name="connsiteY33" fmla="*/ 0 h 336551"/>
                <a:gd name="connsiteX34" fmla="*/ 301625 w 338138"/>
                <a:gd name="connsiteY34" fmla="*/ 35069 h 336551"/>
                <a:gd name="connsiteX35" fmla="*/ 265257 w 338138"/>
                <a:gd name="connsiteY35" fmla="*/ 71438 h 336551"/>
                <a:gd name="connsiteX36" fmla="*/ 248371 w 338138"/>
                <a:gd name="connsiteY36" fmla="*/ 66242 h 336551"/>
                <a:gd name="connsiteX37" fmla="*/ 245774 w 338138"/>
                <a:gd name="connsiteY37" fmla="*/ 64944 h 336551"/>
                <a:gd name="connsiteX38" fmla="*/ 230187 w 338138"/>
                <a:gd name="connsiteY38" fmla="*/ 35069 h 336551"/>
                <a:gd name="connsiteX39" fmla="*/ 265257 w 338138"/>
                <a:gd name="connsiteY39" fmla="*/ 0 h 336551"/>
                <a:gd name="connsiteX40" fmla="*/ 169069 w 338138"/>
                <a:gd name="connsiteY40" fmla="*/ 0 h 336551"/>
                <a:gd name="connsiteX41" fmla="*/ 204788 w 338138"/>
                <a:gd name="connsiteY41" fmla="*/ 35719 h 336551"/>
                <a:gd name="connsiteX42" fmla="*/ 169069 w 338138"/>
                <a:gd name="connsiteY42" fmla="*/ 71438 h 336551"/>
                <a:gd name="connsiteX43" fmla="*/ 133350 w 338138"/>
                <a:gd name="connsiteY43" fmla="*/ 35719 h 336551"/>
                <a:gd name="connsiteX44" fmla="*/ 169069 w 338138"/>
                <a:gd name="connsiteY44" fmla="*/ 0 h 336551"/>
                <a:gd name="connsiteX45" fmla="*/ 72880 w 338138"/>
                <a:gd name="connsiteY45" fmla="*/ 0 h 336551"/>
                <a:gd name="connsiteX46" fmla="*/ 107950 w 338138"/>
                <a:gd name="connsiteY46" fmla="*/ 35069 h 336551"/>
                <a:gd name="connsiteX47" fmla="*/ 92363 w 338138"/>
                <a:gd name="connsiteY47" fmla="*/ 64944 h 336551"/>
                <a:gd name="connsiteX48" fmla="*/ 89766 w 338138"/>
                <a:gd name="connsiteY48" fmla="*/ 66242 h 336551"/>
                <a:gd name="connsiteX49" fmla="*/ 72880 w 338138"/>
                <a:gd name="connsiteY49" fmla="*/ 71438 h 336551"/>
                <a:gd name="connsiteX50" fmla="*/ 36512 w 338138"/>
                <a:gd name="connsiteY50" fmla="*/ 35069 h 336551"/>
                <a:gd name="connsiteX51" fmla="*/ 72880 w 338138"/>
                <a:gd name="connsiteY51" fmla="*/ 0 h 336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338138" h="336551">
                  <a:moveTo>
                    <a:pt x="262525" y="84138"/>
                  </a:moveTo>
                  <a:cubicBezTo>
                    <a:pt x="262525" y="84138"/>
                    <a:pt x="262525" y="84138"/>
                    <a:pt x="314260" y="84138"/>
                  </a:cubicBezTo>
                  <a:cubicBezTo>
                    <a:pt x="338138" y="84138"/>
                    <a:pt x="338138" y="107802"/>
                    <a:pt x="338138" y="107802"/>
                  </a:cubicBezTo>
                  <a:cubicBezTo>
                    <a:pt x="338138" y="107802"/>
                    <a:pt x="338138" y="107802"/>
                    <a:pt x="338138" y="191940"/>
                  </a:cubicBezTo>
                  <a:cubicBezTo>
                    <a:pt x="338138" y="216918"/>
                    <a:pt x="314260" y="216918"/>
                    <a:pt x="314260" y="216918"/>
                  </a:cubicBezTo>
                  <a:cubicBezTo>
                    <a:pt x="314260" y="216918"/>
                    <a:pt x="314260" y="216918"/>
                    <a:pt x="314260" y="336551"/>
                  </a:cubicBezTo>
                  <a:cubicBezTo>
                    <a:pt x="314260" y="336551"/>
                    <a:pt x="314260" y="336551"/>
                    <a:pt x="241300" y="336551"/>
                  </a:cubicBezTo>
                  <a:cubicBezTo>
                    <a:pt x="241300" y="336551"/>
                    <a:pt x="241300" y="336551"/>
                    <a:pt x="241300" y="240582"/>
                  </a:cubicBezTo>
                  <a:cubicBezTo>
                    <a:pt x="241300" y="240582"/>
                    <a:pt x="265178" y="240582"/>
                    <a:pt x="265178" y="216918"/>
                  </a:cubicBezTo>
                  <a:cubicBezTo>
                    <a:pt x="265178" y="216918"/>
                    <a:pt x="265178" y="216918"/>
                    <a:pt x="265178" y="95970"/>
                  </a:cubicBezTo>
                  <a:cubicBezTo>
                    <a:pt x="265178" y="95970"/>
                    <a:pt x="265178" y="90711"/>
                    <a:pt x="262525" y="84138"/>
                  </a:cubicBezTo>
                  <a:close/>
                  <a:moveTo>
                    <a:pt x="120477" y="84138"/>
                  </a:moveTo>
                  <a:cubicBezTo>
                    <a:pt x="120477" y="84138"/>
                    <a:pt x="120477" y="84138"/>
                    <a:pt x="217661" y="84138"/>
                  </a:cubicBezTo>
                  <a:cubicBezTo>
                    <a:pt x="241300" y="84138"/>
                    <a:pt x="241300" y="107802"/>
                    <a:pt x="241300" y="107802"/>
                  </a:cubicBezTo>
                  <a:lnTo>
                    <a:pt x="241300" y="191940"/>
                  </a:lnTo>
                  <a:cubicBezTo>
                    <a:pt x="241300" y="216918"/>
                    <a:pt x="217661" y="216918"/>
                    <a:pt x="217661" y="216918"/>
                  </a:cubicBezTo>
                  <a:cubicBezTo>
                    <a:pt x="217661" y="216918"/>
                    <a:pt x="217661" y="216918"/>
                    <a:pt x="217661" y="336551"/>
                  </a:cubicBezTo>
                  <a:cubicBezTo>
                    <a:pt x="217661" y="336551"/>
                    <a:pt x="217661" y="336551"/>
                    <a:pt x="120477" y="336551"/>
                  </a:cubicBezTo>
                  <a:cubicBezTo>
                    <a:pt x="120477" y="336551"/>
                    <a:pt x="120477" y="336551"/>
                    <a:pt x="120477" y="216918"/>
                  </a:cubicBezTo>
                  <a:cubicBezTo>
                    <a:pt x="120477" y="216918"/>
                    <a:pt x="96837" y="216918"/>
                    <a:pt x="96837" y="191940"/>
                  </a:cubicBezTo>
                  <a:cubicBezTo>
                    <a:pt x="96837" y="191940"/>
                    <a:pt x="96837" y="191940"/>
                    <a:pt x="96837" y="107802"/>
                  </a:cubicBezTo>
                  <a:cubicBezTo>
                    <a:pt x="96837" y="84138"/>
                    <a:pt x="120477" y="84138"/>
                    <a:pt x="120477" y="84138"/>
                  </a:cubicBezTo>
                  <a:close/>
                  <a:moveTo>
                    <a:pt x="23878" y="84138"/>
                  </a:moveTo>
                  <a:cubicBezTo>
                    <a:pt x="23878" y="84138"/>
                    <a:pt x="23878" y="84138"/>
                    <a:pt x="75613" y="84138"/>
                  </a:cubicBezTo>
                  <a:cubicBezTo>
                    <a:pt x="72960" y="90711"/>
                    <a:pt x="72960" y="95970"/>
                    <a:pt x="72960" y="95970"/>
                  </a:cubicBezTo>
                  <a:cubicBezTo>
                    <a:pt x="72960" y="95970"/>
                    <a:pt x="72960" y="95970"/>
                    <a:pt x="72960" y="216918"/>
                  </a:cubicBezTo>
                  <a:cubicBezTo>
                    <a:pt x="72960" y="240582"/>
                    <a:pt x="96838" y="240582"/>
                    <a:pt x="96838" y="240582"/>
                  </a:cubicBezTo>
                  <a:cubicBezTo>
                    <a:pt x="96838" y="240582"/>
                    <a:pt x="96838" y="240582"/>
                    <a:pt x="96838" y="336551"/>
                  </a:cubicBezTo>
                  <a:cubicBezTo>
                    <a:pt x="96838" y="336551"/>
                    <a:pt x="96838" y="336551"/>
                    <a:pt x="23878" y="336551"/>
                  </a:cubicBezTo>
                  <a:cubicBezTo>
                    <a:pt x="23878" y="336551"/>
                    <a:pt x="23878" y="336551"/>
                    <a:pt x="23878" y="216918"/>
                  </a:cubicBezTo>
                  <a:cubicBezTo>
                    <a:pt x="23878" y="216918"/>
                    <a:pt x="0" y="216918"/>
                    <a:pt x="0" y="191940"/>
                  </a:cubicBezTo>
                  <a:cubicBezTo>
                    <a:pt x="0" y="191940"/>
                    <a:pt x="0" y="191940"/>
                    <a:pt x="0" y="107802"/>
                  </a:cubicBezTo>
                  <a:cubicBezTo>
                    <a:pt x="0" y="84138"/>
                    <a:pt x="23878" y="84138"/>
                    <a:pt x="23878" y="84138"/>
                  </a:cubicBezTo>
                  <a:close/>
                  <a:moveTo>
                    <a:pt x="265257" y="0"/>
                  </a:moveTo>
                  <a:cubicBezTo>
                    <a:pt x="284740" y="0"/>
                    <a:pt x="301625" y="15586"/>
                    <a:pt x="301625" y="35069"/>
                  </a:cubicBezTo>
                  <a:cubicBezTo>
                    <a:pt x="301625" y="55851"/>
                    <a:pt x="284740" y="71438"/>
                    <a:pt x="265257" y="71438"/>
                  </a:cubicBezTo>
                  <a:cubicBezTo>
                    <a:pt x="258762" y="71438"/>
                    <a:pt x="253567" y="70139"/>
                    <a:pt x="248371" y="66242"/>
                  </a:cubicBezTo>
                  <a:cubicBezTo>
                    <a:pt x="248371" y="66242"/>
                    <a:pt x="247072" y="66242"/>
                    <a:pt x="245774" y="64944"/>
                  </a:cubicBezTo>
                  <a:cubicBezTo>
                    <a:pt x="236681" y="59748"/>
                    <a:pt x="230187" y="48058"/>
                    <a:pt x="230187" y="35069"/>
                  </a:cubicBezTo>
                  <a:cubicBezTo>
                    <a:pt x="230187" y="15586"/>
                    <a:pt x="245774" y="0"/>
                    <a:pt x="265257" y="0"/>
                  </a:cubicBezTo>
                  <a:close/>
                  <a:moveTo>
                    <a:pt x="169069" y="0"/>
                  </a:moveTo>
                  <a:cubicBezTo>
                    <a:pt x="188796" y="0"/>
                    <a:pt x="204788" y="15992"/>
                    <a:pt x="204788" y="35719"/>
                  </a:cubicBezTo>
                  <a:cubicBezTo>
                    <a:pt x="204788" y="55446"/>
                    <a:pt x="188796" y="71438"/>
                    <a:pt x="169069" y="71438"/>
                  </a:cubicBezTo>
                  <a:cubicBezTo>
                    <a:pt x="149342" y="71438"/>
                    <a:pt x="133350" y="55446"/>
                    <a:pt x="133350" y="35719"/>
                  </a:cubicBezTo>
                  <a:cubicBezTo>
                    <a:pt x="133350" y="15992"/>
                    <a:pt x="149342" y="0"/>
                    <a:pt x="169069" y="0"/>
                  </a:cubicBezTo>
                  <a:close/>
                  <a:moveTo>
                    <a:pt x="72880" y="0"/>
                  </a:moveTo>
                  <a:cubicBezTo>
                    <a:pt x="92363" y="0"/>
                    <a:pt x="107950" y="15586"/>
                    <a:pt x="107950" y="35069"/>
                  </a:cubicBezTo>
                  <a:cubicBezTo>
                    <a:pt x="107950" y="48058"/>
                    <a:pt x="101456" y="59748"/>
                    <a:pt x="92363" y="64944"/>
                  </a:cubicBezTo>
                  <a:cubicBezTo>
                    <a:pt x="91065" y="66242"/>
                    <a:pt x="89766" y="66242"/>
                    <a:pt x="89766" y="66242"/>
                  </a:cubicBezTo>
                  <a:cubicBezTo>
                    <a:pt x="84570" y="70139"/>
                    <a:pt x="79375" y="71438"/>
                    <a:pt x="72880" y="71438"/>
                  </a:cubicBezTo>
                  <a:cubicBezTo>
                    <a:pt x="53397" y="71438"/>
                    <a:pt x="36512" y="55851"/>
                    <a:pt x="36512" y="35069"/>
                  </a:cubicBezTo>
                  <a:cubicBezTo>
                    <a:pt x="36512" y="15586"/>
                    <a:pt x="53397" y="0"/>
                    <a:pt x="728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500"/>
                            </p:stCondLst>
                            <p:childTnLst>
                              <p:par>
                                <p:cTn id="8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1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7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/>
          <p:cNvSpPr txBox="1"/>
          <p:nvPr/>
        </p:nvSpPr>
        <p:spPr>
          <a:xfrm>
            <a:off x="5130702" y="287597"/>
            <a:ext cx="1917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cs typeface="+mn-ea"/>
                <a:sym typeface="+mn-lt"/>
              </a:rPr>
              <a:t>研究意义</a:t>
            </a:r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5062799" y="784588"/>
            <a:ext cx="20537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The research significance 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77" name="直接连接符 76"/>
          <p:cNvCxnSpPr/>
          <p:nvPr/>
        </p:nvCxnSpPr>
        <p:spPr>
          <a:xfrm>
            <a:off x="1666157" y="2406969"/>
            <a:ext cx="0" cy="61200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îṧľïḑê"/>
          <p:cNvSpPr txBox="1"/>
          <p:nvPr/>
        </p:nvSpPr>
        <p:spPr>
          <a:xfrm>
            <a:off x="7519105" y="2003474"/>
            <a:ext cx="4295506" cy="85216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>
            <a:normAutofit/>
          </a:bodyPr>
          <a:lstStyle/>
          <a:p>
            <a:pPr>
              <a:buSzPct val="25000"/>
            </a:pPr>
            <a:r>
              <a:rPr lang="en-US" sz="2400" b="1" dirty="0">
                <a:cs typeface="+mn-ea"/>
                <a:sym typeface="+mn-lt"/>
              </a:rPr>
              <a:t>Unified fonts make</a:t>
            </a:r>
            <a:endParaRPr lang="en-US" sz="2400" b="1" dirty="0">
              <a:cs typeface="+mn-ea"/>
              <a:sym typeface="+mn-lt"/>
            </a:endParaRPr>
          </a:p>
          <a:p>
            <a:pPr>
              <a:buSzPct val="25000"/>
            </a:pPr>
            <a:r>
              <a:rPr lang="en-US" sz="2400" b="1" dirty="0">
                <a:cs typeface="+mn-ea"/>
                <a:sym typeface="+mn-lt"/>
              </a:rPr>
              <a:t>reading more fluent.</a:t>
            </a:r>
            <a:endParaRPr lang="en-US" sz="2400" b="1" dirty="0">
              <a:cs typeface="+mn-ea"/>
              <a:sym typeface="+mn-lt"/>
            </a:endParaRPr>
          </a:p>
        </p:txBody>
      </p:sp>
      <p:sp>
        <p:nvSpPr>
          <p:cNvPr id="104" name="íŝľîdê"/>
          <p:cNvSpPr txBox="1"/>
          <p:nvPr/>
        </p:nvSpPr>
        <p:spPr>
          <a:xfrm>
            <a:off x="7519376" y="3423534"/>
            <a:ext cx="3800475" cy="104203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rmAutofit/>
          </a:bodyPr>
          <a:lstStyle/>
          <a:p>
            <a:pPr>
              <a:lnSpc>
                <a:spcPct val="150000"/>
              </a:lnSpc>
              <a:buSzPct val="25000"/>
            </a:pPr>
            <a:r>
              <a:rPr lang="en-US" sz="1200" dirty="0">
                <a:cs typeface="+mn-ea"/>
                <a:sym typeface="+mn-lt"/>
              </a:rPr>
              <a:t>Theme color makes PPT more convenient to change.</a:t>
            </a:r>
            <a:endParaRPr lang="en-US" sz="1200" dirty="0">
              <a:cs typeface="+mn-ea"/>
              <a:sym typeface="+mn-lt"/>
            </a:endParaRPr>
          </a:p>
          <a:p>
            <a:pPr>
              <a:lnSpc>
                <a:spcPct val="150000"/>
              </a:lnSpc>
              <a:buSzPct val="25000"/>
            </a:pPr>
            <a:r>
              <a:rPr lang="en-US" sz="1200" dirty="0">
                <a:cs typeface="+mn-ea"/>
                <a:sym typeface="+mn-lt"/>
              </a:rPr>
              <a:t>Adjust the spacing to adapt to Chinese typesetting, use the reference line in PPT.</a:t>
            </a:r>
            <a:endParaRPr lang="en-US" sz="1200" dirty="0">
              <a:cs typeface="+mn-ea"/>
              <a:sym typeface="+mn-lt"/>
            </a:endParaRPr>
          </a:p>
        </p:txBody>
      </p:sp>
      <p:sp>
        <p:nvSpPr>
          <p:cNvPr id="105" name="ïS1ïḓé"/>
          <p:cNvSpPr/>
          <p:nvPr/>
        </p:nvSpPr>
        <p:spPr>
          <a:xfrm>
            <a:off x="7614989" y="4632189"/>
            <a:ext cx="1761628" cy="46348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lnSpcReduction="10000"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cs typeface="+mn-ea"/>
                <a:sym typeface="+mn-lt"/>
              </a:rPr>
              <a:t>Text here ›</a:t>
            </a:r>
            <a:endParaRPr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6" name="iṩḷiḍê"/>
          <p:cNvSpPr/>
          <p:nvPr/>
        </p:nvSpPr>
        <p:spPr bwMode="auto">
          <a:xfrm>
            <a:off x="7615442" y="2977583"/>
            <a:ext cx="405130" cy="571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cs typeface="+mn-ea"/>
              <a:sym typeface="+mn-lt"/>
            </a:endParaRPr>
          </a:p>
        </p:txBody>
      </p:sp>
      <p:grpSp>
        <p:nvGrpSpPr>
          <p:cNvPr id="107" name="iş1ïḓè"/>
          <p:cNvGrpSpPr/>
          <p:nvPr/>
        </p:nvGrpSpPr>
        <p:grpSpPr>
          <a:xfrm>
            <a:off x="6430845" y="3318467"/>
            <a:ext cx="561315" cy="411930"/>
            <a:chOff x="4725909" y="3297723"/>
            <a:chExt cx="561315" cy="443620"/>
          </a:xfrm>
        </p:grpSpPr>
        <p:sp>
          <p:nvSpPr>
            <p:cNvPr id="108" name="îŝľïḍè"/>
            <p:cNvSpPr/>
            <p:nvPr/>
          </p:nvSpPr>
          <p:spPr>
            <a:xfrm>
              <a:off x="4725909" y="3297723"/>
              <a:ext cx="443620" cy="443620"/>
            </a:xfrm>
            <a:prstGeom prst="chevron">
              <a:avLst/>
            </a:prstGeom>
            <a:solidFill>
              <a:schemeClr val="tx1">
                <a:lumMod val="50000"/>
                <a:lumOff val="5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09" name="íšḻïḍê"/>
            <p:cNvSpPr/>
            <p:nvPr/>
          </p:nvSpPr>
          <p:spPr>
            <a:xfrm>
              <a:off x="4843604" y="3297723"/>
              <a:ext cx="443620" cy="443620"/>
            </a:xfrm>
            <a:prstGeom prst="chevron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30739" y="4502154"/>
            <a:ext cx="4582361" cy="1156571"/>
            <a:chOff x="1230739" y="4502154"/>
            <a:chExt cx="4582361" cy="1156571"/>
          </a:xfrm>
        </p:grpSpPr>
        <p:grpSp>
          <p:nvGrpSpPr>
            <p:cNvPr id="98" name="组合 97"/>
            <p:cNvGrpSpPr/>
            <p:nvPr/>
          </p:nvGrpSpPr>
          <p:grpSpPr>
            <a:xfrm>
              <a:off x="2328173" y="4502154"/>
              <a:ext cx="3484927" cy="1156571"/>
              <a:chOff x="2222339" y="1327755"/>
              <a:chExt cx="3484927" cy="1156571"/>
            </a:xfrm>
          </p:grpSpPr>
          <p:grpSp>
            <p:nvGrpSpPr>
              <p:cNvPr id="99" name="íṥļiḍé"/>
              <p:cNvGrpSpPr/>
              <p:nvPr/>
            </p:nvGrpSpPr>
            <p:grpSpPr>
              <a:xfrm>
                <a:off x="2222339" y="1327755"/>
                <a:ext cx="3484927" cy="1143004"/>
                <a:chOff x="7487843" y="2259660"/>
                <a:chExt cx="3484927" cy="1143004"/>
              </a:xfrm>
            </p:grpSpPr>
            <p:sp>
              <p:nvSpPr>
                <p:cNvPr id="101" name="iSlíḋé"/>
                <p:cNvSpPr txBox="1"/>
                <p:nvPr/>
              </p:nvSpPr>
              <p:spPr>
                <a:xfrm>
                  <a:off x="7487843" y="2259660"/>
                  <a:ext cx="3484927" cy="44970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anchor="ctr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r>
                    <a:rPr lang="en-US" altLang="zh-CN" b="1" dirty="0">
                      <a:cs typeface="+mn-ea"/>
                      <a:sym typeface="+mn-lt"/>
                    </a:rPr>
                    <a:t>Text here</a:t>
                  </a:r>
                  <a:endParaRPr lang="zh-CN" altLang="en-US" b="1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02" name="îś1ïdè"/>
                <p:cNvSpPr txBox="1"/>
                <p:nvPr/>
              </p:nvSpPr>
              <p:spPr>
                <a:xfrm>
                  <a:off x="7487844" y="2709360"/>
                  <a:ext cx="3484926" cy="69330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en-US" altLang="zh-CN" sz="1100" dirty="0">
                      <a:cs typeface="+mn-ea"/>
                      <a:sym typeface="+mn-lt"/>
                    </a:rPr>
                    <a:t>Copy paste fonts. Choose the only option to retain text……</a:t>
                  </a:r>
                  <a:endParaRPr lang="en-US" altLang="zh-CN" sz="1100" dirty="0">
                    <a:cs typeface="+mn-ea"/>
                    <a:sym typeface="+mn-lt"/>
                  </a:endParaRPr>
                </a:p>
              </p:txBody>
            </p:sp>
          </p:grpSp>
          <p:cxnSp>
            <p:nvCxnSpPr>
              <p:cNvPr id="100" name="直接连接符 99"/>
              <p:cNvCxnSpPr/>
              <p:nvPr/>
            </p:nvCxnSpPr>
            <p:spPr>
              <a:xfrm>
                <a:off x="2343950" y="2484326"/>
                <a:ext cx="3363316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iṣļïḓê"/>
            <p:cNvGrpSpPr/>
            <p:nvPr/>
          </p:nvGrpSpPr>
          <p:grpSpPr>
            <a:xfrm>
              <a:off x="1230739" y="4502154"/>
              <a:ext cx="844866" cy="750596"/>
              <a:chOff x="6213356" y="1841882"/>
              <a:chExt cx="844866" cy="750596"/>
            </a:xfrm>
          </p:grpSpPr>
          <p:sp>
            <p:nvSpPr>
              <p:cNvPr id="111" name="ïś1iḋê"/>
              <p:cNvSpPr/>
              <p:nvPr/>
            </p:nvSpPr>
            <p:spPr bwMode="auto">
              <a:xfrm>
                <a:off x="6472708" y="2042397"/>
                <a:ext cx="326162" cy="366996"/>
              </a:xfrm>
              <a:custGeom>
                <a:avLst/>
                <a:gdLst>
                  <a:gd name="T0" fmla="*/ 3497 w 9467"/>
                  <a:gd name="T1" fmla="*/ 1130 h 10667"/>
                  <a:gd name="T2" fmla="*/ 4604 w 9467"/>
                  <a:gd name="T3" fmla="*/ 0 h 10667"/>
                  <a:gd name="T4" fmla="*/ 5711 w 9467"/>
                  <a:gd name="T5" fmla="*/ 1130 h 10667"/>
                  <a:gd name="T6" fmla="*/ 4604 w 9467"/>
                  <a:gd name="T7" fmla="*/ 2260 h 10667"/>
                  <a:gd name="T8" fmla="*/ 3497 w 9467"/>
                  <a:gd name="T9" fmla="*/ 1130 h 10667"/>
                  <a:gd name="T10" fmla="*/ 9467 w 9467"/>
                  <a:gd name="T11" fmla="*/ 9539 h 10667"/>
                  <a:gd name="T12" fmla="*/ 4733 w 9467"/>
                  <a:gd name="T13" fmla="*/ 10667 h 10667"/>
                  <a:gd name="T14" fmla="*/ 0 w 9467"/>
                  <a:gd name="T15" fmla="*/ 9539 h 10667"/>
                  <a:gd name="T16" fmla="*/ 2800 w 9467"/>
                  <a:gd name="T17" fmla="*/ 8515 h 10667"/>
                  <a:gd name="T18" fmla="*/ 2767 w 9467"/>
                  <a:gd name="T19" fmla="*/ 8821 h 10667"/>
                  <a:gd name="T20" fmla="*/ 1988 w 9467"/>
                  <a:gd name="T21" fmla="*/ 9270 h 10667"/>
                  <a:gd name="T22" fmla="*/ 3251 w 9467"/>
                  <a:gd name="T23" fmla="*/ 9818 h 10667"/>
                  <a:gd name="T24" fmla="*/ 3646 w 9467"/>
                  <a:gd name="T25" fmla="*/ 6257 h 10667"/>
                  <a:gd name="T26" fmla="*/ 3653 w 9467"/>
                  <a:gd name="T27" fmla="*/ 6121 h 10667"/>
                  <a:gd name="T28" fmla="*/ 3607 w 9467"/>
                  <a:gd name="T29" fmla="*/ 6133 h 10667"/>
                  <a:gd name="T30" fmla="*/ 3376 w 9467"/>
                  <a:gd name="T31" fmla="*/ 6062 h 10667"/>
                  <a:gd name="T32" fmla="*/ 2445 w 9467"/>
                  <a:gd name="T33" fmla="*/ 3934 h 10667"/>
                  <a:gd name="T34" fmla="*/ 4502 w 9467"/>
                  <a:gd name="T35" fmla="*/ 2379 h 10667"/>
                  <a:gd name="T36" fmla="*/ 4506 w 9467"/>
                  <a:gd name="T37" fmla="*/ 2379 h 10667"/>
                  <a:gd name="T38" fmla="*/ 4196 w 9467"/>
                  <a:gd name="T39" fmla="*/ 4919 h 10667"/>
                  <a:gd name="T40" fmla="*/ 4605 w 9467"/>
                  <a:gd name="T41" fmla="*/ 5334 h 10667"/>
                  <a:gd name="T42" fmla="*/ 4963 w 9467"/>
                  <a:gd name="T43" fmla="*/ 4919 h 10667"/>
                  <a:gd name="T44" fmla="*/ 4718 w 9467"/>
                  <a:gd name="T45" fmla="*/ 2377 h 10667"/>
                  <a:gd name="T46" fmla="*/ 6619 w 9467"/>
                  <a:gd name="T47" fmla="*/ 3552 h 10667"/>
                  <a:gd name="T48" fmla="*/ 7114 w 9467"/>
                  <a:gd name="T49" fmla="*/ 2497 h 10667"/>
                  <a:gd name="T50" fmla="*/ 7158 w 9467"/>
                  <a:gd name="T51" fmla="*/ 2339 h 10667"/>
                  <a:gd name="T52" fmla="*/ 6834 w 9467"/>
                  <a:gd name="T53" fmla="*/ 1702 h 10667"/>
                  <a:gd name="T54" fmla="*/ 7360 w 9467"/>
                  <a:gd name="T55" fmla="*/ 1440 h 10667"/>
                  <a:gd name="T56" fmla="*/ 7017 w 9467"/>
                  <a:gd name="T57" fmla="*/ 766 h 10667"/>
                  <a:gd name="T58" fmla="*/ 7129 w 9467"/>
                  <a:gd name="T59" fmla="*/ 710 h 10667"/>
                  <a:gd name="T60" fmla="*/ 7472 w 9467"/>
                  <a:gd name="T61" fmla="*/ 1385 h 10667"/>
                  <a:gd name="T62" fmla="*/ 7617 w 9467"/>
                  <a:gd name="T63" fmla="*/ 1669 h 10667"/>
                  <a:gd name="T64" fmla="*/ 7641 w 9467"/>
                  <a:gd name="T65" fmla="*/ 1717 h 10667"/>
                  <a:gd name="T66" fmla="*/ 8199 w 9467"/>
                  <a:gd name="T67" fmla="*/ 2813 h 10667"/>
                  <a:gd name="T68" fmla="*/ 7810 w 9467"/>
                  <a:gd name="T69" fmla="*/ 3005 h 10667"/>
                  <a:gd name="T70" fmla="*/ 6666 w 9467"/>
                  <a:gd name="T71" fmla="*/ 4549 h 10667"/>
                  <a:gd name="T72" fmla="*/ 6546 w 9467"/>
                  <a:gd name="T73" fmla="*/ 4563 h 10667"/>
                  <a:gd name="T74" fmla="*/ 6080 w 9467"/>
                  <a:gd name="T75" fmla="*/ 4261 h 10667"/>
                  <a:gd name="T76" fmla="*/ 5482 w 9467"/>
                  <a:gd name="T77" fmla="*/ 3487 h 10667"/>
                  <a:gd name="T78" fmla="*/ 5697 w 9467"/>
                  <a:gd name="T79" fmla="*/ 6115 h 10667"/>
                  <a:gd name="T80" fmla="*/ 5695 w 9467"/>
                  <a:gd name="T81" fmla="*/ 6126 h 10667"/>
                  <a:gd name="T82" fmla="*/ 6302 w 9467"/>
                  <a:gd name="T83" fmla="*/ 9792 h 10667"/>
                  <a:gd name="T84" fmla="*/ 7422 w 9467"/>
                  <a:gd name="T85" fmla="*/ 9270 h 10667"/>
                  <a:gd name="T86" fmla="*/ 6753 w 9467"/>
                  <a:gd name="T87" fmla="*/ 8849 h 10667"/>
                  <a:gd name="T88" fmla="*/ 6694 w 9467"/>
                  <a:gd name="T89" fmla="*/ 8516 h 10667"/>
                  <a:gd name="T90" fmla="*/ 9467 w 9467"/>
                  <a:gd name="T91" fmla="*/ 9539 h 10667"/>
                  <a:gd name="T92" fmla="*/ 3699 w 9467"/>
                  <a:gd name="T93" fmla="*/ 5275 h 10667"/>
                  <a:gd name="T94" fmla="*/ 3795 w 9467"/>
                  <a:gd name="T95" fmla="*/ 3464 h 10667"/>
                  <a:gd name="T96" fmla="*/ 3183 w 9467"/>
                  <a:gd name="T97" fmla="*/ 4286 h 10667"/>
                  <a:gd name="T98" fmla="*/ 3699 w 9467"/>
                  <a:gd name="T99" fmla="*/ 5275 h 10667"/>
                  <a:gd name="T100" fmla="*/ 5283 w 9467"/>
                  <a:gd name="T101" fmla="*/ 9903 h 10667"/>
                  <a:gd name="T102" fmla="*/ 4677 w 9467"/>
                  <a:gd name="T103" fmla="*/ 6245 h 10667"/>
                  <a:gd name="T104" fmla="*/ 4270 w 9467"/>
                  <a:gd name="T105" fmla="*/ 9910 h 10667"/>
                  <a:gd name="T106" fmla="*/ 4705 w 9467"/>
                  <a:gd name="T107" fmla="*/ 9919 h 10667"/>
                  <a:gd name="T108" fmla="*/ 5283 w 9467"/>
                  <a:gd name="T109" fmla="*/ 9903 h 10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9467" h="10667">
                    <a:moveTo>
                      <a:pt x="3497" y="1130"/>
                    </a:moveTo>
                    <a:cubicBezTo>
                      <a:pt x="3497" y="506"/>
                      <a:pt x="3993" y="0"/>
                      <a:pt x="4604" y="0"/>
                    </a:cubicBezTo>
                    <a:cubicBezTo>
                      <a:pt x="5215" y="0"/>
                      <a:pt x="5711" y="506"/>
                      <a:pt x="5711" y="1130"/>
                    </a:cubicBezTo>
                    <a:cubicBezTo>
                      <a:pt x="5711" y="1755"/>
                      <a:pt x="5215" y="2260"/>
                      <a:pt x="4604" y="2260"/>
                    </a:cubicBezTo>
                    <a:cubicBezTo>
                      <a:pt x="3993" y="2260"/>
                      <a:pt x="3497" y="1755"/>
                      <a:pt x="3497" y="1130"/>
                    </a:cubicBezTo>
                    <a:close/>
                    <a:moveTo>
                      <a:pt x="9467" y="9539"/>
                    </a:moveTo>
                    <a:cubicBezTo>
                      <a:pt x="9467" y="10161"/>
                      <a:pt x="7347" y="10667"/>
                      <a:pt x="4733" y="10667"/>
                    </a:cubicBezTo>
                    <a:cubicBezTo>
                      <a:pt x="2119" y="10667"/>
                      <a:pt x="0" y="10161"/>
                      <a:pt x="0" y="9539"/>
                    </a:cubicBezTo>
                    <a:cubicBezTo>
                      <a:pt x="0" y="9081"/>
                      <a:pt x="1155" y="8691"/>
                      <a:pt x="2800" y="8515"/>
                    </a:cubicBezTo>
                    <a:lnTo>
                      <a:pt x="2767" y="8821"/>
                    </a:lnTo>
                    <a:cubicBezTo>
                      <a:pt x="2287" y="8938"/>
                      <a:pt x="1988" y="9096"/>
                      <a:pt x="1988" y="9270"/>
                    </a:cubicBezTo>
                    <a:cubicBezTo>
                      <a:pt x="1988" y="9501"/>
                      <a:pt x="2493" y="9703"/>
                      <a:pt x="3251" y="9818"/>
                    </a:cubicBezTo>
                    <a:lnTo>
                      <a:pt x="3646" y="6257"/>
                    </a:lnTo>
                    <a:lnTo>
                      <a:pt x="3653" y="6121"/>
                    </a:lnTo>
                    <a:cubicBezTo>
                      <a:pt x="3637" y="6124"/>
                      <a:pt x="3623" y="6133"/>
                      <a:pt x="3607" y="6133"/>
                    </a:cubicBezTo>
                    <a:cubicBezTo>
                      <a:pt x="3527" y="6133"/>
                      <a:pt x="3446" y="6110"/>
                      <a:pt x="3376" y="6062"/>
                    </a:cubicBezTo>
                    <a:cubicBezTo>
                      <a:pt x="2867" y="5717"/>
                      <a:pt x="2110" y="4619"/>
                      <a:pt x="2445" y="3934"/>
                    </a:cubicBezTo>
                    <a:cubicBezTo>
                      <a:pt x="3162" y="2467"/>
                      <a:pt x="4188" y="2372"/>
                      <a:pt x="4502" y="2379"/>
                    </a:cubicBezTo>
                    <a:cubicBezTo>
                      <a:pt x="4503" y="2379"/>
                      <a:pt x="4505" y="2379"/>
                      <a:pt x="4506" y="2379"/>
                    </a:cubicBezTo>
                    <a:lnTo>
                      <a:pt x="4196" y="4919"/>
                    </a:lnTo>
                    <a:lnTo>
                      <a:pt x="4605" y="5334"/>
                    </a:lnTo>
                    <a:lnTo>
                      <a:pt x="4963" y="4919"/>
                    </a:lnTo>
                    <a:lnTo>
                      <a:pt x="4718" y="2377"/>
                    </a:lnTo>
                    <a:cubicBezTo>
                      <a:pt x="5130" y="2393"/>
                      <a:pt x="5983" y="2555"/>
                      <a:pt x="6619" y="3552"/>
                    </a:cubicBezTo>
                    <a:cubicBezTo>
                      <a:pt x="6837" y="3225"/>
                      <a:pt x="7102" y="2671"/>
                      <a:pt x="7114" y="2497"/>
                    </a:cubicBezTo>
                    <a:cubicBezTo>
                      <a:pt x="7118" y="2441"/>
                      <a:pt x="7134" y="2388"/>
                      <a:pt x="7158" y="2339"/>
                    </a:cubicBezTo>
                    <a:lnTo>
                      <a:pt x="6834" y="1702"/>
                    </a:lnTo>
                    <a:lnTo>
                      <a:pt x="7360" y="1440"/>
                    </a:lnTo>
                    <a:lnTo>
                      <a:pt x="7017" y="766"/>
                    </a:lnTo>
                    <a:lnTo>
                      <a:pt x="7129" y="710"/>
                    </a:lnTo>
                    <a:lnTo>
                      <a:pt x="7472" y="1385"/>
                    </a:lnTo>
                    <a:lnTo>
                      <a:pt x="7617" y="1669"/>
                    </a:lnTo>
                    <a:lnTo>
                      <a:pt x="7641" y="1717"/>
                    </a:lnTo>
                    <a:lnTo>
                      <a:pt x="8199" y="2813"/>
                    </a:lnTo>
                    <a:lnTo>
                      <a:pt x="7810" y="3005"/>
                    </a:lnTo>
                    <a:cubicBezTo>
                      <a:pt x="7589" y="3609"/>
                      <a:pt x="7106" y="4450"/>
                      <a:pt x="6666" y="4549"/>
                    </a:cubicBezTo>
                    <a:cubicBezTo>
                      <a:pt x="6625" y="4559"/>
                      <a:pt x="6585" y="4563"/>
                      <a:pt x="6546" y="4563"/>
                    </a:cubicBezTo>
                    <a:cubicBezTo>
                      <a:pt x="6349" y="4563"/>
                      <a:pt x="6174" y="4452"/>
                      <a:pt x="6080" y="4261"/>
                    </a:cubicBezTo>
                    <a:cubicBezTo>
                      <a:pt x="5899" y="3891"/>
                      <a:pt x="5688" y="3647"/>
                      <a:pt x="5482" y="3487"/>
                    </a:cubicBezTo>
                    <a:lnTo>
                      <a:pt x="5697" y="6115"/>
                    </a:lnTo>
                    <a:cubicBezTo>
                      <a:pt x="5697" y="6119"/>
                      <a:pt x="5695" y="6121"/>
                      <a:pt x="5695" y="6126"/>
                    </a:cubicBezTo>
                    <a:lnTo>
                      <a:pt x="6302" y="9792"/>
                    </a:lnTo>
                    <a:cubicBezTo>
                      <a:pt x="6977" y="9674"/>
                      <a:pt x="7422" y="9485"/>
                      <a:pt x="7422" y="9270"/>
                    </a:cubicBezTo>
                    <a:cubicBezTo>
                      <a:pt x="7422" y="9110"/>
                      <a:pt x="7167" y="8962"/>
                      <a:pt x="6753" y="8849"/>
                    </a:cubicBezTo>
                    <a:lnTo>
                      <a:pt x="6694" y="8516"/>
                    </a:lnTo>
                    <a:cubicBezTo>
                      <a:pt x="8325" y="8694"/>
                      <a:pt x="9467" y="9083"/>
                      <a:pt x="9467" y="9539"/>
                    </a:cubicBezTo>
                    <a:close/>
                    <a:moveTo>
                      <a:pt x="3699" y="5275"/>
                    </a:moveTo>
                    <a:lnTo>
                      <a:pt x="3795" y="3464"/>
                    </a:lnTo>
                    <a:cubicBezTo>
                      <a:pt x="3596" y="3626"/>
                      <a:pt x="3380" y="3880"/>
                      <a:pt x="3183" y="4286"/>
                    </a:cubicBezTo>
                    <a:cubicBezTo>
                      <a:pt x="3123" y="4441"/>
                      <a:pt x="3399" y="4981"/>
                      <a:pt x="3699" y="5275"/>
                    </a:cubicBezTo>
                    <a:close/>
                    <a:moveTo>
                      <a:pt x="5283" y="9903"/>
                    </a:moveTo>
                    <a:lnTo>
                      <a:pt x="4677" y="6245"/>
                    </a:lnTo>
                    <a:lnTo>
                      <a:pt x="4270" y="9910"/>
                    </a:lnTo>
                    <a:cubicBezTo>
                      <a:pt x="4412" y="9916"/>
                      <a:pt x="4557" y="9919"/>
                      <a:pt x="4705" y="9919"/>
                    </a:cubicBezTo>
                    <a:cubicBezTo>
                      <a:pt x="4905" y="9919"/>
                      <a:pt x="5097" y="9913"/>
                      <a:pt x="5283" y="990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93218" tIns="46608" rIns="46608" bIns="93218" numCol="1" spcCol="0" rtlCol="0" fromWordArt="0" anchor="b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315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spc="-5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112" name="îṧľídè"/>
              <p:cNvGrpSpPr/>
              <p:nvPr/>
            </p:nvGrpSpPr>
            <p:grpSpPr>
              <a:xfrm>
                <a:off x="6213356" y="1841882"/>
                <a:ext cx="844866" cy="750596"/>
                <a:chOff x="6213356" y="1841882"/>
                <a:chExt cx="844866" cy="750596"/>
              </a:xfrm>
            </p:grpSpPr>
            <p:grpSp>
              <p:nvGrpSpPr>
                <p:cNvPr id="113" name="íśļíde"/>
                <p:cNvGrpSpPr/>
                <p:nvPr/>
              </p:nvGrpSpPr>
              <p:grpSpPr>
                <a:xfrm>
                  <a:off x="6317326" y="1841882"/>
                  <a:ext cx="638671" cy="196732"/>
                  <a:chOff x="6191250" y="1599766"/>
                  <a:chExt cx="3473485" cy="1069614"/>
                </a:xfrm>
                <a:solidFill>
                  <a:schemeClr val="bg1">
                    <a:lumMod val="85000"/>
                  </a:schemeClr>
                </a:solidFill>
              </p:grpSpPr>
              <p:sp>
                <p:nvSpPr>
                  <p:cNvPr id="119" name="íṣľiḓe"/>
                  <p:cNvSpPr/>
                  <p:nvPr/>
                </p:nvSpPr>
                <p:spPr bwMode="auto">
                  <a:xfrm>
                    <a:off x="6191250" y="1599766"/>
                    <a:ext cx="1621631" cy="1069614"/>
                  </a:xfrm>
                  <a:custGeom>
                    <a:avLst/>
                    <a:gdLst>
                      <a:gd name="connsiteX0" fmla="*/ 668844 w 4158105"/>
                      <a:gd name="connsiteY0" fmla="*/ 1079241 h 4110786"/>
                      <a:gd name="connsiteX1" fmla="*/ 671967 w 4158105"/>
                      <a:gd name="connsiteY1" fmla="*/ 1081087 h 4110786"/>
                      <a:gd name="connsiteX2" fmla="*/ 576717 w 4158105"/>
                      <a:gd name="connsiteY2" fmla="*/ 1235869 h 4110786"/>
                      <a:gd name="connsiteX3" fmla="*/ 574232 w 4158105"/>
                      <a:gd name="connsiteY3" fmla="*/ 1234330 h 4110786"/>
                      <a:gd name="connsiteX4" fmla="*/ 668844 w 4158105"/>
                      <a:gd name="connsiteY4" fmla="*/ 1079241 h 4110786"/>
                      <a:gd name="connsiteX5" fmla="*/ 398124 w 4158105"/>
                      <a:gd name="connsiteY5" fmla="*/ 919162 h 4110786"/>
                      <a:gd name="connsiteX6" fmla="*/ 399753 w 4158105"/>
                      <a:gd name="connsiteY6" fmla="*/ 920125 h 4110786"/>
                      <a:gd name="connsiteX7" fmla="*/ 308772 w 4158105"/>
                      <a:gd name="connsiteY7" fmla="*/ 1069886 h 4110786"/>
                      <a:gd name="connsiteX8" fmla="*/ 307636 w 4158105"/>
                      <a:gd name="connsiteY8" fmla="*/ 1069182 h 4110786"/>
                      <a:gd name="connsiteX9" fmla="*/ 398124 w 4158105"/>
                      <a:gd name="connsiteY9" fmla="*/ 919162 h 4110786"/>
                      <a:gd name="connsiteX10" fmla="*/ 2106264 w 4158105"/>
                      <a:gd name="connsiteY10" fmla="*/ 319178 h 4110786"/>
                      <a:gd name="connsiteX11" fmla="*/ 2198792 w 4158105"/>
                      <a:gd name="connsiteY11" fmla="*/ 323850 h 4110786"/>
                      <a:gd name="connsiteX12" fmla="*/ 2019755 w 4158105"/>
                      <a:gd name="connsiteY12" fmla="*/ 323850 h 4110786"/>
                      <a:gd name="connsiteX13" fmla="*/ 2019755 w 4158105"/>
                      <a:gd name="connsiteY13" fmla="*/ 323546 h 4110786"/>
                      <a:gd name="connsiteX14" fmla="*/ 2106264 w 4158105"/>
                      <a:gd name="connsiteY14" fmla="*/ 319178 h 4110786"/>
                      <a:gd name="connsiteX15" fmla="*/ 2224351 w 4158105"/>
                      <a:gd name="connsiteY15" fmla="*/ 13068 h 4110786"/>
                      <a:gd name="connsiteX16" fmla="*/ 4158105 w 4158105"/>
                      <a:gd name="connsiteY16" fmla="*/ 2058946 h 4110786"/>
                      <a:gd name="connsiteX17" fmla="*/ 2106265 w 4158105"/>
                      <a:gd name="connsiteY17" fmla="*/ 4110786 h 4110786"/>
                      <a:gd name="connsiteX18" fmla="*/ 54424 w 4158105"/>
                      <a:gd name="connsiteY18" fmla="*/ 2058946 h 4110786"/>
                      <a:gd name="connsiteX19" fmla="*/ 574232 w 4158105"/>
                      <a:gd name="connsiteY19" fmla="*/ 1234330 h 4110786"/>
                      <a:gd name="connsiteX20" fmla="*/ 366497 w 4158105"/>
                      <a:gd name="connsiteY20" fmla="*/ 2058945 h 4110786"/>
                      <a:gd name="connsiteX21" fmla="*/ 2106264 w 4158105"/>
                      <a:gd name="connsiteY21" fmla="*/ 3798712 h 4110786"/>
                      <a:gd name="connsiteX22" fmla="*/ 3846030 w 4158105"/>
                      <a:gd name="connsiteY22" fmla="*/ 2058945 h 4110786"/>
                      <a:gd name="connsiteX23" fmla="*/ 2198792 w 4158105"/>
                      <a:gd name="connsiteY23" fmla="*/ 323850 h 4110786"/>
                      <a:gd name="connsiteX24" fmla="*/ 2219780 w 4158105"/>
                      <a:gd name="connsiteY24" fmla="*/ 323850 h 4110786"/>
                      <a:gd name="connsiteX25" fmla="*/ 2224351 w 4158105"/>
                      <a:gd name="connsiteY25" fmla="*/ 13068 h 4110786"/>
                      <a:gd name="connsiteX26" fmla="*/ 2019755 w 4158105"/>
                      <a:gd name="connsiteY26" fmla="*/ 11473 h 4110786"/>
                      <a:gd name="connsiteX27" fmla="*/ 2019755 w 4158105"/>
                      <a:gd name="connsiteY27" fmla="*/ 323546 h 4110786"/>
                      <a:gd name="connsiteX28" fmla="*/ 668844 w 4158105"/>
                      <a:gd name="connsiteY28" fmla="*/ 1079241 h 4110786"/>
                      <a:gd name="connsiteX29" fmla="*/ 399753 w 4158105"/>
                      <a:gd name="connsiteY29" fmla="*/ 920125 h 4110786"/>
                      <a:gd name="connsiteX30" fmla="*/ 2019755 w 4158105"/>
                      <a:gd name="connsiteY30" fmla="*/ 11473 h 4110786"/>
                      <a:gd name="connsiteX31" fmla="*/ 2224543 w 4158105"/>
                      <a:gd name="connsiteY31" fmla="*/ 0 h 4110786"/>
                      <a:gd name="connsiteX32" fmla="*/ 2224351 w 4158105"/>
                      <a:gd name="connsiteY32" fmla="*/ 13068 h 4110786"/>
                      <a:gd name="connsiteX33" fmla="*/ 2106265 w 4158105"/>
                      <a:gd name="connsiteY33" fmla="*/ 7105 h 4110786"/>
                      <a:gd name="connsiteX34" fmla="*/ 2019755 w 4158105"/>
                      <a:gd name="connsiteY34" fmla="*/ 11473 h 4110786"/>
                      <a:gd name="connsiteX35" fmla="*/ 2019755 w 4158105"/>
                      <a:gd name="connsiteY35" fmla="*/ 2381 h 4110786"/>
                      <a:gd name="connsiteX36" fmla="*/ 2224543 w 4158105"/>
                      <a:gd name="connsiteY36" fmla="*/ 0 h 4110786"/>
                      <a:gd name="connsiteX0-1" fmla="*/ 668844 w 4158105"/>
                      <a:gd name="connsiteY0-2" fmla="*/ 1079241 h 4110786"/>
                      <a:gd name="connsiteX1-3" fmla="*/ 671967 w 4158105"/>
                      <a:gd name="connsiteY1-4" fmla="*/ 1081087 h 4110786"/>
                      <a:gd name="connsiteX2-5" fmla="*/ 576717 w 4158105"/>
                      <a:gd name="connsiteY2-6" fmla="*/ 1235869 h 4110786"/>
                      <a:gd name="connsiteX3-7" fmla="*/ 574232 w 4158105"/>
                      <a:gd name="connsiteY3-8" fmla="*/ 1234330 h 4110786"/>
                      <a:gd name="connsiteX4-9" fmla="*/ 668844 w 4158105"/>
                      <a:gd name="connsiteY4-10" fmla="*/ 1079241 h 4110786"/>
                      <a:gd name="connsiteX5-11" fmla="*/ 398124 w 4158105"/>
                      <a:gd name="connsiteY5-12" fmla="*/ 919162 h 4110786"/>
                      <a:gd name="connsiteX6-13" fmla="*/ 399753 w 4158105"/>
                      <a:gd name="connsiteY6-14" fmla="*/ 920125 h 4110786"/>
                      <a:gd name="connsiteX7-15" fmla="*/ 308772 w 4158105"/>
                      <a:gd name="connsiteY7-16" fmla="*/ 1069886 h 4110786"/>
                      <a:gd name="connsiteX8-17" fmla="*/ 398124 w 4158105"/>
                      <a:gd name="connsiteY8-18" fmla="*/ 919162 h 4110786"/>
                      <a:gd name="connsiteX9-19" fmla="*/ 2106264 w 4158105"/>
                      <a:gd name="connsiteY9-20" fmla="*/ 319178 h 4110786"/>
                      <a:gd name="connsiteX10-21" fmla="*/ 2198792 w 4158105"/>
                      <a:gd name="connsiteY10-22" fmla="*/ 323850 h 4110786"/>
                      <a:gd name="connsiteX11-23" fmla="*/ 2019755 w 4158105"/>
                      <a:gd name="connsiteY11-24" fmla="*/ 323850 h 4110786"/>
                      <a:gd name="connsiteX12-25" fmla="*/ 2019755 w 4158105"/>
                      <a:gd name="connsiteY12-26" fmla="*/ 323546 h 4110786"/>
                      <a:gd name="connsiteX13-27" fmla="*/ 2106264 w 4158105"/>
                      <a:gd name="connsiteY13-28" fmla="*/ 319178 h 4110786"/>
                      <a:gd name="connsiteX14-29" fmla="*/ 2224351 w 4158105"/>
                      <a:gd name="connsiteY14-30" fmla="*/ 13068 h 4110786"/>
                      <a:gd name="connsiteX15-31" fmla="*/ 4158105 w 4158105"/>
                      <a:gd name="connsiteY15-32" fmla="*/ 2058946 h 4110786"/>
                      <a:gd name="connsiteX16-33" fmla="*/ 2106265 w 4158105"/>
                      <a:gd name="connsiteY16-34" fmla="*/ 4110786 h 4110786"/>
                      <a:gd name="connsiteX17-35" fmla="*/ 54424 w 4158105"/>
                      <a:gd name="connsiteY17-36" fmla="*/ 2058946 h 4110786"/>
                      <a:gd name="connsiteX18-37" fmla="*/ 574232 w 4158105"/>
                      <a:gd name="connsiteY18-38" fmla="*/ 1234330 h 4110786"/>
                      <a:gd name="connsiteX19-39" fmla="*/ 366497 w 4158105"/>
                      <a:gd name="connsiteY19-40" fmla="*/ 2058945 h 4110786"/>
                      <a:gd name="connsiteX20-41" fmla="*/ 2106264 w 4158105"/>
                      <a:gd name="connsiteY20-42" fmla="*/ 3798712 h 4110786"/>
                      <a:gd name="connsiteX21-43" fmla="*/ 3846030 w 4158105"/>
                      <a:gd name="connsiteY21-44" fmla="*/ 2058945 h 4110786"/>
                      <a:gd name="connsiteX22-45" fmla="*/ 2198792 w 4158105"/>
                      <a:gd name="connsiteY22-46" fmla="*/ 323850 h 4110786"/>
                      <a:gd name="connsiteX23-47" fmla="*/ 2219780 w 4158105"/>
                      <a:gd name="connsiteY23-48" fmla="*/ 323850 h 4110786"/>
                      <a:gd name="connsiteX24-49" fmla="*/ 2224351 w 4158105"/>
                      <a:gd name="connsiteY24-50" fmla="*/ 13068 h 4110786"/>
                      <a:gd name="connsiteX25-51" fmla="*/ 2019755 w 4158105"/>
                      <a:gd name="connsiteY25-52" fmla="*/ 11473 h 4110786"/>
                      <a:gd name="connsiteX26-53" fmla="*/ 2019755 w 4158105"/>
                      <a:gd name="connsiteY26-54" fmla="*/ 323546 h 4110786"/>
                      <a:gd name="connsiteX27-55" fmla="*/ 668844 w 4158105"/>
                      <a:gd name="connsiteY27-56" fmla="*/ 1079241 h 4110786"/>
                      <a:gd name="connsiteX28-57" fmla="*/ 399753 w 4158105"/>
                      <a:gd name="connsiteY28-58" fmla="*/ 920125 h 4110786"/>
                      <a:gd name="connsiteX29-59" fmla="*/ 2019755 w 4158105"/>
                      <a:gd name="connsiteY29-60" fmla="*/ 11473 h 4110786"/>
                      <a:gd name="connsiteX30-61" fmla="*/ 2224543 w 4158105"/>
                      <a:gd name="connsiteY30-62" fmla="*/ 0 h 4110786"/>
                      <a:gd name="connsiteX31-63" fmla="*/ 2224351 w 4158105"/>
                      <a:gd name="connsiteY31-64" fmla="*/ 13068 h 4110786"/>
                      <a:gd name="connsiteX32-65" fmla="*/ 2106265 w 4158105"/>
                      <a:gd name="connsiteY32-66" fmla="*/ 7105 h 4110786"/>
                      <a:gd name="connsiteX33-67" fmla="*/ 2019755 w 4158105"/>
                      <a:gd name="connsiteY33-68" fmla="*/ 11473 h 4110786"/>
                      <a:gd name="connsiteX34-69" fmla="*/ 2019755 w 4158105"/>
                      <a:gd name="connsiteY34-70" fmla="*/ 2381 h 4110786"/>
                      <a:gd name="connsiteX35-71" fmla="*/ 2224543 w 4158105"/>
                      <a:gd name="connsiteY35-72" fmla="*/ 0 h 4110786"/>
                      <a:gd name="connsiteX0-73" fmla="*/ 668844 w 4158105"/>
                      <a:gd name="connsiteY0-74" fmla="*/ 1079241 h 4110786"/>
                      <a:gd name="connsiteX1-75" fmla="*/ 671967 w 4158105"/>
                      <a:gd name="connsiteY1-76" fmla="*/ 1081087 h 4110786"/>
                      <a:gd name="connsiteX2-77" fmla="*/ 576717 w 4158105"/>
                      <a:gd name="connsiteY2-78" fmla="*/ 1235869 h 4110786"/>
                      <a:gd name="connsiteX3-79" fmla="*/ 574232 w 4158105"/>
                      <a:gd name="connsiteY3-80" fmla="*/ 1234330 h 4110786"/>
                      <a:gd name="connsiteX4-81" fmla="*/ 668844 w 4158105"/>
                      <a:gd name="connsiteY4-82" fmla="*/ 1079241 h 4110786"/>
                      <a:gd name="connsiteX5-83" fmla="*/ 398124 w 4158105"/>
                      <a:gd name="connsiteY5-84" fmla="*/ 919162 h 4110786"/>
                      <a:gd name="connsiteX6-85" fmla="*/ 399753 w 4158105"/>
                      <a:gd name="connsiteY6-86" fmla="*/ 920125 h 4110786"/>
                      <a:gd name="connsiteX7-87" fmla="*/ 398124 w 4158105"/>
                      <a:gd name="connsiteY7-88" fmla="*/ 919162 h 4110786"/>
                      <a:gd name="connsiteX8-89" fmla="*/ 2106264 w 4158105"/>
                      <a:gd name="connsiteY8-90" fmla="*/ 319178 h 4110786"/>
                      <a:gd name="connsiteX9-91" fmla="*/ 2198792 w 4158105"/>
                      <a:gd name="connsiteY9-92" fmla="*/ 323850 h 4110786"/>
                      <a:gd name="connsiteX10-93" fmla="*/ 2019755 w 4158105"/>
                      <a:gd name="connsiteY10-94" fmla="*/ 323850 h 4110786"/>
                      <a:gd name="connsiteX11-95" fmla="*/ 2019755 w 4158105"/>
                      <a:gd name="connsiteY11-96" fmla="*/ 323546 h 4110786"/>
                      <a:gd name="connsiteX12-97" fmla="*/ 2106264 w 4158105"/>
                      <a:gd name="connsiteY12-98" fmla="*/ 319178 h 4110786"/>
                      <a:gd name="connsiteX13-99" fmla="*/ 2224351 w 4158105"/>
                      <a:gd name="connsiteY13-100" fmla="*/ 13068 h 4110786"/>
                      <a:gd name="connsiteX14-101" fmla="*/ 4158105 w 4158105"/>
                      <a:gd name="connsiteY14-102" fmla="*/ 2058946 h 4110786"/>
                      <a:gd name="connsiteX15-103" fmla="*/ 2106265 w 4158105"/>
                      <a:gd name="connsiteY15-104" fmla="*/ 4110786 h 4110786"/>
                      <a:gd name="connsiteX16-105" fmla="*/ 54424 w 4158105"/>
                      <a:gd name="connsiteY16-106" fmla="*/ 2058946 h 4110786"/>
                      <a:gd name="connsiteX17-107" fmla="*/ 574232 w 4158105"/>
                      <a:gd name="connsiteY17-108" fmla="*/ 1234330 h 4110786"/>
                      <a:gd name="connsiteX18-109" fmla="*/ 366497 w 4158105"/>
                      <a:gd name="connsiteY18-110" fmla="*/ 2058945 h 4110786"/>
                      <a:gd name="connsiteX19-111" fmla="*/ 2106264 w 4158105"/>
                      <a:gd name="connsiteY19-112" fmla="*/ 3798712 h 4110786"/>
                      <a:gd name="connsiteX20-113" fmla="*/ 3846030 w 4158105"/>
                      <a:gd name="connsiteY20-114" fmla="*/ 2058945 h 4110786"/>
                      <a:gd name="connsiteX21-115" fmla="*/ 2198792 w 4158105"/>
                      <a:gd name="connsiteY21-116" fmla="*/ 323850 h 4110786"/>
                      <a:gd name="connsiteX22-117" fmla="*/ 2219780 w 4158105"/>
                      <a:gd name="connsiteY22-118" fmla="*/ 323850 h 4110786"/>
                      <a:gd name="connsiteX23-119" fmla="*/ 2224351 w 4158105"/>
                      <a:gd name="connsiteY23-120" fmla="*/ 13068 h 4110786"/>
                      <a:gd name="connsiteX24-121" fmla="*/ 2019755 w 4158105"/>
                      <a:gd name="connsiteY24-122" fmla="*/ 11473 h 4110786"/>
                      <a:gd name="connsiteX25-123" fmla="*/ 2019755 w 4158105"/>
                      <a:gd name="connsiteY25-124" fmla="*/ 323546 h 4110786"/>
                      <a:gd name="connsiteX26-125" fmla="*/ 668844 w 4158105"/>
                      <a:gd name="connsiteY26-126" fmla="*/ 1079241 h 4110786"/>
                      <a:gd name="connsiteX27-127" fmla="*/ 399753 w 4158105"/>
                      <a:gd name="connsiteY27-128" fmla="*/ 920125 h 4110786"/>
                      <a:gd name="connsiteX28-129" fmla="*/ 2019755 w 4158105"/>
                      <a:gd name="connsiteY28-130" fmla="*/ 11473 h 4110786"/>
                      <a:gd name="connsiteX29-131" fmla="*/ 2224543 w 4158105"/>
                      <a:gd name="connsiteY29-132" fmla="*/ 0 h 4110786"/>
                      <a:gd name="connsiteX30-133" fmla="*/ 2224351 w 4158105"/>
                      <a:gd name="connsiteY30-134" fmla="*/ 13068 h 4110786"/>
                      <a:gd name="connsiteX31-135" fmla="*/ 2106265 w 4158105"/>
                      <a:gd name="connsiteY31-136" fmla="*/ 7105 h 4110786"/>
                      <a:gd name="connsiteX32-137" fmla="*/ 2019755 w 4158105"/>
                      <a:gd name="connsiteY32-138" fmla="*/ 11473 h 4110786"/>
                      <a:gd name="connsiteX33-139" fmla="*/ 2019755 w 4158105"/>
                      <a:gd name="connsiteY33-140" fmla="*/ 2381 h 4110786"/>
                      <a:gd name="connsiteX34-141" fmla="*/ 2224543 w 4158105"/>
                      <a:gd name="connsiteY34-142" fmla="*/ 0 h 4110786"/>
                      <a:gd name="connsiteX0-143" fmla="*/ 739525 w 4228786"/>
                      <a:gd name="connsiteY0-144" fmla="*/ 1079241 h 4110786"/>
                      <a:gd name="connsiteX1-145" fmla="*/ 742648 w 4228786"/>
                      <a:gd name="connsiteY1-146" fmla="*/ 1081087 h 4110786"/>
                      <a:gd name="connsiteX2-147" fmla="*/ 647398 w 4228786"/>
                      <a:gd name="connsiteY2-148" fmla="*/ 1235869 h 4110786"/>
                      <a:gd name="connsiteX3-149" fmla="*/ 644913 w 4228786"/>
                      <a:gd name="connsiteY3-150" fmla="*/ 1234330 h 4110786"/>
                      <a:gd name="connsiteX4-151" fmla="*/ 739525 w 4228786"/>
                      <a:gd name="connsiteY4-152" fmla="*/ 1079241 h 4110786"/>
                      <a:gd name="connsiteX5-153" fmla="*/ 468805 w 4228786"/>
                      <a:gd name="connsiteY5-154" fmla="*/ 919162 h 4110786"/>
                      <a:gd name="connsiteX6-155" fmla="*/ 470434 w 4228786"/>
                      <a:gd name="connsiteY6-156" fmla="*/ 920125 h 4110786"/>
                      <a:gd name="connsiteX7-157" fmla="*/ 468805 w 4228786"/>
                      <a:gd name="connsiteY7-158" fmla="*/ 919162 h 4110786"/>
                      <a:gd name="connsiteX8-159" fmla="*/ 2176945 w 4228786"/>
                      <a:gd name="connsiteY8-160" fmla="*/ 319178 h 4110786"/>
                      <a:gd name="connsiteX9-161" fmla="*/ 2269473 w 4228786"/>
                      <a:gd name="connsiteY9-162" fmla="*/ 323850 h 4110786"/>
                      <a:gd name="connsiteX10-163" fmla="*/ 2090436 w 4228786"/>
                      <a:gd name="connsiteY10-164" fmla="*/ 323850 h 4110786"/>
                      <a:gd name="connsiteX11-165" fmla="*/ 2090436 w 4228786"/>
                      <a:gd name="connsiteY11-166" fmla="*/ 323546 h 4110786"/>
                      <a:gd name="connsiteX12-167" fmla="*/ 2176945 w 4228786"/>
                      <a:gd name="connsiteY12-168" fmla="*/ 319178 h 4110786"/>
                      <a:gd name="connsiteX13-169" fmla="*/ 2295032 w 4228786"/>
                      <a:gd name="connsiteY13-170" fmla="*/ 13068 h 4110786"/>
                      <a:gd name="connsiteX14-171" fmla="*/ 4228786 w 4228786"/>
                      <a:gd name="connsiteY14-172" fmla="*/ 2058946 h 4110786"/>
                      <a:gd name="connsiteX15-173" fmla="*/ 2176946 w 4228786"/>
                      <a:gd name="connsiteY15-174" fmla="*/ 4110786 h 4110786"/>
                      <a:gd name="connsiteX16-175" fmla="*/ 125105 w 4228786"/>
                      <a:gd name="connsiteY16-176" fmla="*/ 2058946 h 4110786"/>
                      <a:gd name="connsiteX17-177" fmla="*/ 437178 w 4228786"/>
                      <a:gd name="connsiteY17-178" fmla="*/ 2058945 h 4110786"/>
                      <a:gd name="connsiteX18-179" fmla="*/ 2176945 w 4228786"/>
                      <a:gd name="connsiteY18-180" fmla="*/ 3798712 h 4110786"/>
                      <a:gd name="connsiteX19-181" fmla="*/ 3916711 w 4228786"/>
                      <a:gd name="connsiteY19-182" fmla="*/ 2058945 h 4110786"/>
                      <a:gd name="connsiteX20-183" fmla="*/ 2269473 w 4228786"/>
                      <a:gd name="connsiteY20-184" fmla="*/ 323850 h 4110786"/>
                      <a:gd name="connsiteX21-185" fmla="*/ 2290461 w 4228786"/>
                      <a:gd name="connsiteY21-186" fmla="*/ 323850 h 4110786"/>
                      <a:gd name="connsiteX22-187" fmla="*/ 2295032 w 4228786"/>
                      <a:gd name="connsiteY22-188" fmla="*/ 13068 h 4110786"/>
                      <a:gd name="connsiteX23-189" fmla="*/ 2090436 w 4228786"/>
                      <a:gd name="connsiteY23-190" fmla="*/ 11473 h 4110786"/>
                      <a:gd name="connsiteX24-191" fmla="*/ 2090436 w 4228786"/>
                      <a:gd name="connsiteY24-192" fmla="*/ 323546 h 4110786"/>
                      <a:gd name="connsiteX25-193" fmla="*/ 739525 w 4228786"/>
                      <a:gd name="connsiteY25-194" fmla="*/ 1079241 h 4110786"/>
                      <a:gd name="connsiteX26-195" fmla="*/ 470434 w 4228786"/>
                      <a:gd name="connsiteY26-196" fmla="*/ 920125 h 4110786"/>
                      <a:gd name="connsiteX27-197" fmla="*/ 2090436 w 4228786"/>
                      <a:gd name="connsiteY27-198" fmla="*/ 11473 h 4110786"/>
                      <a:gd name="connsiteX28-199" fmla="*/ 2295224 w 4228786"/>
                      <a:gd name="connsiteY28-200" fmla="*/ 0 h 4110786"/>
                      <a:gd name="connsiteX29-201" fmla="*/ 2295032 w 4228786"/>
                      <a:gd name="connsiteY29-202" fmla="*/ 13068 h 4110786"/>
                      <a:gd name="connsiteX30-203" fmla="*/ 2176946 w 4228786"/>
                      <a:gd name="connsiteY30-204" fmla="*/ 7105 h 4110786"/>
                      <a:gd name="connsiteX31-205" fmla="*/ 2090436 w 4228786"/>
                      <a:gd name="connsiteY31-206" fmla="*/ 11473 h 4110786"/>
                      <a:gd name="connsiteX32-207" fmla="*/ 2090436 w 4228786"/>
                      <a:gd name="connsiteY32-208" fmla="*/ 2381 h 4110786"/>
                      <a:gd name="connsiteX33-209" fmla="*/ 2295224 w 4228786"/>
                      <a:gd name="connsiteY33-210" fmla="*/ 0 h 4110786"/>
                      <a:gd name="connsiteX0-211" fmla="*/ 739525 w 4228786"/>
                      <a:gd name="connsiteY0-212" fmla="*/ 1079241 h 4110786"/>
                      <a:gd name="connsiteX1-213" fmla="*/ 742648 w 4228786"/>
                      <a:gd name="connsiteY1-214" fmla="*/ 1081087 h 4110786"/>
                      <a:gd name="connsiteX2-215" fmla="*/ 647398 w 4228786"/>
                      <a:gd name="connsiteY2-216" fmla="*/ 1235869 h 4110786"/>
                      <a:gd name="connsiteX3-217" fmla="*/ 739525 w 4228786"/>
                      <a:gd name="connsiteY3-218" fmla="*/ 1079241 h 4110786"/>
                      <a:gd name="connsiteX4-219" fmla="*/ 468805 w 4228786"/>
                      <a:gd name="connsiteY4-220" fmla="*/ 919162 h 4110786"/>
                      <a:gd name="connsiteX5-221" fmla="*/ 470434 w 4228786"/>
                      <a:gd name="connsiteY5-222" fmla="*/ 920125 h 4110786"/>
                      <a:gd name="connsiteX6-223" fmla="*/ 468805 w 4228786"/>
                      <a:gd name="connsiteY6-224" fmla="*/ 919162 h 4110786"/>
                      <a:gd name="connsiteX7-225" fmla="*/ 2176945 w 4228786"/>
                      <a:gd name="connsiteY7-226" fmla="*/ 319178 h 4110786"/>
                      <a:gd name="connsiteX8-227" fmla="*/ 2269473 w 4228786"/>
                      <a:gd name="connsiteY8-228" fmla="*/ 323850 h 4110786"/>
                      <a:gd name="connsiteX9-229" fmla="*/ 2090436 w 4228786"/>
                      <a:gd name="connsiteY9-230" fmla="*/ 323850 h 4110786"/>
                      <a:gd name="connsiteX10-231" fmla="*/ 2090436 w 4228786"/>
                      <a:gd name="connsiteY10-232" fmla="*/ 323546 h 4110786"/>
                      <a:gd name="connsiteX11-233" fmla="*/ 2176945 w 4228786"/>
                      <a:gd name="connsiteY11-234" fmla="*/ 319178 h 4110786"/>
                      <a:gd name="connsiteX12-235" fmla="*/ 2295032 w 4228786"/>
                      <a:gd name="connsiteY12-236" fmla="*/ 13068 h 4110786"/>
                      <a:gd name="connsiteX13-237" fmla="*/ 4228786 w 4228786"/>
                      <a:gd name="connsiteY13-238" fmla="*/ 2058946 h 4110786"/>
                      <a:gd name="connsiteX14-239" fmla="*/ 2176946 w 4228786"/>
                      <a:gd name="connsiteY14-240" fmla="*/ 4110786 h 4110786"/>
                      <a:gd name="connsiteX15-241" fmla="*/ 125105 w 4228786"/>
                      <a:gd name="connsiteY15-242" fmla="*/ 2058946 h 4110786"/>
                      <a:gd name="connsiteX16-243" fmla="*/ 437178 w 4228786"/>
                      <a:gd name="connsiteY16-244" fmla="*/ 2058945 h 4110786"/>
                      <a:gd name="connsiteX17-245" fmla="*/ 2176945 w 4228786"/>
                      <a:gd name="connsiteY17-246" fmla="*/ 3798712 h 4110786"/>
                      <a:gd name="connsiteX18-247" fmla="*/ 3916711 w 4228786"/>
                      <a:gd name="connsiteY18-248" fmla="*/ 2058945 h 4110786"/>
                      <a:gd name="connsiteX19-249" fmla="*/ 2269473 w 4228786"/>
                      <a:gd name="connsiteY19-250" fmla="*/ 323850 h 4110786"/>
                      <a:gd name="connsiteX20-251" fmla="*/ 2290461 w 4228786"/>
                      <a:gd name="connsiteY20-252" fmla="*/ 323850 h 4110786"/>
                      <a:gd name="connsiteX21-253" fmla="*/ 2295032 w 4228786"/>
                      <a:gd name="connsiteY21-254" fmla="*/ 13068 h 4110786"/>
                      <a:gd name="connsiteX22-255" fmla="*/ 2090436 w 4228786"/>
                      <a:gd name="connsiteY22-256" fmla="*/ 11473 h 4110786"/>
                      <a:gd name="connsiteX23-257" fmla="*/ 2090436 w 4228786"/>
                      <a:gd name="connsiteY23-258" fmla="*/ 323546 h 4110786"/>
                      <a:gd name="connsiteX24-259" fmla="*/ 739525 w 4228786"/>
                      <a:gd name="connsiteY24-260" fmla="*/ 1079241 h 4110786"/>
                      <a:gd name="connsiteX25-261" fmla="*/ 470434 w 4228786"/>
                      <a:gd name="connsiteY25-262" fmla="*/ 920125 h 4110786"/>
                      <a:gd name="connsiteX26-263" fmla="*/ 2090436 w 4228786"/>
                      <a:gd name="connsiteY26-264" fmla="*/ 11473 h 4110786"/>
                      <a:gd name="connsiteX27-265" fmla="*/ 2295224 w 4228786"/>
                      <a:gd name="connsiteY27-266" fmla="*/ 0 h 4110786"/>
                      <a:gd name="connsiteX28-267" fmla="*/ 2295032 w 4228786"/>
                      <a:gd name="connsiteY28-268" fmla="*/ 13068 h 4110786"/>
                      <a:gd name="connsiteX29-269" fmla="*/ 2176946 w 4228786"/>
                      <a:gd name="connsiteY29-270" fmla="*/ 7105 h 4110786"/>
                      <a:gd name="connsiteX30-271" fmla="*/ 2090436 w 4228786"/>
                      <a:gd name="connsiteY30-272" fmla="*/ 11473 h 4110786"/>
                      <a:gd name="connsiteX31-273" fmla="*/ 2090436 w 4228786"/>
                      <a:gd name="connsiteY31-274" fmla="*/ 2381 h 4110786"/>
                      <a:gd name="connsiteX32-275" fmla="*/ 2295224 w 4228786"/>
                      <a:gd name="connsiteY32-276" fmla="*/ 0 h 4110786"/>
                      <a:gd name="connsiteX0-277" fmla="*/ 739525 w 4228786"/>
                      <a:gd name="connsiteY0-278" fmla="*/ 1079241 h 4110786"/>
                      <a:gd name="connsiteX1-279" fmla="*/ 742648 w 4228786"/>
                      <a:gd name="connsiteY1-280" fmla="*/ 1081087 h 4110786"/>
                      <a:gd name="connsiteX2-281" fmla="*/ 739525 w 4228786"/>
                      <a:gd name="connsiteY2-282" fmla="*/ 1079241 h 4110786"/>
                      <a:gd name="connsiteX3-283" fmla="*/ 468805 w 4228786"/>
                      <a:gd name="connsiteY3-284" fmla="*/ 919162 h 4110786"/>
                      <a:gd name="connsiteX4-285" fmla="*/ 470434 w 4228786"/>
                      <a:gd name="connsiteY4-286" fmla="*/ 920125 h 4110786"/>
                      <a:gd name="connsiteX5-287" fmla="*/ 468805 w 4228786"/>
                      <a:gd name="connsiteY5-288" fmla="*/ 919162 h 4110786"/>
                      <a:gd name="connsiteX6-289" fmla="*/ 2176945 w 4228786"/>
                      <a:gd name="connsiteY6-290" fmla="*/ 319178 h 4110786"/>
                      <a:gd name="connsiteX7-291" fmla="*/ 2269473 w 4228786"/>
                      <a:gd name="connsiteY7-292" fmla="*/ 323850 h 4110786"/>
                      <a:gd name="connsiteX8-293" fmla="*/ 2090436 w 4228786"/>
                      <a:gd name="connsiteY8-294" fmla="*/ 323850 h 4110786"/>
                      <a:gd name="connsiteX9-295" fmla="*/ 2090436 w 4228786"/>
                      <a:gd name="connsiteY9-296" fmla="*/ 323546 h 4110786"/>
                      <a:gd name="connsiteX10-297" fmla="*/ 2176945 w 4228786"/>
                      <a:gd name="connsiteY10-298" fmla="*/ 319178 h 4110786"/>
                      <a:gd name="connsiteX11-299" fmla="*/ 2295032 w 4228786"/>
                      <a:gd name="connsiteY11-300" fmla="*/ 13068 h 4110786"/>
                      <a:gd name="connsiteX12-301" fmla="*/ 4228786 w 4228786"/>
                      <a:gd name="connsiteY12-302" fmla="*/ 2058946 h 4110786"/>
                      <a:gd name="connsiteX13-303" fmla="*/ 2176946 w 4228786"/>
                      <a:gd name="connsiteY13-304" fmla="*/ 4110786 h 4110786"/>
                      <a:gd name="connsiteX14-305" fmla="*/ 125105 w 4228786"/>
                      <a:gd name="connsiteY14-306" fmla="*/ 2058946 h 4110786"/>
                      <a:gd name="connsiteX15-307" fmla="*/ 437178 w 4228786"/>
                      <a:gd name="connsiteY15-308" fmla="*/ 2058945 h 4110786"/>
                      <a:gd name="connsiteX16-309" fmla="*/ 2176945 w 4228786"/>
                      <a:gd name="connsiteY16-310" fmla="*/ 3798712 h 4110786"/>
                      <a:gd name="connsiteX17-311" fmla="*/ 3916711 w 4228786"/>
                      <a:gd name="connsiteY17-312" fmla="*/ 2058945 h 4110786"/>
                      <a:gd name="connsiteX18-313" fmla="*/ 2269473 w 4228786"/>
                      <a:gd name="connsiteY18-314" fmla="*/ 323850 h 4110786"/>
                      <a:gd name="connsiteX19-315" fmla="*/ 2290461 w 4228786"/>
                      <a:gd name="connsiteY19-316" fmla="*/ 323850 h 4110786"/>
                      <a:gd name="connsiteX20-317" fmla="*/ 2295032 w 4228786"/>
                      <a:gd name="connsiteY20-318" fmla="*/ 13068 h 4110786"/>
                      <a:gd name="connsiteX21-319" fmla="*/ 2090436 w 4228786"/>
                      <a:gd name="connsiteY21-320" fmla="*/ 11473 h 4110786"/>
                      <a:gd name="connsiteX22-321" fmla="*/ 2090436 w 4228786"/>
                      <a:gd name="connsiteY22-322" fmla="*/ 323546 h 4110786"/>
                      <a:gd name="connsiteX23-323" fmla="*/ 739525 w 4228786"/>
                      <a:gd name="connsiteY23-324" fmla="*/ 1079241 h 4110786"/>
                      <a:gd name="connsiteX24-325" fmla="*/ 470434 w 4228786"/>
                      <a:gd name="connsiteY24-326" fmla="*/ 920125 h 4110786"/>
                      <a:gd name="connsiteX25-327" fmla="*/ 2090436 w 4228786"/>
                      <a:gd name="connsiteY25-328" fmla="*/ 11473 h 4110786"/>
                      <a:gd name="connsiteX26-329" fmla="*/ 2295224 w 4228786"/>
                      <a:gd name="connsiteY26-330" fmla="*/ 0 h 4110786"/>
                      <a:gd name="connsiteX27-331" fmla="*/ 2295032 w 4228786"/>
                      <a:gd name="connsiteY27-332" fmla="*/ 13068 h 4110786"/>
                      <a:gd name="connsiteX28-333" fmla="*/ 2176946 w 4228786"/>
                      <a:gd name="connsiteY28-334" fmla="*/ 7105 h 4110786"/>
                      <a:gd name="connsiteX29-335" fmla="*/ 2090436 w 4228786"/>
                      <a:gd name="connsiteY29-336" fmla="*/ 11473 h 4110786"/>
                      <a:gd name="connsiteX30-337" fmla="*/ 2090436 w 4228786"/>
                      <a:gd name="connsiteY30-338" fmla="*/ 2381 h 4110786"/>
                      <a:gd name="connsiteX31-339" fmla="*/ 2295224 w 4228786"/>
                      <a:gd name="connsiteY31-340" fmla="*/ 0 h 4110786"/>
                      <a:gd name="connsiteX0-341" fmla="*/ 739525 w 4228786"/>
                      <a:gd name="connsiteY0-342" fmla="*/ 1079241 h 4110786"/>
                      <a:gd name="connsiteX1-343" fmla="*/ 742648 w 4228786"/>
                      <a:gd name="connsiteY1-344" fmla="*/ 1081087 h 4110786"/>
                      <a:gd name="connsiteX2-345" fmla="*/ 739525 w 4228786"/>
                      <a:gd name="connsiteY2-346" fmla="*/ 1079241 h 4110786"/>
                      <a:gd name="connsiteX3-347" fmla="*/ 468805 w 4228786"/>
                      <a:gd name="connsiteY3-348" fmla="*/ 919162 h 4110786"/>
                      <a:gd name="connsiteX4-349" fmla="*/ 470434 w 4228786"/>
                      <a:gd name="connsiteY4-350" fmla="*/ 920125 h 4110786"/>
                      <a:gd name="connsiteX5-351" fmla="*/ 468805 w 4228786"/>
                      <a:gd name="connsiteY5-352" fmla="*/ 919162 h 4110786"/>
                      <a:gd name="connsiteX6-353" fmla="*/ 2176945 w 4228786"/>
                      <a:gd name="connsiteY6-354" fmla="*/ 319178 h 4110786"/>
                      <a:gd name="connsiteX7-355" fmla="*/ 2269473 w 4228786"/>
                      <a:gd name="connsiteY7-356" fmla="*/ 323850 h 4110786"/>
                      <a:gd name="connsiteX8-357" fmla="*/ 2090436 w 4228786"/>
                      <a:gd name="connsiteY8-358" fmla="*/ 323850 h 4110786"/>
                      <a:gd name="connsiteX9-359" fmla="*/ 2090436 w 4228786"/>
                      <a:gd name="connsiteY9-360" fmla="*/ 323546 h 4110786"/>
                      <a:gd name="connsiteX10-361" fmla="*/ 2176945 w 4228786"/>
                      <a:gd name="connsiteY10-362" fmla="*/ 319178 h 4110786"/>
                      <a:gd name="connsiteX11-363" fmla="*/ 2295032 w 4228786"/>
                      <a:gd name="connsiteY11-364" fmla="*/ 13068 h 4110786"/>
                      <a:gd name="connsiteX12-365" fmla="*/ 4228786 w 4228786"/>
                      <a:gd name="connsiteY12-366" fmla="*/ 2058946 h 4110786"/>
                      <a:gd name="connsiteX13-367" fmla="*/ 2176946 w 4228786"/>
                      <a:gd name="connsiteY13-368" fmla="*/ 4110786 h 4110786"/>
                      <a:gd name="connsiteX14-369" fmla="*/ 125105 w 4228786"/>
                      <a:gd name="connsiteY14-370" fmla="*/ 2058946 h 4110786"/>
                      <a:gd name="connsiteX15-371" fmla="*/ 437178 w 4228786"/>
                      <a:gd name="connsiteY15-372" fmla="*/ 2058945 h 4110786"/>
                      <a:gd name="connsiteX16-373" fmla="*/ 2176945 w 4228786"/>
                      <a:gd name="connsiteY16-374" fmla="*/ 3798712 h 4110786"/>
                      <a:gd name="connsiteX17-375" fmla="*/ 3916711 w 4228786"/>
                      <a:gd name="connsiteY17-376" fmla="*/ 2058945 h 4110786"/>
                      <a:gd name="connsiteX18-377" fmla="*/ 2269473 w 4228786"/>
                      <a:gd name="connsiteY18-378" fmla="*/ 323850 h 4110786"/>
                      <a:gd name="connsiteX19-379" fmla="*/ 2290461 w 4228786"/>
                      <a:gd name="connsiteY19-380" fmla="*/ 323850 h 4110786"/>
                      <a:gd name="connsiteX20-381" fmla="*/ 2295032 w 4228786"/>
                      <a:gd name="connsiteY20-382" fmla="*/ 13068 h 4110786"/>
                      <a:gd name="connsiteX21-383" fmla="*/ 2090436 w 4228786"/>
                      <a:gd name="connsiteY21-384" fmla="*/ 11473 h 4110786"/>
                      <a:gd name="connsiteX22-385" fmla="*/ 2090436 w 4228786"/>
                      <a:gd name="connsiteY22-386" fmla="*/ 323546 h 4110786"/>
                      <a:gd name="connsiteX23-387" fmla="*/ 739525 w 4228786"/>
                      <a:gd name="connsiteY23-388" fmla="*/ 1079241 h 4110786"/>
                      <a:gd name="connsiteX24-389" fmla="*/ 470434 w 4228786"/>
                      <a:gd name="connsiteY24-390" fmla="*/ 920125 h 4110786"/>
                      <a:gd name="connsiteX25-391" fmla="*/ 2090436 w 4228786"/>
                      <a:gd name="connsiteY25-392" fmla="*/ 11473 h 4110786"/>
                      <a:gd name="connsiteX26-393" fmla="*/ 2295224 w 4228786"/>
                      <a:gd name="connsiteY26-394" fmla="*/ 0 h 4110786"/>
                      <a:gd name="connsiteX27-395" fmla="*/ 2176946 w 4228786"/>
                      <a:gd name="connsiteY27-396" fmla="*/ 7105 h 4110786"/>
                      <a:gd name="connsiteX28-397" fmla="*/ 2090436 w 4228786"/>
                      <a:gd name="connsiteY28-398" fmla="*/ 11473 h 4110786"/>
                      <a:gd name="connsiteX29-399" fmla="*/ 2090436 w 4228786"/>
                      <a:gd name="connsiteY29-400" fmla="*/ 2381 h 4110786"/>
                      <a:gd name="connsiteX30-401" fmla="*/ 2295224 w 4228786"/>
                      <a:gd name="connsiteY30-402" fmla="*/ 0 h 4110786"/>
                      <a:gd name="connsiteX0-403" fmla="*/ 739525 w 4228949"/>
                      <a:gd name="connsiteY0-404" fmla="*/ 1079241 h 4110786"/>
                      <a:gd name="connsiteX1-405" fmla="*/ 742648 w 4228949"/>
                      <a:gd name="connsiteY1-406" fmla="*/ 1081087 h 4110786"/>
                      <a:gd name="connsiteX2-407" fmla="*/ 739525 w 4228949"/>
                      <a:gd name="connsiteY2-408" fmla="*/ 1079241 h 4110786"/>
                      <a:gd name="connsiteX3-409" fmla="*/ 468805 w 4228949"/>
                      <a:gd name="connsiteY3-410" fmla="*/ 919162 h 4110786"/>
                      <a:gd name="connsiteX4-411" fmla="*/ 470434 w 4228949"/>
                      <a:gd name="connsiteY4-412" fmla="*/ 920125 h 4110786"/>
                      <a:gd name="connsiteX5-413" fmla="*/ 468805 w 4228949"/>
                      <a:gd name="connsiteY5-414" fmla="*/ 919162 h 4110786"/>
                      <a:gd name="connsiteX6-415" fmla="*/ 2176945 w 4228949"/>
                      <a:gd name="connsiteY6-416" fmla="*/ 319178 h 4110786"/>
                      <a:gd name="connsiteX7-417" fmla="*/ 2269473 w 4228949"/>
                      <a:gd name="connsiteY7-418" fmla="*/ 323850 h 4110786"/>
                      <a:gd name="connsiteX8-419" fmla="*/ 2090436 w 4228949"/>
                      <a:gd name="connsiteY8-420" fmla="*/ 323850 h 4110786"/>
                      <a:gd name="connsiteX9-421" fmla="*/ 2090436 w 4228949"/>
                      <a:gd name="connsiteY9-422" fmla="*/ 323546 h 4110786"/>
                      <a:gd name="connsiteX10-423" fmla="*/ 2176945 w 4228949"/>
                      <a:gd name="connsiteY10-424" fmla="*/ 319178 h 4110786"/>
                      <a:gd name="connsiteX11-425" fmla="*/ 2290461 w 4228949"/>
                      <a:gd name="connsiteY11-426" fmla="*/ 323850 h 4110786"/>
                      <a:gd name="connsiteX12-427" fmla="*/ 4228786 w 4228949"/>
                      <a:gd name="connsiteY12-428" fmla="*/ 2058946 h 4110786"/>
                      <a:gd name="connsiteX13-429" fmla="*/ 2176946 w 4228949"/>
                      <a:gd name="connsiteY13-430" fmla="*/ 4110786 h 4110786"/>
                      <a:gd name="connsiteX14-431" fmla="*/ 125105 w 4228949"/>
                      <a:gd name="connsiteY14-432" fmla="*/ 2058946 h 4110786"/>
                      <a:gd name="connsiteX15-433" fmla="*/ 437178 w 4228949"/>
                      <a:gd name="connsiteY15-434" fmla="*/ 2058945 h 4110786"/>
                      <a:gd name="connsiteX16-435" fmla="*/ 2176945 w 4228949"/>
                      <a:gd name="connsiteY16-436" fmla="*/ 3798712 h 4110786"/>
                      <a:gd name="connsiteX17-437" fmla="*/ 3916711 w 4228949"/>
                      <a:gd name="connsiteY17-438" fmla="*/ 2058945 h 4110786"/>
                      <a:gd name="connsiteX18-439" fmla="*/ 2269473 w 4228949"/>
                      <a:gd name="connsiteY18-440" fmla="*/ 323850 h 4110786"/>
                      <a:gd name="connsiteX19-441" fmla="*/ 2290461 w 4228949"/>
                      <a:gd name="connsiteY19-442" fmla="*/ 323850 h 4110786"/>
                      <a:gd name="connsiteX20-443" fmla="*/ 2090436 w 4228949"/>
                      <a:gd name="connsiteY20-444" fmla="*/ 11473 h 4110786"/>
                      <a:gd name="connsiteX21-445" fmla="*/ 2090436 w 4228949"/>
                      <a:gd name="connsiteY21-446" fmla="*/ 323546 h 4110786"/>
                      <a:gd name="connsiteX22-447" fmla="*/ 739525 w 4228949"/>
                      <a:gd name="connsiteY22-448" fmla="*/ 1079241 h 4110786"/>
                      <a:gd name="connsiteX23-449" fmla="*/ 470434 w 4228949"/>
                      <a:gd name="connsiteY23-450" fmla="*/ 920125 h 4110786"/>
                      <a:gd name="connsiteX24-451" fmla="*/ 2090436 w 4228949"/>
                      <a:gd name="connsiteY24-452" fmla="*/ 11473 h 4110786"/>
                      <a:gd name="connsiteX25-453" fmla="*/ 2295224 w 4228949"/>
                      <a:gd name="connsiteY25-454" fmla="*/ 0 h 4110786"/>
                      <a:gd name="connsiteX26-455" fmla="*/ 2176946 w 4228949"/>
                      <a:gd name="connsiteY26-456" fmla="*/ 7105 h 4110786"/>
                      <a:gd name="connsiteX27-457" fmla="*/ 2090436 w 4228949"/>
                      <a:gd name="connsiteY27-458" fmla="*/ 11473 h 4110786"/>
                      <a:gd name="connsiteX28-459" fmla="*/ 2090436 w 4228949"/>
                      <a:gd name="connsiteY28-460" fmla="*/ 2381 h 4110786"/>
                      <a:gd name="connsiteX29-461" fmla="*/ 2295224 w 4228949"/>
                      <a:gd name="connsiteY29-462" fmla="*/ 0 h 4110786"/>
                      <a:gd name="connsiteX0-463" fmla="*/ 739525 w 4228949"/>
                      <a:gd name="connsiteY0-464" fmla="*/ 1076860 h 4108405"/>
                      <a:gd name="connsiteX1-465" fmla="*/ 742648 w 4228949"/>
                      <a:gd name="connsiteY1-466" fmla="*/ 1078706 h 4108405"/>
                      <a:gd name="connsiteX2-467" fmla="*/ 739525 w 4228949"/>
                      <a:gd name="connsiteY2-468" fmla="*/ 1076860 h 4108405"/>
                      <a:gd name="connsiteX3-469" fmla="*/ 468805 w 4228949"/>
                      <a:gd name="connsiteY3-470" fmla="*/ 916781 h 4108405"/>
                      <a:gd name="connsiteX4-471" fmla="*/ 470434 w 4228949"/>
                      <a:gd name="connsiteY4-472" fmla="*/ 917744 h 4108405"/>
                      <a:gd name="connsiteX5-473" fmla="*/ 468805 w 4228949"/>
                      <a:gd name="connsiteY5-474" fmla="*/ 916781 h 4108405"/>
                      <a:gd name="connsiteX6-475" fmla="*/ 2176945 w 4228949"/>
                      <a:gd name="connsiteY6-476" fmla="*/ 316797 h 4108405"/>
                      <a:gd name="connsiteX7-477" fmla="*/ 2269473 w 4228949"/>
                      <a:gd name="connsiteY7-478" fmla="*/ 321469 h 4108405"/>
                      <a:gd name="connsiteX8-479" fmla="*/ 2090436 w 4228949"/>
                      <a:gd name="connsiteY8-480" fmla="*/ 321469 h 4108405"/>
                      <a:gd name="connsiteX9-481" fmla="*/ 2090436 w 4228949"/>
                      <a:gd name="connsiteY9-482" fmla="*/ 321165 h 4108405"/>
                      <a:gd name="connsiteX10-483" fmla="*/ 2176945 w 4228949"/>
                      <a:gd name="connsiteY10-484" fmla="*/ 316797 h 4108405"/>
                      <a:gd name="connsiteX11-485" fmla="*/ 2290461 w 4228949"/>
                      <a:gd name="connsiteY11-486" fmla="*/ 321469 h 4108405"/>
                      <a:gd name="connsiteX12-487" fmla="*/ 4228786 w 4228949"/>
                      <a:gd name="connsiteY12-488" fmla="*/ 2056565 h 4108405"/>
                      <a:gd name="connsiteX13-489" fmla="*/ 2176946 w 4228949"/>
                      <a:gd name="connsiteY13-490" fmla="*/ 4108405 h 4108405"/>
                      <a:gd name="connsiteX14-491" fmla="*/ 125105 w 4228949"/>
                      <a:gd name="connsiteY14-492" fmla="*/ 2056565 h 4108405"/>
                      <a:gd name="connsiteX15-493" fmla="*/ 437178 w 4228949"/>
                      <a:gd name="connsiteY15-494" fmla="*/ 2056564 h 4108405"/>
                      <a:gd name="connsiteX16-495" fmla="*/ 2176945 w 4228949"/>
                      <a:gd name="connsiteY16-496" fmla="*/ 3796331 h 4108405"/>
                      <a:gd name="connsiteX17-497" fmla="*/ 3916711 w 4228949"/>
                      <a:gd name="connsiteY17-498" fmla="*/ 2056564 h 4108405"/>
                      <a:gd name="connsiteX18-499" fmla="*/ 2269473 w 4228949"/>
                      <a:gd name="connsiteY18-500" fmla="*/ 321469 h 4108405"/>
                      <a:gd name="connsiteX19-501" fmla="*/ 2290461 w 4228949"/>
                      <a:gd name="connsiteY19-502" fmla="*/ 321469 h 4108405"/>
                      <a:gd name="connsiteX20-503" fmla="*/ 2090436 w 4228949"/>
                      <a:gd name="connsiteY20-504" fmla="*/ 9092 h 4108405"/>
                      <a:gd name="connsiteX21-505" fmla="*/ 2090436 w 4228949"/>
                      <a:gd name="connsiteY21-506" fmla="*/ 321165 h 4108405"/>
                      <a:gd name="connsiteX22-507" fmla="*/ 739525 w 4228949"/>
                      <a:gd name="connsiteY22-508" fmla="*/ 1076860 h 4108405"/>
                      <a:gd name="connsiteX23-509" fmla="*/ 470434 w 4228949"/>
                      <a:gd name="connsiteY23-510" fmla="*/ 917744 h 4108405"/>
                      <a:gd name="connsiteX24-511" fmla="*/ 2090436 w 4228949"/>
                      <a:gd name="connsiteY24-512" fmla="*/ 9092 h 4108405"/>
                      <a:gd name="connsiteX25-513" fmla="*/ 2090436 w 4228949"/>
                      <a:gd name="connsiteY25-514" fmla="*/ 0 h 4108405"/>
                      <a:gd name="connsiteX26-515" fmla="*/ 2176946 w 4228949"/>
                      <a:gd name="connsiteY26-516" fmla="*/ 4724 h 4108405"/>
                      <a:gd name="connsiteX27-517" fmla="*/ 2090436 w 4228949"/>
                      <a:gd name="connsiteY27-518" fmla="*/ 9092 h 4108405"/>
                      <a:gd name="connsiteX28-519" fmla="*/ 2090436 w 4228949"/>
                      <a:gd name="connsiteY28-520" fmla="*/ 0 h 4108405"/>
                      <a:gd name="connsiteX0-521" fmla="*/ 739525 w 4228949"/>
                      <a:gd name="connsiteY0-522" fmla="*/ 1076860 h 4108405"/>
                      <a:gd name="connsiteX1-523" fmla="*/ 742648 w 4228949"/>
                      <a:gd name="connsiteY1-524" fmla="*/ 1078706 h 4108405"/>
                      <a:gd name="connsiteX2-525" fmla="*/ 739525 w 4228949"/>
                      <a:gd name="connsiteY2-526" fmla="*/ 1076860 h 4108405"/>
                      <a:gd name="connsiteX3-527" fmla="*/ 468805 w 4228949"/>
                      <a:gd name="connsiteY3-528" fmla="*/ 916781 h 4108405"/>
                      <a:gd name="connsiteX4-529" fmla="*/ 470434 w 4228949"/>
                      <a:gd name="connsiteY4-530" fmla="*/ 917744 h 4108405"/>
                      <a:gd name="connsiteX5-531" fmla="*/ 468805 w 4228949"/>
                      <a:gd name="connsiteY5-532" fmla="*/ 916781 h 4108405"/>
                      <a:gd name="connsiteX6-533" fmla="*/ 2176945 w 4228949"/>
                      <a:gd name="connsiteY6-534" fmla="*/ 316797 h 4108405"/>
                      <a:gd name="connsiteX7-535" fmla="*/ 2269473 w 4228949"/>
                      <a:gd name="connsiteY7-536" fmla="*/ 321469 h 4108405"/>
                      <a:gd name="connsiteX8-537" fmla="*/ 2090436 w 4228949"/>
                      <a:gd name="connsiteY8-538" fmla="*/ 321469 h 4108405"/>
                      <a:gd name="connsiteX9-539" fmla="*/ 2090436 w 4228949"/>
                      <a:gd name="connsiteY9-540" fmla="*/ 321165 h 4108405"/>
                      <a:gd name="connsiteX10-541" fmla="*/ 2176945 w 4228949"/>
                      <a:gd name="connsiteY10-542" fmla="*/ 316797 h 4108405"/>
                      <a:gd name="connsiteX11-543" fmla="*/ 2290461 w 4228949"/>
                      <a:gd name="connsiteY11-544" fmla="*/ 321469 h 4108405"/>
                      <a:gd name="connsiteX12-545" fmla="*/ 4228786 w 4228949"/>
                      <a:gd name="connsiteY12-546" fmla="*/ 2056565 h 4108405"/>
                      <a:gd name="connsiteX13-547" fmla="*/ 2176946 w 4228949"/>
                      <a:gd name="connsiteY13-548" fmla="*/ 4108405 h 4108405"/>
                      <a:gd name="connsiteX14-549" fmla="*/ 125105 w 4228949"/>
                      <a:gd name="connsiteY14-550" fmla="*/ 2056565 h 4108405"/>
                      <a:gd name="connsiteX15-551" fmla="*/ 437178 w 4228949"/>
                      <a:gd name="connsiteY15-552" fmla="*/ 2056564 h 4108405"/>
                      <a:gd name="connsiteX16-553" fmla="*/ 2176945 w 4228949"/>
                      <a:gd name="connsiteY16-554" fmla="*/ 3796331 h 4108405"/>
                      <a:gd name="connsiteX17-555" fmla="*/ 3916711 w 4228949"/>
                      <a:gd name="connsiteY17-556" fmla="*/ 2056564 h 4108405"/>
                      <a:gd name="connsiteX18-557" fmla="*/ 2269473 w 4228949"/>
                      <a:gd name="connsiteY18-558" fmla="*/ 321469 h 4108405"/>
                      <a:gd name="connsiteX19-559" fmla="*/ 2290461 w 4228949"/>
                      <a:gd name="connsiteY19-560" fmla="*/ 321469 h 4108405"/>
                      <a:gd name="connsiteX20-561" fmla="*/ 2090436 w 4228949"/>
                      <a:gd name="connsiteY20-562" fmla="*/ 9092 h 4108405"/>
                      <a:gd name="connsiteX21-563" fmla="*/ 2090436 w 4228949"/>
                      <a:gd name="connsiteY21-564" fmla="*/ 321165 h 4108405"/>
                      <a:gd name="connsiteX22-565" fmla="*/ 739525 w 4228949"/>
                      <a:gd name="connsiteY22-566" fmla="*/ 1076860 h 4108405"/>
                      <a:gd name="connsiteX23-567" fmla="*/ 470434 w 4228949"/>
                      <a:gd name="connsiteY23-568" fmla="*/ 917744 h 4108405"/>
                      <a:gd name="connsiteX24-569" fmla="*/ 2090436 w 4228949"/>
                      <a:gd name="connsiteY24-570" fmla="*/ 9092 h 4108405"/>
                      <a:gd name="connsiteX25-571" fmla="*/ 2090436 w 4228949"/>
                      <a:gd name="connsiteY25-572" fmla="*/ 0 h 4108405"/>
                      <a:gd name="connsiteX26-573" fmla="*/ 2090436 w 4228949"/>
                      <a:gd name="connsiteY26-574" fmla="*/ 9092 h 4108405"/>
                      <a:gd name="connsiteX27-575" fmla="*/ 2090436 w 4228949"/>
                      <a:gd name="connsiteY27-576" fmla="*/ 0 h 4108405"/>
                      <a:gd name="connsiteX0-577" fmla="*/ 739525 w 4228925"/>
                      <a:gd name="connsiteY0-578" fmla="*/ 1076860 h 4108405"/>
                      <a:gd name="connsiteX1-579" fmla="*/ 742648 w 4228925"/>
                      <a:gd name="connsiteY1-580" fmla="*/ 1078706 h 4108405"/>
                      <a:gd name="connsiteX2-581" fmla="*/ 739525 w 4228925"/>
                      <a:gd name="connsiteY2-582" fmla="*/ 1076860 h 4108405"/>
                      <a:gd name="connsiteX3-583" fmla="*/ 468805 w 4228925"/>
                      <a:gd name="connsiteY3-584" fmla="*/ 916781 h 4108405"/>
                      <a:gd name="connsiteX4-585" fmla="*/ 470434 w 4228925"/>
                      <a:gd name="connsiteY4-586" fmla="*/ 917744 h 4108405"/>
                      <a:gd name="connsiteX5-587" fmla="*/ 468805 w 4228925"/>
                      <a:gd name="connsiteY5-588" fmla="*/ 916781 h 4108405"/>
                      <a:gd name="connsiteX6-589" fmla="*/ 2176945 w 4228925"/>
                      <a:gd name="connsiteY6-590" fmla="*/ 316797 h 4108405"/>
                      <a:gd name="connsiteX7-591" fmla="*/ 2269473 w 4228925"/>
                      <a:gd name="connsiteY7-592" fmla="*/ 321469 h 4108405"/>
                      <a:gd name="connsiteX8-593" fmla="*/ 2090436 w 4228925"/>
                      <a:gd name="connsiteY8-594" fmla="*/ 321469 h 4108405"/>
                      <a:gd name="connsiteX9-595" fmla="*/ 2090436 w 4228925"/>
                      <a:gd name="connsiteY9-596" fmla="*/ 321165 h 4108405"/>
                      <a:gd name="connsiteX10-597" fmla="*/ 2176945 w 4228925"/>
                      <a:gd name="connsiteY10-598" fmla="*/ 316797 h 4108405"/>
                      <a:gd name="connsiteX11-599" fmla="*/ 2290461 w 4228925"/>
                      <a:gd name="connsiteY11-600" fmla="*/ 321469 h 4108405"/>
                      <a:gd name="connsiteX12-601" fmla="*/ 4228786 w 4228925"/>
                      <a:gd name="connsiteY12-602" fmla="*/ 2056565 h 4108405"/>
                      <a:gd name="connsiteX13-603" fmla="*/ 2176946 w 4228925"/>
                      <a:gd name="connsiteY13-604" fmla="*/ 4108405 h 4108405"/>
                      <a:gd name="connsiteX14-605" fmla="*/ 125105 w 4228925"/>
                      <a:gd name="connsiteY14-606" fmla="*/ 2056565 h 4108405"/>
                      <a:gd name="connsiteX15-607" fmla="*/ 437178 w 4228925"/>
                      <a:gd name="connsiteY15-608" fmla="*/ 2056564 h 4108405"/>
                      <a:gd name="connsiteX16-609" fmla="*/ 2176945 w 4228925"/>
                      <a:gd name="connsiteY16-610" fmla="*/ 3796331 h 4108405"/>
                      <a:gd name="connsiteX17-611" fmla="*/ 3916711 w 4228925"/>
                      <a:gd name="connsiteY17-612" fmla="*/ 2056564 h 4108405"/>
                      <a:gd name="connsiteX18-613" fmla="*/ 2290461 w 4228925"/>
                      <a:gd name="connsiteY18-614" fmla="*/ 321469 h 4108405"/>
                      <a:gd name="connsiteX19-615" fmla="*/ 2090436 w 4228925"/>
                      <a:gd name="connsiteY19-616" fmla="*/ 9092 h 4108405"/>
                      <a:gd name="connsiteX20-617" fmla="*/ 2090436 w 4228925"/>
                      <a:gd name="connsiteY20-618" fmla="*/ 321165 h 4108405"/>
                      <a:gd name="connsiteX21-619" fmla="*/ 739525 w 4228925"/>
                      <a:gd name="connsiteY21-620" fmla="*/ 1076860 h 4108405"/>
                      <a:gd name="connsiteX22-621" fmla="*/ 470434 w 4228925"/>
                      <a:gd name="connsiteY22-622" fmla="*/ 917744 h 4108405"/>
                      <a:gd name="connsiteX23-623" fmla="*/ 2090436 w 4228925"/>
                      <a:gd name="connsiteY23-624" fmla="*/ 9092 h 4108405"/>
                      <a:gd name="connsiteX24-625" fmla="*/ 2090436 w 4228925"/>
                      <a:gd name="connsiteY24-626" fmla="*/ 0 h 4108405"/>
                      <a:gd name="connsiteX25-627" fmla="*/ 2090436 w 4228925"/>
                      <a:gd name="connsiteY25-628" fmla="*/ 9092 h 4108405"/>
                      <a:gd name="connsiteX26-629" fmla="*/ 2090436 w 4228925"/>
                      <a:gd name="connsiteY26-630" fmla="*/ 0 h 4108405"/>
                      <a:gd name="connsiteX0-631" fmla="*/ 739525 w 4228925"/>
                      <a:gd name="connsiteY0-632" fmla="*/ 1076860 h 4108405"/>
                      <a:gd name="connsiteX1-633" fmla="*/ 742648 w 4228925"/>
                      <a:gd name="connsiteY1-634" fmla="*/ 1078706 h 4108405"/>
                      <a:gd name="connsiteX2-635" fmla="*/ 739525 w 4228925"/>
                      <a:gd name="connsiteY2-636" fmla="*/ 1076860 h 4108405"/>
                      <a:gd name="connsiteX3-637" fmla="*/ 468805 w 4228925"/>
                      <a:gd name="connsiteY3-638" fmla="*/ 916781 h 4108405"/>
                      <a:gd name="connsiteX4-639" fmla="*/ 470434 w 4228925"/>
                      <a:gd name="connsiteY4-640" fmla="*/ 917744 h 4108405"/>
                      <a:gd name="connsiteX5-641" fmla="*/ 468805 w 4228925"/>
                      <a:gd name="connsiteY5-642" fmla="*/ 916781 h 4108405"/>
                      <a:gd name="connsiteX6-643" fmla="*/ 2176945 w 4228925"/>
                      <a:gd name="connsiteY6-644" fmla="*/ 316797 h 4108405"/>
                      <a:gd name="connsiteX7-645" fmla="*/ 2090436 w 4228925"/>
                      <a:gd name="connsiteY7-646" fmla="*/ 321469 h 4108405"/>
                      <a:gd name="connsiteX8-647" fmla="*/ 2090436 w 4228925"/>
                      <a:gd name="connsiteY8-648" fmla="*/ 321165 h 4108405"/>
                      <a:gd name="connsiteX9-649" fmla="*/ 2176945 w 4228925"/>
                      <a:gd name="connsiteY9-650" fmla="*/ 316797 h 4108405"/>
                      <a:gd name="connsiteX10-651" fmla="*/ 2290461 w 4228925"/>
                      <a:gd name="connsiteY10-652" fmla="*/ 321469 h 4108405"/>
                      <a:gd name="connsiteX11-653" fmla="*/ 4228786 w 4228925"/>
                      <a:gd name="connsiteY11-654" fmla="*/ 2056565 h 4108405"/>
                      <a:gd name="connsiteX12-655" fmla="*/ 2176946 w 4228925"/>
                      <a:gd name="connsiteY12-656" fmla="*/ 4108405 h 4108405"/>
                      <a:gd name="connsiteX13-657" fmla="*/ 125105 w 4228925"/>
                      <a:gd name="connsiteY13-658" fmla="*/ 2056565 h 4108405"/>
                      <a:gd name="connsiteX14-659" fmla="*/ 437178 w 4228925"/>
                      <a:gd name="connsiteY14-660" fmla="*/ 2056564 h 4108405"/>
                      <a:gd name="connsiteX15-661" fmla="*/ 2176945 w 4228925"/>
                      <a:gd name="connsiteY15-662" fmla="*/ 3796331 h 4108405"/>
                      <a:gd name="connsiteX16-663" fmla="*/ 3916711 w 4228925"/>
                      <a:gd name="connsiteY16-664" fmla="*/ 2056564 h 4108405"/>
                      <a:gd name="connsiteX17-665" fmla="*/ 2290461 w 4228925"/>
                      <a:gd name="connsiteY17-666" fmla="*/ 321469 h 4108405"/>
                      <a:gd name="connsiteX18-667" fmla="*/ 2090436 w 4228925"/>
                      <a:gd name="connsiteY18-668" fmla="*/ 9092 h 4108405"/>
                      <a:gd name="connsiteX19-669" fmla="*/ 2090436 w 4228925"/>
                      <a:gd name="connsiteY19-670" fmla="*/ 321165 h 4108405"/>
                      <a:gd name="connsiteX20-671" fmla="*/ 739525 w 4228925"/>
                      <a:gd name="connsiteY20-672" fmla="*/ 1076860 h 4108405"/>
                      <a:gd name="connsiteX21-673" fmla="*/ 470434 w 4228925"/>
                      <a:gd name="connsiteY21-674" fmla="*/ 917744 h 4108405"/>
                      <a:gd name="connsiteX22-675" fmla="*/ 2090436 w 4228925"/>
                      <a:gd name="connsiteY22-676" fmla="*/ 9092 h 4108405"/>
                      <a:gd name="connsiteX23-677" fmla="*/ 2090436 w 4228925"/>
                      <a:gd name="connsiteY23-678" fmla="*/ 0 h 4108405"/>
                      <a:gd name="connsiteX24-679" fmla="*/ 2090436 w 4228925"/>
                      <a:gd name="connsiteY24-680" fmla="*/ 9092 h 4108405"/>
                      <a:gd name="connsiteX25-681" fmla="*/ 2090436 w 4228925"/>
                      <a:gd name="connsiteY25-682" fmla="*/ 0 h 4108405"/>
                      <a:gd name="connsiteX0-683" fmla="*/ 739525 w 4228925"/>
                      <a:gd name="connsiteY0-684" fmla="*/ 1076860 h 4108405"/>
                      <a:gd name="connsiteX1-685" fmla="*/ 742648 w 4228925"/>
                      <a:gd name="connsiteY1-686" fmla="*/ 1078706 h 4108405"/>
                      <a:gd name="connsiteX2-687" fmla="*/ 739525 w 4228925"/>
                      <a:gd name="connsiteY2-688" fmla="*/ 1076860 h 4108405"/>
                      <a:gd name="connsiteX3-689" fmla="*/ 468805 w 4228925"/>
                      <a:gd name="connsiteY3-690" fmla="*/ 916781 h 4108405"/>
                      <a:gd name="connsiteX4-691" fmla="*/ 470434 w 4228925"/>
                      <a:gd name="connsiteY4-692" fmla="*/ 917744 h 4108405"/>
                      <a:gd name="connsiteX5-693" fmla="*/ 468805 w 4228925"/>
                      <a:gd name="connsiteY5-694" fmla="*/ 916781 h 4108405"/>
                      <a:gd name="connsiteX6-695" fmla="*/ 2090436 w 4228925"/>
                      <a:gd name="connsiteY6-696" fmla="*/ 321165 h 4108405"/>
                      <a:gd name="connsiteX7-697" fmla="*/ 2090436 w 4228925"/>
                      <a:gd name="connsiteY7-698" fmla="*/ 321469 h 4108405"/>
                      <a:gd name="connsiteX8-699" fmla="*/ 2090436 w 4228925"/>
                      <a:gd name="connsiteY8-700" fmla="*/ 321165 h 4108405"/>
                      <a:gd name="connsiteX9-701" fmla="*/ 2290461 w 4228925"/>
                      <a:gd name="connsiteY9-702" fmla="*/ 321469 h 4108405"/>
                      <a:gd name="connsiteX10-703" fmla="*/ 4228786 w 4228925"/>
                      <a:gd name="connsiteY10-704" fmla="*/ 2056565 h 4108405"/>
                      <a:gd name="connsiteX11-705" fmla="*/ 2176946 w 4228925"/>
                      <a:gd name="connsiteY11-706" fmla="*/ 4108405 h 4108405"/>
                      <a:gd name="connsiteX12-707" fmla="*/ 125105 w 4228925"/>
                      <a:gd name="connsiteY12-708" fmla="*/ 2056565 h 4108405"/>
                      <a:gd name="connsiteX13-709" fmla="*/ 437178 w 4228925"/>
                      <a:gd name="connsiteY13-710" fmla="*/ 2056564 h 4108405"/>
                      <a:gd name="connsiteX14-711" fmla="*/ 2176945 w 4228925"/>
                      <a:gd name="connsiteY14-712" fmla="*/ 3796331 h 4108405"/>
                      <a:gd name="connsiteX15-713" fmla="*/ 3916711 w 4228925"/>
                      <a:gd name="connsiteY15-714" fmla="*/ 2056564 h 4108405"/>
                      <a:gd name="connsiteX16-715" fmla="*/ 2290461 w 4228925"/>
                      <a:gd name="connsiteY16-716" fmla="*/ 321469 h 4108405"/>
                      <a:gd name="connsiteX17-717" fmla="*/ 2090436 w 4228925"/>
                      <a:gd name="connsiteY17-718" fmla="*/ 9092 h 4108405"/>
                      <a:gd name="connsiteX18-719" fmla="*/ 2090436 w 4228925"/>
                      <a:gd name="connsiteY18-720" fmla="*/ 321165 h 4108405"/>
                      <a:gd name="connsiteX19-721" fmla="*/ 739525 w 4228925"/>
                      <a:gd name="connsiteY19-722" fmla="*/ 1076860 h 4108405"/>
                      <a:gd name="connsiteX20-723" fmla="*/ 470434 w 4228925"/>
                      <a:gd name="connsiteY20-724" fmla="*/ 917744 h 4108405"/>
                      <a:gd name="connsiteX21-725" fmla="*/ 2090436 w 4228925"/>
                      <a:gd name="connsiteY21-726" fmla="*/ 9092 h 4108405"/>
                      <a:gd name="connsiteX22-727" fmla="*/ 2090436 w 4228925"/>
                      <a:gd name="connsiteY22-728" fmla="*/ 0 h 4108405"/>
                      <a:gd name="connsiteX23-729" fmla="*/ 2090436 w 4228925"/>
                      <a:gd name="connsiteY23-730" fmla="*/ 9092 h 4108405"/>
                      <a:gd name="connsiteX24-731" fmla="*/ 2090436 w 4228925"/>
                      <a:gd name="connsiteY24-732" fmla="*/ 0 h 4108405"/>
                      <a:gd name="connsiteX0-733" fmla="*/ 739525 w 4228925"/>
                      <a:gd name="connsiteY0-734" fmla="*/ 1067768 h 4099313"/>
                      <a:gd name="connsiteX1-735" fmla="*/ 742648 w 4228925"/>
                      <a:gd name="connsiteY1-736" fmla="*/ 1069614 h 4099313"/>
                      <a:gd name="connsiteX2-737" fmla="*/ 739525 w 4228925"/>
                      <a:gd name="connsiteY2-738" fmla="*/ 1067768 h 4099313"/>
                      <a:gd name="connsiteX3-739" fmla="*/ 468805 w 4228925"/>
                      <a:gd name="connsiteY3-740" fmla="*/ 907689 h 4099313"/>
                      <a:gd name="connsiteX4-741" fmla="*/ 470434 w 4228925"/>
                      <a:gd name="connsiteY4-742" fmla="*/ 908652 h 4099313"/>
                      <a:gd name="connsiteX5-743" fmla="*/ 468805 w 4228925"/>
                      <a:gd name="connsiteY5-744" fmla="*/ 907689 h 4099313"/>
                      <a:gd name="connsiteX6-745" fmla="*/ 2090436 w 4228925"/>
                      <a:gd name="connsiteY6-746" fmla="*/ 312073 h 4099313"/>
                      <a:gd name="connsiteX7-747" fmla="*/ 2090436 w 4228925"/>
                      <a:gd name="connsiteY7-748" fmla="*/ 312377 h 4099313"/>
                      <a:gd name="connsiteX8-749" fmla="*/ 2090436 w 4228925"/>
                      <a:gd name="connsiteY8-750" fmla="*/ 312073 h 4099313"/>
                      <a:gd name="connsiteX9-751" fmla="*/ 2290461 w 4228925"/>
                      <a:gd name="connsiteY9-752" fmla="*/ 312377 h 4099313"/>
                      <a:gd name="connsiteX10-753" fmla="*/ 4228786 w 4228925"/>
                      <a:gd name="connsiteY10-754" fmla="*/ 2047473 h 4099313"/>
                      <a:gd name="connsiteX11-755" fmla="*/ 2176946 w 4228925"/>
                      <a:gd name="connsiteY11-756" fmla="*/ 4099313 h 4099313"/>
                      <a:gd name="connsiteX12-757" fmla="*/ 125105 w 4228925"/>
                      <a:gd name="connsiteY12-758" fmla="*/ 2047473 h 4099313"/>
                      <a:gd name="connsiteX13-759" fmla="*/ 437178 w 4228925"/>
                      <a:gd name="connsiteY13-760" fmla="*/ 2047472 h 4099313"/>
                      <a:gd name="connsiteX14-761" fmla="*/ 2176945 w 4228925"/>
                      <a:gd name="connsiteY14-762" fmla="*/ 3787239 h 4099313"/>
                      <a:gd name="connsiteX15-763" fmla="*/ 3916711 w 4228925"/>
                      <a:gd name="connsiteY15-764" fmla="*/ 2047472 h 4099313"/>
                      <a:gd name="connsiteX16-765" fmla="*/ 2290461 w 4228925"/>
                      <a:gd name="connsiteY16-766" fmla="*/ 312377 h 4099313"/>
                      <a:gd name="connsiteX17-767" fmla="*/ 2090436 w 4228925"/>
                      <a:gd name="connsiteY17-768" fmla="*/ 0 h 4099313"/>
                      <a:gd name="connsiteX18-769" fmla="*/ 2090436 w 4228925"/>
                      <a:gd name="connsiteY18-770" fmla="*/ 312073 h 4099313"/>
                      <a:gd name="connsiteX19-771" fmla="*/ 739525 w 4228925"/>
                      <a:gd name="connsiteY19-772" fmla="*/ 1067768 h 4099313"/>
                      <a:gd name="connsiteX20-773" fmla="*/ 470434 w 4228925"/>
                      <a:gd name="connsiteY20-774" fmla="*/ 908652 h 4099313"/>
                      <a:gd name="connsiteX21-775" fmla="*/ 2090436 w 4228925"/>
                      <a:gd name="connsiteY21-776" fmla="*/ 0 h 4099313"/>
                      <a:gd name="connsiteX0-777" fmla="*/ 739525 w 4353891"/>
                      <a:gd name="connsiteY0-778" fmla="*/ 1067768 h 4099313"/>
                      <a:gd name="connsiteX1-779" fmla="*/ 742648 w 4353891"/>
                      <a:gd name="connsiteY1-780" fmla="*/ 1069614 h 4099313"/>
                      <a:gd name="connsiteX2-781" fmla="*/ 739525 w 4353891"/>
                      <a:gd name="connsiteY2-782" fmla="*/ 1067768 h 4099313"/>
                      <a:gd name="connsiteX3-783" fmla="*/ 468805 w 4353891"/>
                      <a:gd name="connsiteY3-784" fmla="*/ 907689 h 4099313"/>
                      <a:gd name="connsiteX4-785" fmla="*/ 470434 w 4353891"/>
                      <a:gd name="connsiteY4-786" fmla="*/ 908652 h 4099313"/>
                      <a:gd name="connsiteX5-787" fmla="*/ 468805 w 4353891"/>
                      <a:gd name="connsiteY5-788" fmla="*/ 907689 h 4099313"/>
                      <a:gd name="connsiteX6-789" fmla="*/ 2090436 w 4353891"/>
                      <a:gd name="connsiteY6-790" fmla="*/ 312073 h 4099313"/>
                      <a:gd name="connsiteX7-791" fmla="*/ 2090436 w 4353891"/>
                      <a:gd name="connsiteY7-792" fmla="*/ 312377 h 4099313"/>
                      <a:gd name="connsiteX8-793" fmla="*/ 2090436 w 4353891"/>
                      <a:gd name="connsiteY8-794" fmla="*/ 312073 h 4099313"/>
                      <a:gd name="connsiteX9-795" fmla="*/ 3916711 w 4353891"/>
                      <a:gd name="connsiteY9-796" fmla="*/ 2047472 h 4099313"/>
                      <a:gd name="connsiteX10-797" fmla="*/ 4228786 w 4353891"/>
                      <a:gd name="connsiteY10-798" fmla="*/ 2047473 h 4099313"/>
                      <a:gd name="connsiteX11-799" fmla="*/ 2176946 w 4353891"/>
                      <a:gd name="connsiteY11-800" fmla="*/ 4099313 h 4099313"/>
                      <a:gd name="connsiteX12-801" fmla="*/ 125105 w 4353891"/>
                      <a:gd name="connsiteY12-802" fmla="*/ 2047473 h 4099313"/>
                      <a:gd name="connsiteX13-803" fmla="*/ 437178 w 4353891"/>
                      <a:gd name="connsiteY13-804" fmla="*/ 2047472 h 4099313"/>
                      <a:gd name="connsiteX14-805" fmla="*/ 2176945 w 4353891"/>
                      <a:gd name="connsiteY14-806" fmla="*/ 3787239 h 4099313"/>
                      <a:gd name="connsiteX15-807" fmla="*/ 3916711 w 4353891"/>
                      <a:gd name="connsiteY15-808" fmla="*/ 2047472 h 4099313"/>
                      <a:gd name="connsiteX16-809" fmla="*/ 2090436 w 4353891"/>
                      <a:gd name="connsiteY16-810" fmla="*/ 0 h 4099313"/>
                      <a:gd name="connsiteX17-811" fmla="*/ 2090436 w 4353891"/>
                      <a:gd name="connsiteY17-812" fmla="*/ 312073 h 4099313"/>
                      <a:gd name="connsiteX18-813" fmla="*/ 739525 w 4353891"/>
                      <a:gd name="connsiteY18-814" fmla="*/ 1067768 h 4099313"/>
                      <a:gd name="connsiteX19-815" fmla="*/ 470434 w 4353891"/>
                      <a:gd name="connsiteY19-816" fmla="*/ 908652 h 4099313"/>
                      <a:gd name="connsiteX20-817" fmla="*/ 2090436 w 4353891"/>
                      <a:gd name="connsiteY20-818" fmla="*/ 0 h 4099313"/>
                      <a:gd name="connsiteX0-819" fmla="*/ 614420 w 4228786"/>
                      <a:gd name="connsiteY0-820" fmla="*/ 1067768 h 4099313"/>
                      <a:gd name="connsiteX1-821" fmla="*/ 617543 w 4228786"/>
                      <a:gd name="connsiteY1-822" fmla="*/ 1069614 h 4099313"/>
                      <a:gd name="connsiteX2-823" fmla="*/ 614420 w 4228786"/>
                      <a:gd name="connsiteY2-824" fmla="*/ 1067768 h 4099313"/>
                      <a:gd name="connsiteX3-825" fmla="*/ 343700 w 4228786"/>
                      <a:gd name="connsiteY3-826" fmla="*/ 907689 h 4099313"/>
                      <a:gd name="connsiteX4-827" fmla="*/ 345329 w 4228786"/>
                      <a:gd name="connsiteY4-828" fmla="*/ 908652 h 4099313"/>
                      <a:gd name="connsiteX5-829" fmla="*/ 343700 w 4228786"/>
                      <a:gd name="connsiteY5-830" fmla="*/ 907689 h 4099313"/>
                      <a:gd name="connsiteX6-831" fmla="*/ 1965331 w 4228786"/>
                      <a:gd name="connsiteY6-832" fmla="*/ 312073 h 4099313"/>
                      <a:gd name="connsiteX7-833" fmla="*/ 1965331 w 4228786"/>
                      <a:gd name="connsiteY7-834" fmla="*/ 312377 h 4099313"/>
                      <a:gd name="connsiteX8-835" fmla="*/ 1965331 w 4228786"/>
                      <a:gd name="connsiteY8-836" fmla="*/ 312073 h 4099313"/>
                      <a:gd name="connsiteX9-837" fmla="*/ 3791606 w 4228786"/>
                      <a:gd name="connsiteY9-838" fmla="*/ 2047472 h 4099313"/>
                      <a:gd name="connsiteX10-839" fmla="*/ 4103681 w 4228786"/>
                      <a:gd name="connsiteY10-840" fmla="*/ 2047473 h 4099313"/>
                      <a:gd name="connsiteX11-841" fmla="*/ 2051841 w 4228786"/>
                      <a:gd name="connsiteY11-842" fmla="*/ 4099313 h 4099313"/>
                      <a:gd name="connsiteX12-843" fmla="*/ 0 w 4228786"/>
                      <a:gd name="connsiteY12-844" fmla="*/ 2047473 h 4099313"/>
                      <a:gd name="connsiteX13-845" fmla="*/ 2051840 w 4228786"/>
                      <a:gd name="connsiteY13-846" fmla="*/ 3787239 h 4099313"/>
                      <a:gd name="connsiteX14-847" fmla="*/ 3791606 w 4228786"/>
                      <a:gd name="connsiteY14-848" fmla="*/ 2047472 h 4099313"/>
                      <a:gd name="connsiteX15-849" fmla="*/ 1965331 w 4228786"/>
                      <a:gd name="connsiteY15-850" fmla="*/ 0 h 4099313"/>
                      <a:gd name="connsiteX16-851" fmla="*/ 1965331 w 4228786"/>
                      <a:gd name="connsiteY16-852" fmla="*/ 312073 h 4099313"/>
                      <a:gd name="connsiteX17-853" fmla="*/ 614420 w 4228786"/>
                      <a:gd name="connsiteY17-854" fmla="*/ 1067768 h 4099313"/>
                      <a:gd name="connsiteX18-855" fmla="*/ 345329 w 4228786"/>
                      <a:gd name="connsiteY18-856" fmla="*/ 908652 h 4099313"/>
                      <a:gd name="connsiteX19-857" fmla="*/ 1965331 w 4228786"/>
                      <a:gd name="connsiteY19-858" fmla="*/ 0 h 4099313"/>
                      <a:gd name="connsiteX0-859" fmla="*/ 270720 w 3885086"/>
                      <a:gd name="connsiteY0-860" fmla="*/ 1067768 h 4224418"/>
                      <a:gd name="connsiteX1-861" fmla="*/ 273843 w 3885086"/>
                      <a:gd name="connsiteY1-862" fmla="*/ 1069614 h 4224418"/>
                      <a:gd name="connsiteX2-863" fmla="*/ 270720 w 3885086"/>
                      <a:gd name="connsiteY2-864" fmla="*/ 1067768 h 4224418"/>
                      <a:gd name="connsiteX3-865" fmla="*/ 0 w 3885086"/>
                      <a:gd name="connsiteY3-866" fmla="*/ 907689 h 4224418"/>
                      <a:gd name="connsiteX4-867" fmla="*/ 1629 w 3885086"/>
                      <a:gd name="connsiteY4-868" fmla="*/ 908652 h 4224418"/>
                      <a:gd name="connsiteX5-869" fmla="*/ 0 w 3885086"/>
                      <a:gd name="connsiteY5-870" fmla="*/ 907689 h 4224418"/>
                      <a:gd name="connsiteX6-871" fmla="*/ 1621631 w 3885086"/>
                      <a:gd name="connsiteY6-872" fmla="*/ 312073 h 4224418"/>
                      <a:gd name="connsiteX7-873" fmla="*/ 1621631 w 3885086"/>
                      <a:gd name="connsiteY7-874" fmla="*/ 312377 h 4224418"/>
                      <a:gd name="connsiteX8-875" fmla="*/ 1621631 w 3885086"/>
                      <a:gd name="connsiteY8-876" fmla="*/ 312073 h 4224418"/>
                      <a:gd name="connsiteX9-877" fmla="*/ 3447906 w 3885086"/>
                      <a:gd name="connsiteY9-878" fmla="*/ 2047472 h 4224418"/>
                      <a:gd name="connsiteX10-879" fmla="*/ 3759981 w 3885086"/>
                      <a:gd name="connsiteY10-880" fmla="*/ 2047473 h 4224418"/>
                      <a:gd name="connsiteX11-881" fmla="*/ 1708141 w 3885086"/>
                      <a:gd name="connsiteY11-882" fmla="*/ 4099313 h 4224418"/>
                      <a:gd name="connsiteX12-883" fmla="*/ 1708140 w 3885086"/>
                      <a:gd name="connsiteY12-884" fmla="*/ 3787239 h 4224418"/>
                      <a:gd name="connsiteX13-885" fmla="*/ 3447906 w 3885086"/>
                      <a:gd name="connsiteY13-886" fmla="*/ 2047472 h 4224418"/>
                      <a:gd name="connsiteX14-887" fmla="*/ 1621631 w 3885086"/>
                      <a:gd name="connsiteY14-888" fmla="*/ 0 h 4224418"/>
                      <a:gd name="connsiteX15-889" fmla="*/ 1621631 w 3885086"/>
                      <a:gd name="connsiteY15-890" fmla="*/ 312073 h 4224418"/>
                      <a:gd name="connsiteX16-891" fmla="*/ 270720 w 3885086"/>
                      <a:gd name="connsiteY16-892" fmla="*/ 1067768 h 4224418"/>
                      <a:gd name="connsiteX17-893" fmla="*/ 1629 w 3885086"/>
                      <a:gd name="connsiteY17-894" fmla="*/ 908652 h 4224418"/>
                      <a:gd name="connsiteX18-895" fmla="*/ 1621631 w 3885086"/>
                      <a:gd name="connsiteY18-896" fmla="*/ 0 h 4224418"/>
                      <a:gd name="connsiteX0-897" fmla="*/ 270720 w 3885086"/>
                      <a:gd name="connsiteY0-898" fmla="*/ 1067768 h 4099313"/>
                      <a:gd name="connsiteX1-899" fmla="*/ 273843 w 3885086"/>
                      <a:gd name="connsiteY1-900" fmla="*/ 1069614 h 4099313"/>
                      <a:gd name="connsiteX2-901" fmla="*/ 270720 w 3885086"/>
                      <a:gd name="connsiteY2-902" fmla="*/ 1067768 h 4099313"/>
                      <a:gd name="connsiteX3-903" fmla="*/ 0 w 3885086"/>
                      <a:gd name="connsiteY3-904" fmla="*/ 907689 h 4099313"/>
                      <a:gd name="connsiteX4-905" fmla="*/ 1629 w 3885086"/>
                      <a:gd name="connsiteY4-906" fmla="*/ 908652 h 4099313"/>
                      <a:gd name="connsiteX5-907" fmla="*/ 0 w 3885086"/>
                      <a:gd name="connsiteY5-908" fmla="*/ 907689 h 4099313"/>
                      <a:gd name="connsiteX6-909" fmla="*/ 1621631 w 3885086"/>
                      <a:gd name="connsiteY6-910" fmla="*/ 312073 h 4099313"/>
                      <a:gd name="connsiteX7-911" fmla="*/ 1621631 w 3885086"/>
                      <a:gd name="connsiteY7-912" fmla="*/ 312377 h 4099313"/>
                      <a:gd name="connsiteX8-913" fmla="*/ 1621631 w 3885086"/>
                      <a:gd name="connsiteY8-914" fmla="*/ 312073 h 4099313"/>
                      <a:gd name="connsiteX9-915" fmla="*/ 3447906 w 3885086"/>
                      <a:gd name="connsiteY9-916" fmla="*/ 2047472 h 4099313"/>
                      <a:gd name="connsiteX10-917" fmla="*/ 3759981 w 3885086"/>
                      <a:gd name="connsiteY10-918" fmla="*/ 2047473 h 4099313"/>
                      <a:gd name="connsiteX11-919" fmla="*/ 1708141 w 3885086"/>
                      <a:gd name="connsiteY11-920" fmla="*/ 4099313 h 4099313"/>
                      <a:gd name="connsiteX12-921" fmla="*/ 3447906 w 3885086"/>
                      <a:gd name="connsiteY12-922" fmla="*/ 2047472 h 4099313"/>
                      <a:gd name="connsiteX13-923" fmla="*/ 1621631 w 3885086"/>
                      <a:gd name="connsiteY13-924" fmla="*/ 0 h 4099313"/>
                      <a:gd name="connsiteX14-925" fmla="*/ 1621631 w 3885086"/>
                      <a:gd name="connsiteY14-926" fmla="*/ 312073 h 4099313"/>
                      <a:gd name="connsiteX15-927" fmla="*/ 270720 w 3885086"/>
                      <a:gd name="connsiteY15-928" fmla="*/ 1067768 h 4099313"/>
                      <a:gd name="connsiteX16-929" fmla="*/ 1629 w 3885086"/>
                      <a:gd name="connsiteY16-930" fmla="*/ 908652 h 4099313"/>
                      <a:gd name="connsiteX17-931" fmla="*/ 1621631 w 3885086"/>
                      <a:gd name="connsiteY17-932" fmla="*/ 0 h 4099313"/>
                      <a:gd name="connsiteX0-933" fmla="*/ 270720 w 3760643"/>
                      <a:gd name="connsiteY0-934" fmla="*/ 1067768 h 2047473"/>
                      <a:gd name="connsiteX1-935" fmla="*/ 273843 w 3760643"/>
                      <a:gd name="connsiteY1-936" fmla="*/ 1069614 h 2047473"/>
                      <a:gd name="connsiteX2-937" fmla="*/ 270720 w 3760643"/>
                      <a:gd name="connsiteY2-938" fmla="*/ 1067768 h 2047473"/>
                      <a:gd name="connsiteX3-939" fmla="*/ 0 w 3760643"/>
                      <a:gd name="connsiteY3-940" fmla="*/ 907689 h 2047473"/>
                      <a:gd name="connsiteX4-941" fmla="*/ 1629 w 3760643"/>
                      <a:gd name="connsiteY4-942" fmla="*/ 908652 h 2047473"/>
                      <a:gd name="connsiteX5-943" fmla="*/ 0 w 3760643"/>
                      <a:gd name="connsiteY5-944" fmla="*/ 907689 h 2047473"/>
                      <a:gd name="connsiteX6-945" fmla="*/ 1621631 w 3760643"/>
                      <a:gd name="connsiteY6-946" fmla="*/ 312073 h 2047473"/>
                      <a:gd name="connsiteX7-947" fmla="*/ 1621631 w 3760643"/>
                      <a:gd name="connsiteY7-948" fmla="*/ 312377 h 2047473"/>
                      <a:gd name="connsiteX8-949" fmla="*/ 1621631 w 3760643"/>
                      <a:gd name="connsiteY8-950" fmla="*/ 312073 h 2047473"/>
                      <a:gd name="connsiteX9-951" fmla="*/ 3447906 w 3760643"/>
                      <a:gd name="connsiteY9-952" fmla="*/ 2047472 h 2047473"/>
                      <a:gd name="connsiteX10-953" fmla="*/ 3759981 w 3760643"/>
                      <a:gd name="connsiteY10-954" fmla="*/ 2047473 h 2047473"/>
                      <a:gd name="connsiteX11-955" fmla="*/ 3447906 w 3760643"/>
                      <a:gd name="connsiteY11-956" fmla="*/ 2047472 h 2047473"/>
                      <a:gd name="connsiteX12-957" fmla="*/ 1621631 w 3760643"/>
                      <a:gd name="connsiteY12-958" fmla="*/ 0 h 2047473"/>
                      <a:gd name="connsiteX13-959" fmla="*/ 1621631 w 3760643"/>
                      <a:gd name="connsiteY13-960" fmla="*/ 312073 h 2047473"/>
                      <a:gd name="connsiteX14-961" fmla="*/ 270720 w 3760643"/>
                      <a:gd name="connsiteY14-962" fmla="*/ 1067768 h 2047473"/>
                      <a:gd name="connsiteX15-963" fmla="*/ 1629 w 3760643"/>
                      <a:gd name="connsiteY15-964" fmla="*/ 908652 h 2047473"/>
                      <a:gd name="connsiteX16-965" fmla="*/ 1621631 w 3760643"/>
                      <a:gd name="connsiteY16-966" fmla="*/ 0 h 2047473"/>
                      <a:gd name="connsiteX0-967" fmla="*/ 270720 w 1621631"/>
                      <a:gd name="connsiteY0-968" fmla="*/ 1067768 h 1069614"/>
                      <a:gd name="connsiteX1-969" fmla="*/ 273843 w 1621631"/>
                      <a:gd name="connsiteY1-970" fmla="*/ 1069614 h 1069614"/>
                      <a:gd name="connsiteX2-971" fmla="*/ 270720 w 1621631"/>
                      <a:gd name="connsiteY2-972" fmla="*/ 1067768 h 1069614"/>
                      <a:gd name="connsiteX3-973" fmla="*/ 0 w 1621631"/>
                      <a:gd name="connsiteY3-974" fmla="*/ 907689 h 1069614"/>
                      <a:gd name="connsiteX4-975" fmla="*/ 1629 w 1621631"/>
                      <a:gd name="connsiteY4-976" fmla="*/ 908652 h 1069614"/>
                      <a:gd name="connsiteX5-977" fmla="*/ 0 w 1621631"/>
                      <a:gd name="connsiteY5-978" fmla="*/ 907689 h 1069614"/>
                      <a:gd name="connsiteX6-979" fmla="*/ 1621631 w 1621631"/>
                      <a:gd name="connsiteY6-980" fmla="*/ 312073 h 1069614"/>
                      <a:gd name="connsiteX7-981" fmla="*/ 1621631 w 1621631"/>
                      <a:gd name="connsiteY7-982" fmla="*/ 312377 h 1069614"/>
                      <a:gd name="connsiteX8-983" fmla="*/ 1621631 w 1621631"/>
                      <a:gd name="connsiteY8-984" fmla="*/ 312073 h 1069614"/>
                      <a:gd name="connsiteX9-985" fmla="*/ 1621631 w 1621631"/>
                      <a:gd name="connsiteY9-986" fmla="*/ 0 h 1069614"/>
                      <a:gd name="connsiteX10-987" fmla="*/ 1621631 w 1621631"/>
                      <a:gd name="connsiteY10-988" fmla="*/ 312073 h 1069614"/>
                      <a:gd name="connsiteX11-989" fmla="*/ 270720 w 1621631"/>
                      <a:gd name="connsiteY11-990" fmla="*/ 1067768 h 1069614"/>
                      <a:gd name="connsiteX12-991" fmla="*/ 1629 w 1621631"/>
                      <a:gd name="connsiteY12-992" fmla="*/ 908652 h 1069614"/>
                      <a:gd name="connsiteX13-993" fmla="*/ 1621631 w 1621631"/>
                      <a:gd name="connsiteY13-994" fmla="*/ 0 h 1069614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11" y="connsiteY5-12"/>
                      </a:cxn>
                      <a:cxn ang="0">
                        <a:pos x="connsiteX6-13" y="connsiteY6-14"/>
                      </a:cxn>
                      <a:cxn ang="0">
                        <a:pos x="connsiteX7-15" y="connsiteY7-16"/>
                      </a:cxn>
                      <a:cxn ang="0">
                        <a:pos x="connsiteX8-17" y="connsiteY8-18"/>
                      </a:cxn>
                      <a:cxn ang="0">
                        <a:pos x="connsiteX9-19" y="connsiteY9-20"/>
                      </a:cxn>
                      <a:cxn ang="0">
                        <a:pos x="connsiteX10-21" y="connsiteY10-22"/>
                      </a:cxn>
                      <a:cxn ang="0">
                        <a:pos x="connsiteX11-23" y="connsiteY11-24"/>
                      </a:cxn>
                      <a:cxn ang="0">
                        <a:pos x="connsiteX12-25" y="connsiteY12-26"/>
                      </a:cxn>
                      <a:cxn ang="0">
                        <a:pos x="connsiteX13-27" y="connsiteY13-28"/>
                      </a:cxn>
                    </a:cxnLst>
                    <a:rect l="l" t="t" r="r" b="b"/>
                    <a:pathLst>
                      <a:path w="1621631" h="1069614">
                        <a:moveTo>
                          <a:pt x="270720" y="1067768"/>
                        </a:moveTo>
                        <a:lnTo>
                          <a:pt x="273843" y="1069614"/>
                        </a:lnTo>
                        <a:lnTo>
                          <a:pt x="270720" y="1067768"/>
                        </a:lnTo>
                        <a:close/>
                        <a:moveTo>
                          <a:pt x="0" y="907689"/>
                        </a:moveTo>
                        <a:lnTo>
                          <a:pt x="1629" y="908652"/>
                        </a:lnTo>
                        <a:lnTo>
                          <a:pt x="0" y="907689"/>
                        </a:lnTo>
                        <a:close/>
                        <a:moveTo>
                          <a:pt x="1621631" y="312073"/>
                        </a:moveTo>
                        <a:lnTo>
                          <a:pt x="1621631" y="312377"/>
                        </a:lnTo>
                        <a:lnTo>
                          <a:pt x="1621631" y="312073"/>
                        </a:lnTo>
                        <a:close/>
                        <a:moveTo>
                          <a:pt x="1621631" y="0"/>
                        </a:moveTo>
                        <a:lnTo>
                          <a:pt x="1621631" y="312073"/>
                        </a:lnTo>
                        <a:cubicBezTo>
                          <a:pt x="1059988" y="337356"/>
                          <a:pt x="568425" y="631117"/>
                          <a:pt x="270720" y="1067768"/>
                        </a:cubicBezTo>
                        <a:lnTo>
                          <a:pt x="1629" y="908652"/>
                        </a:lnTo>
                        <a:cubicBezTo>
                          <a:pt x="354259" y="380480"/>
                          <a:pt x="945677" y="25494"/>
                          <a:pt x="162163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3218" tIns="46608" rIns="46608" bIns="93218" numCol="1" spcCol="0" rtlCol="0" fromWordArt="0" anchor="b" anchorCtr="0" forceAA="0" compatLnSpc="1">
                    <a:noAutofit/>
                  </a:bodyPr>
                  <a:lstStyle/>
                  <a:p>
                    <a:pPr algn="ctr" defTabSz="9315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800" spc="-5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0" name="íśľïḋe"/>
                  <p:cNvSpPr/>
                  <p:nvPr/>
                </p:nvSpPr>
                <p:spPr bwMode="auto">
                  <a:xfrm flipH="1">
                    <a:off x="8043104" y="1599766"/>
                    <a:ext cx="1621631" cy="1069614"/>
                  </a:xfrm>
                  <a:custGeom>
                    <a:avLst/>
                    <a:gdLst>
                      <a:gd name="connsiteX0" fmla="*/ 668844 w 4158105"/>
                      <a:gd name="connsiteY0" fmla="*/ 1079241 h 4110786"/>
                      <a:gd name="connsiteX1" fmla="*/ 671967 w 4158105"/>
                      <a:gd name="connsiteY1" fmla="*/ 1081087 h 4110786"/>
                      <a:gd name="connsiteX2" fmla="*/ 576717 w 4158105"/>
                      <a:gd name="connsiteY2" fmla="*/ 1235869 h 4110786"/>
                      <a:gd name="connsiteX3" fmla="*/ 574232 w 4158105"/>
                      <a:gd name="connsiteY3" fmla="*/ 1234330 h 4110786"/>
                      <a:gd name="connsiteX4" fmla="*/ 668844 w 4158105"/>
                      <a:gd name="connsiteY4" fmla="*/ 1079241 h 4110786"/>
                      <a:gd name="connsiteX5" fmla="*/ 398124 w 4158105"/>
                      <a:gd name="connsiteY5" fmla="*/ 919162 h 4110786"/>
                      <a:gd name="connsiteX6" fmla="*/ 399753 w 4158105"/>
                      <a:gd name="connsiteY6" fmla="*/ 920125 h 4110786"/>
                      <a:gd name="connsiteX7" fmla="*/ 308772 w 4158105"/>
                      <a:gd name="connsiteY7" fmla="*/ 1069886 h 4110786"/>
                      <a:gd name="connsiteX8" fmla="*/ 307636 w 4158105"/>
                      <a:gd name="connsiteY8" fmla="*/ 1069182 h 4110786"/>
                      <a:gd name="connsiteX9" fmla="*/ 398124 w 4158105"/>
                      <a:gd name="connsiteY9" fmla="*/ 919162 h 4110786"/>
                      <a:gd name="connsiteX10" fmla="*/ 2106264 w 4158105"/>
                      <a:gd name="connsiteY10" fmla="*/ 319178 h 4110786"/>
                      <a:gd name="connsiteX11" fmla="*/ 2198792 w 4158105"/>
                      <a:gd name="connsiteY11" fmla="*/ 323850 h 4110786"/>
                      <a:gd name="connsiteX12" fmla="*/ 2019755 w 4158105"/>
                      <a:gd name="connsiteY12" fmla="*/ 323850 h 4110786"/>
                      <a:gd name="connsiteX13" fmla="*/ 2019755 w 4158105"/>
                      <a:gd name="connsiteY13" fmla="*/ 323546 h 4110786"/>
                      <a:gd name="connsiteX14" fmla="*/ 2106264 w 4158105"/>
                      <a:gd name="connsiteY14" fmla="*/ 319178 h 4110786"/>
                      <a:gd name="connsiteX15" fmla="*/ 2224351 w 4158105"/>
                      <a:gd name="connsiteY15" fmla="*/ 13068 h 4110786"/>
                      <a:gd name="connsiteX16" fmla="*/ 4158105 w 4158105"/>
                      <a:gd name="connsiteY16" fmla="*/ 2058946 h 4110786"/>
                      <a:gd name="connsiteX17" fmla="*/ 2106265 w 4158105"/>
                      <a:gd name="connsiteY17" fmla="*/ 4110786 h 4110786"/>
                      <a:gd name="connsiteX18" fmla="*/ 54424 w 4158105"/>
                      <a:gd name="connsiteY18" fmla="*/ 2058946 h 4110786"/>
                      <a:gd name="connsiteX19" fmla="*/ 574232 w 4158105"/>
                      <a:gd name="connsiteY19" fmla="*/ 1234330 h 4110786"/>
                      <a:gd name="connsiteX20" fmla="*/ 366497 w 4158105"/>
                      <a:gd name="connsiteY20" fmla="*/ 2058945 h 4110786"/>
                      <a:gd name="connsiteX21" fmla="*/ 2106264 w 4158105"/>
                      <a:gd name="connsiteY21" fmla="*/ 3798712 h 4110786"/>
                      <a:gd name="connsiteX22" fmla="*/ 3846030 w 4158105"/>
                      <a:gd name="connsiteY22" fmla="*/ 2058945 h 4110786"/>
                      <a:gd name="connsiteX23" fmla="*/ 2198792 w 4158105"/>
                      <a:gd name="connsiteY23" fmla="*/ 323850 h 4110786"/>
                      <a:gd name="connsiteX24" fmla="*/ 2219780 w 4158105"/>
                      <a:gd name="connsiteY24" fmla="*/ 323850 h 4110786"/>
                      <a:gd name="connsiteX25" fmla="*/ 2224351 w 4158105"/>
                      <a:gd name="connsiteY25" fmla="*/ 13068 h 4110786"/>
                      <a:gd name="connsiteX26" fmla="*/ 2019755 w 4158105"/>
                      <a:gd name="connsiteY26" fmla="*/ 11473 h 4110786"/>
                      <a:gd name="connsiteX27" fmla="*/ 2019755 w 4158105"/>
                      <a:gd name="connsiteY27" fmla="*/ 323546 h 4110786"/>
                      <a:gd name="connsiteX28" fmla="*/ 668844 w 4158105"/>
                      <a:gd name="connsiteY28" fmla="*/ 1079241 h 4110786"/>
                      <a:gd name="connsiteX29" fmla="*/ 399753 w 4158105"/>
                      <a:gd name="connsiteY29" fmla="*/ 920125 h 4110786"/>
                      <a:gd name="connsiteX30" fmla="*/ 2019755 w 4158105"/>
                      <a:gd name="connsiteY30" fmla="*/ 11473 h 4110786"/>
                      <a:gd name="connsiteX31" fmla="*/ 2224543 w 4158105"/>
                      <a:gd name="connsiteY31" fmla="*/ 0 h 4110786"/>
                      <a:gd name="connsiteX32" fmla="*/ 2224351 w 4158105"/>
                      <a:gd name="connsiteY32" fmla="*/ 13068 h 4110786"/>
                      <a:gd name="connsiteX33" fmla="*/ 2106265 w 4158105"/>
                      <a:gd name="connsiteY33" fmla="*/ 7105 h 4110786"/>
                      <a:gd name="connsiteX34" fmla="*/ 2019755 w 4158105"/>
                      <a:gd name="connsiteY34" fmla="*/ 11473 h 4110786"/>
                      <a:gd name="connsiteX35" fmla="*/ 2019755 w 4158105"/>
                      <a:gd name="connsiteY35" fmla="*/ 2381 h 4110786"/>
                      <a:gd name="connsiteX36" fmla="*/ 2224543 w 4158105"/>
                      <a:gd name="connsiteY36" fmla="*/ 0 h 4110786"/>
                      <a:gd name="connsiteX0-1" fmla="*/ 668844 w 4158105"/>
                      <a:gd name="connsiteY0-2" fmla="*/ 1079241 h 4110786"/>
                      <a:gd name="connsiteX1-3" fmla="*/ 671967 w 4158105"/>
                      <a:gd name="connsiteY1-4" fmla="*/ 1081087 h 4110786"/>
                      <a:gd name="connsiteX2-5" fmla="*/ 576717 w 4158105"/>
                      <a:gd name="connsiteY2-6" fmla="*/ 1235869 h 4110786"/>
                      <a:gd name="connsiteX3-7" fmla="*/ 574232 w 4158105"/>
                      <a:gd name="connsiteY3-8" fmla="*/ 1234330 h 4110786"/>
                      <a:gd name="connsiteX4-9" fmla="*/ 668844 w 4158105"/>
                      <a:gd name="connsiteY4-10" fmla="*/ 1079241 h 4110786"/>
                      <a:gd name="connsiteX5-11" fmla="*/ 398124 w 4158105"/>
                      <a:gd name="connsiteY5-12" fmla="*/ 919162 h 4110786"/>
                      <a:gd name="connsiteX6-13" fmla="*/ 399753 w 4158105"/>
                      <a:gd name="connsiteY6-14" fmla="*/ 920125 h 4110786"/>
                      <a:gd name="connsiteX7-15" fmla="*/ 308772 w 4158105"/>
                      <a:gd name="connsiteY7-16" fmla="*/ 1069886 h 4110786"/>
                      <a:gd name="connsiteX8-17" fmla="*/ 398124 w 4158105"/>
                      <a:gd name="connsiteY8-18" fmla="*/ 919162 h 4110786"/>
                      <a:gd name="connsiteX9-19" fmla="*/ 2106264 w 4158105"/>
                      <a:gd name="connsiteY9-20" fmla="*/ 319178 h 4110786"/>
                      <a:gd name="connsiteX10-21" fmla="*/ 2198792 w 4158105"/>
                      <a:gd name="connsiteY10-22" fmla="*/ 323850 h 4110786"/>
                      <a:gd name="connsiteX11-23" fmla="*/ 2019755 w 4158105"/>
                      <a:gd name="connsiteY11-24" fmla="*/ 323850 h 4110786"/>
                      <a:gd name="connsiteX12-25" fmla="*/ 2019755 w 4158105"/>
                      <a:gd name="connsiteY12-26" fmla="*/ 323546 h 4110786"/>
                      <a:gd name="connsiteX13-27" fmla="*/ 2106264 w 4158105"/>
                      <a:gd name="connsiteY13-28" fmla="*/ 319178 h 4110786"/>
                      <a:gd name="connsiteX14-29" fmla="*/ 2224351 w 4158105"/>
                      <a:gd name="connsiteY14-30" fmla="*/ 13068 h 4110786"/>
                      <a:gd name="connsiteX15-31" fmla="*/ 4158105 w 4158105"/>
                      <a:gd name="connsiteY15-32" fmla="*/ 2058946 h 4110786"/>
                      <a:gd name="connsiteX16-33" fmla="*/ 2106265 w 4158105"/>
                      <a:gd name="connsiteY16-34" fmla="*/ 4110786 h 4110786"/>
                      <a:gd name="connsiteX17-35" fmla="*/ 54424 w 4158105"/>
                      <a:gd name="connsiteY17-36" fmla="*/ 2058946 h 4110786"/>
                      <a:gd name="connsiteX18-37" fmla="*/ 574232 w 4158105"/>
                      <a:gd name="connsiteY18-38" fmla="*/ 1234330 h 4110786"/>
                      <a:gd name="connsiteX19-39" fmla="*/ 366497 w 4158105"/>
                      <a:gd name="connsiteY19-40" fmla="*/ 2058945 h 4110786"/>
                      <a:gd name="connsiteX20-41" fmla="*/ 2106264 w 4158105"/>
                      <a:gd name="connsiteY20-42" fmla="*/ 3798712 h 4110786"/>
                      <a:gd name="connsiteX21-43" fmla="*/ 3846030 w 4158105"/>
                      <a:gd name="connsiteY21-44" fmla="*/ 2058945 h 4110786"/>
                      <a:gd name="connsiteX22-45" fmla="*/ 2198792 w 4158105"/>
                      <a:gd name="connsiteY22-46" fmla="*/ 323850 h 4110786"/>
                      <a:gd name="connsiteX23-47" fmla="*/ 2219780 w 4158105"/>
                      <a:gd name="connsiteY23-48" fmla="*/ 323850 h 4110786"/>
                      <a:gd name="connsiteX24-49" fmla="*/ 2224351 w 4158105"/>
                      <a:gd name="connsiteY24-50" fmla="*/ 13068 h 4110786"/>
                      <a:gd name="connsiteX25-51" fmla="*/ 2019755 w 4158105"/>
                      <a:gd name="connsiteY25-52" fmla="*/ 11473 h 4110786"/>
                      <a:gd name="connsiteX26-53" fmla="*/ 2019755 w 4158105"/>
                      <a:gd name="connsiteY26-54" fmla="*/ 323546 h 4110786"/>
                      <a:gd name="connsiteX27-55" fmla="*/ 668844 w 4158105"/>
                      <a:gd name="connsiteY27-56" fmla="*/ 1079241 h 4110786"/>
                      <a:gd name="connsiteX28-57" fmla="*/ 399753 w 4158105"/>
                      <a:gd name="connsiteY28-58" fmla="*/ 920125 h 4110786"/>
                      <a:gd name="connsiteX29-59" fmla="*/ 2019755 w 4158105"/>
                      <a:gd name="connsiteY29-60" fmla="*/ 11473 h 4110786"/>
                      <a:gd name="connsiteX30-61" fmla="*/ 2224543 w 4158105"/>
                      <a:gd name="connsiteY30-62" fmla="*/ 0 h 4110786"/>
                      <a:gd name="connsiteX31-63" fmla="*/ 2224351 w 4158105"/>
                      <a:gd name="connsiteY31-64" fmla="*/ 13068 h 4110786"/>
                      <a:gd name="connsiteX32-65" fmla="*/ 2106265 w 4158105"/>
                      <a:gd name="connsiteY32-66" fmla="*/ 7105 h 4110786"/>
                      <a:gd name="connsiteX33-67" fmla="*/ 2019755 w 4158105"/>
                      <a:gd name="connsiteY33-68" fmla="*/ 11473 h 4110786"/>
                      <a:gd name="connsiteX34-69" fmla="*/ 2019755 w 4158105"/>
                      <a:gd name="connsiteY34-70" fmla="*/ 2381 h 4110786"/>
                      <a:gd name="connsiteX35-71" fmla="*/ 2224543 w 4158105"/>
                      <a:gd name="connsiteY35-72" fmla="*/ 0 h 4110786"/>
                      <a:gd name="connsiteX0-73" fmla="*/ 668844 w 4158105"/>
                      <a:gd name="connsiteY0-74" fmla="*/ 1079241 h 4110786"/>
                      <a:gd name="connsiteX1-75" fmla="*/ 671967 w 4158105"/>
                      <a:gd name="connsiteY1-76" fmla="*/ 1081087 h 4110786"/>
                      <a:gd name="connsiteX2-77" fmla="*/ 576717 w 4158105"/>
                      <a:gd name="connsiteY2-78" fmla="*/ 1235869 h 4110786"/>
                      <a:gd name="connsiteX3-79" fmla="*/ 574232 w 4158105"/>
                      <a:gd name="connsiteY3-80" fmla="*/ 1234330 h 4110786"/>
                      <a:gd name="connsiteX4-81" fmla="*/ 668844 w 4158105"/>
                      <a:gd name="connsiteY4-82" fmla="*/ 1079241 h 4110786"/>
                      <a:gd name="connsiteX5-83" fmla="*/ 398124 w 4158105"/>
                      <a:gd name="connsiteY5-84" fmla="*/ 919162 h 4110786"/>
                      <a:gd name="connsiteX6-85" fmla="*/ 399753 w 4158105"/>
                      <a:gd name="connsiteY6-86" fmla="*/ 920125 h 4110786"/>
                      <a:gd name="connsiteX7-87" fmla="*/ 398124 w 4158105"/>
                      <a:gd name="connsiteY7-88" fmla="*/ 919162 h 4110786"/>
                      <a:gd name="connsiteX8-89" fmla="*/ 2106264 w 4158105"/>
                      <a:gd name="connsiteY8-90" fmla="*/ 319178 h 4110786"/>
                      <a:gd name="connsiteX9-91" fmla="*/ 2198792 w 4158105"/>
                      <a:gd name="connsiteY9-92" fmla="*/ 323850 h 4110786"/>
                      <a:gd name="connsiteX10-93" fmla="*/ 2019755 w 4158105"/>
                      <a:gd name="connsiteY10-94" fmla="*/ 323850 h 4110786"/>
                      <a:gd name="connsiteX11-95" fmla="*/ 2019755 w 4158105"/>
                      <a:gd name="connsiteY11-96" fmla="*/ 323546 h 4110786"/>
                      <a:gd name="connsiteX12-97" fmla="*/ 2106264 w 4158105"/>
                      <a:gd name="connsiteY12-98" fmla="*/ 319178 h 4110786"/>
                      <a:gd name="connsiteX13-99" fmla="*/ 2224351 w 4158105"/>
                      <a:gd name="connsiteY13-100" fmla="*/ 13068 h 4110786"/>
                      <a:gd name="connsiteX14-101" fmla="*/ 4158105 w 4158105"/>
                      <a:gd name="connsiteY14-102" fmla="*/ 2058946 h 4110786"/>
                      <a:gd name="connsiteX15-103" fmla="*/ 2106265 w 4158105"/>
                      <a:gd name="connsiteY15-104" fmla="*/ 4110786 h 4110786"/>
                      <a:gd name="connsiteX16-105" fmla="*/ 54424 w 4158105"/>
                      <a:gd name="connsiteY16-106" fmla="*/ 2058946 h 4110786"/>
                      <a:gd name="connsiteX17-107" fmla="*/ 574232 w 4158105"/>
                      <a:gd name="connsiteY17-108" fmla="*/ 1234330 h 4110786"/>
                      <a:gd name="connsiteX18-109" fmla="*/ 366497 w 4158105"/>
                      <a:gd name="connsiteY18-110" fmla="*/ 2058945 h 4110786"/>
                      <a:gd name="connsiteX19-111" fmla="*/ 2106264 w 4158105"/>
                      <a:gd name="connsiteY19-112" fmla="*/ 3798712 h 4110786"/>
                      <a:gd name="connsiteX20-113" fmla="*/ 3846030 w 4158105"/>
                      <a:gd name="connsiteY20-114" fmla="*/ 2058945 h 4110786"/>
                      <a:gd name="connsiteX21-115" fmla="*/ 2198792 w 4158105"/>
                      <a:gd name="connsiteY21-116" fmla="*/ 323850 h 4110786"/>
                      <a:gd name="connsiteX22-117" fmla="*/ 2219780 w 4158105"/>
                      <a:gd name="connsiteY22-118" fmla="*/ 323850 h 4110786"/>
                      <a:gd name="connsiteX23-119" fmla="*/ 2224351 w 4158105"/>
                      <a:gd name="connsiteY23-120" fmla="*/ 13068 h 4110786"/>
                      <a:gd name="connsiteX24-121" fmla="*/ 2019755 w 4158105"/>
                      <a:gd name="connsiteY24-122" fmla="*/ 11473 h 4110786"/>
                      <a:gd name="connsiteX25-123" fmla="*/ 2019755 w 4158105"/>
                      <a:gd name="connsiteY25-124" fmla="*/ 323546 h 4110786"/>
                      <a:gd name="connsiteX26-125" fmla="*/ 668844 w 4158105"/>
                      <a:gd name="connsiteY26-126" fmla="*/ 1079241 h 4110786"/>
                      <a:gd name="connsiteX27-127" fmla="*/ 399753 w 4158105"/>
                      <a:gd name="connsiteY27-128" fmla="*/ 920125 h 4110786"/>
                      <a:gd name="connsiteX28-129" fmla="*/ 2019755 w 4158105"/>
                      <a:gd name="connsiteY28-130" fmla="*/ 11473 h 4110786"/>
                      <a:gd name="connsiteX29-131" fmla="*/ 2224543 w 4158105"/>
                      <a:gd name="connsiteY29-132" fmla="*/ 0 h 4110786"/>
                      <a:gd name="connsiteX30-133" fmla="*/ 2224351 w 4158105"/>
                      <a:gd name="connsiteY30-134" fmla="*/ 13068 h 4110786"/>
                      <a:gd name="connsiteX31-135" fmla="*/ 2106265 w 4158105"/>
                      <a:gd name="connsiteY31-136" fmla="*/ 7105 h 4110786"/>
                      <a:gd name="connsiteX32-137" fmla="*/ 2019755 w 4158105"/>
                      <a:gd name="connsiteY32-138" fmla="*/ 11473 h 4110786"/>
                      <a:gd name="connsiteX33-139" fmla="*/ 2019755 w 4158105"/>
                      <a:gd name="connsiteY33-140" fmla="*/ 2381 h 4110786"/>
                      <a:gd name="connsiteX34-141" fmla="*/ 2224543 w 4158105"/>
                      <a:gd name="connsiteY34-142" fmla="*/ 0 h 4110786"/>
                      <a:gd name="connsiteX0-143" fmla="*/ 739525 w 4228786"/>
                      <a:gd name="connsiteY0-144" fmla="*/ 1079241 h 4110786"/>
                      <a:gd name="connsiteX1-145" fmla="*/ 742648 w 4228786"/>
                      <a:gd name="connsiteY1-146" fmla="*/ 1081087 h 4110786"/>
                      <a:gd name="connsiteX2-147" fmla="*/ 647398 w 4228786"/>
                      <a:gd name="connsiteY2-148" fmla="*/ 1235869 h 4110786"/>
                      <a:gd name="connsiteX3-149" fmla="*/ 644913 w 4228786"/>
                      <a:gd name="connsiteY3-150" fmla="*/ 1234330 h 4110786"/>
                      <a:gd name="connsiteX4-151" fmla="*/ 739525 w 4228786"/>
                      <a:gd name="connsiteY4-152" fmla="*/ 1079241 h 4110786"/>
                      <a:gd name="connsiteX5-153" fmla="*/ 468805 w 4228786"/>
                      <a:gd name="connsiteY5-154" fmla="*/ 919162 h 4110786"/>
                      <a:gd name="connsiteX6-155" fmla="*/ 470434 w 4228786"/>
                      <a:gd name="connsiteY6-156" fmla="*/ 920125 h 4110786"/>
                      <a:gd name="connsiteX7-157" fmla="*/ 468805 w 4228786"/>
                      <a:gd name="connsiteY7-158" fmla="*/ 919162 h 4110786"/>
                      <a:gd name="connsiteX8-159" fmla="*/ 2176945 w 4228786"/>
                      <a:gd name="connsiteY8-160" fmla="*/ 319178 h 4110786"/>
                      <a:gd name="connsiteX9-161" fmla="*/ 2269473 w 4228786"/>
                      <a:gd name="connsiteY9-162" fmla="*/ 323850 h 4110786"/>
                      <a:gd name="connsiteX10-163" fmla="*/ 2090436 w 4228786"/>
                      <a:gd name="connsiteY10-164" fmla="*/ 323850 h 4110786"/>
                      <a:gd name="connsiteX11-165" fmla="*/ 2090436 w 4228786"/>
                      <a:gd name="connsiteY11-166" fmla="*/ 323546 h 4110786"/>
                      <a:gd name="connsiteX12-167" fmla="*/ 2176945 w 4228786"/>
                      <a:gd name="connsiteY12-168" fmla="*/ 319178 h 4110786"/>
                      <a:gd name="connsiteX13-169" fmla="*/ 2295032 w 4228786"/>
                      <a:gd name="connsiteY13-170" fmla="*/ 13068 h 4110786"/>
                      <a:gd name="connsiteX14-171" fmla="*/ 4228786 w 4228786"/>
                      <a:gd name="connsiteY14-172" fmla="*/ 2058946 h 4110786"/>
                      <a:gd name="connsiteX15-173" fmla="*/ 2176946 w 4228786"/>
                      <a:gd name="connsiteY15-174" fmla="*/ 4110786 h 4110786"/>
                      <a:gd name="connsiteX16-175" fmla="*/ 125105 w 4228786"/>
                      <a:gd name="connsiteY16-176" fmla="*/ 2058946 h 4110786"/>
                      <a:gd name="connsiteX17-177" fmla="*/ 437178 w 4228786"/>
                      <a:gd name="connsiteY17-178" fmla="*/ 2058945 h 4110786"/>
                      <a:gd name="connsiteX18-179" fmla="*/ 2176945 w 4228786"/>
                      <a:gd name="connsiteY18-180" fmla="*/ 3798712 h 4110786"/>
                      <a:gd name="connsiteX19-181" fmla="*/ 3916711 w 4228786"/>
                      <a:gd name="connsiteY19-182" fmla="*/ 2058945 h 4110786"/>
                      <a:gd name="connsiteX20-183" fmla="*/ 2269473 w 4228786"/>
                      <a:gd name="connsiteY20-184" fmla="*/ 323850 h 4110786"/>
                      <a:gd name="connsiteX21-185" fmla="*/ 2290461 w 4228786"/>
                      <a:gd name="connsiteY21-186" fmla="*/ 323850 h 4110786"/>
                      <a:gd name="connsiteX22-187" fmla="*/ 2295032 w 4228786"/>
                      <a:gd name="connsiteY22-188" fmla="*/ 13068 h 4110786"/>
                      <a:gd name="connsiteX23-189" fmla="*/ 2090436 w 4228786"/>
                      <a:gd name="connsiteY23-190" fmla="*/ 11473 h 4110786"/>
                      <a:gd name="connsiteX24-191" fmla="*/ 2090436 w 4228786"/>
                      <a:gd name="connsiteY24-192" fmla="*/ 323546 h 4110786"/>
                      <a:gd name="connsiteX25-193" fmla="*/ 739525 w 4228786"/>
                      <a:gd name="connsiteY25-194" fmla="*/ 1079241 h 4110786"/>
                      <a:gd name="connsiteX26-195" fmla="*/ 470434 w 4228786"/>
                      <a:gd name="connsiteY26-196" fmla="*/ 920125 h 4110786"/>
                      <a:gd name="connsiteX27-197" fmla="*/ 2090436 w 4228786"/>
                      <a:gd name="connsiteY27-198" fmla="*/ 11473 h 4110786"/>
                      <a:gd name="connsiteX28-199" fmla="*/ 2295224 w 4228786"/>
                      <a:gd name="connsiteY28-200" fmla="*/ 0 h 4110786"/>
                      <a:gd name="connsiteX29-201" fmla="*/ 2295032 w 4228786"/>
                      <a:gd name="connsiteY29-202" fmla="*/ 13068 h 4110786"/>
                      <a:gd name="connsiteX30-203" fmla="*/ 2176946 w 4228786"/>
                      <a:gd name="connsiteY30-204" fmla="*/ 7105 h 4110786"/>
                      <a:gd name="connsiteX31-205" fmla="*/ 2090436 w 4228786"/>
                      <a:gd name="connsiteY31-206" fmla="*/ 11473 h 4110786"/>
                      <a:gd name="connsiteX32-207" fmla="*/ 2090436 w 4228786"/>
                      <a:gd name="connsiteY32-208" fmla="*/ 2381 h 4110786"/>
                      <a:gd name="connsiteX33-209" fmla="*/ 2295224 w 4228786"/>
                      <a:gd name="connsiteY33-210" fmla="*/ 0 h 4110786"/>
                      <a:gd name="connsiteX0-211" fmla="*/ 739525 w 4228786"/>
                      <a:gd name="connsiteY0-212" fmla="*/ 1079241 h 4110786"/>
                      <a:gd name="connsiteX1-213" fmla="*/ 742648 w 4228786"/>
                      <a:gd name="connsiteY1-214" fmla="*/ 1081087 h 4110786"/>
                      <a:gd name="connsiteX2-215" fmla="*/ 647398 w 4228786"/>
                      <a:gd name="connsiteY2-216" fmla="*/ 1235869 h 4110786"/>
                      <a:gd name="connsiteX3-217" fmla="*/ 739525 w 4228786"/>
                      <a:gd name="connsiteY3-218" fmla="*/ 1079241 h 4110786"/>
                      <a:gd name="connsiteX4-219" fmla="*/ 468805 w 4228786"/>
                      <a:gd name="connsiteY4-220" fmla="*/ 919162 h 4110786"/>
                      <a:gd name="connsiteX5-221" fmla="*/ 470434 w 4228786"/>
                      <a:gd name="connsiteY5-222" fmla="*/ 920125 h 4110786"/>
                      <a:gd name="connsiteX6-223" fmla="*/ 468805 w 4228786"/>
                      <a:gd name="connsiteY6-224" fmla="*/ 919162 h 4110786"/>
                      <a:gd name="connsiteX7-225" fmla="*/ 2176945 w 4228786"/>
                      <a:gd name="connsiteY7-226" fmla="*/ 319178 h 4110786"/>
                      <a:gd name="connsiteX8-227" fmla="*/ 2269473 w 4228786"/>
                      <a:gd name="connsiteY8-228" fmla="*/ 323850 h 4110786"/>
                      <a:gd name="connsiteX9-229" fmla="*/ 2090436 w 4228786"/>
                      <a:gd name="connsiteY9-230" fmla="*/ 323850 h 4110786"/>
                      <a:gd name="connsiteX10-231" fmla="*/ 2090436 w 4228786"/>
                      <a:gd name="connsiteY10-232" fmla="*/ 323546 h 4110786"/>
                      <a:gd name="connsiteX11-233" fmla="*/ 2176945 w 4228786"/>
                      <a:gd name="connsiteY11-234" fmla="*/ 319178 h 4110786"/>
                      <a:gd name="connsiteX12-235" fmla="*/ 2295032 w 4228786"/>
                      <a:gd name="connsiteY12-236" fmla="*/ 13068 h 4110786"/>
                      <a:gd name="connsiteX13-237" fmla="*/ 4228786 w 4228786"/>
                      <a:gd name="connsiteY13-238" fmla="*/ 2058946 h 4110786"/>
                      <a:gd name="connsiteX14-239" fmla="*/ 2176946 w 4228786"/>
                      <a:gd name="connsiteY14-240" fmla="*/ 4110786 h 4110786"/>
                      <a:gd name="connsiteX15-241" fmla="*/ 125105 w 4228786"/>
                      <a:gd name="connsiteY15-242" fmla="*/ 2058946 h 4110786"/>
                      <a:gd name="connsiteX16-243" fmla="*/ 437178 w 4228786"/>
                      <a:gd name="connsiteY16-244" fmla="*/ 2058945 h 4110786"/>
                      <a:gd name="connsiteX17-245" fmla="*/ 2176945 w 4228786"/>
                      <a:gd name="connsiteY17-246" fmla="*/ 3798712 h 4110786"/>
                      <a:gd name="connsiteX18-247" fmla="*/ 3916711 w 4228786"/>
                      <a:gd name="connsiteY18-248" fmla="*/ 2058945 h 4110786"/>
                      <a:gd name="connsiteX19-249" fmla="*/ 2269473 w 4228786"/>
                      <a:gd name="connsiteY19-250" fmla="*/ 323850 h 4110786"/>
                      <a:gd name="connsiteX20-251" fmla="*/ 2290461 w 4228786"/>
                      <a:gd name="connsiteY20-252" fmla="*/ 323850 h 4110786"/>
                      <a:gd name="connsiteX21-253" fmla="*/ 2295032 w 4228786"/>
                      <a:gd name="connsiteY21-254" fmla="*/ 13068 h 4110786"/>
                      <a:gd name="connsiteX22-255" fmla="*/ 2090436 w 4228786"/>
                      <a:gd name="connsiteY22-256" fmla="*/ 11473 h 4110786"/>
                      <a:gd name="connsiteX23-257" fmla="*/ 2090436 w 4228786"/>
                      <a:gd name="connsiteY23-258" fmla="*/ 323546 h 4110786"/>
                      <a:gd name="connsiteX24-259" fmla="*/ 739525 w 4228786"/>
                      <a:gd name="connsiteY24-260" fmla="*/ 1079241 h 4110786"/>
                      <a:gd name="connsiteX25-261" fmla="*/ 470434 w 4228786"/>
                      <a:gd name="connsiteY25-262" fmla="*/ 920125 h 4110786"/>
                      <a:gd name="connsiteX26-263" fmla="*/ 2090436 w 4228786"/>
                      <a:gd name="connsiteY26-264" fmla="*/ 11473 h 4110786"/>
                      <a:gd name="connsiteX27-265" fmla="*/ 2295224 w 4228786"/>
                      <a:gd name="connsiteY27-266" fmla="*/ 0 h 4110786"/>
                      <a:gd name="connsiteX28-267" fmla="*/ 2295032 w 4228786"/>
                      <a:gd name="connsiteY28-268" fmla="*/ 13068 h 4110786"/>
                      <a:gd name="connsiteX29-269" fmla="*/ 2176946 w 4228786"/>
                      <a:gd name="connsiteY29-270" fmla="*/ 7105 h 4110786"/>
                      <a:gd name="connsiteX30-271" fmla="*/ 2090436 w 4228786"/>
                      <a:gd name="connsiteY30-272" fmla="*/ 11473 h 4110786"/>
                      <a:gd name="connsiteX31-273" fmla="*/ 2090436 w 4228786"/>
                      <a:gd name="connsiteY31-274" fmla="*/ 2381 h 4110786"/>
                      <a:gd name="connsiteX32-275" fmla="*/ 2295224 w 4228786"/>
                      <a:gd name="connsiteY32-276" fmla="*/ 0 h 4110786"/>
                      <a:gd name="connsiteX0-277" fmla="*/ 739525 w 4228786"/>
                      <a:gd name="connsiteY0-278" fmla="*/ 1079241 h 4110786"/>
                      <a:gd name="connsiteX1-279" fmla="*/ 742648 w 4228786"/>
                      <a:gd name="connsiteY1-280" fmla="*/ 1081087 h 4110786"/>
                      <a:gd name="connsiteX2-281" fmla="*/ 739525 w 4228786"/>
                      <a:gd name="connsiteY2-282" fmla="*/ 1079241 h 4110786"/>
                      <a:gd name="connsiteX3-283" fmla="*/ 468805 w 4228786"/>
                      <a:gd name="connsiteY3-284" fmla="*/ 919162 h 4110786"/>
                      <a:gd name="connsiteX4-285" fmla="*/ 470434 w 4228786"/>
                      <a:gd name="connsiteY4-286" fmla="*/ 920125 h 4110786"/>
                      <a:gd name="connsiteX5-287" fmla="*/ 468805 w 4228786"/>
                      <a:gd name="connsiteY5-288" fmla="*/ 919162 h 4110786"/>
                      <a:gd name="connsiteX6-289" fmla="*/ 2176945 w 4228786"/>
                      <a:gd name="connsiteY6-290" fmla="*/ 319178 h 4110786"/>
                      <a:gd name="connsiteX7-291" fmla="*/ 2269473 w 4228786"/>
                      <a:gd name="connsiteY7-292" fmla="*/ 323850 h 4110786"/>
                      <a:gd name="connsiteX8-293" fmla="*/ 2090436 w 4228786"/>
                      <a:gd name="connsiteY8-294" fmla="*/ 323850 h 4110786"/>
                      <a:gd name="connsiteX9-295" fmla="*/ 2090436 w 4228786"/>
                      <a:gd name="connsiteY9-296" fmla="*/ 323546 h 4110786"/>
                      <a:gd name="connsiteX10-297" fmla="*/ 2176945 w 4228786"/>
                      <a:gd name="connsiteY10-298" fmla="*/ 319178 h 4110786"/>
                      <a:gd name="connsiteX11-299" fmla="*/ 2295032 w 4228786"/>
                      <a:gd name="connsiteY11-300" fmla="*/ 13068 h 4110786"/>
                      <a:gd name="connsiteX12-301" fmla="*/ 4228786 w 4228786"/>
                      <a:gd name="connsiteY12-302" fmla="*/ 2058946 h 4110786"/>
                      <a:gd name="connsiteX13-303" fmla="*/ 2176946 w 4228786"/>
                      <a:gd name="connsiteY13-304" fmla="*/ 4110786 h 4110786"/>
                      <a:gd name="connsiteX14-305" fmla="*/ 125105 w 4228786"/>
                      <a:gd name="connsiteY14-306" fmla="*/ 2058946 h 4110786"/>
                      <a:gd name="connsiteX15-307" fmla="*/ 437178 w 4228786"/>
                      <a:gd name="connsiteY15-308" fmla="*/ 2058945 h 4110786"/>
                      <a:gd name="connsiteX16-309" fmla="*/ 2176945 w 4228786"/>
                      <a:gd name="connsiteY16-310" fmla="*/ 3798712 h 4110786"/>
                      <a:gd name="connsiteX17-311" fmla="*/ 3916711 w 4228786"/>
                      <a:gd name="connsiteY17-312" fmla="*/ 2058945 h 4110786"/>
                      <a:gd name="connsiteX18-313" fmla="*/ 2269473 w 4228786"/>
                      <a:gd name="connsiteY18-314" fmla="*/ 323850 h 4110786"/>
                      <a:gd name="connsiteX19-315" fmla="*/ 2290461 w 4228786"/>
                      <a:gd name="connsiteY19-316" fmla="*/ 323850 h 4110786"/>
                      <a:gd name="connsiteX20-317" fmla="*/ 2295032 w 4228786"/>
                      <a:gd name="connsiteY20-318" fmla="*/ 13068 h 4110786"/>
                      <a:gd name="connsiteX21-319" fmla="*/ 2090436 w 4228786"/>
                      <a:gd name="connsiteY21-320" fmla="*/ 11473 h 4110786"/>
                      <a:gd name="connsiteX22-321" fmla="*/ 2090436 w 4228786"/>
                      <a:gd name="connsiteY22-322" fmla="*/ 323546 h 4110786"/>
                      <a:gd name="connsiteX23-323" fmla="*/ 739525 w 4228786"/>
                      <a:gd name="connsiteY23-324" fmla="*/ 1079241 h 4110786"/>
                      <a:gd name="connsiteX24-325" fmla="*/ 470434 w 4228786"/>
                      <a:gd name="connsiteY24-326" fmla="*/ 920125 h 4110786"/>
                      <a:gd name="connsiteX25-327" fmla="*/ 2090436 w 4228786"/>
                      <a:gd name="connsiteY25-328" fmla="*/ 11473 h 4110786"/>
                      <a:gd name="connsiteX26-329" fmla="*/ 2295224 w 4228786"/>
                      <a:gd name="connsiteY26-330" fmla="*/ 0 h 4110786"/>
                      <a:gd name="connsiteX27-331" fmla="*/ 2295032 w 4228786"/>
                      <a:gd name="connsiteY27-332" fmla="*/ 13068 h 4110786"/>
                      <a:gd name="connsiteX28-333" fmla="*/ 2176946 w 4228786"/>
                      <a:gd name="connsiteY28-334" fmla="*/ 7105 h 4110786"/>
                      <a:gd name="connsiteX29-335" fmla="*/ 2090436 w 4228786"/>
                      <a:gd name="connsiteY29-336" fmla="*/ 11473 h 4110786"/>
                      <a:gd name="connsiteX30-337" fmla="*/ 2090436 w 4228786"/>
                      <a:gd name="connsiteY30-338" fmla="*/ 2381 h 4110786"/>
                      <a:gd name="connsiteX31-339" fmla="*/ 2295224 w 4228786"/>
                      <a:gd name="connsiteY31-340" fmla="*/ 0 h 4110786"/>
                      <a:gd name="connsiteX0-341" fmla="*/ 739525 w 4228786"/>
                      <a:gd name="connsiteY0-342" fmla="*/ 1079241 h 4110786"/>
                      <a:gd name="connsiteX1-343" fmla="*/ 742648 w 4228786"/>
                      <a:gd name="connsiteY1-344" fmla="*/ 1081087 h 4110786"/>
                      <a:gd name="connsiteX2-345" fmla="*/ 739525 w 4228786"/>
                      <a:gd name="connsiteY2-346" fmla="*/ 1079241 h 4110786"/>
                      <a:gd name="connsiteX3-347" fmla="*/ 468805 w 4228786"/>
                      <a:gd name="connsiteY3-348" fmla="*/ 919162 h 4110786"/>
                      <a:gd name="connsiteX4-349" fmla="*/ 470434 w 4228786"/>
                      <a:gd name="connsiteY4-350" fmla="*/ 920125 h 4110786"/>
                      <a:gd name="connsiteX5-351" fmla="*/ 468805 w 4228786"/>
                      <a:gd name="connsiteY5-352" fmla="*/ 919162 h 4110786"/>
                      <a:gd name="connsiteX6-353" fmla="*/ 2176945 w 4228786"/>
                      <a:gd name="connsiteY6-354" fmla="*/ 319178 h 4110786"/>
                      <a:gd name="connsiteX7-355" fmla="*/ 2269473 w 4228786"/>
                      <a:gd name="connsiteY7-356" fmla="*/ 323850 h 4110786"/>
                      <a:gd name="connsiteX8-357" fmla="*/ 2090436 w 4228786"/>
                      <a:gd name="connsiteY8-358" fmla="*/ 323850 h 4110786"/>
                      <a:gd name="connsiteX9-359" fmla="*/ 2090436 w 4228786"/>
                      <a:gd name="connsiteY9-360" fmla="*/ 323546 h 4110786"/>
                      <a:gd name="connsiteX10-361" fmla="*/ 2176945 w 4228786"/>
                      <a:gd name="connsiteY10-362" fmla="*/ 319178 h 4110786"/>
                      <a:gd name="connsiteX11-363" fmla="*/ 2295032 w 4228786"/>
                      <a:gd name="connsiteY11-364" fmla="*/ 13068 h 4110786"/>
                      <a:gd name="connsiteX12-365" fmla="*/ 4228786 w 4228786"/>
                      <a:gd name="connsiteY12-366" fmla="*/ 2058946 h 4110786"/>
                      <a:gd name="connsiteX13-367" fmla="*/ 2176946 w 4228786"/>
                      <a:gd name="connsiteY13-368" fmla="*/ 4110786 h 4110786"/>
                      <a:gd name="connsiteX14-369" fmla="*/ 125105 w 4228786"/>
                      <a:gd name="connsiteY14-370" fmla="*/ 2058946 h 4110786"/>
                      <a:gd name="connsiteX15-371" fmla="*/ 437178 w 4228786"/>
                      <a:gd name="connsiteY15-372" fmla="*/ 2058945 h 4110786"/>
                      <a:gd name="connsiteX16-373" fmla="*/ 2176945 w 4228786"/>
                      <a:gd name="connsiteY16-374" fmla="*/ 3798712 h 4110786"/>
                      <a:gd name="connsiteX17-375" fmla="*/ 3916711 w 4228786"/>
                      <a:gd name="connsiteY17-376" fmla="*/ 2058945 h 4110786"/>
                      <a:gd name="connsiteX18-377" fmla="*/ 2269473 w 4228786"/>
                      <a:gd name="connsiteY18-378" fmla="*/ 323850 h 4110786"/>
                      <a:gd name="connsiteX19-379" fmla="*/ 2290461 w 4228786"/>
                      <a:gd name="connsiteY19-380" fmla="*/ 323850 h 4110786"/>
                      <a:gd name="connsiteX20-381" fmla="*/ 2295032 w 4228786"/>
                      <a:gd name="connsiteY20-382" fmla="*/ 13068 h 4110786"/>
                      <a:gd name="connsiteX21-383" fmla="*/ 2090436 w 4228786"/>
                      <a:gd name="connsiteY21-384" fmla="*/ 11473 h 4110786"/>
                      <a:gd name="connsiteX22-385" fmla="*/ 2090436 w 4228786"/>
                      <a:gd name="connsiteY22-386" fmla="*/ 323546 h 4110786"/>
                      <a:gd name="connsiteX23-387" fmla="*/ 739525 w 4228786"/>
                      <a:gd name="connsiteY23-388" fmla="*/ 1079241 h 4110786"/>
                      <a:gd name="connsiteX24-389" fmla="*/ 470434 w 4228786"/>
                      <a:gd name="connsiteY24-390" fmla="*/ 920125 h 4110786"/>
                      <a:gd name="connsiteX25-391" fmla="*/ 2090436 w 4228786"/>
                      <a:gd name="connsiteY25-392" fmla="*/ 11473 h 4110786"/>
                      <a:gd name="connsiteX26-393" fmla="*/ 2295224 w 4228786"/>
                      <a:gd name="connsiteY26-394" fmla="*/ 0 h 4110786"/>
                      <a:gd name="connsiteX27-395" fmla="*/ 2176946 w 4228786"/>
                      <a:gd name="connsiteY27-396" fmla="*/ 7105 h 4110786"/>
                      <a:gd name="connsiteX28-397" fmla="*/ 2090436 w 4228786"/>
                      <a:gd name="connsiteY28-398" fmla="*/ 11473 h 4110786"/>
                      <a:gd name="connsiteX29-399" fmla="*/ 2090436 w 4228786"/>
                      <a:gd name="connsiteY29-400" fmla="*/ 2381 h 4110786"/>
                      <a:gd name="connsiteX30-401" fmla="*/ 2295224 w 4228786"/>
                      <a:gd name="connsiteY30-402" fmla="*/ 0 h 4110786"/>
                      <a:gd name="connsiteX0-403" fmla="*/ 739525 w 4228949"/>
                      <a:gd name="connsiteY0-404" fmla="*/ 1079241 h 4110786"/>
                      <a:gd name="connsiteX1-405" fmla="*/ 742648 w 4228949"/>
                      <a:gd name="connsiteY1-406" fmla="*/ 1081087 h 4110786"/>
                      <a:gd name="connsiteX2-407" fmla="*/ 739525 w 4228949"/>
                      <a:gd name="connsiteY2-408" fmla="*/ 1079241 h 4110786"/>
                      <a:gd name="connsiteX3-409" fmla="*/ 468805 w 4228949"/>
                      <a:gd name="connsiteY3-410" fmla="*/ 919162 h 4110786"/>
                      <a:gd name="connsiteX4-411" fmla="*/ 470434 w 4228949"/>
                      <a:gd name="connsiteY4-412" fmla="*/ 920125 h 4110786"/>
                      <a:gd name="connsiteX5-413" fmla="*/ 468805 w 4228949"/>
                      <a:gd name="connsiteY5-414" fmla="*/ 919162 h 4110786"/>
                      <a:gd name="connsiteX6-415" fmla="*/ 2176945 w 4228949"/>
                      <a:gd name="connsiteY6-416" fmla="*/ 319178 h 4110786"/>
                      <a:gd name="connsiteX7-417" fmla="*/ 2269473 w 4228949"/>
                      <a:gd name="connsiteY7-418" fmla="*/ 323850 h 4110786"/>
                      <a:gd name="connsiteX8-419" fmla="*/ 2090436 w 4228949"/>
                      <a:gd name="connsiteY8-420" fmla="*/ 323850 h 4110786"/>
                      <a:gd name="connsiteX9-421" fmla="*/ 2090436 w 4228949"/>
                      <a:gd name="connsiteY9-422" fmla="*/ 323546 h 4110786"/>
                      <a:gd name="connsiteX10-423" fmla="*/ 2176945 w 4228949"/>
                      <a:gd name="connsiteY10-424" fmla="*/ 319178 h 4110786"/>
                      <a:gd name="connsiteX11-425" fmla="*/ 2290461 w 4228949"/>
                      <a:gd name="connsiteY11-426" fmla="*/ 323850 h 4110786"/>
                      <a:gd name="connsiteX12-427" fmla="*/ 4228786 w 4228949"/>
                      <a:gd name="connsiteY12-428" fmla="*/ 2058946 h 4110786"/>
                      <a:gd name="connsiteX13-429" fmla="*/ 2176946 w 4228949"/>
                      <a:gd name="connsiteY13-430" fmla="*/ 4110786 h 4110786"/>
                      <a:gd name="connsiteX14-431" fmla="*/ 125105 w 4228949"/>
                      <a:gd name="connsiteY14-432" fmla="*/ 2058946 h 4110786"/>
                      <a:gd name="connsiteX15-433" fmla="*/ 437178 w 4228949"/>
                      <a:gd name="connsiteY15-434" fmla="*/ 2058945 h 4110786"/>
                      <a:gd name="connsiteX16-435" fmla="*/ 2176945 w 4228949"/>
                      <a:gd name="connsiteY16-436" fmla="*/ 3798712 h 4110786"/>
                      <a:gd name="connsiteX17-437" fmla="*/ 3916711 w 4228949"/>
                      <a:gd name="connsiteY17-438" fmla="*/ 2058945 h 4110786"/>
                      <a:gd name="connsiteX18-439" fmla="*/ 2269473 w 4228949"/>
                      <a:gd name="connsiteY18-440" fmla="*/ 323850 h 4110786"/>
                      <a:gd name="connsiteX19-441" fmla="*/ 2290461 w 4228949"/>
                      <a:gd name="connsiteY19-442" fmla="*/ 323850 h 4110786"/>
                      <a:gd name="connsiteX20-443" fmla="*/ 2090436 w 4228949"/>
                      <a:gd name="connsiteY20-444" fmla="*/ 11473 h 4110786"/>
                      <a:gd name="connsiteX21-445" fmla="*/ 2090436 w 4228949"/>
                      <a:gd name="connsiteY21-446" fmla="*/ 323546 h 4110786"/>
                      <a:gd name="connsiteX22-447" fmla="*/ 739525 w 4228949"/>
                      <a:gd name="connsiteY22-448" fmla="*/ 1079241 h 4110786"/>
                      <a:gd name="connsiteX23-449" fmla="*/ 470434 w 4228949"/>
                      <a:gd name="connsiteY23-450" fmla="*/ 920125 h 4110786"/>
                      <a:gd name="connsiteX24-451" fmla="*/ 2090436 w 4228949"/>
                      <a:gd name="connsiteY24-452" fmla="*/ 11473 h 4110786"/>
                      <a:gd name="connsiteX25-453" fmla="*/ 2295224 w 4228949"/>
                      <a:gd name="connsiteY25-454" fmla="*/ 0 h 4110786"/>
                      <a:gd name="connsiteX26-455" fmla="*/ 2176946 w 4228949"/>
                      <a:gd name="connsiteY26-456" fmla="*/ 7105 h 4110786"/>
                      <a:gd name="connsiteX27-457" fmla="*/ 2090436 w 4228949"/>
                      <a:gd name="connsiteY27-458" fmla="*/ 11473 h 4110786"/>
                      <a:gd name="connsiteX28-459" fmla="*/ 2090436 w 4228949"/>
                      <a:gd name="connsiteY28-460" fmla="*/ 2381 h 4110786"/>
                      <a:gd name="connsiteX29-461" fmla="*/ 2295224 w 4228949"/>
                      <a:gd name="connsiteY29-462" fmla="*/ 0 h 4110786"/>
                      <a:gd name="connsiteX0-463" fmla="*/ 739525 w 4228949"/>
                      <a:gd name="connsiteY0-464" fmla="*/ 1076860 h 4108405"/>
                      <a:gd name="connsiteX1-465" fmla="*/ 742648 w 4228949"/>
                      <a:gd name="connsiteY1-466" fmla="*/ 1078706 h 4108405"/>
                      <a:gd name="connsiteX2-467" fmla="*/ 739525 w 4228949"/>
                      <a:gd name="connsiteY2-468" fmla="*/ 1076860 h 4108405"/>
                      <a:gd name="connsiteX3-469" fmla="*/ 468805 w 4228949"/>
                      <a:gd name="connsiteY3-470" fmla="*/ 916781 h 4108405"/>
                      <a:gd name="connsiteX4-471" fmla="*/ 470434 w 4228949"/>
                      <a:gd name="connsiteY4-472" fmla="*/ 917744 h 4108405"/>
                      <a:gd name="connsiteX5-473" fmla="*/ 468805 w 4228949"/>
                      <a:gd name="connsiteY5-474" fmla="*/ 916781 h 4108405"/>
                      <a:gd name="connsiteX6-475" fmla="*/ 2176945 w 4228949"/>
                      <a:gd name="connsiteY6-476" fmla="*/ 316797 h 4108405"/>
                      <a:gd name="connsiteX7-477" fmla="*/ 2269473 w 4228949"/>
                      <a:gd name="connsiteY7-478" fmla="*/ 321469 h 4108405"/>
                      <a:gd name="connsiteX8-479" fmla="*/ 2090436 w 4228949"/>
                      <a:gd name="connsiteY8-480" fmla="*/ 321469 h 4108405"/>
                      <a:gd name="connsiteX9-481" fmla="*/ 2090436 w 4228949"/>
                      <a:gd name="connsiteY9-482" fmla="*/ 321165 h 4108405"/>
                      <a:gd name="connsiteX10-483" fmla="*/ 2176945 w 4228949"/>
                      <a:gd name="connsiteY10-484" fmla="*/ 316797 h 4108405"/>
                      <a:gd name="connsiteX11-485" fmla="*/ 2290461 w 4228949"/>
                      <a:gd name="connsiteY11-486" fmla="*/ 321469 h 4108405"/>
                      <a:gd name="connsiteX12-487" fmla="*/ 4228786 w 4228949"/>
                      <a:gd name="connsiteY12-488" fmla="*/ 2056565 h 4108405"/>
                      <a:gd name="connsiteX13-489" fmla="*/ 2176946 w 4228949"/>
                      <a:gd name="connsiteY13-490" fmla="*/ 4108405 h 4108405"/>
                      <a:gd name="connsiteX14-491" fmla="*/ 125105 w 4228949"/>
                      <a:gd name="connsiteY14-492" fmla="*/ 2056565 h 4108405"/>
                      <a:gd name="connsiteX15-493" fmla="*/ 437178 w 4228949"/>
                      <a:gd name="connsiteY15-494" fmla="*/ 2056564 h 4108405"/>
                      <a:gd name="connsiteX16-495" fmla="*/ 2176945 w 4228949"/>
                      <a:gd name="connsiteY16-496" fmla="*/ 3796331 h 4108405"/>
                      <a:gd name="connsiteX17-497" fmla="*/ 3916711 w 4228949"/>
                      <a:gd name="connsiteY17-498" fmla="*/ 2056564 h 4108405"/>
                      <a:gd name="connsiteX18-499" fmla="*/ 2269473 w 4228949"/>
                      <a:gd name="connsiteY18-500" fmla="*/ 321469 h 4108405"/>
                      <a:gd name="connsiteX19-501" fmla="*/ 2290461 w 4228949"/>
                      <a:gd name="connsiteY19-502" fmla="*/ 321469 h 4108405"/>
                      <a:gd name="connsiteX20-503" fmla="*/ 2090436 w 4228949"/>
                      <a:gd name="connsiteY20-504" fmla="*/ 9092 h 4108405"/>
                      <a:gd name="connsiteX21-505" fmla="*/ 2090436 w 4228949"/>
                      <a:gd name="connsiteY21-506" fmla="*/ 321165 h 4108405"/>
                      <a:gd name="connsiteX22-507" fmla="*/ 739525 w 4228949"/>
                      <a:gd name="connsiteY22-508" fmla="*/ 1076860 h 4108405"/>
                      <a:gd name="connsiteX23-509" fmla="*/ 470434 w 4228949"/>
                      <a:gd name="connsiteY23-510" fmla="*/ 917744 h 4108405"/>
                      <a:gd name="connsiteX24-511" fmla="*/ 2090436 w 4228949"/>
                      <a:gd name="connsiteY24-512" fmla="*/ 9092 h 4108405"/>
                      <a:gd name="connsiteX25-513" fmla="*/ 2090436 w 4228949"/>
                      <a:gd name="connsiteY25-514" fmla="*/ 0 h 4108405"/>
                      <a:gd name="connsiteX26-515" fmla="*/ 2176946 w 4228949"/>
                      <a:gd name="connsiteY26-516" fmla="*/ 4724 h 4108405"/>
                      <a:gd name="connsiteX27-517" fmla="*/ 2090436 w 4228949"/>
                      <a:gd name="connsiteY27-518" fmla="*/ 9092 h 4108405"/>
                      <a:gd name="connsiteX28-519" fmla="*/ 2090436 w 4228949"/>
                      <a:gd name="connsiteY28-520" fmla="*/ 0 h 4108405"/>
                      <a:gd name="connsiteX0-521" fmla="*/ 739525 w 4228949"/>
                      <a:gd name="connsiteY0-522" fmla="*/ 1076860 h 4108405"/>
                      <a:gd name="connsiteX1-523" fmla="*/ 742648 w 4228949"/>
                      <a:gd name="connsiteY1-524" fmla="*/ 1078706 h 4108405"/>
                      <a:gd name="connsiteX2-525" fmla="*/ 739525 w 4228949"/>
                      <a:gd name="connsiteY2-526" fmla="*/ 1076860 h 4108405"/>
                      <a:gd name="connsiteX3-527" fmla="*/ 468805 w 4228949"/>
                      <a:gd name="connsiteY3-528" fmla="*/ 916781 h 4108405"/>
                      <a:gd name="connsiteX4-529" fmla="*/ 470434 w 4228949"/>
                      <a:gd name="connsiteY4-530" fmla="*/ 917744 h 4108405"/>
                      <a:gd name="connsiteX5-531" fmla="*/ 468805 w 4228949"/>
                      <a:gd name="connsiteY5-532" fmla="*/ 916781 h 4108405"/>
                      <a:gd name="connsiteX6-533" fmla="*/ 2176945 w 4228949"/>
                      <a:gd name="connsiteY6-534" fmla="*/ 316797 h 4108405"/>
                      <a:gd name="connsiteX7-535" fmla="*/ 2269473 w 4228949"/>
                      <a:gd name="connsiteY7-536" fmla="*/ 321469 h 4108405"/>
                      <a:gd name="connsiteX8-537" fmla="*/ 2090436 w 4228949"/>
                      <a:gd name="connsiteY8-538" fmla="*/ 321469 h 4108405"/>
                      <a:gd name="connsiteX9-539" fmla="*/ 2090436 w 4228949"/>
                      <a:gd name="connsiteY9-540" fmla="*/ 321165 h 4108405"/>
                      <a:gd name="connsiteX10-541" fmla="*/ 2176945 w 4228949"/>
                      <a:gd name="connsiteY10-542" fmla="*/ 316797 h 4108405"/>
                      <a:gd name="connsiteX11-543" fmla="*/ 2290461 w 4228949"/>
                      <a:gd name="connsiteY11-544" fmla="*/ 321469 h 4108405"/>
                      <a:gd name="connsiteX12-545" fmla="*/ 4228786 w 4228949"/>
                      <a:gd name="connsiteY12-546" fmla="*/ 2056565 h 4108405"/>
                      <a:gd name="connsiteX13-547" fmla="*/ 2176946 w 4228949"/>
                      <a:gd name="connsiteY13-548" fmla="*/ 4108405 h 4108405"/>
                      <a:gd name="connsiteX14-549" fmla="*/ 125105 w 4228949"/>
                      <a:gd name="connsiteY14-550" fmla="*/ 2056565 h 4108405"/>
                      <a:gd name="connsiteX15-551" fmla="*/ 437178 w 4228949"/>
                      <a:gd name="connsiteY15-552" fmla="*/ 2056564 h 4108405"/>
                      <a:gd name="connsiteX16-553" fmla="*/ 2176945 w 4228949"/>
                      <a:gd name="connsiteY16-554" fmla="*/ 3796331 h 4108405"/>
                      <a:gd name="connsiteX17-555" fmla="*/ 3916711 w 4228949"/>
                      <a:gd name="connsiteY17-556" fmla="*/ 2056564 h 4108405"/>
                      <a:gd name="connsiteX18-557" fmla="*/ 2269473 w 4228949"/>
                      <a:gd name="connsiteY18-558" fmla="*/ 321469 h 4108405"/>
                      <a:gd name="connsiteX19-559" fmla="*/ 2290461 w 4228949"/>
                      <a:gd name="connsiteY19-560" fmla="*/ 321469 h 4108405"/>
                      <a:gd name="connsiteX20-561" fmla="*/ 2090436 w 4228949"/>
                      <a:gd name="connsiteY20-562" fmla="*/ 9092 h 4108405"/>
                      <a:gd name="connsiteX21-563" fmla="*/ 2090436 w 4228949"/>
                      <a:gd name="connsiteY21-564" fmla="*/ 321165 h 4108405"/>
                      <a:gd name="connsiteX22-565" fmla="*/ 739525 w 4228949"/>
                      <a:gd name="connsiteY22-566" fmla="*/ 1076860 h 4108405"/>
                      <a:gd name="connsiteX23-567" fmla="*/ 470434 w 4228949"/>
                      <a:gd name="connsiteY23-568" fmla="*/ 917744 h 4108405"/>
                      <a:gd name="connsiteX24-569" fmla="*/ 2090436 w 4228949"/>
                      <a:gd name="connsiteY24-570" fmla="*/ 9092 h 4108405"/>
                      <a:gd name="connsiteX25-571" fmla="*/ 2090436 w 4228949"/>
                      <a:gd name="connsiteY25-572" fmla="*/ 0 h 4108405"/>
                      <a:gd name="connsiteX26-573" fmla="*/ 2090436 w 4228949"/>
                      <a:gd name="connsiteY26-574" fmla="*/ 9092 h 4108405"/>
                      <a:gd name="connsiteX27-575" fmla="*/ 2090436 w 4228949"/>
                      <a:gd name="connsiteY27-576" fmla="*/ 0 h 4108405"/>
                      <a:gd name="connsiteX0-577" fmla="*/ 739525 w 4228925"/>
                      <a:gd name="connsiteY0-578" fmla="*/ 1076860 h 4108405"/>
                      <a:gd name="connsiteX1-579" fmla="*/ 742648 w 4228925"/>
                      <a:gd name="connsiteY1-580" fmla="*/ 1078706 h 4108405"/>
                      <a:gd name="connsiteX2-581" fmla="*/ 739525 w 4228925"/>
                      <a:gd name="connsiteY2-582" fmla="*/ 1076860 h 4108405"/>
                      <a:gd name="connsiteX3-583" fmla="*/ 468805 w 4228925"/>
                      <a:gd name="connsiteY3-584" fmla="*/ 916781 h 4108405"/>
                      <a:gd name="connsiteX4-585" fmla="*/ 470434 w 4228925"/>
                      <a:gd name="connsiteY4-586" fmla="*/ 917744 h 4108405"/>
                      <a:gd name="connsiteX5-587" fmla="*/ 468805 w 4228925"/>
                      <a:gd name="connsiteY5-588" fmla="*/ 916781 h 4108405"/>
                      <a:gd name="connsiteX6-589" fmla="*/ 2176945 w 4228925"/>
                      <a:gd name="connsiteY6-590" fmla="*/ 316797 h 4108405"/>
                      <a:gd name="connsiteX7-591" fmla="*/ 2269473 w 4228925"/>
                      <a:gd name="connsiteY7-592" fmla="*/ 321469 h 4108405"/>
                      <a:gd name="connsiteX8-593" fmla="*/ 2090436 w 4228925"/>
                      <a:gd name="connsiteY8-594" fmla="*/ 321469 h 4108405"/>
                      <a:gd name="connsiteX9-595" fmla="*/ 2090436 w 4228925"/>
                      <a:gd name="connsiteY9-596" fmla="*/ 321165 h 4108405"/>
                      <a:gd name="connsiteX10-597" fmla="*/ 2176945 w 4228925"/>
                      <a:gd name="connsiteY10-598" fmla="*/ 316797 h 4108405"/>
                      <a:gd name="connsiteX11-599" fmla="*/ 2290461 w 4228925"/>
                      <a:gd name="connsiteY11-600" fmla="*/ 321469 h 4108405"/>
                      <a:gd name="connsiteX12-601" fmla="*/ 4228786 w 4228925"/>
                      <a:gd name="connsiteY12-602" fmla="*/ 2056565 h 4108405"/>
                      <a:gd name="connsiteX13-603" fmla="*/ 2176946 w 4228925"/>
                      <a:gd name="connsiteY13-604" fmla="*/ 4108405 h 4108405"/>
                      <a:gd name="connsiteX14-605" fmla="*/ 125105 w 4228925"/>
                      <a:gd name="connsiteY14-606" fmla="*/ 2056565 h 4108405"/>
                      <a:gd name="connsiteX15-607" fmla="*/ 437178 w 4228925"/>
                      <a:gd name="connsiteY15-608" fmla="*/ 2056564 h 4108405"/>
                      <a:gd name="connsiteX16-609" fmla="*/ 2176945 w 4228925"/>
                      <a:gd name="connsiteY16-610" fmla="*/ 3796331 h 4108405"/>
                      <a:gd name="connsiteX17-611" fmla="*/ 3916711 w 4228925"/>
                      <a:gd name="connsiteY17-612" fmla="*/ 2056564 h 4108405"/>
                      <a:gd name="connsiteX18-613" fmla="*/ 2290461 w 4228925"/>
                      <a:gd name="connsiteY18-614" fmla="*/ 321469 h 4108405"/>
                      <a:gd name="connsiteX19-615" fmla="*/ 2090436 w 4228925"/>
                      <a:gd name="connsiteY19-616" fmla="*/ 9092 h 4108405"/>
                      <a:gd name="connsiteX20-617" fmla="*/ 2090436 w 4228925"/>
                      <a:gd name="connsiteY20-618" fmla="*/ 321165 h 4108405"/>
                      <a:gd name="connsiteX21-619" fmla="*/ 739525 w 4228925"/>
                      <a:gd name="connsiteY21-620" fmla="*/ 1076860 h 4108405"/>
                      <a:gd name="connsiteX22-621" fmla="*/ 470434 w 4228925"/>
                      <a:gd name="connsiteY22-622" fmla="*/ 917744 h 4108405"/>
                      <a:gd name="connsiteX23-623" fmla="*/ 2090436 w 4228925"/>
                      <a:gd name="connsiteY23-624" fmla="*/ 9092 h 4108405"/>
                      <a:gd name="connsiteX24-625" fmla="*/ 2090436 w 4228925"/>
                      <a:gd name="connsiteY24-626" fmla="*/ 0 h 4108405"/>
                      <a:gd name="connsiteX25-627" fmla="*/ 2090436 w 4228925"/>
                      <a:gd name="connsiteY25-628" fmla="*/ 9092 h 4108405"/>
                      <a:gd name="connsiteX26-629" fmla="*/ 2090436 w 4228925"/>
                      <a:gd name="connsiteY26-630" fmla="*/ 0 h 4108405"/>
                      <a:gd name="connsiteX0-631" fmla="*/ 739525 w 4228925"/>
                      <a:gd name="connsiteY0-632" fmla="*/ 1076860 h 4108405"/>
                      <a:gd name="connsiteX1-633" fmla="*/ 742648 w 4228925"/>
                      <a:gd name="connsiteY1-634" fmla="*/ 1078706 h 4108405"/>
                      <a:gd name="connsiteX2-635" fmla="*/ 739525 w 4228925"/>
                      <a:gd name="connsiteY2-636" fmla="*/ 1076860 h 4108405"/>
                      <a:gd name="connsiteX3-637" fmla="*/ 468805 w 4228925"/>
                      <a:gd name="connsiteY3-638" fmla="*/ 916781 h 4108405"/>
                      <a:gd name="connsiteX4-639" fmla="*/ 470434 w 4228925"/>
                      <a:gd name="connsiteY4-640" fmla="*/ 917744 h 4108405"/>
                      <a:gd name="connsiteX5-641" fmla="*/ 468805 w 4228925"/>
                      <a:gd name="connsiteY5-642" fmla="*/ 916781 h 4108405"/>
                      <a:gd name="connsiteX6-643" fmla="*/ 2176945 w 4228925"/>
                      <a:gd name="connsiteY6-644" fmla="*/ 316797 h 4108405"/>
                      <a:gd name="connsiteX7-645" fmla="*/ 2090436 w 4228925"/>
                      <a:gd name="connsiteY7-646" fmla="*/ 321469 h 4108405"/>
                      <a:gd name="connsiteX8-647" fmla="*/ 2090436 w 4228925"/>
                      <a:gd name="connsiteY8-648" fmla="*/ 321165 h 4108405"/>
                      <a:gd name="connsiteX9-649" fmla="*/ 2176945 w 4228925"/>
                      <a:gd name="connsiteY9-650" fmla="*/ 316797 h 4108405"/>
                      <a:gd name="connsiteX10-651" fmla="*/ 2290461 w 4228925"/>
                      <a:gd name="connsiteY10-652" fmla="*/ 321469 h 4108405"/>
                      <a:gd name="connsiteX11-653" fmla="*/ 4228786 w 4228925"/>
                      <a:gd name="connsiteY11-654" fmla="*/ 2056565 h 4108405"/>
                      <a:gd name="connsiteX12-655" fmla="*/ 2176946 w 4228925"/>
                      <a:gd name="connsiteY12-656" fmla="*/ 4108405 h 4108405"/>
                      <a:gd name="connsiteX13-657" fmla="*/ 125105 w 4228925"/>
                      <a:gd name="connsiteY13-658" fmla="*/ 2056565 h 4108405"/>
                      <a:gd name="connsiteX14-659" fmla="*/ 437178 w 4228925"/>
                      <a:gd name="connsiteY14-660" fmla="*/ 2056564 h 4108405"/>
                      <a:gd name="connsiteX15-661" fmla="*/ 2176945 w 4228925"/>
                      <a:gd name="connsiteY15-662" fmla="*/ 3796331 h 4108405"/>
                      <a:gd name="connsiteX16-663" fmla="*/ 3916711 w 4228925"/>
                      <a:gd name="connsiteY16-664" fmla="*/ 2056564 h 4108405"/>
                      <a:gd name="connsiteX17-665" fmla="*/ 2290461 w 4228925"/>
                      <a:gd name="connsiteY17-666" fmla="*/ 321469 h 4108405"/>
                      <a:gd name="connsiteX18-667" fmla="*/ 2090436 w 4228925"/>
                      <a:gd name="connsiteY18-668" fmla="*/ 9092 h 4108405"/>
                      <a:gd name="connsiteX19-669" fmla="*/ 2090436 w 4228925"/>
                      <a:gd name="connsiteY19-670" fmla="*/ 321165 h 4108405"/>
                      <a:gd name="connsiteX20-671" fmla="*/ 739525 w 4228925"/>
                      <a:gd name="connsiteY20-672" fmla="*/ 1076860 h 4108405"/>
                      <a:gd name="connsiteX21-673" fmla="*/ 470434 w 4228925"/>
                      <a:gd name="connsiteY21-674" fmla="*/ 917744 h 4108405"/>
                      <a:gd name="connsiteX22-675" fmla="*/ 2090436 w 4228925"/>
                      <a:gd name="connsiteY22-676" fmla="*/ 9092 h 4108405"/>
                      <a:gd name="connsiteX23-677" fmla="*/ 2090436 w 4228925"/>
                      <a:gd name="connsiteY23-678" fmla="*/ 0 h 4108405"/>
                      <a:gd name="connsiteX24-679" fmla="*/ 2090436 w 4228925"/>
                      <a:gd name="connsiteY24-680" fmla="*/ 9092 h 4108405"/>
                      <a:gd name="connsiteX25-681" fmla="*/ 2090436 w 4228925"/>
                      <a:gd name="connsiteY25-682" fmla="*/ 0 h 4108405"/>
                      <a:gd name="connsiteX0-683" fmla="*/ 739525 w 4228925"/>
                      <a:gd name="connsiteY0-684" fmla="*/ 1076860 h 4108405"/>
                      <a:gd name="connsiteX1-685" fmla="*/ 742648 w 4228925"/>
                      <a:gd name="connsiteY1-686" fmla="*/ 1078706 h 4108405"/>
                      <a:gd name="connsiteX2-687" fmla="*/ 739525 w 4228925"/>
                      <a:gd name="connsiteY2-688" fmla="*/ 1076860 h 4108405"/>
                      <a:gd name="connsiteX3-689" fmla="*/ 468805 w 4228925"/>
                      <a:gd name="connsiteY3-690" fmla="*/ 916781 h 4108405"/>
                      <a:gd name="connsiteX4-691" fmla="*/ 470434 w 4228925"/>
                      <a:gd name="connsiteY4-692" fmla="*/ 917744 h 4108405"/>
                      <a:gd name="connsiteX5-693" fmla="*/ 468805 w 4228925"/>
                      <a:gd name="connsiteY5-694" fmla="*/ 916781 h 4108405"/>
                      <a:gd name="connsiteX6-695" fmla="*/ 2090436 w 4228925"/>
                      <a:gd name="connsiteY6-696" fmla="*/ 321165 h 4108405"/>
                      <a:gd name="connsiteX7-697" fmla="*/ 2090436 w 4228925"/>
                      <a:gd name="connsiteY7-698" fmla="*/ 321469 h 4108405"/>
                      <a:gd name="connsiteX8-699" fmla="*/ 2090436 w 4228925"/>
                      <a:gd name="connsiteY8-700" fmla="*/ 321165 h 4108405"/>
                      <a:gd name="connsiteX9-701" fmla="*/ 2290461 w 4228925"/>
                      <a:gd name="connsiteY9-702" fmla="*/ 321469 h 4108405"/>
                      <a:gd name="connsiteX10-703" fmla="*/ 4228786 w 4228925"/>
                      <a:gd name="connsiteY10-704" fmla="*/ 2056565 h 4108405"/>
                      <a:gd name="connsiteX11-705" fmla="*/ 2176946 w 4228925"/>
                      <a:gd name="connsiteY11-706" fmla="*/ 4108405 h 4108405"/>
                      <a:gd name="connsiteX12-707" fmla="*/ 125105 w 4228925"/>
                      <a:gd name="connsiteY12-708" fmla="*/ 2056565 h 4108405"/>
                      <a:gd name="connsiteX13-709" fmla="*/ 437178 w 4228925"/>
                      <a:gd name="connsiteY13-710" fmla="*/ 2056564 h 4108405"/>
                      <a:gd name="connsiteX14-711" fmla="*/ 2176945 w 4228925"/>
                      <a:gd name="connsiteY14-712" fmla="*/ 3796331 h 4108405"/>
                      <a:gd name="connsiteX15-713" fmla="*/ 3916711 w 4228925"/>
                      <a:gd name="connsiteY15-714" fmla="*/ 2056564 h 4108405"/>
                      <a:gd name="connsiteX16-715" fmla="*/ 2290461 w 4228925"/>
                      <a:gd name="connsiteY16-716" fmla="*/ 321469 h 4108405"/>
                      <a:gd name="connsiteX17-717" fmla="*/ 2090436 w 4228925"/>
                      <a:gd name="connsiteY17-718" fmla="*/ 9092 h 4108405"/>
                      <a:gd name="connsiteX18-719" fmla="*/ 2090436 w 4228925"/>
                      <a:gd name="connsiteY18-720" fmla="*/ 321165 h 4108405"/>
                      <a:gd name="connsiteX19-721" fmla="*/ 739525 w 4228925"/>
                      <a:gd name="connsiteY19-722" fmla="*/ 1076860 h 4108405"/>
                      <a:gd name="connsiteX20-723" fmla="*/ 470434 w 4228925"/>
                      <a:gd name="connsiteY20-724" fmla="*/ 917744 h 4108405"/>
                      <a:gd name="connsiteX21-725" fmla="*/ 2090436 w 4228925"/>
                      <a:gd name="connsiteY21-726" fmla="*/ 9092 h 4108405"/>
                      <a:gd name="connsiteX22-727" fmla="*/ 2090436 w 4228925"/>
                      <a:gd name="connsiteY22-728" fmla="*/ 0 h 4108405"/>
                      <a:gd name="connsiteX23-729" fmla="*/ 2090436 w 4228925"/>
                      <a:gd name="connsiteY23-730" fmla="*/ 9092 h 4108405"/>
                      <a:gd name="connsiteX24-731" fmla="*/ 2090436 w 4228925"/>
                      <a:gd name="connsiteY24-732" fmla="*/ 0 h 4108405"/>
                      <a:gd name="connsiteX0-733" fmla="*/ 739525 w 4228925"/>
                      <a:gd name="connsiteY0-734" fmla="*/ 1067768 h 4099313"/>
                      <a:gd name="connsiteX1-735" fmla="*/ 742648 w 4228925"/>
                      <a:gd name="connsiteY1-736" fmla="*/ 1069614 h 4099313"/>
                      <a:gd name="connsiteX2-737" fmla="*/ 739525 w 4228925"/>
                      <a:gd name="connsiteY2-738" fmla="*/ 1067768 h 4099313"/>
                      <a:gd name="connsiteX3-739" fmla="*/ 468805 w 4228925"/>
                      <a:gd name="connsiteY3-740" fmla="*/ 907689 h 4099313"/>
                      <a:gd name="connsiteX4-741" fmla="*/ 470434 w 4228925"/>
                      <a:gd name="connsiteY4-742" fmla="*/ 908652 h 4099313"/>
                      <a:gd name="connsiteX5-743" fmla="*/ 468805 w 4228925"/>
                      <a:gd name="connsiteY5-744" fmla="*/ 907689 h 4099313"/>
                      <a:gd name="connsiteX6-745" fmla="*/ 2090436 w 4228925"/>
                      <a:gd name="connsiteY6-746" fmla="*/ 312073 h 4099313"/>
                      <a:gd name="connsiteX7-747" fmla="*/ 2090436 w 4228925"/>
                      <a:gd name="connsiteY7-748" fmla="*/ 312377 h 4099313"/>
                      <a:gd name="connsiteX8-749" fmla="*/ 2090436 w 4228925"/>
                      <a:gd name="connsiteY8-750" fmla="*/ 312073 h 4099313"/>
                      <a:gd name="connsiteX9-751" fmla="*/ 2290461 w 4228925"/>
                      <a:gd name="connsiteY9-752" fmla="*/ 312377 h 4099313"/>
                      <a:gd name="connsiteX10-753" fmla="*/ 4228786 w 4228925"/>
                      <a:gd name="connsiteY10-754" fmla="*/ 2047473 h 4099313"/>
                      <a:gd name="connsiteX11-755" fmla="*/ 2176946 w 4228925"/>
                      <a:gd name="connsiteY11-756" fmla="*/ 4099313 h 4099313"/>
                      <a:gd name="connsiteX12-757" fmla="*/ 125105 w 4228925"/>
                      <a:gd name="connsiteY12-758" fmla="*/ 2047473 h 4099313"/>
                      <a:gd name="connsiteX13-759" fmla="*/ 437178 w 4228925"/>
                      <a:gd name="connsiteY13-760" fmla="*/ 2047472 h 4099313"/>
                      <a:gd name="connsiteX14-761" fmla="*/ 2176945 w 4228925"/>
                      <a:gd name="connsiteY14-762" fmla="*/ 3787239 h 4099313"/>
                      <a:gd name="connsiteX15-763" fmla="*/ 3916711 w 4228925"/>
                      <a:gd name="connsiteY15-764" fmla="*/ 2047472 h 4099313"/>
                      <a:gd name="connsiteX16-765" fmla="*/ 2290461 w 4228925"/>
                      <a:gd name="connsiteY16-766" fmla="*/ 312377 h 4099313"/>
                      <a:gd name="connsiteX17-767" fmla="*/ 2090436 w 4228925"/>
                      <a:gd name="connsiteY17-768" fmla="*/ 0 h 4099313"/>
                      <a:gd name="connsiteX18-769" fmla="*/ 2090436 w 4228925"/>
                      <a:gd name="connsiteY18-770" fmla="*/ 312073 h 4099313"/>
                      <a:gd name="connsiteX19-771" fmla="*/ 739525 w 4228925"/>
                      <a:gd name="connsiteY19-772" fmla="*/ 1067768 h 4099313"/>
                      <a:gd name="connsiteX20-773" fmla="*/ 470434 w 4228925"/>
                      <a:gd name="connsiteY20-774" fmla="*/ 908652 h 4099313"/>
                      <a:gd name="connsiteX21-775" fmla="*/ 2090436 w 4228925"/>
                      <a:gd name="connsiteY21-776" fmla="*/ 0 h 4099313"/>
                      <a:gd name="connsiteX0-777" fmla="*/ 739525 w 4353891"/>
                      <a:gd name="connsiteY0-778" fmla="*/ 1067768 h 4099313"/>
                      <a:gd name="connsiteX1-779" fmla="*/ 742648 w 4353891"/>
                      <a:gd name="connsiteY1-780" fmla="*/ 1069614 h 4099313"/>
                      <a:gd name="connsiteX2-781" fmla="*/ 739525 w 4353891"/>
                      <a:gd name="connsiteY2-782" fmla="*/ 1067768 h 4099313"/>
                      <a:gd name="connsiteX3-783" fmla="*/ 468805 w 4353891"/>
                      <a:gd name="connsiteY3-784" fmla="*/ 907689 h 4099313"/>
                      <a:gd name="connsiteX4-785" fmla="*/ 470434 w 4353891"/>
                      <a:gd name="connsiteY4-786" fmla="*/ 908652 h 4099313"/>
                      <a:gd name="connsiteX5-787" fmla="*/ 468805 w 4353891"/>
                      <a:gd name="connsiteY5-788" fmla="*/ 907689 h 4099313"/>
                      <a:gd name="connsiteX6-789" fmla="*/ 2090436 w 4353891"/>
                      <a:gd name="connsiteY6-790" fmla="*/ 312073 h 4099313"/>
                      <a:gd name="connsiteX7-791" fmla="*/ 2090436 w 4353891"/>
                      <a:gd name="connsiteY7-792" fmla="*/ 312377 h 4099313"/>
                      <a:gd name="connsiteX8-793" fmla="*/ 2090436 w 4353891"/>
                      <a:gd name="connsiteY8-794" fmla="*/ 312073 h 4099313"/>
                      <a:gd name="connsiteX9-795" fmla="*/ 3916711 w 4353891"/>
                      <a:gd name="connsiteY9-796" fmla="*/ 2047472 h 4099313"/>
                      <a:gd name="connsiteX10-797" fmla="*/ 4228786 w 4353891"/>
                      <a:gd name="connsiteY10-798" fmla="*/ 2047473 h 4099313"/>
                      <a:gd name="connsiteX11-799" fmla="*/ 2176946 w 4353891"/>
                      <a:gd name="connsiteY11-800" fmla="*/ 4099313 h 4099313"/>
                      <a:gd name="connsiteX12-801" fmla="*/ 125105 w 4353891"/>
                      <a:gd name="connsiteY12-802" fmla="*/ 2047473 h 4099313"/>
                      <a:gd name="connsiteX13-803" fmla="*/ 437178 w 4353891"/>
                      <a:gd name="connsiteY13-804" fmla="*/ 2047472 h 4099313"/>
                      <a:gd name="connsiteX14-805" fmla="*/ 2176945 w 4353891"/>
                      <a:gd name="connsiteY14-806" fmla="*/ 3787239 h 4099313"/>
                      <a:gd name="connsiteX15-807" fmla="*/ 3916711 w 4353891"/>
                      <a:gd name="connsiteY15-808" fmla="*/ 2047472 h 4099313"/>
                      <a:gd name="connsiteX16-809" fmla="*/ 2090436 w 4353891"/>
                      <a:gd name="connsiteY16-810" fmla="*/ 0 h 4099313"/>
                      <a:gd name="connsiteX17-811" fmla="*/ 2090436 w 4353891"/>
                      <a:gd name="connsiteY17-812" fmla="*/ 312073 h 4099313"/>
                      <a:gd name="connsiteX18-813" fmla="*/ 739525 w 4353891"/>
                      <a:gd name="connsiteY18-814" fmla="*/ 1067768 h 4099313"/>
                      <a:gd name="connsiteX19-815" fmla="*/ 470434 w 4353891"/>
                      <a:gd name="connsiteY19-816" fmla="*/ 908652 h 4099313"/>
                      <a:gd name="connsiteX20-817" fmla="*/ 2090436 w 4353891"/>
                      <a:gd name="connsiteY20-818" fmla="*/ 0 h 4099313"/>
                      <a:gd name="connsiteX0-819" fmla="*/ 614420 w 4228786"/>
                      <a:gd name="connsiteY0-820" fmla="*/ 1067768 h 4099313"/>
                      <a:gd name="connsiteX1-821" fmla="*/ 617543 w 4228786"/>
                      <a:gd name="connsiteY1-822" fmla="*/ 1069614 h 4099313"/>
                      <a:gd name="connsiteX2-823" fmla="*/ 614420 w 4228786"/>
                      <a:gd name="connsiteY2-824" fmla="*/ 1067768 h 4099313"/>
                      <a:gd name="connsiteX3-825" fmla="*/ 343700 w 4228786"/>
                      <a:gd name="connsiteY3-826" fmla="*/ 907689 h 4099313"/>
                      <a:gd name="connsiteX4-827" fmla="*/ 345329 w 4228786"/>
                      <a:gd name="connsiteY4-828" fmla="*/ 908652 h 4099313"/>
                      <a:gd name="connsiteX5-829" fmla="*/ 343700 w 4228786"/>
                      <a:gd name="connsiteY5-830" fmla="*/ 907689 h 4099313"/>
                      <a:gd name="connsiteX6-831" fmla="*/ 1965331 w 4228786"/>
                      <a:gd name="connsiteY6-832" fmla="*/ 312073 h 4099313"/>
                      <a:gd name="connsiteX7-833" fmla="*/ 1965331 w 4228786"/>
                      <a:gd name="connsiteY7-834" fmla="*/ 312377 h 4099313"/>
                      <a:gd name="connsiteX8-835" fmla="*/ 1965331 w 4228786"/>
                      <a:gd name="connsiteY8-836" fmla="*/ 312073 h 4099313"/>
                      <a:gd name="connsiteX9-837" fmla="*/ 3791606 w 4228786"/>
                      <a:gd name="connsiteY9-838" fmla="*/ 2047472 h 4099313"/>
                      <a:gd name="connsiteX10-839" fmla="*/ 4103681 w 4228786"/>
                      <a:gd name="connsiteY10-840" fmla="*/ 2047473 h 4099313"/>
                      <a:gd name="connsiteX11-841" fmla="*/ 2051841 w 4228786"/>
                      <a:gd name="connsiteY11-842" fmla="*/ 4099313 h 4099313"/>
                      <a:gd name="connsiteX12-843" fmla="*/ 0 w 4228786"/>
                      <a:gd name="connsiteY12-844" fmla="*/ 2047473 h 4099313"/>
                      <a:gd name="connsiteX13-845" fmla="*/ 2051840 w 4228786"/>
                      <a:gd name="connsiteY13-846" fmla="*/ 3787239 h 4099313"/>
                      <a:gd name="connsiteX14-847" fmla="*/ 3791606 w 4228786"/>
                      <a:gd name="connsiteY14-848" fmla="*/ 2047472 h 4099313"/>
                      <a:gd name="connsiteX15-849" fmla="*/ 1965331 w 4228786"/>
                      <a:gd name="connsiteY15-850" fmla="*/ 0 h 4099313"/>
                      <a:gd name="connsiteX16-851" fmla="*/ 1965331 w 4228786"/>
                      <a:gd name="connsiteY16-852" fmla="*/ 312073 h 4099313"/>
                      <a:gd name="connsiteX17-853" fmla="*/ 614420 w 4228786"/>
                      <a:gd name="connsiteY17-854" fmla="*/ 1067768 h 4099313"/>
                      <a:gd name="connsiteX18-855" fmla="*/ 345329 w 4228786"/>
                      <a:gd name="connsiteY18-856" fmla="*/ 908652 h 4099313"/>
                      <a:gd name="connsiteX19-857" fmla="*/ 1965331 w 4228786"/>
                      <a:gd name="connsiteY19-858" fmla="*/ 0 h 4099313"/>
                      <a:gd name="connsiteX0-859" fmla="*/ 270720 w 3885086"/>
                      <a:gd name="connsiteY0-860" fmla="*/ 1067768 h 4224418"/>
                      <a:gd name="connsiteX1-861" fmla="*/ 273843 w 3885086"/>
                      <a:gd name="connsiteY1-862" fmla="*/ 1069614 h 4224418"/>
                      <a:gd name="connsiteX2-863" fmla="*/ 270720 w 3885086"/>
                      <a:gd name="connsiteY2-864" fmla="*/ 1067768 h 4224418"/>
                      <a:gd name="connsiteX3-865" fmla="*/ 0 w 3885086"/>
                      <a:gd name="connsiteY3-866" fmla="*/ 907689 h 4224418"/>
                      <a:gd name="connsiteX4-867" fmla="*/ 1629 w 3885086"/>
                      <a:gd name="connsiteY4-868" fmla="*/ 908652 h 4224418"/>
                      <a:gd name="connsiteX5-869" fmla="*/ 0 w 3885086"/>
                      <a:gd name="connsiteY5-870" fmla="*/ 907689 h 4224418"/>
                      <a:gd name="connsiteX6-871" fmla="*/ 1621631 w 3885086"/>
                      <a:gd name="connsiteY6-872" fmla="*/ 312073 h 4224418"/>
                      <a:gd name="connsiteX7-873" fmla="*/ 1621631 w 3885086"/>
                      <a:gd name="connsiteY7-874" fmla="*/ 312377 h 4224418"/>
                      <a:gd name="connsiteX8-875" fmla="*/ 1621631 w 3885086"/>
                      <a:gd name="connsiteY8-876" fmla="*/ 312073 h 4224418"/>
                      <a:gd name="connsiteX9-877" fmla="*/ 3447906 w 3885086"/>
                      <a:gd name="connsiteY9-878" fmla="*/ 2047472 h 4224418"/>
                      <a:gd name="connsiteX10-879" fmla="*/ 3759981 w 3885086"/>
                      <a:gd name="connsiteY10-880" fmla="*/ 2047473 h 4224418"/>
                      <a:gd name="connsiteX11-881" fmla="*/ 1708141 w 3885086"/>
                      <a:gd name="connsiteY11-882" fmla="*/ 4099313 h 4224418"/>
                      <a:gd name="connsiteX12-883" fmla="*/ 1708140 w 3885086"/>
                      <a:gd name="connsiteY12-884" fmla="*/ 3787239 h 4224418"/>
                      <a:gd name="connsiteX13-885" fmla="*/ 3447906 w 3885086"/>
                      <a:gd name="connsiteY13-886" fmla="*/ 2047472 h 4224418"/>
                      <a:gd name="connsiteX14-887" fmla="*/ 1621631 w 3885086"/>
                      <a:gd name="connsiteY14-888" fmla="*/ 0 h 4224418"/>
                      <a:gd name="connsiteX15-889" fmla="*/ 1621631 w 3885086"/>
                      <a:gd name="connsiteY15-890" fmla="*/ 312073 h 4224418"/>
                      <a:gd name="connsiteX16-891" fmla="*/ 270720 w 3885086"/>
                      <a:gd name="connsiteY16-892" fmla="*/ 1067768 h 4224418"/>
                      <a:gd name="connsiteX17-893" fmla="*/ 1629 w 3885086"/>
                      <a:gd name="connsiteY17-894" fmla="*/ 908652 h 4224418"/>
                      <a:gd name="connsiteX18-895" fmla="*/ 1621631 w 3885086"/>
                      <a:gd name="connsiteY18-896" fmla="*/ 0 h 4224418"/>
                      <a:gd name="connsiteX0-897" fmla="*/ 270720 w 3885086"/>
                      <a:gd name="connsiteY0-898" fmla="*/ 1067768 h 4099313"/>
                      <a:gd name="connsiteX1-899" fmla="*/ 273843 w 3885086"/>
                      <a:gd name="connsiteY1-900" fmla="*/ 1069614 h 4099313"/>
                      <a:gd name="connsiteX2-901" fmla="*/ 270720 w 3885086"/>
                      <a:gd name="connsiteY2-902" fmla="*/ 1067768 h 4099313"/>
                      <a:gd name="connsiteX3-903" fmla="*/ 0 w 3885086"/>
                      <a:gd name="connsiteY3-904" fmla="*/ 907689 h 4099313"/>
                      <a:gd name="connsiteX4-905" fmla="*/ 1629 w 3885086"/>
                      <a:gd name="connsiteY4-906" fmla="*/ 908652 h 4099313"/>
                      <a:gd name="connsiteX5-907" fmla="*/ 0 w 3885086"/>
                      <a:gd name="connsiteY5-908" fmla="*/ 907689 h 4099313"/>
                      <a:gd name="connsiteX6-909" fmla="*/ 1621631 w 3885086"/>
                      <a:gd name="connsiteY6-910" fmla="*/ 312073 h 4099313"/>
                      <a:gd name="connsiteX7-911" fmla="*/ 1621631 w 3885086"/>
                      <a:gd name="connsiteY7-912" fmla="*/ 312377 h 4099313"/>
                      <a:gd name="connsiteX8-913" fmla="*/ 1621631 w 3885086"/>
                      <a:gd name="connsiteY8-914" fmla="*/ 312073 h 4099313"/>
                      <a:gd name="connsiteX9-915" fmla="*/ 3447906 w 3885086"/>
                      <a:gd name="connsiteY9-916" fmla="*/ 2047472 h 4099313"/>
                      <a:gd name="connsiteX10-917" fmla="*/ 3759981 w 3885086"/>
                      <a:gd name="connsiteY10-918" fmla="*/ 2047473 h 4099313"/>
                      <a:gd name="connsiteX11-919" fmla="*/ 1708141 w 3885086"/>
                      <a:gd name="connsiteY11-920" fmla="*/ 4099313 h 4099313"/>
                      <a:gd name="connsiteX12-921" fmla="*/ 3447906 w 3885086"/>
                      <a:gd name="connsiteY12-922" fmla="*/ 2047472 h 4099313"/>
                      <a:gd name="connsiteX13-923" fmla="*/ 1621631 w 3885086"/>
                      <a:gd name="connsiteY13-924" fmla="*/ 0 h 4099313"/>
                      <a:gd name="connsiteX14-925" fmla="*/ 1621631 w 3885086"/>
                      <a:gd name="connsiteY14-926" fmla="*/ 312073 h 4099313"/>
                      <a:gd name="connsiteX15-927" fmla="*/ 270720 w 3885086"/>
                      <a:gd name="connsiteY15-928" fmla="*/ 1067768 h 4099313"/>
                      <a:gd name="connsiteX16-929" fmla="*/ 1629 w 3885086"/>
                      <a:gd name="connsiteY16-930" fmla="*/ 908652 h 4099313"/>
                      <a:gd name="connsiteX17-931" fmla="*/ 1621631 w 3885086"/>
                      <a:gd name="connsiteY17-932" fmla="*/ 0 h 4099313"/>
                      <a:gd name="connsiteX0-933" fmla="*/ 270720 w 3760643"/>
                      <a:gd name="connsiteY0-934" fmla="*/ 1067768 h 2047473"/>
                      <a:gd name="connsiteX1-935" fmla="*/ 273843 w 3760643"/>
                      <a:gd name="connsiteY1-936" fmla="*/ 1069614 h 2047473"/>
                      <a:gd name="connsiteX2-937" fmla="*/ 270720 w 3760643"/>
                      <a:gd name="connsiteY2-938" fmla="*/ 1067768 h 2047473"/>
                      <a:gd name="connsiteX3-939" fmla="*/ 0 w 3760643"/>
                      <a:gd name="connsiteY3-940" fmla="*/ 907689 h 2047473"/>
                      <a:gd name="connsiteX4-941" fmla="*/ 1629 w 3760643"/>
                      <a:gd name="connsiteY4-942" fmla="*/ 908652 h 2047473"/>
                      <a:gd name="connsiteX5-943" fmla="*/ 0 w 3760643"/>
                      <a:gd name="connsiteY5-944" fmla="*/ 907689 h 2047473"/>
                      <a:gd name="connsiteX6-945" fmla="*/ 1621631 w 3760643"/>
                      <a:gd name="connsiteY6-946" fmla="*/ 312073 h 2047473"/>
                      <a:gd name="connsiteX7-947" fmla="*/ 1621631 w 3760643"/>
                      <a:gd name="connsiteY7-948" fmla="*/ 312377 h 2047473"/>
                      <a:gd name="connsiteX8-949" fmla="*/ 1621631 w 3760643"/>
                      <a:gd name="connsiteY8-950" fmla="*/ 312073 h 2047473"/>
                      <a:gd name="connsiteX9-951" fmla="*/ 3447906 w 3760643"/>
                      <a:gd name="connsiteY9-952" fmla="*/ 2047472 h 2047473"/>
                      <a:gd name="connsiteX10-953" fmla="*/ 3759981 w 3760643"/>
                      <a:gd name="connsiteY10-954" fmla="*/ 2047473 h 2047473"/>
                      <a:gd name="connsiteX11-955" fmla="*/ 3447906 w 3760643"/>
                      <a:gd name="connsiteY11-956" fmla="*/ 2047472 h 2047473"/>
                      <a:gd name="connsiteX12-957" fmla="*/ 1621631 w 3760643"/>
                      <a:gd name="connsiteY12-958" fmla="*/ 0 h 2047473"/>
                      <a:gd name="connsiteX13-959" fmla="*/ 1621631 w 3760643"/>
                      <a:gd name="connsiteY13-960" fmla="*/ 312073 h 2047473"/>
                      <a:gd name="connsiteX14-961" fmla="*/ 270720 w 3760643"/>
                      <a:gd name="connsiteY14-962" fmla="*/ 1067768 h 2047473"/>
                      <a:gd name="connsiteX15-963" fmla="*/ 1629 w 3760643"/>
                      <a:gd name="connsiteY15-964" fmla="*/ 908652 h 2047473"/>
                      <a:gd name="connsiteX16-965" fmla="*/ 1621631 w 3760643"/>
                      <a:gd name="connsiteY16-966" fmla="*/ 0 h 2047473"/>
                      <a:gd name="connsiteX0-967" fmla="*/ 270720 w 1621631"/>
                      <a:gd name="connsiteY0-968" fmla="*/ 1067768 h 1069614"/>
                      <a:gd name="connsiteX1-969" fmla="*/ 273843 w 1621631"/>
                      <a:gd name="connsiteY1-970" fmla="*/ 1069614 h 1069614"/>
                      <a:gd name="connsiteX2-971" fmla="*/ 270720 w 1621631"/>
                      <a:gd name="connsiteY2-972" fmla="*/ 1067768 h 1069614"/>
                      <a:gd name="connsiteX3-973" fmla="*/ 0 w 1621631"/>
                      <a:gd name="connsiteY3-974" fmla="*/ 907689 h 1069614"/>
                      <a:gd name="connsiteX4-975" fmla="*/ 1629 w 1621631"/>
                      <a:gd name="connsiteY4-976" fmla="*/ 908652 h 1069614"/>
                      <a:gd name="connsiteX5-977" fmla="*/ 0 w 1621631"/>
                      <a:gd name="connsiteY5-978" fmla="*/ 907689 h 1069614"/>
                      <a:gd name="connsiteX6-979" fmla="*/ 1621631 w 1621631"/>
                      <a:gd name="connsiteY6-980" fmla="*/ 312073 h 1069614"/>
                      <a:gd name="connsiteX7-981" fmla="*/ 1621631 w 1621631"/>
                      <a:gd name="connsiteY7-982" fmla="*/ 312377 h 1069614"/>
                      <a:gd name="connsiteX8-983" fmla="*/ 1621631 w 1621631"/>
                      <a:gd name="connsiteY8-984" fmla="*/ 312073 h 1069614"/>
                      <a:gd name="connsiteX9-985" fmla="*/ 1621631 w 1621631"/>
                      <a:gd name="connsiteY9-986" fmla="*/ 0 h 1069614"/>
                      <a:gd name="connsiteX10-987" fmla="*/ 1621631 w 1621631"/>
                      <a:gd name="connsiteY10-988" fmla="*/ 312073 h 1069614"/>
                      <a:gd name="connsiteX11-989" fmla="*/ 270720 w 1621631"/>
                      <a:gd name="connsiteY11-990" fmla="*/ 1067768 h 1069614"/>
                      <a:gd name="connsiteX12-991" fmla="*/ 1629 w 1621631"/>
                      <a:gd name="connsiteY12-992" fmla="*/ 908652 h 1069614"/>
                      <a:gd name="connsiteX13-993" fmla="*/ 1621631 w 1621631"/>
                      <a:gd name="connsiteY13-994" fmla="*/ 0 h 1069614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11" y="connsiteY5-12"/>
                      </a:cxn>
                      <a:cxn ang="0">
                        <a:pos x="connsiteX6-13" y="connsiteY6-14"/>
                      </a:cxn>
                      <a:cxn ang="0">
                        <a:pos x="connsiteX7-15" y="connsiteY7-16"/>
                      </a:cxn>
                      <a:cxn ang="0">
                        <a:pos x="connsiteX8-17" y="connsiteY8-18"/>
                      </a:cxn>
                      <a:cxn ang="0">
                        <a:pos x="connsiteX9-19" y="connsiteY9-20"/>
                      </a:cxn>
                      <a:cxn ang="0">
                        <a:pos x="connsiteX10-21" y="connsiteY10-22"/>
                      </a:cxn>
                      <a:cxn ang="0">
                        <a:pos x="connsiteX11-23" y="connsiteY11-24"/>
                      </a:cxn>
                      <a:cxn ang="0">
                        <a:pos x="connsiteX12-25" y="connsiteY12-26"/>
                      </a:cxn>
                      <a:cxn ang="0">
                        <a:pos x="connsiteX13-27" y="connsiteY13-28"/>
                      </a:cxn>
                    </a:cxnLst>
                    <a:rect l="l" t="t" r="r" b="b"/>
                    <a:pathLst>
                      <a:path w="1621631" h="1069614">
                        <a:moveTo>
                          <a:pt x="270720" y="1067768"/>
                        </a:moveTo>
                        <a:lnTo>
                          <a:pt x="273843" y="1069614"/>
                        </a:lnTo>
                        <a:lnTo>
                          <a:pt x="270720" y="1067768"/>
                        </a:lnTo>
                        <a:close/>
                        <a:moveTo>
                          <a:pt x="0" y="907689"/>
                        </a:moveTo>
                        <a:lnTo>
                          <a:pt x="1629" y="908652"/>
                        </a:lnTo>
                        <a:lnTo>
                          <a:pt x="0" y="907689"/>
                        </a:lnTo>
                        <a:close/>
                        <a:moveTo>
                          <a:pt x="1621631" y="312073"/>
                        </a:moveTo>
                        <a:lnTo>
                          <a:pt x="1621631" y="312377"/>
                        </a:lnTo>
                        <a:lnTo>
                          <a:pt x="1621631" y="312073"/>
                        </a:lnTo>
                        <a:close/>
                        <a:moveTo>
                          <a:pt x="1621631" y="0"/>
                        </a:moveTo>
                        <a:lnTo>
                          <a:pt x="1621631" y="312073"/>
                        </a:lnTo>
                        <a:cubicBezTo>
                          <a:pt x="1059988" y="337356"/>
                          <a:pt x="568425" y="631117"/>
                          <a:pt x="270720" y="1067768"/>
                        </a:cubicBezTo>
                        <a:lnTo>
                          <a:pt x="1629" y="908652"/>
                        </a:lnTo>
                        <a:cubicBezTo>
                          <a:pt x="354259" y="380480"/>
                          <a:pt x="945677" y="25494"/>
                          <a:pt x="162163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3218" tIns="46608" rIns="46608" bIns="93218" numCol="1" spcCol="0" rtlCol="0" fromWordArt="0" anchor="b" anchorCtr="0" forceAA="0" compatLnSpc="1">
                    <a:noAutofit/>
                  </a:bodyPr>
                  <a:lstStyle/>
                  <a:p>
                    <a:pPr algn="ctr" defTabSz="9315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800" spc="-5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114" name="îSḷíďè"/>
                <p:cNvGrpSpPr/>
                <p:nvPr/>
              </p:nvGrpSpPr>
              <p:grpSpPr>
                <a:xfrm flipV="1">
                  <a:off x="6317326" y="2395746"/>
                  <a:ext cx="638671" cy="196732"/>
                  <a:chOff x="6191250" y="1599764"/>
                  <a:chExt cx="3473483" cy="1069616"/>
                </a:xfrm>
                <a:solidFill>
                  <a:schemeClr val="bg1">
                    <a:lumMod val="85000"/>
                  </a:schemeClr>
                </a:solidFill>
              </p:grpSpPr>
              <p:sp>
                <p:nvSpPr>
                  <p:cNvPr id="117" name="îṧḷíḋe"/>
                  <p:cNvSpPr/>
                  <p:nvPr/>
                </p:nvSpPr>
                <p:spPr bwMode="auto">
                  <a:xfrm>
                    <a:off x="6191250" y="1599766"/>
                    <a:ext cx="1621631" cy="1069614"/>
                  </a:xfrm>
                  <a:custGeom>
                    <a:avLst/>
                    <a:gdLst>
                      <a:gd name="connsiteX0" fmla="*/ 668844 w 4158105"/>
                      <a:gd name="connsiteY0" fmla="*/ 1079241 h 4110786"/>
                      <a:gd name="connsiteX1" fmla="*/ 671967 w 4158105"/>
                      <a:gd name="connsiteY1" fmla="*/ 1081087 h 4110786"/>
                      <a:gd name="connsiteX2" fmla="*/ 576717 w 4158105"/>
                      <a:gd name="connsiteY2" fmla="*/ 1235869 h 4110786"/>
                      <a:gd name="connsiteX3" fmla="*/ 574232 w 4158105"/>
                      <a:gd name="connsiteY3" fmla="*/ 1234330 h 4110786"/>
                      <a:gd name="connsiteX4" fmla="*/ 668844 w 4158105"/>
                      <a:gd name="connsiteY4" fmla="*/ 1079241 h 4110786"/>
                      <a:gd name="connsiteX5" fmla="*/ 398124 w 4158105"/>
                      <a:gd name="connsiteY5" fmla="*/ 919162 h 4110786"/>
                      <a:gd name="connsiteX6" fmla="*/ 399753 w 4158105"/>
                      <a:gd name="connsiteY6" fmla="*/ 920125 h 4110786"/>
                      <a:gd name="connsiteX7" fmla="*/ 308772 w 4158105"/>
                      <a:gd name="connsiteY7" fmla="*/ 1069886 h 4110786"/>
                      <a:gd name="connsiteX8" fmla="*/ 307636 w 4158105"/>
                      <a:gd name="connsiteY8" fmla="*/ 1069182 h 4110786"/>
                      <a:gd name="connsiteX9" fmla="*/ 398124 w 4158105"/>
                      <a:gd name="connsiteY9" fmla="*/ 919162 h 4110786"/>
                      <a:gd name="connsiteX10" fmla="*/ 2106264 w 4158105"/>
                      <a:gd name="connsiteY10" fmla="*/ 319178 h 4110786"/>
                      <a:gd name="connsiteX11" fmla="*/ 2198792 w 4158105"/>
                      <a:gd name="connsiteY11" fmla="*/ 323850 h 4110786"/>
                      <a:gd name="connsiteX12" fmla="*/ 2019755 w 4158105"/>
                      <a:gd name="connsiteY12" fmla="*/ 323850 h 4110786"/>
                      <a:gd name="connsiteX13" fmla="*/ 2019755 w 4158105"/>
                      <a:gd name="connsiteY13" fmla="*/ 323546 h 4110786"/>
                      <a:gd name="connsiteX14" fmla="*/ 2106264 w 4158105"/>
                      <a:gd name="connsiteY14" fmla="*/ 319178 h 4110786"/>
                      <a:gd name="connsiteX15" fmla="*/ 2224351 w 4158105"/>
                      <a:gd name="connsiteY15" fmla="*/ 13068 h 4110786"/>
                      <a:gd name="connsiteX16" fmla="*/ 4158105 w 4158105"/>
                      <a:gd name="connsiteY16" fmla="*/ 2058946 h 4110786"/>
                      <a:gd name="connsiteX17" fmla="*/ 2106265 w 4158105"/>
                      <a:gd name="connsiteY17" fmla="*/ 4110786 h 4110786"/>
                      <a:gd name="connsiteX18" fmla="*/ 54424 w 4158105"/>
                      <a:gd name="connsiteY18" fmla="*/ 2058946 h 4110786"/>
                      <a:gd name="connsiteX19" fmla="*/ 574232 w 4158105"/>
                      <a:gd name="connsiteY19" fmla="*/ 1234330 h 4110786"/>
                      <a:gd name="connsiteX20" fmla="*/ 366497 w 4158105"/>
                      <a:gd name="connsiteY20" fmla="*/ 2058945 h 4110786"/>
                      <a:gd name="connsiteX21" fmla="*/ 2106264 w 4158105"/>
                      <a:gd name="connsiteY21" fmla="*/ 3798712 h 4110786"/>
                      <a:gd name="connsiteX22" fmla="*/ 3846030 w 4158105"/>
                      <a:gd name="connsiteY22" fmla="*/ 2058945 h 4110786"/>
                      <a:gd name="connsiteX23" fmla="*/ 2198792 w 4158105"/>
                      <a:gd name="connsiteY23" fmla="*/ 323850 h 4110786"/>
                      <a:gd name="connsiteX24" fmla="*/ 2219780 w 4158105"/>
                      <a:gd name="connsiteY24" fmla="*/ 323850 h 4110786"/>
                      <a:gd name="connsiteX25" fmla="*/ 2224351 w 4158105"/>
                      <a:gd name="connsiteY25" fmla="*/ 13068 h 4110786"/>
                      <a:gd name="connsiteX26" fmla="*/ 2019755 w 4158105"/>
                      <a:gd name="connsiteY26" fmla="*/ 11473 h 4110786"/>
                      <a:gd name="connsiteX27" fmla="*/ 2019755 w 4158105"/>
                      <a:gd name="connsiteY27" fmla="*/ 323546 h 4110786"/>
                      <a:gd name="connsiteX28" fmla="*/ 668844 w 4158105"/>
                      <a:gd name="connsiteY28" fmla="*/ 1079241 h 4110786"/>
                      <a:gd name="connsiteX29" fmla="*/ 399753 w 4158105"/>
                      <a:gd name="connsiteY29" fmla="*/ 920125 h 4110786"/>
                      <a:gd name="connsiteX30" fmla="*/ 2019755 w 4158105"/>
                      <a:gd name="connsiteY30" fmla="*/ 11473 h 4110786"/>
                      <a:gd name="connsiteX31" fmla="*/ 2224543 w 4158105"/>
                      <a:gd name="connsiteY31" fmla="*/ 0 h 4110786"/>
                      <a:gd name="connsiteX32" fmla="*/ 2224351 w 4158105"/>
                      <a:gd name="connsiteY32" fmla="*/ 13068 h 4110786"/>
                      <a:gd name="connsiteX33" fmla="*/ 2106265 w 4158105"/>
                      <a:gd name="connsiteY33" fmla="*/ 7105 h 4110786"/>
                      <a:gd name="connsiteX34" fmla="*/ 2019755 w 4158105"/>
                      <a:gd name="connsiteY34" fmla="*/ 11473 h 4110786"/>
                      <a:gd name="connsiteX35" fmla="*/ 2019755 w 4158105"/>
                      <a:gd name="connsiteY35" fmla="*/ 2381 h 4110786"/>
                      <a:gd name="connsiteX36" fmla="*/ 2224543 w 4158105"/>
                      <a:gd name="connsiteY36" fmla="*/ 0 h 4110786"/>
                      <a:gd name="connsiteX0-1" fmla="*/ 668844 w 4158105"/>
                      <a:gd name="connsiteY0-2" fmla="*/ 1079241 h 4110786"/>
                      <a:gd name="connsiteX1-3" fmla="*/ 671967 w 4158105"/>
                      <a:gd name="connsiteY1-4" fmla="*/ 1081087 h 4110786"/>
                      <a:gd name="connsiteX2-5" fmla="*/ 576717 w 4158105"/>
                      <a:gd name="connsiteY2-6" fmla="*/ 1235869 h 4110786"/>
                      <a:gd name="connsiteX3-7" fmla="*/ 574232 w 4158105"/>
                      <a:gd name="connsiteY3-8" fmla="*/ 1234330 h 4110786"/>
                      <a:gd name="connsiteX4-9" fmla="*/ 668844 w 4158105"/>
                      <a:gd name="connsiteY4-10" fmla="*/ 1079241 h 4110786"/>
                      <a:gd name="connsiteX5-11" fmla="*/ 398124 w 4158105"/>
                      <a:gd name="connsiteY5-12" fmla="*/ 919162 h 4110786"/>
                      <a:gd name="connsiteX6-13" fmla="*/ 399753 w 4158105"/>
                      <a:gd name="connsiteY6-14" fmla="*/ 920125 h 4110786"/>
                      <a:gd name="connsiteX7-15" fmla="*/ 308772 w 4158105"/>
                      <a:gd name="connsiteY7-16" fmla="*/ 1069886 h 4110786"/>
                      <a:gd name="connsiteX8-17" fmla="*/ 398124 w 4158105"/>
                      <a:gd name="connsiteY8-18" fmla="*/ 919162 h 4110786"/>
                      <a:gd name="connsiteX9-19" fmla="*/ 2106264 w 4158105"/>
                      <a:gd name="connsiteY9-20" fmla="*/ 319178 h 4110786"/>
                      <a:gd name="connsiteX10-21" fmla="*/ 2198792 w 4158105"/>
                      <a:gd name="connsiteY10-22" fmla="*/ 323850 h 4110786"/>
                      <a:gd name="connsiteX11-23" fmla="*/ 2019755 w 4158105"/>
                      <a:gd name="connsiteY11-24" fmla="*/ 323850 h 4110786"/>
                      <a:gd name="connsiteX12-25" fmla="*/ 2019755 w 4158105"/>
                      <a:gd name="connsiteY12-26" fmla="*/ 323546 h 4110786"/>
                      <a:gd name="connsiteX13-27" fmla="*/ 2106264 w 4158105"/>
                      <a:gd name="connsiteY13-28" fmla="*/ 319178 h 4110786"/>
                      <a:gd name="connsiteX14-29" fmla="*/ 2224351 w 4158105"/>
                      <a:gd name="connsiteY14-30" fmla="*/ 13068 h 4110786"/>
                      <a:gd name="connsiteX15-31" fmla="*/ 4158105 w 4158105"/>
                      <a:gd name="connsiteY15-32" fmla="*/ 2058946 h 4110786"/>
                      <a:gd name="connsiteX16-33" fmla="*/ 2106265 w 4158105"/>
                      <a:gd name="connsiteY16-34" fmla="*/ 4110786 h 4110786"/>
                      <a:gd name="connsiteX17-35" fmla="*/ 54424 w 4158105"/>
                      <a:gd name="connsiteY17-36" fmla="*/ 2058946 h 4110786"/>
                      <a:gd name="connsiteX18-37" fmla="*/ 574232 w 4158105"/>
                      <a:gd name="connsiteY18-38" fmla="*/ 1234330 h 4110786"/>
                      <a:gd name="connsiteX19-39" fmla="*/ 366497 w 4158105"/>
                      <a:gd name="connsiteY19-40" fmla="*/ 2058945 h 4110786"/>
                      <a:gd name="connsiteX20-41" fmla="*/ 2106264 w 4158105"/>
                      <a:gd name="connsiteY20-42" fmla="*/ 3798712 h 4110786"/>
                      <a:gd name="connsiteX21-43" fmla="*/ 3846030 w 4158105"/>
                      <a:gd name="connsiteY21-44" fmla="*/ 2058945 h 4110786"/>
                      <a:gd name="connsiteX22-45" fmla="*/ 2198792 w 4158105"/>
                      <a:gd name="connsiteY22-46" fmla="*/ 323850 h 4110786"/>
                      <a:gd name="connsiteX23-47" fmla="*/ 2219780 w 4158105"/>
                      <a:gd name="connsiteY23-48" fmla="*/ 323850 h 4110786"/>
                      <a:gd name="connsiteX24-49" fmla="*/ 2224351 w 4158105"/>
                      <a:gd name="connsiteY24-50" fmla="*/ 13068 h 4110786"/>
                      <a:gd name="connsiteX25-51" fmla="*/ 2019755 w 4158105"/>
                      <a:gd name="connsiteY25-52" fmla="*/ 11473 h 4110786"/>
                      <a:gd name="connsiteX26-53" fmla="*/ 2019755 w 4158105"/>
                      <a:gd name="connsiteY26-54" fmla="*/ 323546 h 4110786"/>
                      <a:gd name="connsiteX27-55" fmla="*/ 668844 w 4158105"/>
                      <a:gd name="connsiteY27-56" fmla="*/ 1079241 h 4110786"/>
                      <a:gd name="connsiteX28-57" fmla="*/ 399753 w 4158105"/>
                      <a:gd name="connsiteY28-58" fmla="*/ 920125 h 4110786"/>
                      <a:gd name="connsiteX29-59" fmla="*/ 2019755 w 4158105"/>
                      <a:gd name="connsiteY29-60" fmla="*/ 11473 h 4110786"/>
                      <a:gd name="connsiteX30-61" fmla="*/ 2224543 w 4158105"/>
                      <a:gd name="connsiteY30-62" fmla="*/ 0 h 4110786"/>
                      <a:gd name="connsiteX31-63" fmla="*/ 2224351 w 4158105"/>
                      <a:gd name="connsiteY31-64" fmla="*/ 13068 h 4110786"/>
                      <a:gd name="connsiteX32-65" fmla="*/ 2106265 w 4158105"/>
                      <a:gd name="connsiteY32-66" fmla="*/ 7105 h 4110786"/>
                      <a:gd name="connsiteX33-67" fmla="*/ 2019755 w 4158105"/>
                      <a:gd name="connsiteY33-68" fmla="*/ 11473 h 4110786"/>
                      <a:gd name="connsiteX34-69" fmla="*/ 2019755 w 4158105"/>
                      <a:gd name="connsiteY34-70" fmla="*/ 2381 h 4110786"/>
                      <a:gd name="connsiteX35-71" fmla="*/ 2224543 w 4158105"/>
                      <a:gd name="connsiteY35-72" fmla="*/ 0 h 4110786"/>
                      <a:gd name="connsiteX0-73" fmla="*/ 668844 w 4158105"/>
                      <a:gd name="connsiteY0-74" fmla="*/ 1079241 h 4110786"/>
                      <a:gd name="connsiteX1-75" fmla="*/ 671967 w 4158105"/>
                      <a:gd name="connsiteY1-76" fmla="*/ 1081087 h 4110786"/>
                      <a:gd name="connsiteX2-77" fmla="*/ 576717 w 4158105"/>
                      <a:gd name="connsiteY2-78" fmla="*/ 1235869 h 4110786"/>
                      <a:gd name="connsiteX3-79" fmla="*/ 574232 w 4158105"/>
                      <a:gd name="connsiteY3-80" fmla="*/ 1234330 h 4110786"/>
                      <a:gd name="connsiteX4-81" fmla="*/ 668844 w 4158105"/>
                      <a:gd name="connsiteY4-82" fmla="*/ 1079241 h 4110786"/>
                      <a:gd name="connsiteX5-83" fmla="*/ 398124 w 4158105"/>
                      <a:gd name="connsiteY5-84" fmla="*/ 919162 h 4110786"/>
                      <a:gd name="connsiteX6-85" fmla="*/ 399753 w 4158105"/>
                      <a:gd name="connsiteY6-86" fmla="*/ 920125 h 4110786"/>
                      <a:gd name="connsiteX7-87" fmla="*/ 398124 w 4158105"/>
                      <a:gd name="connsiteY7-88" fmla="*/ 919162 h 4110786"/>
                      <a:gd name="connsiteX8-89" fmla="*/ 2106264 w 4158105"/>
                      <a:gd name="connsiteY8-90" fmla="*/ 319178 h 4110786"/>
                      <a:gd name="connsiteX9-91" fmla="*/ 2198792 w 4158105"/>
                      <a:gd name="connsiteY9-92" fmla="*/ 323850 h 4110786"/>
                      <a:gd name="connsiteX10-93" fmla="*/ 2019755 w 4158105"/>
                      <a:gd name="connsiteY10-94" fmla="*/ 323850 h 4110786"/>
                      <a:gd name="connsiteX11-95" fmla="*/ 2019755 w 4158105"/>
                      <a:gd name="connsiteY11-96" fmla="*/ 323546 h 4110786"/>
                      <a:gd name="connsiteX12-97" fmla="*/ 2106264 w 4158105"/>
                      <a:gd name="connsiteY12-98" fmla="*/ 319178 h 4110786"/>
                      <a:gd name="connsiteX13-99" fmla="*/ 2224351 w 4158105"/>
                      <a:gd name="connsiteY13-100" fmla="*/ 13068 h 4110786"/>
                      <a:gd name="connsiteX14-101" fmla="*/ 4158105 w 4158105"/>
                      <a:gd name="connsiteY14-102" fmla="*/ 2058946 h 4110786"/>
                      <a:gd name="connsiteX15-103" fmla="*/ 2106265 w 4158105"/>
                      <a:gd name="connsiteY15-104" fmla="*/ 4110786 h 4110786"/>
                      <a:gd name="connsiteX16-105" fmla="*/ 54424 w 4158105"/>
                      <a:gd name="connsiteY16-106" fmla="*/ 2058946 h 4110786"/>
                      <a:gd name="connsiteX17-107" fmla="*/ 574232 w 4158105"/>
                      <a:gd name="connsiteY17-108" fmla="*/ 1234330 h 4110786"/>
                      <a:gd name="connsiteX18-109" fmla="*/ 366497 w 4158105"/>
                      <a:gd name="connsiteY18-110" fmla="*/ 2058945 h 4110786"/>
                      <a:gd name="connsiteX19-111" fmla="*/ 2106264 w 4158105"/>
                      <a:gd name="connsiteY19-112" fmla="*/ 3798712 h 4110786"/>
                      <a:gd name="connsiteX20-113" fmla="*/ 3846030 w 4158105"/>
                      <a:gd name="connsiteY20-114" fmla="*/ 2058945 h 4110786"/>
                      <a:gd name="connsiteX21-115" fmla="*/ 2198792 w 4158105"/>
                      <a:gd name="connsiteY21-116" fmla="*/ 323850 h 4110786"/>
                      <a:gd name="connsiteX22-117" fmla="*/ 2219780 w 4158105"/>
                      <a:gd name="connsiteY22-118" fmla="*/ 323850 h 4110786"/>
                      <a:gd name="connsiteX23-119" fmla="*/ 2224351 w 4158105"/>
                      <a:gd name="connsiteY23-120" fmla="*/ 13068 h 4110786"/>
                      <a:gd name="connsiteX24-121" fmla="*/ 2019755 w 4158105"/>
                      <a:gd name="connsiteY24-122" fmla="*/ 11473 h 4110786"/>
                      <a:gd name="connsiteX25-123" fmla="*/ 2019755 w 4158105"/>
                      <a:gd name="connsiteY25-124" fmla="*/ 323546 h 4110786"/>
                      <a:gd name="connsiteX26-125" fmla="*/ 668844 w 4158105"/>
                      <a:gd name="connsiteY26-126" fmla="*/ 1079241 h 4110786"/>
                      <a:gd name="connsiteX27-127" fmla="*/ 399753 w 4158105"/>
                      <a:gd name="connsiteY27-128" fmla="*/ 920125 h 4110786"/>
                      <a:gd name="connsiteX28-129" fmla="*/ 2019755 w 4158105"/>
                      <a:gd name="connsiteY28-130" fmla="*/ 11473 h 4110786"/>
                      <a:gd name="connsiteX29-131" fmla="*/ 2224543 w 4158105"/>
                      <a:gd name="connsiteY29-132" fmla="*/ 0 h 4110786"/>
                      <a:gd name="connsiteX30-133" fmla="*/ 2224351 w 4158105"/>
                      <a:gd name="connsiteY30-134" fmla="*/ 13068 h 4110786"/>
                      <a:gd name="connsiteX31-135" fmla="*/ 2106265 w 4158105"/>
                      <a:gd name="connsiteY31-136" fmla="*/ 7105 h 4110786"/>
                      <a:gd name="connsiteX32-137" fmla="*/ 2019755 w 4158105"/>
                      <a:gd name="connsiteY32-138" fmla="*/ 11473 h 4110786"/>
                      <a:gd name="connsiteX33-139" fmla="*/ 2019755 w 4158105"/>
                      <a:gd name="connsiteY33-140" fmla="*/ 2381 h 4110786"/>
                      <a:gd name="connsiteX34-141" fmla="*/ 2224543 w 4158105"/>
                      <a:gd name="connsiteY34-142" fmla="*/ 0 h 4110786"/>
                      <a:gd name="connsiteX0-143" fmla="*/ 739525 w 4228786"/>
                      <a:gd name="connsiteY0-144" fmla="*/ 1079241 h 4110786"/>
                      <a:gd name="connsiteX1-145" fmla="*/ 742648 w 4228786"/>
                      <a:gd name="connsiteY1-146" fmla="*/ 1081087 h 4110786"/>
                      <a:gd name="connsiteX2-147" fmla="*/ 647398 w 4228786"/>
                      <a:gd name="connsiteY2-148" fmla="*/ 1235869 h 4110786"/>
                      <a:gd name="connsiteX3-149" fmla="*/ 644913 w 4228786"/>
                      <a:gd name="connsiteY3-150" fmla="*/ 1234330 h 4110786"/>
                      <a:gd name="connsiteX4-151" fmla="*/ 739525 w 4228786"/>
                      <a:gd name="connsiteY4-152" fmla="*/ 1079241 h 4110786"/>
                      <a:gd name="connsiteX5-153" fmla="*/ 468805 w 4228786"/>
                      <a:gd name="connsiteY5-154" fmla="*/ 919162 h 4110786"/>
                      <a:gd name="connsiteX6-155" fmla="*/ 470434 w 4228786"/>
                      <a:gd name="connsiteY6-156" fmla="*/ 920125 h 4110786"/>
                      <a:gd name="connsiteX7-157" fmla="*/ 468805 w 4228786"/>
                      <a:gd name="connsiteY7-158" fmla="*/ 919162 h 4110786"/>
                      <a:gd name="connsiteX8-159" fmla="*/ 2176945 w 4228786"/>
                      <a:gd name="connsiteY8-160" fmla="*/ 319178 h 4110786"/>
                      <a:gd name="connsiteX9-161" fmla="*/ 2269473 w 4228786"/>
                      <a:gd name="connsiteY9-162" fmla="*/ 323850 h 4110786"/>
                      <a:gd name="connsiteX10-163" fmla="*/ 2090436 w 4228786"/>
                      <a:gd name="connsiteY10-164" fmla="*/ 323850 h 4110786"/>
                      <a:gd name="connsiteX11-165" fmla="*/ 2090436 w 4228786"/>
                      <a:gd name="connsiteY11-166" fmla="*/ 323546 h 4110786"/>
                      <a:gd name="connsiteX12-167" fmla="*/ 2176945 w 4228786"/>
                      <a:gd name="connsiteY12-168" fmla="*/ 319178 h 4110786"/>
                      <a:gd name="connsiteX13-169" fmla="*/ 2295032 w 4228786"/>
                      <a:gd name="connsiteY13-170" fmla="*/ 13068 h 4110786"/>
                      <a:gd name="connsiteX14-171" fmla="*/ 4228786 w 4228786"/>
                      <a:gd name="connsiteY14-172" fmla="*/ 2058946 h 4110786"/>
                      <a:gd name="connsiteX15-173" fmla="*/ 2176946 w 4228786"/>
                      <a:gd name="connsiteY15-174" fmla="*/ 4110786 h 4110786"/>
                      <a:gd name="connsiteX16-175" fmla="*/ 125105 w 4228786"/>
                      <a:gd name="connsiteY16-176" fmla="*/ 2058946 h 4110786"/>
                      <a:gd name="connsiteX17-177" fmla="*/ 437178 w 4228786"/>
                      <a:gd name="connsiteY17-178" fmla="*/ 2058945 h 4110786"/>
                      <a:gd name="connsiteX18-179" fmla="*/ 2176945 w 4228786"/>
                      <a:gd name="connsiteY18-180" fmla="*/ 3798712 h 4110786"/>
                      <a:gd name="connsiteX19-181" fmla="*/ 3916711 w 4228786"/>
                      <a:gd name="connsiteY19-182" fmla="*/ 2058945 h 4110786"/>
                      <a:gd name="connsiteX20-183" fmla="*/ 2269473 w 4228786"/>
                      <a:gd name="connsiteY20-184" fmla="*/ 323850 h 4110786"/>
                      <a:gd name="connsiteX21-185" fmla="*/ 2290461 w 4228786"/>
                      <a:gd name="connsiteY21-186" fmla="*/ 323850 h 4110786"/>
                      <a:gd name="connsiteX22-187" fmla="*/ 2295032 w 4228786"/>
                      <a:gd name="connsiteY22-188" fmla="*/ 13068 h 4110786"/>
                      <a:gd name="connsiteX23-189" fmla="*/ 2090436 w 4228786"/>
                      <a:gd name="connsiteY23-190" fmla="*/ 11473 h 4110786"/>
                      <a:gd name="connsiteX24-191" fmla="*/ 2090436 w 4228786"/>
                      <a:gd name="connsiteY24-192" fmla="*/ 323546 h 4110786"/>
                      <a:gd name="connsiteX25-193" fmla="*/ 739525 w 4228786"/>
                      <a:gd name="connsiteY25-194" fmla="*/ 1079241 h 4110786"/>
                      <a:gd name="connsiteX26-195" fmla="*/ 470434 w 4228786"/>
                      <a:gd name="connsiteY26-196" fmla="*/ 920125 h 4110786"/>
                      <a:gd name="connsiteX27-197" fmla="*/ 2090436 w 4228786"/>
                      <a:gd name="connsiteY27-198" fmla="*/ 11473 h 4110786"/>
                      <a:gd name="connsiteX28-199" fmla="*/ 2295224 w 4228786"/>
                      <a:gd name="connsiteY28-200" fmla="*/ 0 h 4110786"/>
                      <a:gd name="connsiteX29-201" fmla="*/ 2295032 w 4228786"/>
                      <a:gd name="connsiteY29-202" fmla="*/ 13068 h 4110786"/>
                      <a:gd name="connsiteX30-203" fmla="*/ 2176946 w 4228786"/>
                      <a:gd name="connsiteY30-204" fmla="*/ 7105 h 4110786"/>
                      <a:gd name="connsiteX31-205" fmla="*/ 2090436 w 4228786"/>
                      <a:gd name="connsiteY31-206" fmla="*/ 11473 h 4110786"/>
                      <a:gd name="connsiteX32-207" fmla="*/ 2090436 w 4228786"/>
                      <a:gd name="connsiteY32-208" fmla="*/ 2381 h 4110786"/>
                      <a:gd name="connsiteX33-209" fmla="*/ 2295224 w 4228786"/>
                      <a:gd name="connsiteY33-210" fmla="*/ 0 h 4110786"/>
                      <a:gd name="connsiteX0-211" fmla="*/ 739525 w 4228786"/>
                      <a:gd name="connsiteY0-212" fmla="*/ 1079241 h 4110786"/>
                      <a:gd name="connsiteX1-213" fmla="*/ 742648 w 4228786"/>
                      <a:gd name="connsiteY1-214" fmla="*/ 1081087 h 4110786"/>
                      <a:gd name="connsiteX2-215" fmla="*/ 647398 w 4228786"/>
                      <a:gd name="connsiteY2-216" fmla="*/ 1235869 h 4110786"/>
                      <a:gd name="connsiteX3-217" fmla="*/ 739525 w 4228786"/>
                      <a:gd name="connsiteY3-218" fmla="*/ 1079241 h 4110786"/>
                      <a:gd name="connsiteX4-219" fmla="*/ 468805 w 4228786"/>
                      <a:gd name="connsiteY4-220" fmla="*/ 919162 h 4110786"/>
                      <a:gd name="connsiteX5-221" fmla="*/ 470434 w 4228786"/>
                      <a:gd name="connsiteY5-222" fmla="*/ 920125 h 4110786"/>
                      <a:gd name="connsiteX6-223" fmla="*/ 468805 w 4228786"/>
                      <a:gd name="connsiteY6-224" fmla="*/ 919162 h 4110786"/>
                      <a:gd name="connsiteX7-225" fmla="*/ 2176945 w 4228786"/>
                      <a:gd name="connsiteY7-226" fmla="*/ 319178 h 4110786"/>
                      <a:gd name="connsiteX8-227" fmla="*/ 2269473 w 4228786"/>
                      <a:gd name="connsiteY8-228" fmla="*/ 323850 h 4110786"/>
                      <a:gd name="connsiteX9-229" fmla="*/ 2090436 w 4228786"/>
                      <a:gd name="connsiteY9-230" fmla="*/ 323850 h 4110786"/>
                      <a:gd name="connsiteX10-231" fmla="*/ 2090436 w 4228786"/>
                      <a:gd name="connsiteY10-232" fmla="*/ 323546 h 4110786"/>
                      <a:gd name="connsiteX11-233" fmla="*/ 2176945 w 4228786"/>
                      <a:gd name="connsiteY11-234" fmla="*/ 319178 h 4110786"/>
                      <a:gd name="connsiteX12-235" fmla="*/ 2295032 w 4228786"/>
                      <a:gd name="connsiteY12-236" fmla="*/ 13068 h 4110786"/>
                      <a:gd name="connsiteX13-237" fmla="*/ 4228786 w 4228786"/>
                      <a:gd name="connsiteY13-238" fmla="*/ 2058946 h 4110786"/>
                      <a:gd name="connsiteX14-239" fmla="*/ 2176946 w 4228786"/>
                      <a:gd name="connsiteY14-240" fmla="*/ 4110786 h 4110786"/>
                      <a:gd name="connsiteX15-241" fmla="*/ 125105 w 4228786"/>
                      <a:gd name="connsiteY15-242" fmla="*/ 2058946 h 4110786"/>
                      <a:gd name="connsiteX16-243" fmla="*/ 437178 w 4228786"/>
                      <a:gd name="connsiteY16-244" fmla="*/ 2058945 h 4110786"/>
                      <a:gd name="connsiteX17-245" fmla="*/ 2176945 w 4228786"/>
                      <a:gd name="connsiteY17-246" fmla="*/ 3798712 h 4110786"/>
                      <a:gd name="connsiteX18-247" fmla="*/ 3916711 w 4228786"/>
                      <a:gd name="connsiteY18-248" fmla="*/ 2058945 h 4110786"/>
                      <a:gd name="connsiteX19-249" fmla="*/ 2269473 w 4228786"/>
                      <a:gd name="connsiteY19-250" fmla="*/ 323850 h 4110786"/>
                      <a:gd name="connsiteX20-251" fmla="*/ 2290461 w 4228786"/>
                      <a:gd name="connsiteY20-252" fmla="*/ 323850 h 4110786"/>
                      <a:gd name="connsiteX21-253" fmla="*/ 2295032 w 4228786"/>
                      <a:gd name="connsiteY21-254" fmla="*/ 13068 h 4110786"/>
                      <a:gd name="connsiteX22-255" fmla="*/ 2090436 w 4228786"/>
                      <a:gd name="connsiteY22-256" fmla="*/ 11473 h 4110786"/>
                      <a:gd name="connsiteX23-257" fmla="*/ 2090436 w 4228786"/>
                      <a:gd name="connsiteY23-258" fmla="*/ 323546 h 4110786"/>
                      <a:gd name="connsiteX24-259" fmla="*/ 739525 w 4228786"/>
                      <a:gd name="connsiteY24-260" fmla="*/ 1079241 h 4110786"/>
                      <a:gd name="connsiteX25-261" fmla="*/ 470434 w 4228786"/>
                      <a:gd name="connsiteY25-262" fmla="*/ 920125 h 4110786"/>
                      <a:gd name="connsiteX26-263" fmla="*/ 2090436 w 4228786"/>
                      <a:gd name="connsiteY26-264" fmla="*/ 11473 h 4110786"/>
                      <a:gd name="connsiteX27-265" fmla="*/ 2295224 w 4228786"/>
                      <a:gd name="connsiteY27-266" fmla="*/ 0 h 4110786"/>
                      <a:gd name="connsiteX28-267" fmla="*/ 2295032 w 4228786"/>
                      <a:gd name="connsiteY28-268" fmla="*/ 13068 h 4110786"/>
                      <a:gd name="connsiteX29-269" fmla="*/ 2176946 w 4228786"/>
                      <a:gd name="connsiteY29-270" fmla="*/ 7105 h 4110786"/>
                      <a:gd name="connsiteX30-271" fmla="*/ 2090436 w 4228786"/>
                      <a:gd name="connsiteY30-272" fmla="*/ 11473 h 4110786"/>
                      <a:gd name="connsiteX31-273" fmla="*/ 2090436 w 4228786"/>
                      <a:gd name="connsiteY31-274" fmla="*/ 2381 h 4110786"/>
                      <a:gd name="connsiteX32-275" fmla="*/ 2295224 w 4228786"/>
                      <a:gd name="connsiteY32-276" fmla="*/ 0 h 4110786"/>
                      <a:gd name="connsiteX0-277" fmla="*/ 739525 w 4228786"/>
                      <a:gd name="connsiteY0-278" fmla="*/ 1079241 h 4110786"/>
                      <a:gd name="connsiteX1-279" fmla="*/ 742648 w 4228786"/>
                      <a:gd name="connsiteY1-280" fmla="*/ 1081087 h 4110786"/>
                      <a:gd name="connsiteX2-281" fmla="*/ 739525 w 4228786"/>
                      <a:gd name="connsiteY2-282" fmla="*/ 1079241 h 4110786"/>
                      <a:gd name="connsiteX3-283" fmla="*/ 468805 w 4228786"/>
                      <a:gd name="connsiteY3-284" fmla="*/ 919162 h 4110786"/>
                      <a:gd name="connsiteX4-285" fmla="*/ 470434 w 4228786"/>
                      <a:gd name="connsiteY4-286" fmla="*/ 920125 h 4110786"/>
                      <a:gd name="connsiteX5-287" fmla="*/ 468805 w 4228786"/>
                      <a:gd name="connsiteY5-288" fmla="*/ 919162 h 4110786"/>
                      <a:gd name="connsiteX6-289" fmla="*/ 2176945 w 4228786"/>
                      <a:gd name="connsiteY6-290" fmla="*/ 319178 h 4110786"/>
                      <a:gd name="connsiteX7-291" fmla="*/ 2269473 w 4228786"/>
                      <a:gd name="connsiteY7-292" fmla="*/ 323850 h 4110786"/>
                      <a:gd name="connsiteX8-293" fmla="*/ 2090436 w 4228786"/>
                      <a:gd name="connsiteY8-294" fmla="*/ 323850 h 4110786"/>
                      <a:gd name="connsiteX9-295" fmla="*/ 2090436 w 4228786"/>
                      <a:gd name="connsiteY9-296" fmla="*/ 323546 h 4110786"/>
                      <a:gd name="connsiteX10-297" fmla="*/ 2176945 w 4228786"/>
                      <a:gd name="connsiteY10-298" fmla="*/ 319178 h 4110786"/>
                      <a:gd name="connsiteX11-299" fmla="*/ 2295032 w 4228786"/>
                      <a:gd name="connsiteY11-300" fmla="*/ 13068 h 4110786"/>
                      <a:gd name="connsiteX12-301" fmla="*/ 4228786 w 4228786"/>
                      <a:gd name="connsiteY12-302" fmla="*/ 2058946 h 4110786"/>
                      <a:gd name="connsiteX13-303" fmla="*/ 2176946 w 4228786"/>
                      <a:gd name="connsiteY13-304" fmla="*/ 4110786 h 4110786"/>
                      <a:gd name="connsiteX14-305" fmla="*/ 125105 w 4228786"/>
                      <a:gd name="connsiteY14-306" fmla="*/ 2058946 h 4110786"/>
                      <a:gd name="connsiteX15-307" fmla="*/ 437178 w 4228786"/>
                      <a:gd name="connsiteY15-308" fmla="*/ 2058945 h 4110786"/>
                      <a:gd name="connsiteX16-309" fmla="*/ 2176945 w 4228786"/>
                      <a:gd name="connsiteY16-310" fmla="*/ 3798712 h 4110786"/>
                      <a:gd name="connsiteX17-311" fmla="*/ 3916711 w 4228786"/>
                      <a:gd name="connsiteY17-312" fmla="*/ 2058945 h 4110786"/>
                      <a:gd name="connsiteX18-313" fmla="*/ 2269473 w 4228786"/>
                      <a:gd name="connsiteY18-314" fmla="*/ 323850 h 4110786"/>
                      <a:gd name="connsiteX19-315" fmla="*/ 2290461 w 4228786"/>
                      <a:gd name="connsiteY19-316" fmla="*/ 323850 h 4110786"/>
                      <a:gd name="connsiteX20-317" fmla="*/ 2295032 w 4228786"/>
                      <a:gd name="connsiteY20-318" fmla="*/ 13068 h 4110786"/>
                      <a:gd name="connsiteX21-319" fmla="*/ 2090436 w 4228786"/>
                      <a:gd name="connsiteY21-320" fmla="*/ 11473 h 4110786"/>
                      <a:gd name="connsiteX22-321" fmla="*/ 2090436 w 4228786"/>
                      <a:gd name="connsiteY22-322" fmla="*/ 323546 h 4110786"/>
                      <a:gd name="connsiteX23-323" fmla="*/ 739525 w 4228786"/>
                      <a:gd name="connsiteY23-324" fmla="*/ 1079241 h 4110786"/>
                      <a:gd name="connsiteX24-325" fmla="*/ 470434 w 4228786"/>
                      <a:gd name="connsiteY24-326" fmla="*/ 920125 h 4110786"/>
                      <a:gd name="connsiteX25-327" fmla="*/ 2090436 w 4228786"/>
                      <a:gd name="connsiteY25-328" fmla="*/ 11473 h 4110786"/>
                      <a:gd name="connsiteX26-329" fmla="*/ 2295224 w 4228786"/>
                      <a:gd name="connsiteY26-330" fmla="*/ 0 h 4110786"/>
                      <a:gd name="connsiteX27-331" fmla="*/ 2295032 w 4228786"/>
                      <a:gd name="connsiteY27-332" fmla="*/ 13068 h 4110786"/>
                      <a:gd name="connsiteX28-333" fmla="*/ 2176946 w 4228786"/>
                      <a:gd name="connsiteY28-334" fmla="*/ 7105 h 4110786"/>
                      <a:gd name="connsiteX29-335" fmla="*/ 2090436 w 4228786"/>
                      <a:gd name="connsiteY29-336" fmla="*/ 11473 h 4110786"/>
                      <a:gd name="connsiteX30-337" fmla="*/ 2090436 w 4228786"/>
                      <a:gd name="connsiteY30-338" fmla="*/ 2381 h 4110786"/>
                      <a:gd name="connsiteX31-339" fmla="*/ 2295224 w 4228786"/>
                      <a:gd name="connsiteY31-340" fmla="*/ 0 h 4110786"/>
                      <a:gd name="connsiteX0-341" fmla="*/ 739525 w 4228786"/>
                      <a:gd name="connsiteY0-342" fmla="*/ 1079241 h 4110786"/>
                      <a:gd name="connsiteX1-343" fmla="*/ 742648 w 4228786"/>
                      <a:gd name="connsiteY1-344" fmla="*/ 1081087 h 4110786"/>
                      <a:gd name="connsiteX2-345" fmla="*/ 739525 w 4228786"/>
                      <a:gd name="connsiteY2-346" fmla="*/ 1079241 h 4110786"/>
                      <a:gd name="connsiteX3-347" fmla="*/ 468805 w 4228786"/>
                      <a:gd name="connsiteY3-348" fmla="*/ 919162 h 4110786"/>
                      <a:gd name="connsiteX4-349" fmla="*/ 470434 w 4228786"/>
                      <a:gd name="connsiteY4-350" fmla="*/ 920125 h 4110786"/>
                      <a:gd name="connsiteX5-351" fmla="*/ 468805 w 4228786"/>
                      <a:gd name="connsiteY5-352" fmla="*/ 919162 h 4110786"/>
                      <a:gd name="connsiteX6-353" fmla="*/ 2176945 w 4228786"/>
                      <a:gd name="connsiteY6-354" fmla="*/ 319178 h 4110786"/>
                      <a:gd name="connsiteX7-355" fmla="*/ 2269473 w 4228786"/>
                      <a:gd name="connsiteY7-356" fmla="*/ 323850 h 4110786"/>
                      <a:gd name="connsiteX8-357" fmla="*/ 2090436 w 4228786"/>
                      <a:gd name="connsiteY8-358" fmla="*/ 323850 h 4110786"/>
                      <a:gd name="connsiteX9-359" fmla="*/ 2090436 w 4228786"/>
                      <a:gd name="connsiteY9-360" fmla="*/ 323546 h 4110786"/>
                      <a:gd name="connsiteX10-361" fmla="*/ 2176945 w 4228786"/>
                      <a:gd name="connsiteY10-362" fmla="*/ 319178 h 4110786"/>
                      <a:gd name="connsiteX11-363" fmla="*/ 2295032 w 4228786"/>
                      <a:gd name="connsiteY11-364" fmla="*/ 13068 h 4110786"/>
                      <a:gd name="connsiteX12-365" fmla="*/ 4228786 w 4228786"/>
                      <a:gd name="connsiteY12-366" fmla="*/ 2058946 h 4110786"/>
                      <a:gd name="connsiteX13-367" fmla="*/ 2176946 w 4228786"/>
                      <a:gd name="connsiteY13-368" fmla="*/ 4110786 h 4110786"/>
                      <a:gd name="connsiteX14-369" fmla="*/ 125105 w 4228786"/>
                      <a:gd name="connsiteY14-370" fmla="*/ 2058946 h 4110786"/>
                      <a:gd name="connsiteX15-371" fmla="*/ 437178 w 4228786"/>
                      <a:gd name="connsiteY15-372" fmla="*/ 2058945 h 4110786"/>
                      <a:gd name="connsiteX16-373" fmla="*/ 2176945 w 4228786"/>
                      <a:gd name="connsiteY16-374" fmla="*/ 3798712 h 4110786"/>
                      <a:gd name="connsiteX17-375" fmla="*/ 3916711 w 4228786"/>
                      <a:gd name="connsiteY17-376" fmla="*/ 2058945 h 4110786"/>
                      <a:gd name="connsiteX18-377" fmla="*/ 2269473 w 4228786"/>
                      <a:gd name="connsiteY18-378" fmla="*/ 323850 h 4110786"/>
                      <a:gd name="connsiteX19-379" fmla="*/ 2290461 w 4228786"/>
                      <a:gd name="connsiteY19-380" fmla="*/ 323850 h 4110786"/>
                      <a:gd name="connsiteX20-381" fmla="*/ 2295032 w 4228786"/>
                      <a:gd name="connsiteY20-382" fmla="*/ 13068 h 4110786"/>
                      <a:gd name="connsiteX21-383" fmla="*/ 2090436 w 4228786"/>
                      <a:gd name="connsiteY21-384" fmla="*/ 11473 h 4110786"/>
                      <a:gd name="connsiteX22-385" fmla="*/ 2090436 w 4228786"/>
                      <a:gd name="connsiteY22-386" fmla="*/ 323546 h 4110786"/>
                      <a:gd name="connsiteX23-387" fmla="*/ 739525 w 4228786"/>
                      <a:gd name="connsiteY23-388" fmla="*/ 1079241 h 4110786"/>
                      <a:gd name="connsiteX24-389" fmla="*/ 470434 w 4228786"/>
                      <a:gd name="connsiteY24-390" fmla="*/ 920125 h 4110786"/>
                      <a:gd name="connsiteX25-391" fmla="*/ 2090436 w 4228786"/>
                      <a:gd name="connsiteY25-392" fmla="*/ 11473 h 4110786"/>
                      <a:gd name="connsiteX26-393" fmla="*/ 2295224 w 4228786"/>
                      <a:gd name="connsiteY26-394" fmla="*/ 0 h 4110786"/>
                      <a:gd name="connsiteX27-395" fmla="*/ 2176946 w 4228786"/>
                      <a:gd name="connsiteY27-396" fmla="*/ 7105 h 4110786"/>
                      <a:gd name="connsiteX28-397" fmla="*/ 2090436 w 4228786"/>
                      <a:gd name="connsiteY28-398" fmla="*/ 11473 h 4110786"/>
                      <a:gd name="connsiteX29-399" fmla="*/ 2090436 w 4228786"/>
                      <a:gd name="connsiteY29-400" fmla="*/ 2381 h 4110786"/>
                      <a:gd name="connsiteX30-401" fmla="*/ 2295224 w 4228786"/>
                      <a:gd name="connsiteY30-402" fmla="*/ 0 h 4110786"/>
                      <a:gd name="connsiteX0-403" fmla="*/ 739525 w 4228949"/>
                      <a:gd name="connsiteY0-404" fmla="*/ 1079241 h 4110786"/>
                      <a:gd name="connsiteX1-405" fmla="*/ 742648 w 4228949"/>
                      <a:gd name="connsiteY1-406" fmla="*/ 1081087 h 4110786"/>
                      <a:gd name="connsiteX2-407" fmla="*/ 739525 w 4228949"/>
                      <a:gd name="connsiteY2-408" fmla="*/ 1079241 h 4110786"/>
                      <a:gd name="connsiteX3-409" fmla="*/ 468805 w 4228949"/>
                      <a:gd name="connsiteY3-410" fmla="*/ 919162 h 4110786"/>
                      <a:gd name="connsiteX4-411" fmla="*/ 470434 w 4228949"/>
                      <a:gd name="connsiteY4-412" fmla="*/ 920125 h 4110786"/>
                      <a:gd name="connsiteX5-413" fmla="*/ 468805 w 4228949"/>
                      <a:gd name="connsiteY5-414" fmla="*/ 919162 h 4110786"/>
                      <a:gd name="connsiteX6-415" fmla="*/ 2176945 w 4228949"/>
                      <a:gd name="connsiteY6-416" fmla="*/ 319178 h 4110786"/>
                      <a:gd name="connsiteX7-417" fmla="*/ 2269473 w 4228949"/>
                      <a:gd name="connsiteY7-418" fmla="*/ 323850 h 4110786"/>
                      <a:gd name="connsiteX8-419" fmla="*/ 2090436 w 4228949"/>
                      <a:gd name="connsiteY8-420" fmla="*/ 323850 h 4110786"/>
                      <a:gd name="connsiteX9-421" fmla="*/ 2090436 w 4228949"/>
                      <a:gd name="connsiteY9-422" fmla="*/ 323546 h 4110786"/>
                      <a:gd name="connsiteX10-423" fmla="*/ 2176945 w 4228949"/>
                      <a:gd name="connsiteY10-424" fmla="*/ 319178 h 4110786"/>
                      <a:gd name="connsiteX11-425" fmla="*/ 2290461 w 4228949"/>
                      <a:gd name="connsiteY11-426" fmla="*/ 323850 h 4110786"/>
                      <a:gd name="connsiteX12-427" fmla="*/ 4228786 w 4228949"/>
                      <a:gd name="connsiteY12-428" fmla="*/ 2058946 h 4110786"/>
                      <a:gd name="connsiteX13-429" fmla="*/ 2176946 w 4228949"/>
                      <a:gd name="connsiteY13-430" fmla="*/ 4110786 h 4110786"/>
                      <a:gd name="connsiteX14-431" fmla="*/ 125105 w 4228949"/>
                      <a:gd name="connsiteY14-432" fmla="*/ 2058946 h 4110786"/>
                      <a:gd name="connsiteX15-433" fmla="*/ 437178 w 4228949"/>
                      <a:gd name="connsiteY15-434" fmla="*/ 2058945 h 4110786"/>
                      <a:gd name="connsiteX16-435" fmla="*/ 2176945 w 4228949"/>
                      <a:gd name="connsiteY16-436" fmla="*/ 3798712 h 4110786"/>
                      <a:gd name="connsiteX17-437" fmla="*/ 3916711 w 4228949"/>
                      <a:gd name="connsiteY17-438" fmla="*/ 2058945 h 4110786"/>
                      <a:gd name="connsiteX18-439" fmla="*/ 2269473 w 4228949"/>
                      <a:gd name="connsiteY18-440" fmla="*/ 323850 h 4110786"/>
                      <a:gd name="connsiteX19-441" fmla="*/ 2290461 w 4228949"/>
                      <a:gd name="connsiteY19-442" fmla="*/ 323850 h 4110786"/>
                      <a:gd name="connsiteX20-443" fmla="*/ 2090436 w 4228949"/>
                      <a:gd name="connsiteY20-444" fmla="*/ 11473 h 4110786"/>
                      <a:gd name="connsiteX21-445" fmla="*/ 2090436 w 4228949"/>
                      <a:gd name="connsiteY21-446" fmla="*/ 323546 h 4110786"/>
                      <a:gd name="connsiteX22-447" fmla="*/ 739525 w 4228949"/>
                      <a:gd name="connsiteY22-448" fmla="*/ 1079241 h 4110786"/>
                      <a:gd name="connsiteX23-449" fmla="*/ 470434 w 4228949"/>
                      <a:gd name="connsiteY23-450" fmla="*/ 920125 h 4110786"/>
                      <a:gd name="connsiteX24-451" fmla="*/ 2090436 w 4228949"/>
                      <a:gd name="connsiteY24-452" fmla="*/ 11473 h 4110786"/>
                      <a:gd name="connsiteX25-453" fmla="*/ 2295224 w 4228949"/>
                      <a:gd name="connsiteY25-454" fmla="*/ 0 h 4110786"/>
                      <a:gd name="connsiteX26-455" fmla="*/ 2176946 w 4228949"/>
                      <a:gd name="connsiteY26-456" fmla="*/ 7105 h 4110786"/>
                      <a:gd name="connsiteX27-457" fmla="*/ 2090436 w 4228949"/>
                      <a:gd name="connsiteY27-458" fmla="*/ 11473 h 4110786"/>
                      <a:gd name="connsiteX28-459" fmla="*/ 2090436 w 4228949"/>
                      <a:gd name="connsiteY28-460" fmla="*/ 2381 h 4110786"/>
                      <a:gd name="connsiteX29-461" fmla="*/ 2295224 w 4228949"/>
                      <a:gd name="connsiteY29-462" fmla="*/ 0 h 4110786"/>
                      <a:gd name="connsiteX0-463" fmla="*/ 739525 w 4228949"/>
                      <a:gd name="connsiteY0-464" fmla="*/ 1076860 h 4108405"/>
                      <a:gd name="connsiteX1-465" fmla="*/ 742648 w 4228949"/>
                      <a:gd name="connsiteY1-466" fmla="*/ 1078706 h 4108405"/>
                      <a:gd name="connsiteX2-467" fmla="*/ 739525 w 4228949"/>
                      <a:gd name="connsiteY2-468" fmla="*/ 1076860 h 4108405"/>
                      <a:gd name="connsiteX3-469" fmla="*/ 468805 w 4228949"/>
                      <a:gd name="connsiteY3-470" fmla="*/ 916781 h 4108405"/>
                      <a:gd name="connsiteX4-471" fmla="*/ 470434 w 4228949"/>
                      <a:gd name="connsiteY4-472" fmla="*/ 917744 h 4108405"/>
                      <a:gd name="connsiteX5-473" fmla="*/ 468805 w 4228949"/>
                      <a:gd name="connsiteY5-474" fmla="*/ 916781 h 4108405"/>
                      <a:gd name="connsiteX6-475" fmla="*/ 2176945 w 4228949"/>
                      <a:gd name="connsiteY6-476" fmla="*/ 316797 h 4108405"/>
                      <a:gd name="connsiteX7-477" fmla="*/ 2269473 w 4228949"/>
                      <a:gd name="connsiteY7-478" fmla="*/ 321469 h 4108405"/>
                      <a:gd name="connsiteX8-479" fmla="*/ 2090436 w 4228949"/>
                      <a:gd name="connsiteY8-480" fmla="*/ 321469 h 4108405"/>
                      <a:gd name="connsiteX9-481" fmla="*/ 2090436 w 4228949"/>
                      <a:gd name="connsiteY9-482" fmla="*/ 321165 h 4108405"/>
                      <a:gd name="connsiteX10-483" fmla="*/ 2176945 w 4228949"/>
                      <a:gd name="connsiteY10-484" fmla="*/ 316797 h 4108405"/>
                      <a:gd name="connsiteX11-485" fmla="*/ 2290461 w 4228949"/>
                      <a:gd name="connsiteY11-486" fmla="*/ 321469 h 4108405"/>
                      <a:gd name="connsiteX12-487" fmla="*/ 4228786 w 4228949"/>
                      <a:gd name="connsiteY12-488" fmla="*/ 2056565 h 4108405"/>
                      <a:gd name="connsiteX13-489" fmla="*/ 2176946 w 4228949"/>
                      <a:gd name="connsiteY13-490" fmla="*/ 4108405 h 4108405"/>
                      <a:gd name="connsiteX14-491" fmla="*/ 125105 w 4228949"/>
                      <a:gd name="connsiteY14-492" fmla="*/ 2056565 h 4108405"/>
                      <a:gd name="connsiteX15-493" fmla="*/ 437178 w 4228949"/>
                      <a:gd name="connsiteY15-494" fmla="*/ 2056564 h 4108405"/>
                      <a:gd name="connsiteX16-495" fmla="*/ 2176945 w 4228949"/>
                      <a:gd name="connsiteY16-496" fmla="*/ 3796331 h 4108405"/>
                      <a:gd name="connsiteX17-497" fmla="*/ 3916711 w 4228949"/>
                      <a:gd name="connsiteY17-498" fmla="*/ 2056564 h 4108405"/>
                      <a:gd name="connsiteX18-499" fmla="*/ 2269473 w 4228949"/>
                      <a:gd name="connsiteY18-500" fmla="*/ 321469 h 4108405"/>
                      <a:gd name="connsiteX19-501" fmla="*/ 2290461 w 4228949"/>
                      <a:gd name="connsiteY19-502" fmla="*/ 321469 h 4108405"/>
                      <a:gd name="connsiteX20-503" fmla="*/ 2090436 w 4228949"/>
                      <a:gd name="connsiteY20-504" fmla="*/ 9092 h 4108405"/>
                      <a:gd name="connsiteX21-505" fmla="*/ 2090436 w 4228949"/>
                      <a:gd name="connsiteY21-506" fmla="*/ 321165 h 4108405"/>
                      <a:gd name="connsiteX22-507" fmla="*/ 739525 w 4228949"/>
                      <a:gd name="connsiteY22-508" fmla="*/ 1076860 h 4108405"/>
                      <a:gd name="connsiteX23-509" fmla="*/ 470434 w 4228949"/>
                      <a:gd name="connsiteY23-510" fmla="*/ 917744 h 4108405"/>
                      <a:gd name="connsiteX24-511" fmla="*/ 2090436 w 4228949"/>
                      <a:gd name="connsiteY24-512" fmla="*/ 9092 h 4108405"/>
                      <a:gd name="connsiteX25-513" fmla="*/ 2090436 w 4228949"/>
                      <a:gd name="connsiteY25-514" fmla="*/ 0 h 4108405"/>
                      <a:gd name="connsiteX26-515" fmla="*/ 2176946 w 4228949"/>
                      <a:gd name="connsiteY26-516" fmla="*/ 4724 h 4108405"/>
                      <a:gd name="connsiteX27-517" fmla="*/ 2090436 w 4228949"/>
                      <a:gd name="connsiteY27-518" fmla="*/ 9092 h 4108405"/>
                      <a:gd name="connsiteX28-519" fmla="*/ 2090436 w 4228949"/>
                      <a:gd name="connsiteY28-520" fmla="*/ 0 h 4108405"/>
                      <a:gd name="connsiteX0-521" fmla="*/ 739525 w 4228949"/>
                      <a:gd name="connsiteY0-522" fmla="*/ 1076860 h 4108405"/>
                      <a:gd name="connsiteX1-523" fmla="*/ 742648 w 4228949"/>
                      <a:gd name="connsiteY1-524" fmla="*/ 1078706 h 4108405"/>
                      <a:gd name="connsiteX2-525" fmla="*/ 739525 w 4228949"/>
                      <a:gd name="connsiteY2-526" fmla="*/ 1076860 h 4108405"/>
                      <a:gd name="connsiteX3-527" fmla="*/ 468805 w 4228949"/>
                      <a:gd name="connsiteY3-528" fmla="*/ 916781 h 4108405"/>
                      <a:gd name="connsiteX4-529" fmla="*/ 470434 w 4228949"/>
                      <a:gd name="connsiteY4-530" fmla="*/ 917744 h 4108405"/>
                      <a:gd name="connsiteX5-531" fmla="*/ 468805 w 4228949"/>
                      <a:gd name="connsiteY5-532" fmla="*/ 916781 h 4108405"/>
                      <a:gd name="connsiteX6-533" fmla="*/ 2176945 w 4228949"/>
                      <a:gd name="connsiteY6-534" fmla="*/ 316797 h 4108405"/>
                      <a:gd name="connsiteX7-535" fmla="*/ 2269473 w 4228949"/>
                      <a:gd name="connsiteY7-536" fmla="*/ 321469 h 4108405"/>
                      <a:gd name="connsiteX8-537" fmla="*/ 2090436 w 4228949"/>
                      <a:gd name="connsiteY8-538" fmla="*/ 321469 h 4108405"/>
                      <a:gd name="connsiteX9-539" fmla="*/ 2090436 w 4228949"/>
                      <a:gd name="connsiteY9-540" fmla="*/ 321165 h 4108405"/>
                      <a:gd name="connsiteX10-541" fmla="*/ 2176945 w 4228949"/>
                      <a:gd name="connsiteY10-542" fmla="*/ 316797 h 4108405"/>
                      <a:gd name="connsiteX11-543" fmla="*/ 2290461 w 4228949"/>
                      <a:gd name="connsiteY11-544" fmla="*/ 321469 h 4108405"/>
                      <a:gd name="connsiteX12-545" fmla="*/ 4228786 w 4228949"/>
                      <a:gd name="connsiteY12-546" fmla="*/ 2056565 h 4108405"/>
                      <a:gd name="connsiteX13-547" fmla="*/ 2176946 w 4228949"/>
                      <a:gd name="connsiteY13-548" fmla="*/ 4108405 h 4108405"/>
                      <a:gd name="connsiteX14-549" fmla="*/ 125105 w 4228949"/>
                      <a:gd name="connsiteY14-550" fmla="*/ 2056565 h 4108405"/>
                      <a:gd name="connsiteX15-551" fmla="*/ 437178 w 4228949"/>
                      <a:gd name="connsiteY15-552" fmla="*/ 2056564 h 4108405"/>
                      <a:gd name="connsiteX16-553" fmla="*/ 2176945 w 4228949"/>
                      <a:gd name="connsiteY16-554" fmla="*/ 3796331 h 4108405"/>
                      <a:gd name="connsiteX17-555" fmla="*/ 3916711 w 4228949"/>
                      <a:gd name="connsiteY17-556" fmla="*/ 2056564 h 4108405"/>
                      <a:gd name="connsiteX18-557" fmla="*/ 2269473 w 4228949"/>
                      <a:gd name="connsiteY18-558" fmla="*/ 321469 h 4108405"/>
                      <a:gd name="connsiteX19-559" fmla="*/ 2290461 w 4228949"/>
                      <a:gd name="connsiteY19-560" fmla="*/ 321469 h 4108405"/>
                      <a:gd name="connsiteX20-561" fmla="*/ 2090436 w 4228949"/>
                      <a:gd name="connsiteY20-562" fmla="*/ 9092 h 4108405"/>
                      <a:gd name="connsiteX21-563" fmla="*/ 2090436 w 4228949"/>
                      <a:gd name="connsiteY21-564" fmla="*/ 321165 h 4108405"/>
                      <a:gd name="connsiteX22-565" fmla="*/ 739525 w 4228949"/>
                      <a:gd name="connsiteY22-566" fmla="*/ 1076860 h 4108405"/>
                      <a:gd name="connsiteX23-567" fmla="*/ 470434 w 4228949"/>
                      <a:gd name="connsiteY23-568" fmla="*/ 917744 h 4108405"/>
                      <a:gd name="connsiteX24-569" fmla="*/ 2090436 w 4228949"/>
                      <a:gd name="connsiteY24-570" fmla="*/ 9092 h 4108405"/>
                      <a:gd name="connsiteX25-571" fmla="*/ 2090436 w 4228949"/>
                      <a:gd name="connsiteY25-572" fmla="*/ 0 h 4108405"/>
                      <a:gd name="connsiteX26-573" fmla="*/ 2090436 w 4228949"/>
                      <a:gd name="connsiteY26-574" fmla="*/ 9092 h 4108405"/>
                      <a:gd name="connsiteX27-575" fmla="*/ 2090436 w 4228949"/>
                      <a:gd name="connsiteY27-576" fmla="*/ 0 h 4108405"/>
                      <a:gd name="connsiteX0-577" fmla="*/ 739525 w 4228925"/>
                      <a:gd name="connsiteY0-578" fmla="*/ 1076860 h 4108405"/>
                      <a:gd name="connsiteX1-579" fmla="*/ 742648 w 4228925"/>
                      <a:gd name="connsiteY1-580" fmla="*/ 1078706 h 4108405"/>
                      <a:gd name="connsiteX2-581" fmla="*/ 739525 w 4228925"/>
                      <a:gd name="connsiteY2-582" fmla="*/ 1076860 h 4108405"/>
                      <a:gd name="connsiteX3-583" fmla="*/ 468805 w 4228925"/>
                      <a:gd name="connsiteY3-584" fmla="*/ 916781 h 4108405"/>
                      <a:gd name="connsiteX4-585" fmla="*/ 470434 w 4228925"/>
                      <a:gd name="connsiteY4-586" fmla="*/ 917744 h 4108405"/>
                      <a:gd name="connsiteX5-587" fmla="*/ 468805 w 4228925"/>
                      <a:gd name="connsiteY5-588" fmla="*/ 916781 h 4108405"/>
                      <a:gd name="connsiteX6-589" fmla="*/ 2176945 w 4228925"/>
                      <a:gd name="connsiteY6-590" fmla="*/ 316797 h 4108405"/>
                      <a:gd name="connsiteX7-591" fmla="*/ 2269473 w 4228925"/>
                      <a:gd name="connsiteY7-592" fmla="*/ 321469 h 4108405"/>
                      <a:gd name="connsiteX8-593" fmla="*/ 2090436 w 4228925"/>
                      <a:gd name="connsiteY8-594" fmla="*/ 321469 h 4108405"/>
                      <a:gd name="connsiteX9-595" fmla="*/ 2090436 w 4228925"/>
                      <a:gd name="connsiteY9-596" fmla="*/ 321165 h 4108405"/>
                      <a:gd name="connsiteX10-597" fmla="*/ 2176945 w 4228925"/>
                      <a:gd name="connsiteY10-598" fmla="*/ 316797 h 4108405"/>
                      <a:gd name="connsiteX11-599" fmla="*/ 2290461 w 4228925"/>
                      <a:gd name="connsiteY11-600" fmla="*/ 321469 h 4108405"/>
                      <a:gd name="connsiteX12-601" fmla="*/ 4228786 w 4228925"/>
                      <a:gd name="connsiteY12-602" fmla="*/ 2056565 h 4108405"/>
                      <a:gd name="connsiteX13-603" fmla="*/ 2176946 w 4228925"/>
                      <a:gd name="connsiteY13-604" fmla="*/ 4108405 h 4108405"/>
                      <a:gd name="connsiteX14-605" fmla="*/ 125105 w 4228925"/>
                      <a:gd name="connsiteY14-606" fmla="*/ 2056565 h 4108405"/>
                      <a:gd name="connsiteX15-607" fmla="*/ 437178 w 4228925"/>
                      <a:gd name="connsiteY15-608" fmla="*/ 2056564 h 4108405"/>
                      <a:gd name="connsiteX16-609" fmla="*/ 2176945 w 4228925"/>
                      <a:gd name="connsiteY16-610" fmla="*/ 3796331 h 4108405"/>
                      <a:gd name="connsiteX17-611" fmla="*/ 3916711 w 4228925"/>
                      <a:gd name="connsiteY17-612" fmla="*/ 2056564 h 4108405"/>
                      <a:gd name="connsiteX18-613" fmla="*/ 2290461 w 4228925"/>
                      <a:gd name="connsiteY18-614" fmla="*/ 321469 h 4108405"/>
                      <a:gd name="connsiteX19-615" fmla="*/ 2090436 w 4228925"/>
                      <a:gd name="connsiteY19-616" fmla="*/ 9092 h 4108405"/>
                      <a:gd name="connsiteX20-617" fmla="*/ 2090436 w 4228925"/>
                      <a:gd name="connsiteY20-618" fmla="*/ 321165 h 4108405"/>
                      <a:gd name="connsiteX21-619" fmla="*/ 739525 w 4228925"/>
                      <a:gd name="connsiteY21-620" fmla="*/ 1076860 h 4108405"/>
                      <a:gd name="connsiteX22-621" fmla="*/ 470434 w 4228925"/>
                      <a:gd name="connsiteY22-622" fmla="*/ 917744 h 4108405"/>
                      <a:gd name="connsiteX23-623" fmla="*/ 2090436 w 4228925"/>
                      <a:gd name="connsiteY23-624" fmla="*/ 9092 h 4108405"/>
                      <a:gd name="connsiteX24-625" fmla="*/ 2090436 w 4228925"/>
                      <a:gd name="connsiteY24-626" fmla="*/ 0 h 4108405"/>
                      <a:gd name="connsiteX25-627" fmla="*/ 2090436 w 4228925"/>
                      <a:gd name="connsiteY25-628" fmla="*/ 9092 h 4108405"/>
                      <a:gd name="connsiteX26-629" fmla="*/ 2090436 w 4228925"/>
                      <a:gd name="connsiteY26-630" fmla="*/ 0 h 4108405"/>
                      <a:gd name="connsiteX0-631" fmla="*/ 739525 w 4228925"/>
                      <a:gd name="connsiteY0-632" fmla="*/ 1076860 h 4108405"/>
                      <a:gd name="connsiteX1-633" fmla="*/ 742648 w 4228925"/>
                      <a:gd name="connsiteY1-634" fmla="*/ 1078706 h 4108405"/>
                      <a:gd name="connsiteX2-635" fmla="*/ 739525 w 4228925"/>
                      <a:gd name="connsiteY2-636" fmla="*/ 1076860 h 4108405"/>
                      <a:gd name="connsiteX3-637" fmla="*/ 468805 w 4228925"/>
                      <a:gd name="connsiteY3-638" fmla="*/ 916781 h 4108405"/>
                      <a:gd name="connsiteX4-639" fmla="*/ 470434 w 4228925"/>
                      <a:gd name="connsiteY4-640" fmla="*/ 917744 h 4108405"/>
                      <a:gd name="connsiteX5-641" fmla="*/ 468805 w 4228925"/>
                      <a:gd name="connsiteY5-642" fmla="*/ 916781 h 4108405"/>
                      <a:gd name="connsiteX6-643" fmla="*/ 2176945 w 4228925"/>
                      <a:gd name="connsiteY6-644" fmla="*/ 316797 h 4108405"/>
                      <a:gd name="connsiteX7-645" fmla="*/ 2090436 w 4228925"/>
                      <a:gd name="connsiteY7-646" fmla="*/ 321469 h 4108405"/>
                      <a:gd name="connsiteX8-647" fmla="*/ 2090436 w 4228925"/>
                      <a:gd name="connsiteY8-648" fmla="*/ 321165 h 4108405"/>
                      <a:gd name="connsiteX9-649" fmla="*/ 2176945 w 4228925"/>
                      <a:gd name="connsiteY9-650" fmla="*/ 316797 h 4108405"/>
                      <a:gd name="connsiteX10-651" fmla="*/ 2290461 w 4228925"/>
                      <a:gd name="connsiteY10-652" fmla="*/ 321469 h 4108405"/>
                      <a:gd name="connsiteX11-653" fmla="*/ 4228786 w 4228925"/>
                      <a:gd name="connsiteY11-654" fmla="*/ 2056565 h 4108405"/>
                      <a:gd name="connsiteX12-655" fmla="*/ 2176946 w 4228925"/>
                      <a:gd name="connsiteY12-656" fmla="*/ 4108405 h 4108405"/>
                      <a:gd name="connsiteX13-657" fmla="*/ 125105 w 4228925"/>
                      <a:gd name="connsiteY13-658" fmla="*/ 2056565 h 4108405"/>
                      <a:gd name="connsiteX14-659" fmla="*/ 437178 w 4228925"/>
                      <a:gd name="connsiteY14-660" fmla="*/ 2056564 h 4108405"/>
                      <a:gd name="connsiteX15-661" fmla="*/ 2176945 w 4228925"/>
                      <a:gd name="connsiteY15-662" fmla="*/ 3796331 h 4108405"/>
                      <a:gd name="connsiteX16-663" fmla="*/ 3916711 w 4228925"/>
                      <a:gd name="connsiteY16-664" fmla="*/ 2056564 h 4108405"/>
                      <a:gd name="connsiteX17-665" fmla="*/ 2290461 w 4228925"/>
                      <a:gd name="connsiteY17-666" fmla="*/ 321469 h 4108405"/>
                      <a:gd name="connsiteX18-667" fmla="*/ 2090436 w 4228925"/>
                      <a:gd name="connsiteY18-668" fmla="*/ 9092 h 4108405"/>
                      <a:gd name="connsiteX19-669" fmla="*/ 2090436 w 4228925"/>
                      <a:gd name="connsiteY19-670" fmla="*/ 321165 h 4108405"/>
                      <a:gd name="connsiteX20-671" fmla="*/ 739525 w 4228925"/>
                      <a:gd name="connsiteY20-672" fmla="*/ 1076860 h 4108405"/>
                      <a:gd name="connsiteX21-673" fmla="*/ 470434 w 4228925"/>
                      <a:gd name="connsiteY21-674" fmla="*/ 917744 h 4108405"/>
                      <a:gd name="connsiteX22-675" fmla="*/ 2090436 w 4228925"/>
                      <a:gd name="connsiteY22-676" fmla="*/ 9092 h 4108405"/>
                      <a:gd name="connsiteX23-677" fmla="*/ 2090436 w 4228925"/>
                      <a:gd name="connsiteY23-678" fmla="*/ 0 h 4108405"/>
                      <a:gd name="connsiteX24-679" fmla="*/ 2090436 w 4228925"/>
                      <a:gd name="connsiteY24-680" fmla="*/ 9092 h 4108405"/>
                      <a:gd name="connsiteX25-681" fmla="*/ 2090436 w 4228925"/>
                      <a:gd name="connsiteY25-682" fmla="*/ 0 h 4108405"/>
                      <a:gd name="connsiteX0-683" fmla="*/ 739525 w 4228925"/>
                      <a:gd name="connsiteY0-684" fmla="*/ 1076860 h 4108405"/>
                      <a:gd name="connsiteX1-685" fmla="*/ 742648 w 4228925"/>
                      <a:gd name="connsiteY1-686" fmla="*/ 1078706 h 4108405"/>
                      <a:gd name="connsiteX2-687" fmla="*/ 739525 w 4228925"/>
                      <a:gd name="connsiteY2-688" fmla="*/ 1076860 h 4108405"/>
                      <a:gd name="connsiteX3-689" fmla="*/ 468805 w 4228925"/>
                      <a:gd name="connsiteY3-690" fmla="*/ 916781 h 4108405"/>
                      <a:gd name="connsiteX4-691" fmla="*/ 470434 w 4228925"/>
                      <a:gd name="connsiteY4-692" fmla="*/ 917744 h 4108405"/>
                      <a:gd name="connsiteX5-693" fmla="*/ 468805 w 4228925"/>
                      <a:gd name="connsiteY5-694" fmla="*/ 916781 h 4108405"/>
                      <a:gd name="connsiteX6-695" fmla="*/ 2090436 w 4228925"/>
                      <a:gd name="connsiteY6-696" fmla="*/ 321165 h 4108405"/>
                      <a:gd name="connsiteX7-697" fmla="*/ 2090436 w 4228925"/>
                      <a:gd name="connsiteY7-698" fmla="*/ 321469 h 4108405"/>
                      <a:gd name="connsiteX8-699" fmla="*/ 2090436 w 4228925"/>
                      <a:gd name="connsiteY8-700" fmla="*/ 321165 h 4108405"/>
                      <a:gd name="connsiteX9-701" fmla="*/ 2290461 w 4228925"/>
                      <a:gd name="connsiteY9-702" fmla="*/ 321469 h 4108405"/>
                      <a:gd name="connsiteX10-703" fmla="*/ 4228786 w 4228925"/>
                      <a:gd name="connsiteY10-704" fmla="*/ 2056565 h 4108405"/>
                      <a:gd name="connsiteX11-705" fmla="*/ 2176946 w 4228925"/>
                      <a:gd name="connsiteY11-706" fmla="*/ 4108405 h 4108405"/>
                      <a:gd name="connsiteX12-707" fmla="*/ 125105 w 4228925"/>
                      <a:gd name="connsiteY12-708" fmla="*/ 2056565 h 4108405"/>
                      <a:gd name="connsiteX13-709" fmla="*/ 437178 w 4228925"/>
                      <a:gd name="connsiteY13-710" fmla="*/ 2056564 h 4108405"/>
                      <a:gd name="connsiteX14-711" fmla="*/ 2176945 w 4228925"/>
                      <a:gd name="connsiteY14-712" fmla="*/ 3796331 h 4108405"/>
                      <a:gd name="connsiteX15-713" fmla="*/ 3916711 w 4228925"/>
                      <a:gd name="connsiteY15-714" fmla="*/ 2056564 h 4108405"/>
                      <a:gd name="connsiteX16-715" fmla="*/ 2290461 w 4228925"/>
                      <a:gd name="connsiteY16-716" fmla="*/ 321469 h 4108405"/>
                      <a:gd name="connsiteX17-717" fmla="*/ 2090436 w 4228925"/>
                      <a:gd name="connsiteY17-718" fmla="*/ 9092 h 4108405"/>
                      <a:gd name="connsiteX18-719" fmla="*/ 2090436 w 4228925"/>
                      <a:gd name="connsiteY18-720" fmla="*/ 321165 h 4108405"/>
                      <a:gd name="connsiteX19-721" fmla="*/ 739525 w 4228925"/>
                      <a:gd name="connsiteY19-722" fmla="*/ 1076860 h 4108405"/>
                      <a:gd name="connsiteX20-723" fmla="*/ 470434 w 4228925"/>
                      <a:gd name="connsiteY20-724" fmla="*/ 917744 h 4108405"/>
                      <a:gd name="connsiteX21-725" fmla="*/ 2090436 w 4228925"/>
                      <a:gd name="connsiteY21-726" fmla="*/ 9092 h 4108405"/>
                      <a:gd name="connsiteX22-727" fmla="*/ 2090436 w 4228925"/>
                      <a:gd name="connsiteY22-728" fmla="*/ 0 h 4108405"/>
                      <a:gd name="connsiteX23-729" fmla="*/ 2090436 w 4228925"/>
                      <a:gd name="connsiteY23-730" fmla="*/ 9092 h 4108405"/>
                      <a:gd name="connsiteX24-731" fmla="*/ 2090436 w 4228925"/>
                      <a:gd name="connsiteY24-732" fmla="*/ 0 h 4108405"/>
                      <a:gd name="connsiteX0-733" fmla="*/ 739525 w 4228925"/>
                      <a:gd name="connsiteY0-734" fmla="*/ 1067768 h 4099313"/>
                      <a:gd name="connsiteX1-735" fmla="*/ 742648 w 4228925"/>
                      <a:gd name="connsiteY1-736" fmla="*/ 1069614 h 4099313"/>
                      <a:gd name="connsiteX2-737" fmla="*/ 739525 w 4228925"/>
                      <a:gd name="connsiteY2-738" fmla="*/ 1067768 h 4099313"/>
                      <a:gd name="connsiteX3-739" fmla="*/ 468805 w 4228925"/>
                      <a:gd name="connsiteY3-740" fmla="*/ 907689 h 4099313"/>
                      <a:gd name="connsiteX4-741" fmla="*/ 470434 w 4228925"/>
                      <a:gd name="connsiteY4-742" fmla="*/ 908652 h 4099313"/>
                      <a:gd name="connsiteX5-743" fmla="*/ 468805 w 4228925"/>
                      <a:gd name="connsiteY5-744" fmla="*/ 907689 h 4099313"/>
                      <a:gd name="connsiteX6-745" fmla="*/ 2090436 w 4228925"/>
                      <a:gd name="connsiteY6-746" fmla="*/ 312073 h 4099313"/>
                      <a:gd name="connsiteX7-747" fmla="*/ 2090436 w 4228925"/>
                      <a:gd name="connsiteY7-748" fmla="*/ 312377 h 4099313"/>
                      <a:gd name="connsiteX8-749" fmla="*/ 2090436 w 4228925"/>
                      <a:gd name="connsiteY8-750" fmla="*/ 312073 h 4099313"/>
                      <a:gd name="connsiteX9-751" fmla="*/ 2290461 w 4228925"/>
                      <a:gd name="connsiteY9-752" fmla="*/ 312377 h 4099313"/>
                      <a:gd name="connsiteX10-753" fmla="*/ 4228786 w 4228925"/>
                      <a:gd name="connsiteY10-754" fmla="*/ 2047473 h 4099313"/>
                      <a:gd name="connsiteX11-755" fmla="*/ 2176946 w 4228925"/>
                      <a:gd name="connsiteY11-756" fmla="*/ 4099313 h 4099313"/>
                      <a:gd name="connsiteX12-757" fmla="*/ 125105 w 4228925"/>
                      <a:gd name="connsiteY12-758" fmla="*/ 2047473 h 4099313"/>
                      <a:gd name="connsiteX13-759" fmla="*/ 437178 w 4228925"/>
                      <a:gd name="connsiteY13-760" fmla="*/ 2047472 h 4099313"/>
                      <a:gd name="connsiteX14-761" fmla="*/ 2176945 w 4228925"/>
                      <a:gd name="connsiteY14-762" fmla="*/ 3787239 h 4099313"/>
                      <a:gd name="connsiteX15-763" fmla="*/ 3916711 w 4228925"/>
                      <a:gd name="connsiteY15-764" fmla="*/ 2047472 h 4099313"/>
                      <a:gd name="connsiteX16-765" fmla="*/ 2290461 w 4228925"/>
                      <a:gd name="connsiteY16-766" fmla="*/ 312377 h 4099313"/>
                      <a:gd name="connsiteX17-767" fmla="*/ 2090436 w 4228925"/>
                      <a:gd name="connsiteY17-768" fmla="*/ 0 h 4099313"/>
                      <a:gd name="connsiteX18-769" fmla="*/ 2090436 w 4228925"/>
                      <a:gd name="connsiteY18-770" fmla="*/ 312073 h 4099313"/>
                      <a:gd name="connsiteX19-771" fmla="*/ 739525 w 4228925"/>
                      <a:gd name="connsiteY19-772" fmla="*/ 1067768 h 4099313"/>
                      <a:gd name="connsiteX20-773" fmla="*/ 470434 w 4228925"/>
                      <a:gd name="connsiteY20-774" fmla="*/ 908652 h 4099313"/>
                      <a:gd name="connsiteX21-775" fmla="*/ 2090436 w 4228925"/>
                      <a:gd name="connsiteY21-776" fmla="*/ 0 h 4099313"/>
                      <a:gd name="connsiteX0-777" fmla="*/ 739525 w 4353891"/>
                      <a:gd name="connsiteY0-778" fmla="*/ 1067768 h 4099313"/>
                      <a:gd name="connsiteX1-779" fmla="*/ 742648 w 4353891"/>
                      <a:gd name="connsiteY1-780" fmla="*/ 1069614 h 4099313"/>
                      <a:gd name="connsiteX2-781" fmla="*/ 739525 w 4353891"/>
                      <a:gd name="connsiteY2-782" fmla="*/ 1067768 h 4099313"/>
                      <a:gd name="connsiteX3-783" fmla="*/ 468805 w 4353891"/>
                      <a:gd name="connsiteY3-784" fmla="*/ 907689 h 4099313"/>
                      <a:gd name="connsiteX4-785" fmla="*/ 470434 w 4353891"/>
                      <a:gd name="connsiteY4-786" fmla="*/ 908652 h 4099313"/>
                      <a:gd name="connsiteX5-787" fmla="*/ 468805 w 4353891"/>
                      <a:gd name="connsiteY5-788" fmla="*/ 907689 h 4099313"/>
                      <a:gd name="connsiteX6-789" fmla="*/ 2090436 w 4353891"/>
                      <a:gd name="connsiteY6-790" fmla="*/ 312073 h 4099313"/>
                      <a:gd name="connsiteX7-791" fmla="*/ 2090436 w 4353891"/>
                      <a:gd name="connsiteY7-792" fmla="*/ 312377 h 4099313"/>
                      <a:gd name="connsiteX8-793" fmla="*/ 2090436 w 4353891"/>
                      <a:gd name="connsiteY8-794" fmla="*/ 312073 h 4099313"/>
                      <a:gd name="connsiteX9-795" fmla="*/ 3916711 w 4353891"/>
                      <a:gd name="connsiteY9-796" fmla="*/ 2047472 h 4099313"/>
                      <a:gd name="connsiteX10-797" fmla="*/ 4228786 w 4353891"/>
                      <a:gd name="connsiteY10-798" fmla="*/ 2047473 h 4099313"/>
                      <a:gd name="connsiteX11-799" fmla="*/ 2176946 w 4353891"/>
                      <a:gd name="connsiteY11-800" fmla="*/ 4099313 h 4099313"/>
                      <a:gd name="connsiteX12-801" fmla="*/ 125105 w 4353891"/>
                      <a:gd name="connsiteY12-802" fmla="*/ 2047473 h 4099313"/>
                      <a:gd name="connsiteX13-803" fmla="*/ 437178 w 4353891"/>
                      <a:gd name="connsiteY13-804" fmla="*/ 2047472 h 4099313"/>
                      <a:gd name="connsiteX14-805" fmla="*/ 2176945 w 4353891"/>
                      <a:gd name="connsiteY14-806" fmla="*/ 3787239 h 4099313"/>
                      <a:gd name="connsiteX15-807" fmla="*/ 3916711 w 4353891"/>
                      <a:gd name="connsiteY15-808" fmla="*/ 2047472 h 4099313"/>
                      <a:gd name="connsiteX16-809" fmla="*/ 2090436 w 4353891"/>
                      <a:gd name="connsiteY16-810" fmla="*/ 0 h 4099313"/>
                      <a:gd name="connsiteX17-811" fmla="*/ 2090436 w 4353891"/>
                      <a:gd name="connsiteY17-812" fmla="*/ 312073 h 4099313"/>
                      <a:gd name="connsiteX18-813" fmla="*/ 739525 w 4353891"/>
                      <a:gd name="connsiteY18-814" fmla="*/ 1067768 h 4099313"/>
                      <a:gd name="connsiteX19-815" fmla="*/ 470434 w 4353891"/>
                      <a:gd name="connsiteY19-816" fmla="*/ 908652 h 4099313"/>
                      <a:gd name="connsiteX20-817" fmla="*/ 2090436 w 4353891"/>
                      <a:gd name="connsiteY20-818" fmla="*/ 0 h 4099313"/>
                      <a:gd name="connsiteX0-819" fmla="*/ 614420 w 4228786"/>
                      <a:gd name="connsiteY0-820" fmla="*/ 1067768 h 4099313"/>
                      <a:gd name="connsiteX1-821" fmla="*/ 617543 w 4228786"/>
                      <a:gd name="connsiteY1-822" fmla="*/ 1069614 h 4099313"/>
                      <a:gd name="connsiteX2-823" fmla="*/ 614420 w 4228786"/>
                      <a:gd name="connsiteY2-824" fmla="*/ 1067768 h 4099313"/>
                      <a:gd name="connsiteX3-825" fmla="*/ 343700 w 4228786"/>
                      <a:gd name="connsiteY3-826" fmla="*/ 907689 h 4099313"/>
                      <a:gd name="connsiteX4-827" fmla="*/ 345329 w 4228786"/>
                      <a:gd name="connsiteY4-828" fmla="*/ 908652 h 4099313"/>
                      <a:gd name="connsiteX5-829" fmla="*/ 343700 w 4228786"/>
                      <a:gd name="connsiteY5-830" fmla="*/ 907689 h 4099313"/>
                      <a:gd name="connsiteX6-831" fmla="*/ 1965331 w 4228786"/>
                      <a:gd name="connsiteY6-832" fmla="*/ 312073 h 4099313"/>
                      <a:gd name="connsiteX7-833" fmla="*/ 1965331 w 4228786"/>
                      <a:gd name="connsiteY7-834" fmla="*/ 312377 h 4099313"/>
                      <a:gd name="connsiteX8-835" fmla="*/ 1965331 w 4228786"/>
                      <a:gd name="connsiteY8-836" fmla="*/ 312073 h 4099313"/>
                      <a:gd name="connsiteX9-837" fmla="*/ 3791606 w 4228786"/>
                      <a:gd name="connsiteY9-838" fmla="*/ 2047472 h 4099313"/>
                      <a:gd name="connsiteX10-839" fmla="*/ 4103681 w 4228786"/>
                      <a:gd name="connsiteY10-840" fmla="*/ 2047473 h 4099313"/>
                      <a:gd name="connsiteX11-841" fmla="*/ 2051841 w 4228786"/>
                      <a:gd name="connsiteY11-842" fmla="*/ 4099313 h 4099313"/>
                      <a:gd name="connsiteX12-843" fmla="*/ 0 w 4228786"/>
                      <a:gd name="connsiteY12-844" fmla="*/ 2047473 h 4099313"/>
                      <a:gd name="connsiteX13-845" fmla="*/ 2051840 w 4228786"/>
                      <a:gd name="connsiteY13-846" fmla="*/ 3787239 h 4099313"/>
                      <a:gd name="connsiteX14-847" fmla="*/ 3791606 w 4228786"/>
                      <a:gd name="connsiteY14-848" fmla="*/ 2047472 h 4099313"/>
                      <a:gd name="connsiteX15-849" fmla="*/ 1965331 w 4228786"/>
                      <a:gd name="connsiteY15-850" fmla="*/ 0 h 4099313"/>
                      <a:gd name="connsiteX16-851" fmla="*/ 1965331 w 4228786"/>
                      <a:gd name="connsiteY16-852" fmla="*/ 312073 h 4099313"/>
                      <a:gd name="connsiteX17-853" fmla="*/ 614420 w 4228786"/>
                      <a:gd name="connsiteY17-854" fmla="*/ 1067768 h 4099313"/>
                      <a:gd name="connsiteX18-855" fmla="*/ 345329 w 4228786"/>
                      <a:gd name="connsiteY18-856" fmla="*/ 908652 h 4099313"/>
                      <a:gd name="connsiteX19-857" fmla="*/ 1965331 w 4228786"/>
                      <a:gd name="connsiteY19-858" fmla="*/ 0 h 4099313"/>
                      <a:gd name="connsiteX0-859" fmla="*/ 270720 w 3885086"/>
                      <a:gd name="connsiteY0-860" fmla="*/ 1067768 h 4224418"/>
                      <a:gd name="connsiteX1-861" fmla="*/ 273843 w 3885086"/>
                      <a:gd name="connsiteY1-862" fmla="*/ 1069614 h 4224418"/>
                      <a:gd name="connsiteX2-863" fmla="*/ 270720 w 3885086"/>
                      <a:gd name="connsiteY2-864" fmla="*/ 1067768 h 4224418"/>
                      <a:gd name="connsiteX3-865" fmla="*/ 0 w 3885086"/>
                      <a:gd name="connsiteY3-866" fmla="*/ 907689 h 4224418"/>
                      <a:gd name="connsiteX4-867" fmla="*/ 1629 w 3885086"/>
                      <a:gd name="connsiteY4-868" fmla="*/ 908652 h 4224418"/>
                      <a:gd name="connsiteX5-869" fmla="*/ 0 w 3885086"/>
                      <a:gd name="connsiteY5-870" fmla="*/ 907689 h 4224418"/>
                      <a:gd name="connsiteX6-871" fmla="*/ 1621631 w 3885086"/>
                      <a:gd name="connsiteY6-872" fmla="*/ 312073 h 4224418"/>
                      <a:gd name="connsiteX7-873" fmla="*/ 1621631 w 3885086"/>
                      <a:gd name="connsiteY7-874" fmla="*/ 312377 h 4224418"/>
                      <a:gd name="connsiteX8-875" fmla="*/ 1621631 w 3885086"/>
                      <a:gd name="connsiteY8-876" fmla="*/ 312073 h 4224418"/>
                      <a:gd name="connsiteX9-877" fmla="*/ 3447906 w 3885086"/>
                      <a:gd name="connsiteY9-878" fmla="*/ 2047472 h 4224418"/>
                      <a:gd name="connsiteX10-879" fmla="*/ 3759981 w 3885086"/>
                      <a:gd name="connsiteY10-880" fmla="*/ 2047473 h 4224418"/>
                      <a:gd name="connsiteX11-881" fmla="*/ 1708141 w 3885086"/>
                      <a:gd name="connsiteY11-882" fmla="*/ 4099313 h 4224418"/>
                      <a:gd name="connsiteX12-883" fmla="*/ 1708140 w 3885086"/>
                      <a:gd name="connsiteY12-884" fmla="*/ 3787239 h 4224418"/>
                      <a:gd name="connsiteX13-885" fmla="*/ 3447906 w 3885086"/>
                      <a:gd name="connsiteY13-886" fmla="*/ 2047472 h 4224418"/>
                      <a:gd name="connsiteX14-887" fmla="*/ 1621631 w 3885086"/>
                      <a:gd name="connsiteY14-888" fmla="*/ 0 h 4224418"/>
                      <a:gd name="connsiteX15-889" fmla="*/ 1621631 w 3885086"/>
                      <a:gd name="connsiteY15-890" fmla="*/ 312073 h 4224418"/>
                      <a:gd name="connsiteX16-891" fmla="*/ 270720 w 3885086"/>
                      <a:gd name="connsiteY16-892" fmla="*/ 1067768 h 4224418"/>
                      <a:gd name="connsiteX17-893" fmla="*/ 1629 w 3885086"/>
                      <a:gd name="connsiteY17-894" fmla="*/ 908652 h 4224418"/>
                      <a:gd name="connsiteX18-895" fmla="*/ 1621631 w 3885086"/>
                      <a:gd name="connsiteY18-896" fmla="*/ 0 h 4224418"/>
                      <a:gd name="connsiteX0-897" fmla="*/ 270720 w 3885086"/>
                      <a:gd name="connsiteY0-898" fmla="*/ 1067768 h 4099313"/>
                      <a:gd name="connsiteX1-899" fmla="*/ 273843 w 3885086"/>
                      <a:gd name="connsiteY1-900" fmla="*/ 1069614 h 4099313"/>
                      <a:gd name="connsiteX2-901" fmla="*/ 270720 w 3885086"/>
                      <a:gd name="connsiteY2-902" fmla="*/ 1067768 h 4099313"/>
                      <a:gd name="connsiteX3-903" fmla="*/ 0 w 3885086"/>
                      <a:gd name="connsiteY3-904" fmla="*/ 907689 h 4099313"/>
                      <a:gd name="connsiteX4-905" fmla="*/ 1629 w 3885086"/>
                      <a:gd name="connsiteY4-906" fmla="*/ 908652 h 4099313"/>
                      <a:gd name="connsiteX5-907" fmla="*/ 0 w 3885086"/>
                      <a:gd name="connsiteY5-908" fmla="*/ 907689 h 4099313"/>
                      <a:gd name="connsiteX6-909" fmla="*/ 1621631 w 3885086"/>
                      <a:gd name="connsiteY6-910" fmla="*/ 312073 h 4099313"/>
                      <a:gd name="connsiteX7-911" fmla="*/ 1621631 w 3885086"/>
                      <a:gd name="connsiteY7-912" fmla="*/ 312377 h 4099313"/>
                      <a:gd name="connsiteX8-913" fmla="*/ 1621631 w 3885086"/>
                      <a:gd name="connsiteY8-914" fmla="*/ 312073 h 4099313"/>
                      <a:gd name="connsiteX9-915" fmla="*/ 3447906 w 3885086"/>
                      <a:gd name="connsiteY9-916" fmla="*/ 2047472 h 4099313"/>
                      <a:gd name="connsiteX10-917" fmla="*/ 3759981 w 3885086"/>
                      <a:gd name="connsiteY10-918" fmla="*/ 2047473 h 4099313"/>
                      <a:gd name="connsiteX11-919" fmla="*/ 1708141 w 3885086"/>
                      <a:gd name="connsiteY11-920" fmla="*/ 4099313 h 4099313"/>
                      <a:gd name="connsiteX12-921" fmla="*/ 3447906 w 3885086"/>
                      <a:gd name="connsiteY12-922" fmla="*/ 2047472 h 4099313"/>
                      <a:gd name="connsiteX13-923" fmla="*/ 1621631 w 3885086"/>
                      <a:gd name="connsiteY13-924" fmla="*/ 0 h 4099313"/>
                      <a:gd name="connsiteX14-925" fmla="*/ 1621631 w 3885086"/>
                      <a:gd name="connsiteY14-926" fmla="*/ 312073 h 4099313"/>
                      <a:gd name="connsiteX15-927" fmla="*/ 270720 w 3885086"/>
                      <a:gd name="connsiteY15-928" fmla="*/ 1067768 h 4099313"/>
                      <a:gd name="connsiteX16-929" fmla="*/ 1629 w 3885086"/>
                      <a:gd name="connsiteY16-930" fmla="*/ 908652 h 4099313"/>
                      <a:gd name="connsiteX17-931" fmla="*/ 1621631 w 3885086"/>
                      <a:gd name="connsiteY17-932" fmla="*/ 0 h 4099313"/>
                      <a:gd name="connsiteX0-933" fmla="*/ 270720 w 3760643"/>
                      <a:gd name="connsiteY0-934" fmla="*/ 1067768 h 2047473"/>
                      <a:gd name="connsiteX1-935" fmla="*/ 273843 w 3760643"/>
                      <a:gd name="connsiteY1-936" fmla="*/ 1069614 h 2047473"/>
                      <a:gd name="connsiteX2-937" fmla="*/ 270720 w 3760643"/>
                      <a:gd name="connsiteY2-938" fmla="*/ 1067768 h 2047473"/>
                      <a:gd name="connsiteX3-939" fmla="*/ 0 w 3760643"/>
                      <a:gd name="connsiteY3-940" fmla="*/ 907689 h 2047473"/>
                      <a:gd name="connsiteX4-941" fmla="*/ 1629 w 3760643"/>
                      <a:gd name="connsiteY4-942" fmla="*/ 908652 h 2047473"/>
                      <a:gd name="connsiteX5-943" fmla="*/ 0 w 3760643"/>
                      <a:gd name="connsiteY5-944" fmla="*/ 907689 h 2047473"/>
                      <a:gd name="connsiteX6-945" fmla="*/ 1621631 w 3760643"/>
                      <a:gd name="connsiteY6-946" fmla="*/ 312073 h 2047473"/>
                      <a:gd name="connsiteX7-947" fmla="*/ 1621631 w 3760643"/>
                      <a:gd name="connsiteY7-948" fmla="*/ 312377 h 2047473"/>
                      <a:gd name="connsiteX8-949" fmla="*/ 1621631 w 3760643"/>
                      <a:gd name="connsiteY8-950" fmla="*/ 312073 h 2047473"/>
                      <a:gd name="connsiteX9-951" fmla="*/ 3447906 w 3760643"/>
                      <a:gd name="connsiteY9-952" fmla="*/ 2047472 h 2047473"/>
                      <a:gd name="connsiteX10-953" fmla="*/ 3759981 w 3760643"/>
                      <a:gd name="connsiteY10-954" fmla="*/ 2047473 h 2047473"/>
                      <a:gd name="connsiteX11-955" fmla="*/ 3447906 w 3760643"/>
                      <a:gd name="connsiteY11-956" fmla="*/ 2047472 h 2047473"/>
                      <a:gd name="connsiteX12-957" fmla="*/ 1621631 w 3760643"/>
                      <a:gd name="connsiteY12-958" fmla="*/ 0 h 2047473"/>
                      <a:gd name="connsiteX13-959" fmla="*/ 1621631 w 3760643"/>
                      <a:gd name="connsiteY13-960" fmla="*/ 312073 h 2047473"/>
                      <a:gd name="connsiteX14-961" fmla="*/ 270720 w 3760643"/>
                      <a:gd name="connsiteY14-962" fmla="*/ 1067768 h 2047473"/>
                      <a:gd name="connsiteX15-963" fmla="*/ 1629 w 3760643"/>
                      <a:gd name="connsiteY15-964" fmla="*/ 908652 h 2047473"/>
                      <a:gd name="connsiteX16-965" fmla="*/ 1621631 w 3760643"/>
                      <a:gd name="connsiteY16-966" fmla="*/ 0 h 2047473"/>
                      <a:gd name="connsiteX0-967" fmla="*/ 270720 w 1621631"/>
                      <a:gd name="connsiteY0-968" fmla="*/ 1067768 h 1069614"/>
                      <a:gd name="connsiteX1-969" fmla="*/ 273843 w 1621631"/>
                      <a:gd name="connsiteY1-970" fmla="*/ 1069614 h 1069614"/>
                      <a:gd name="connsiteX2-971" fmla="*/ 270720 w 1621631"/>
                      <a:gd name="connsiteY2-972" fmla="*/ 1067768 h 1069614"/>
                      <a:gd name="connsiteX3-973" fmla="*/ 0 w 1621631"/>
                      <a:gd name="connsiteY3-974" fmla="*/ 907689 h 1069614"/>
                      <a:gd name="connsiteX4-975" fmla="*/ 1629 w 1621631"/>
                      <a:gd name="connsiteY4-976" fmla="*/ 908652 h 1069614"/>
                      <a:gd name="connsiteX5-977" fmla="*/ 0 w 1621631"/>
                      <a:gd name="connsiteY5-978" fmla="*/ 907689 h 1069614"/>
                      <a:gd name="connsiteX6-979" fmla="*/ 1621631 w 1621631"/>
                      <a:gd name="connsiteY6-980" fmla="*/ 312073 h 1069614"/>
                      <a:gd name="connsiteX7-981" fmla="*/ 1621631 w 1621631"/>
                      <a:gd name="connsiteY7-982" fmla="*/ 312377 h 1069614"/>
                      <a:gd name="connsiteX8-983" fmla="*/ 1621631 w 1621631"/>
                      <a:gd name="connsiteY8-984" fmla="*/ 312073 h 1069614"/>
                      <a:gd name="connsiteX9-985" fmla="*/ 1621631 w 1621631"/>
                      <a:gd name="connsiteY9-986" fmla="*/ 0 h 1069614"/>
                      <a:gd name="connsiteX10-987" fmla="*/ 1621631 w 1621631"/>
                      <a:gd name="connsiteY10-988" fmla="*/ 312073 h 1069614"/>
                      <a:gd name="connsiteX11-989" fmla="*/ 270720 w 1621631"/>
                      <a:gd name="connsiteY11-990" fmla="*/ 1067768 h 1069614"/>
                      <a:gd name="connsiteX12-991" fmla="*/ 1629 w 1621631"/>
                      <a:gd name="connsiteY12-992" fmla="*/ 908652 h 1069614"/>
                      <a:gd name="connsiteX13-993" fmla="*/ 1621631 w 1621631"/>
                      <a:gd name="connsiteY13-994" fmla="*/ 0 h 1069614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11" y="connsiteY5-12"/>
                      </a:cxn>
                      <a:cxn ang="0">
                        <a:pos x="connsiteX6-13" y="connsiteY6-14"/>
                      </a:cxn>
                      <a:cxn ang="0">
                        <a:pos x="connsiteX7-15" y="connsiteY7-16"/>
                      </a:cxn>
                      <a:cxn ang="0">
                        <a:pos x="connsiteX8-17" y="connsiteY8-18"/>
                      </a:cxn>
                      <a:cxn ang="0">
                        <a:pos x="connsiteX9-19" y="connsiteY9-20"/>
                      </a:cxn>
                      <a:cxn ang="0">
                        <a:pos x="connsiteX10-21" y="connsiteY10-22"/>
                      </a:cxn>
                      <a:cxn ang="0">
                        <a:pos x="connsiteX11-23" y="connsiteY11-24"/>
                      </a:cxn>
                      <a:cxn ang="0">
                        <a:pos x="connsiteX12-25" y="connsiteY12-26"/>
                      </a:cxn>
                      <a:cxn ang="0">
                        <a:pos x="connsiteX13-27" y="connsiteY13-28"/>
                      </a:cxn>
                    </a:cxnLst>
                    <a:rect l="l" t="t" r="r" b="b"/>
                    <a:pathLst>
                      <a:path w="1621631" h="1069614">
                        <a:moveTo>
                          <a:pt x="270720" y="1067768"/>
                        </a:moveTo>
                        <a:lnTo>
                          <a:pt x="273843" y="1069614"/>
                        </a:lnTo>
                        <a:lnTo>
                          <a:pt x="270720" y="1067768"/>
                        </a:lnTo>
                        <a:close/>
                        <a:moveTo>
                          <a:pt x="0" y="907689"/>
                        </a:moveTo>
                        <a:lnTo>
                          <a:pt x="1629" y="908652"/>
                        </a:lnTo>
                        <a:lnTo>
                          <a:pt x="0" y="907689"/>
                        </a:lnTo>
                        <a:close/>
                        <a:moveTo>
                          <a:pt x="1621631" y="312073"/>
                        </a:moveTo>
                        <a:lnTo>
                          <a:pt x="1621631" y="312377"/>
                        </a:lnTo>
                        <a:lnTo>
                          <a:pt x="1621631" y="312073"/>
                        </a:lnTo>
                        <a:close/>
                        <a:moveTo>
                          <a:pt x="1621631" y="0"/>
                        </a:moveTo>
                        <a:lnTo>
                          <a:pt x="1621631" y="312073"/>
                        </a:lnTo>
                        <a:cubicBezTo>
                          <a:pt x="1059988" y="337356"/>
                          <a:pt x="568425" y="631117"/>
                          <a:pt x="270720" y="1067768"/>
                        </a:cubicBezTo>
                        <a:lnTo>
                          <a:pt x="1629" y="908652"/>
                        </a:lnTo>
                        <a:cubicBezTo>
                          <a:pt x="354259" y="380480"/>
                          <a:pt x="945677" y="25494"/>
                          <a:pt x="162163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3218" tIns="46608" rIns="46608" bIns="93218" numCol="1" spcCol="0" rtlCol="0" fromWordArt="0" anchor="b" anchorCtr="0" forceAA="0" compatLnSpc="1">
                    <a:noAutofit/>
                  </a:bodyPr>
                  <a:lstStyle/>
                  <a:p>
                    <a:pPr algn="ctr" defTabSz="9315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800" spc="-5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8" name="îş1íḑé"/>
                  <p:cNvSpPr/>
                  <p:nvPr/>
                </p:nvSpPr>
                <p:spPr bwMode="auto">
                  <a:xfrm flipH="1">
                    <a:off x="8043102" y="1599764"/>
                    <a:ext cx="1621631" cy="1069614"/>
                  </a:xfrm>
                  <a:custGeom>
                    <a:avLst/>
                    <a:gdLst>
                      <a:gd name="connsiteX0" fmla="*/ 668844 w 4158105"/>
                      <a:gd name="connsiteY0" fmla="*/ 1079241 h 4110786"/>
                      <a:gd name="connsiteX1" fmla="*/ 671967 w 4158105"/>
                      <a:gd name="connsiteY1" fmla="*/ 1081087 h 4110786"/>
                      <a:gd name="connsiteX2" fmla="*/ 576717 w 4158105"/>
                      <a:gd name="connsiteY2" fmla="*/ 1235869 h 4110786"/>
                      <a:gd name="connsiteX3" fmla="*/ 574232 w 4158105"/>
                      <a:gd name="connsiteY3" fmla="*/ 1234330 h 4110786"/>
                      <a:gd name="connsiteX4" fmla="*/ 668844 w 4158105"/>
                      <a:gd name="connsiteY4" fmla="*/ 1079241 h 4110786"/>
                      <a:gd name="connsiteX5" fmla="*/ 398124 w 4158105"/>
                      <a:gd name="connsiteY5" fmla="*/ 919162 h 4110786"/>
                      <a:gd name="connsiteX6" fmla="*/ 399753 w 4158105"/>
                      <a:gd name="connsiteY6" fmla="*/ 920125 h 4110786"/>
                      <a:gd name="connsiteX7" fmla="*/ 308772 w 4158105"/>
                      <a:gd name="connsiteY7" fmla="*/ 1069886 h 4110786"/>
                      <a:gd name="connsiteX8" fmla="*/ 307636 w 4158105"/>
                      <a:gd name="connsiteY8" fmla="*/ 1069182 h 4110786"/>
                      <a:gd name="connsiteX9" fmla="*/ 398124 w 4158105"/>
                      <a:gd name="connsiteY9" fmla="*/ 919162 h 4110786"/>
                      <a:gd name="connsiteX10" fmla="*/ 2106264 w 4158105"/>
                      <a:gd name="connsiteY10" fmla="*/ 319178 h 4110786"/>
                      <a:gd name="connsiteX11" fmla="*/ 2198792 w 4158105"/>
                      <a:gd name="connsiteY11" fmla="*/ 323850 h 4110786"/>
                      <a:gd name="connsiteX12" fmla="*/ 2019755 w 4158105"/>
                      <a:gd name="connsiteY12" fmla="*/ 323850 h 4110786"/>
                      <a:gd name="connsiteX13" fmla="*/ 2019755 w 4158105"/>
                      <a:gd name="connsiteY13" fmla="*/ 323546 h 4110786"/>
                      <a:gd name="connsiteX14" fmla="*/ 2106264 w 4158105"/>
                      <a:gd name="connsiteY14" fmla="*/ 319178 h 4110786"/>
                      <a:gd name="connsiteX15" fmla="*/ 2224351 w 4158105"/>
                      <a:gd name="connsiteY15" fmla="*/ 13068 h 4110786"/>
                      <a:gd name="connsiteX16" fmla="*/ 4158105 w 4158105"/>
                      <a:gd name="connsiteY16" fmla="*/ 2058946 h 4110786"/>
                      <a:gd name="connsiteX17" fmla="*/ 2106265 w 4158105"/>
                      <a:gd name="connsiteY17" fmla="*/ 4110786 h 4110786"/>
                      <a:gd name="connsiteX18" fmla="*/ 54424 w 4158105"/>
                      <a:gd name="connsiteY18" fmla="*/ 2058946 h 4110786"/>
                      <a:gd name="connsiteX19" fmla="*/ 574232 w 4158105"/>
                      <a:gd name="connsiteY19" fmla="*/ 1234330 h 4110786"/>
                      <a:gd name="connsiteX20" fmla="*/ 366497 w 4158105"/>
                      <a:gd name="connsiteY20" fmla="*/ 2058945 h 4110786"/>
                      <a:gd name="connsiteX21" fmla="*/ 2106264 w 4158105"/>
                      <a:gd name="connsiteY21" fmla="*/ 3798712 h 4110786"/>
                      <a:gd name="connsiteX22" fmla="*/ 3846030 w 4158105"/>
                      <a:gd name="connsiteY22" fmla="*/ 2058945 h 4110786"/>
                      <a:gd name="connsiteX23" fmla="*/ 2198792 w 4158105"/>
                      <a:gd name="connsiteY23" fmla="*/ 323850 h 4110786"/>
                      <a:gd name="connsiteX24" fmla="*/ 2219780 w 4158105"/>
                      <a:gd name="connsiteY24" fmla="*/ 323850 h 4110786"/>
                      <a:gd name="connsiteX25" fmla="*/ 2224351 w 4158105"/>
                      <a:gd name="connsiteY25" fmla="*/ 13068 h 4110786"/>
                      <a:gd name="connsiteX26" fmla="*/ 2019755 w 4158105"/>
                      <a:gd name="connsiteY26" fmla="*/ 11473 h 4110786"/>
                      <a:gd name="connsiteX27" fmla="*/ 2019755 w 4158105"/>
                      <a:gd name="connsiteY27" fmla="*/ 323546 h 4110786"/>
                      <a:gd name="connsiteX28" fmla="*/ 668844 w 4158105"/>
                      <a:gd name="connsiteY28" fmla="*/ 1079241 h 4110786"/>
                      <a:gd name="connsiteX29" fmla="*/ 399753 w 4158105"/>
                      <a:gd name="connsiteY29" fmla="*/ 920125 h 4110786"/>
                      <a:gd name="connsiteX30" fmla="*/ 2019755 w 4158105"/>
                      <a:gd name="connsiteY30" fmla="*/ 11473 h 4110786"/>
                      <a:gd name="connsiteX31" fmla="*/ 2224543 w 4158105"/>
                      <a:gd name="connsiteY31" fmla="*/ 0 h 4110786"/>
                      <a:gd name="connsiteX32" fmla="*/ 2224351 w 4158105"/>
                      <a:gd name="connsiteY32" fmla="*/ 13068 h 4110786"/>
                      <a:gd name="connsiteX33" fmla="*/ 2106265 w 4158105"/>
                      <a:gd name="connsiteY33" fmla="*/ 7105 h 4110786"/>
                      <a:gd name="connsiteX34" fmla="*/ 2019755 w 4158105"/>
                      <a:gd name="connsiteY34" fmla="*/ 11473 h 4110786"/>
                      <a:gd name="connsiteX35" fmla="*/ 2019755 w 4158105"/>
                      <a:gd name="connsiteY35" fmla="*/ 2381 h 4110786"/>
                      <a:gd name="connsiteX36" fmla="*/ 2224543 w 4158105"/>
                      <a:gd name="connsiteY36" fmla="*/ 0 h 4110786"/>
                      <a:gd name="connsiteX0-1" fmla="*/ 668844 w 4158105"/>
                      <a:gd name="connsiteY0-2" fmla="*/ 1079241 h 4110786"/>
                      <a:gd name="connsiteX1-3" fmla="*/ 671967 w 4158105"/>
                      <a:gd name="connsiteY1-4" fmla="*/ 1081087 h 4110786"/>
                      <a:gd name="connsiteX2-5" fmla="*/ 576717 w 4158105"/>
                      <a:gd name="connsiteY2-6" fmla="*/ 1235869 h 4110786"/>
                      <a:gd name="connsiteX3-7" fmla="*/ 574232 w 4158105"/>
                      <a:gd name="connsiteY3-8" fmla="*/ 1234330 h 4110786"/>
                      <a:gd name="connsiteX4-9" fmla="*/ 668844 w 4158105"/>
                      <a:gd name="connsiteY4-10" fmla="*/ 1079241 h 4110786"/>
                      <a:gd name="connsiteX5-11" fmla="*/ 398124 w 4158105"/>
                      <a:gd name="connsiteY5-12" fmla="*/ 919162 h 4110786"/>
                      <a:gd name="connsiteX6-13" fmla="*/ 399753 w 4158105"/>
                      <a:gd name="connsiteY6-14" fmla="*/ 920125 h 4110786"/>
                      <a:gd name="connsiteX7-15" fmla="*/ 308772 w 4158105"/>
                      <a:gd name="connsiteY7-16" fmla="*/ 1069886 h 4110786"/>
                      <a:gd name="connsiteX8-17" fmla="*/ 398124 w 4158105"/>
                      <a:gd name="connsiteY8-18" fmla="*/ 919162 h 4110786"/>
                      <a:gd name="connsiteX9-19" fmla="*/ 2106264 w 4158105"/>
                      <a:gd name="connsiteY9-20" fmla="*/ 319178 h 4110786"/>
                      <a:gd name="connsiteX10-21" fmla="*/ 2198792 w 4158105"/>
                      <a:gd name="connsiteY10-22" fmla="*/ 323850 h 4110786"/>
                      <a:gd name="connsiteX11-23" fmla="*/ 2019755 w 4158105"/>
                      <a:gd name="connsiteY11-24" fmla="*/ 323850 h 4110786"/>
                      <a:gd name="connsiteX12-25" fmla="*/ 2019755 w 4158105"/>
                      <a:gd name="connsiteY12-26" fmla="*/ 323546 h 4110786"/>
                      <a:gd name="connsiteX13-27" fmla="*/ 2106264 w 4158105"/>
                      <a:gd name="connsiteY13-28" fmla="*/ 319178 h 4110786"/>
                      <a:gd name="connsiteX14-29" fmla="*/ 2224351 w 4158105"/>
                      <a:gd name="connsiteY14-30" fmla="*/ 13068 h 4110786"/>
                      <a:gd name="connsiteX15-31" fmla="*/ 4158105 w 4158105"/>
                      <a:gd name="connsiteY15-32" fmla="*/ 2058946 h 4110786"/>
                      <a:gd name="connsiteX16-33" fmla="*/ 2106265 w 4158105"/>
                      <a:gd name="connsiteY16-34" fmla="*/ 4110786 h 4110786"/>
                      <a:gd name="connsiteX17-35" fmla="*/ 54424 w 4158105"/>
                      <a:gd name="connsiteY17-36" fmla="*/ 2058946 h 4110786"/>
                      <a:gd name="connsiteX18-37" fmla="*/ 574232 w 4158105"/>
                      <a:gd name="connsiteY18-38" fmla="*/ 1234330 h 4110786"/>
                      <a:gd name="connsiteX19-39" fmla="*/ 366497 w 4158105"/>
                      <a:gd name="connsiteY19-40" fmla="*/ 2058945 h 4110786"/>
                      <a:gd name="connsiteX20-41" fmla="*/ 2106264 w 4158105"/>
                      <a:gd name="connsiteY20-42" fmla="*/ 3798712 h 4110786"/>
                      <a:gd name="connsiteX21-43" fmla="*/ 3846030 w 4158105"/>
                      <a:gd name="connsiteY21-44" fmla="*/ 2058945 h 4110786"/>
                      <a:gd name="connsiteX22-45" fmla="*/ 2198792 w 4158105"/>
                      <a:gd name="connsiteY22-46" fmla="*/ 323850 h 4110786"/>
                      <a:gd name="connsiteX23-47" fmla="*/ 2219780 w 4158105"/>
                      <a:gd name="connsiteY23-48" fmla="*/ 323850 h 4110786"/>
                      <a:gd name="connsiteX24-49" fmla="*/ 2224351 w 4158105"/>
                      <a:gd name="connsiteY24-50" fmla="*/ 13068 h 4110786"/>
                      <a:gd name="connsiteX25-51" fmla="*/ 2019755 w 4158105"/>
                      <a:gd name="connsiteY25-52" fmla="*/ 11473 h 4110786"/>
                      <a:gd name="connsiteX26-53" fmla="*/ 2019755 w 4158105"/>
                      <a:gd name="connsiteY26-54" fmla="*/ 323546 h 4110786"/>
                      <a:gd name="connsiteX27-55" fmla="*/ 668844 w 4158105"/>
                      <a:gd name="connsiteY27-56" fmla="*/ 1079241 h 4110786"/>
                      <a:gd name="connsiteX28-57" fmla="*/ 399753 w 4158105"/>
                      <a:gd name="connsiteY28-58" fmla="*/ 920125 h 4110786"/>
                      <a:gd name="connsiteX29-59" fmla="*/ 2019755 w 4158105"/>
                      <a:gd name="connsiteY29-60" fmla="*/ 11473 h 4110786"/>
                      <a:gd name="connsiteX30-61" fmla="*/ 2224543 w 4158105"/>
                      <a:gd name="connsiteY30-62" fmla="*/ 0 h 4110786"/>
                      <a:gd name="connsiteX31-63" fmla="*/ 2224351 w 4158105"/>
                      <a:gd name="connsiteY31-64" fmla="*/ 13068 h 4110786"/>
                      <a:gd name="connsiteX32-65" fmla="*/ 2106265 w 4158105"/>
                      <a:gd name="connsiteY32-66" fmla="*/ 7105 h 4110786"/>
                      <a:gd name="connsiteX33-67" fmla="*/ 2019755 w 4158105"/>
                      <a:gd name="connsiteY33-68" fmla="*/ 11473 h 4110786"/>
                      <a:gd name="connsiteX34-69" fmla="*/ 2019755 w 4158105"/>
                      <a:gd name="connsiteY34-70" fmla="*/ 2381 h 4110786"/>
                      <a:gd name="connsiteX35-71" fmla="*/ 2224543 w 4158105"/>
                      <a:gd name="connsiteY35-72" fmla="*/ 0 h 4110786"/>
                      <a:gd name="connsiteX0-73" fmla="*/ 668844 w 4158105"/>
                      <a:gd name="connsiteY0-74" fmla="*/ 1079241 h 4110786"/>
                      <a:gd name="connsiteX1-75" fmla="*/ 671967 w 4158105"/>
                      <a:gd name="connsiteY1-76" fmla="*/ 1081087 h 4110786"/>
                      <a:gd name="connsiteX2-77" fmla="*/ 576717 w 4158105"/>
                      <a:gd name="connsiteY2-78" fmla="*/ 1235869 h 4110786"/>
                      <a:gd name="connsiteX3-79" fmla="*/ 574232 w 4158105"/>
                      <a:gd name="connsiteY3-80" fmla="*/ 1234330 h 4110786"/>
                      <a:gd name="connsiteX4-81" fmla="*/ 668844 w 4158105"/>
                      <a:gd name="connsiteY4-82" fmla="*/ 1079241 h 4110786"/>
                      <a:gd name="connsiteX5-83" fmla="*/ 398124 w 4158105"/>
                      <a:gd name="connsiteY5-84" fmla="*/ 919162 h 4110786"/>
                      <a:gd name="connsiteX6-85" fmla="*/ 399753 w 4158105"/>
                      <a:gd name="connsiteY6-86" fmla="*/ 920125 h 4110786"/>
                      <a:gd name="connsiteX7-87" fmla="*/ 398124 w 4158105"/>
                      <a:gd name="connsiteY7-88" fmla="*/ 919162 h 4110786"/>
                      <a:gd name="connsiteX8-89" fmla="*/ 2106264 w 4158105"/>
                      <a:gd name="connsiteY8-90" fmla="*/ 319178 h 4110786"/>
                      <a:gd name="connsiteX9-91" fmla="*/ 2198792 w 4158105"/>
                      <a:gd name="connsiteY9-92" fmla="*/ 323850 h 4110786"/>
                      <a:gd name="connsiteX10-93" fmla="*/ 2019755 w 4158105"/>
                      <a:gd name="connsiteY10-94" fmla="*/ 323850 h 4110786"/>
                      <a:gd name="connsiteX11-95" fmla="*/ 2019755 w 4158105"/>
                      <a:gd name="connsiteY11-96" fmla="*/ 323546 h 4110786"/>
                      <a:gd name="connsiteX12-97" fmla="*/ 2106264 w 4158105"/>
                      <a:gd name="connsiteY12-98" fmla="*/ 319178 h 4110786"/>
                      <a:gd name="connsiteX13-99" fmla="*/ 2224351 w 4158105"/>
                      <a:gd name="connsiteY13-100" fmla="*/ 13068 h 4110786"/>
                      <a:gd name="connsiteX14-101" fmla="*/ 4158105 w 4158105"/>
                      <a:gd name="connsiteY14-102" fmla="*/ 2058946 h 4110786"/>
                      <a:gd name="connsiteX15-103" fmla="*/ 2106265 w 4158105"/>
                      <a:gd name="connsiteY15-104" fmla="*/ 4110786 h 4110786"/>
                      <a:gd name="connsiteX16-105" fmla="*/ 54424 w 4158105"/>
                      <a:gd name="connsiteY16-106" fmla="*/ 2058946 h 4110786"/>
                      <a:gd name="connsiteX17-107" fmla="*/ 574232 w 4158105"/>
                      <a:gd name="connsiteY17-108" fmla="*/ 1234330 h 4110786"/>
                      <a:gd name="connsiteX18-109" fmla="*/ 366497 w 4158105"/>
                      <a:gd name="connsiteY18-110" fmla="*/ 2058945 h 4110786"/>
                      <a:gd name="connsiteX19-111" fmla="*/ 2106264 w 4158105"/>
                      <a:gd name="connsiteY19-112" fmla="*/ 3798712 h 4110786"/>
                      <a:gd name="connsiteX20-113" fmla="*/ 3846030 w 4158105"/>
                      <a:gd name="connsiteY20-114" fmla="*/ 2058945 h 4110786"/>
                      <a:gd name="connsiteX21-115" fmla="*/ 2198792 w 4158105"/>
                      <a:gd name="connsiteY21-116" fmla="*/ 323850 h 4110786"/>
                      <a:gd name="connsiteX22-117" fmla="*/ 2219780 w 4158105"/>
                      <a:gd name="connsiteY22-118" fmla="*/ 323850 h 4110786"/>
                      <a:gd name="connsiteX23-119" fmla="*/ 2224351 w 4158105"/>
                      <a:gd name="connsiteY23-120" fmla="*/ 13068 h 4110786"/>
                      <a:gd name="connsiteX24-121" fmla="*/ 2019755 w 4158105"/>
                      <a:gd name="connsiteY24-122" fmla="*/ 11473 h 4110786"/>
                      <a:gd name="connsiteX25-123" fmla="*/ 2019755 w 4158105"/>
                      <a:gd name="connsiteY25-124" fmla="*/ 323546 h 4110786"/>
                      <a:gd name="connsiteX26-125" fmla="*/ 668844 w 4158105"/>
                      <a:gd name="connsiteY26-126" fmla="*/ 1079241 h 4110786"/>
                      <a:gd name="connsiteX27-127" fmla="*/ 399753 w 4158105"/>
                      <a:gd name="connsiteY27-128" fmla="*/ 920125 h 4110786"/>
                      <a:gd name="connsiteX28-129" fmla="*/ 2019755 w 4158105"/>
                      <a:gd name="connsiteY28-130" fmla="*/ 11473 h 4110786"/>
                      <a:gd name="connsiteX29-131" fmla="*/ 2224543 w 4158105"/>
                      <a:gd name="connsiteY29-132" fmla="*/ 0 h 4110786"/>
                      <a:gd name="connsiteX30-133" fmla="*/ 2224351 w 4158105"/>
                      <a:gd name="connsiteY30-134" fmla="*/ 13068 h 4110786"/>
                      <a:gd name="connsiteX31-135" fmla="*/ 2106265 w 4158105"/>
                      <a:gd name="connsiteY31-136" fmla="*/ 7105 h 4110786"/>
                      <a:gd name="connsiteX32-137" fmla="*/ 2019755 w 4158105"/>
                      <a:gd name="connsiteY32-138" fmla="*/ 11473 h 4110786"/>
                      <a:gd name="connsiteX33-139" fmla="*/ 2019755 w 4158105"/>
                      <a:gd name="connsiteY33-140" fmla="*/ 2381 h 4110786"/>
                      <a:gd name="connsiteX34-141" fmla="*/ 2224543 w 4158105"/>
                      <a:gd name="connsiteY34-142" fmla="*/ 0 h 4110786"/>
                      <a:gd name="connsiteX0-143" fmla="*/ 739525 w 4228786"/>
                      <a:gd name="connsiteY0-144" fmla="*/ 1079241 h 4110786"/>
                      <a:gd name="connsiteX1-145" fmla="*/ 742648 w 4228786"/>
                      <a:gd name="connsiteY1-146" fmla="*/ 1081087 h 4110786"/>
                      <a:gd name="connsiteX2-147" fmla="*/ 647398 w 4228786"/>
                      <a:gd name="connsiteY2-148" fmla="*/ 1235869 h 4110786"/>
                      <a:gd name="connsiteX3-149" fmla="*/ 644913 w 4228786"/>
                      <a:gd name="connsiteY3-150" fmla="*/ 1234330 h 4110786"/>
                      <a:gd name="connsiteX4-151" fmla="*/ 739525 w 4228786"/>
                      <a:gd name="connsiteY4-152" fmla="*/ 1079241 h 4110786"/>
                      <a:gd name="connsiteX5-153" fmla="*/ 468805 w 4228786"/>
                      <a:gd name="connsiteY5-154" fmla="*/ 919162 h 4110786"/>
                      <a:gd name="connsiteX6-155" fmla="*/ 470434 w 4228786"/>
                      <a:gd name="connsiteY6-156" fmla="*/ 920125 h 4110786"/>
                      <a:gd name="connsiteX7-157" fmla="*/ 468805 w 4228786"/>
                      <a:gd name="connsiteY7-158" fmla="*/ 919162 h 4110786"/>
                      <a:gd name="connsiteX8-159" fmla="*/ 2176945 w 4228786"/>
                      <a:gd name="connsiteY8-160" fmla="*/ 319178 h 4110786"/>
                      <a:gd name="connsiteX9-161" fmla="*/ 2269473 w 4228786"/>
                      <a:gd name="connsiteY9-162" fmla="*/ 323850 h 4110786"/>
                      <a:gd name="connsiteX10-163" fmla="*/ 2090436 w 4228786"/>
                      <a:gd name="connsiteY10-164" fmla="*/ 323850 h 4110786"/>
                      <a:gd name="connsiteX11-165" fmla="*/ 2090436 w 4228786"/>
                      <a:gd name="connsiteY11-166" fmla="*/ 323546 h 4110786"/>
                      <a:gd name="connsiteX12-167" fmla="*/ 2176945 w 4228786"/>
                      <a:gd name="connsiteY12-168" fmla="*/ 319178 h 4110786"/>
                      <a:gd name="connsiteX13-169" fmla="*/ 2295032 w 4228786"/>
                      <a:gd name="connsiteY13-170" fmla="*/ 13068 h 4110786"/>
                      <a:gd name="connsiteX14-171" fmla="*/ 4228786 w 4228786"/>
                      <a:gd name="connsiteY14-172" fmla="*/ 2058946 h 4110786"/>
                      <a:gd name="connsiteX15-173" fmla="*/ 2176946 w 4228786"/>
                      <a:gd name="connsiteY15-174" fmla="*/ 4110786 h 4110786"/>
                      <a:gd name="connsiteX16-175" fmla="*/ 125105 w 4228786"/>
                      <a:gd name="connsiteY16-176" fmla="*/ 2058946 h 4110786"/>
                      <a:gd name="connsiteX17-177" fmla="*/ 437178 w 4228786"/>
                      <a:gd name="connsiteY17-178" fmla="*/ 2058945 h 4110786"/>
                      <a:gd name="connsiteX18-179" fmla="*/ 2176945 w 4228786"/>
                      <a:gd name="connsiteY18-180" fmla="*/ 3798712 h 4110786"/>
                      <a:gd name="connsiteX19-181" fmla="*/ 3916711 w 4228786"/>
                      <a:gd name="connsiteY19-182" fmla="*/ 2058945 h 4110786"/>
                      <a:gd name="connsiteX20-183" fmla="*/ 2269473 w 4228786"/>
                      <a:gd name="connsiteY20-184" fmla="*/ 323850 h 4110786"/>
                      <a:gd name="connsiteX21-185" fmla="*/ 2290461 w 4228786"/>
                      <a:gd name="connsiteY21-186" fmla="*/ 323850 h 4110786"/>
                      <a:gd name="connsiteX22-187" fmla="*/ 2295032 w 4228786"/>
                      <a:gd name="connsiteY22-188" fmla="*/ 13068 h 4110786"/>
                      <a:gd name="connsiteX23-189" fmla="*/ 2090436 w 4228786"/>
                      <a:gd name="connsiteY23-190" fmla="*/ 11473 h 4110786"/>
                      <a:gd name="connsiteX24-191" fmla="*/ 2090436 w 4228786"/>
                      <a:gd name="connsiteY24-192" fmla="*/ 323546 h 4110786"/>
                      <a:gd name="connsiteX25-193" fmla="*/ 739525 w 4228786"/>
                      <a:gd name="connsiteY25-194" fmla="*/ 1079241 h 4110786"/>
                      <a:gd name="connsiteX26-195" fmla="*/ 470434 w 4228786"/>
                      <a:gd name="connsiteY26-196" fmla="*/ 920125 h 4110786"/>
                      <a:gd name="connsiteX27-197" fmla="*/ 2090436 w 4228786"/>
                      <a:gd name="connsiteY27-198" fmla="*/ 11473 h 4110786"/>
                      <a:gd name="connsiteX28-199" fmla="*/ 2295224 w 4228786"/>
                      <a:gd name="connsiteY28-200" fmla="*/ 0 h 4110786"/>
                      <a:gd name="connsiteX29-201" fmla="*/ 2295032 w 4228786"/>
                      <a:gd name="connsiteY29-202" fmla="*/ 13068 h 4110786"/>
                      <a:gd name="connsiteX30-203" fmla="*/ 2176946 w 4228786"/>
                      <a:gd name="connsiteY30-204" fmla="*/ 7105 h 4110786"/>
                      <a:gd name="connsiteX31-205" fmla="*/ 2090436 w 4228786"/>
                      <a:gd name="connsiteY31-206" fmla="*/ 11473 h 4110786"/>
                      <a:gd name="connsiteX32-207" fmla="*/ 2090436 w 4228786"/>
                      <a:gd name="connsiteY32-208" fmla="*/ 2381 h 4110786"/>
                      <a:gd name="connsiteX33-209" fmla="*/ 2295224 w 4228786"/>
                      <a:gd name="connsiteY33-210" fmla="*/ 0 h 4110786"/>
                      <a:gd name="connsiteX0-211" fmla="*/ 739525 w 4228786"/>
                      <a:gd name="connsiteY0-212" fmla="*/ 1079241 h 4110786"/>
                      <a:gd name="connsiteX1-213" fmla="*/ 742648 w 4228786"/>
                      <a:gd name="connsiteY1-214" fmla="*/ 1081087 h 4110786"/>
                      <a:gd name="connsiteX2-215" fmla="*/ 647398 w 4228786"/>
                      <a:gd name="connsiteY2-216" fmla="*/ 1235869 h 4110786"/>
                      <a:gd name="connsiteX3-217" fmla="*/ 739525 w 4228786"/>
                      <a:gd name="connsiteY3-218" fmla="*/ 1079241 h 4110786"/>
                      <a:gd name="connsiteX4-219" fmla="*/ 468805 w 4228786"/>
                      <a:gd name="connsiteY4-220" fmla="*/ 919162 h 4110786"/>
                      <a:gd name="connsiteX5-221" fmla="*/ 470434 w 4228786"/>
                      <a:gd name="connsiteY5-222" fmla="*/ 920125 h 4110786"/>
                      <a:gd name="connsiteX6-223" fmla="*/ 468805 w 4228786"/>
                      <a:gd name="connsiteY6-224" fmla="*/ 919162 h 4110786"/>
                      <a:gd name="connsiteX7-225" fmla="*/ 2176945 w 4228786"/>
                      <a:gd name="connsiteY7-226" fmla="*/ 319178 h 4110786"/>
                      <a:gd name="connsiteX8-227" fmla="*/ 2269473 w 4228786"/>
                      <a:gd name="connsiteY8-228" fmla="*/ 323850 h 4110786"/>
                      <a:gd name="connsiteX9-229" fmla="*/ 2090436 w 4228786"/>
                      <a:gd name="connsiteY9-230" fmla="*/ 323850 h 4110786"/>
                      <a:gd name="connsiteX10-231" fmla="*/ 2090436 w 4228786"/>
                      <a:gd name="connsiteY10-232" fmla="*/ 323546 h 4110786"/>
                      <a:gd name="connsiteX11-233" fmla="*/ 2176945 w 4228786"/>
                      <a:gd name="connsiteY11-234" fmla="*/ 319178 h 4110786"/>
                      <a:gd name="connsiteX12-235" fmla="*/ 2295032 w 4228786"/>
                      <a:gd name="connsiteY12-236" fmla="*/ 13068 h 4110786"/>
                      <a:gd name="connsiteX13-237" fmla="*/ 4228786 w 4228786"/>
                      <a:gd name="connsiteY13-238" fmla="*/ 2058946 h 4110786"/>
                      <a:gd name="connsiteX14-239" fmla="*/ 2176946 w 4228786"/>
                      <a:gd name="connsiteY14-240" fmla="*/ 4110786 h 4110786"/>
                      <a:gd name="connsiteX15-241" fmla="*/ 125105 w 4228786"/>
                      <a:gd name="connsiteY15-242" fmla="*/ 2058946 h 4110786"/>
                      <a:gd name="connsiteX16-243" fmla="*/ 437178 w 4228786"/>
                      <a:gd name="connsiteY16-244" fmla="*/ 2058945 h 4110786"/>
                      <a:gd name="connsiteX17-245" fmla="*/ 2176945 w 4228786"/>
                      <a:gd name="connsiteY17-246" fmla="*/ 3798712 h 4110786"/>
                      <a:gd name="connsiteX18-247" fmla="*/ 3916711 w 4228786"/>
                      <a:gd name="connsiteY18-248" fmla="*/ 2058945 h 4110786"/>
                      <a:gd name="connsiteX19-249" fmla="*/ 2269473 w 4228786"/>
                      <a:gd name="connsiteY19-250" fmla="*/ 323850 h 4110786"/>
                      <a:gd name="connsiteX20-251" fmla="*/ 2290461 w 4228786"/>
                      <a:gd name="connsiteY20-252" fmla="*/ 323850 h 4110786"/>
                      <a:gd name="connsiteX21-253" fmla="*/ 2295032 w 4228786"/>
                      <a:gd name="connsiteY21-254" fmla="*/ 13068 h 4110786"/>
                      <a:gd name="connsiteX22-255" fmla="*/ 2090436 w 4228786"/>
                      <a:gd name="connsiteY22-256" fmla="*/ 11473 h 4110786"/>
                      <a:gd name="connsiteX23-257" fmla="*/ 2090436 w 4228786"/>
                      <a:gd name="connsiteY23-258" fmla="*/ 323546 h 4110786"/>
                      <a:gd name="connsiteX24-259" fmla="*/ 739525 w 4228786"/>
                      <a:gd name="connsiteY24-260" fmla="*/ 1079241 h 4110786"/>
                      <a:gd name="connsiteX25-261" fmla="*/ 470434 w 4228786"/>
                      <a:gd name="connsiteY25-262" fmla="*/ 920125 h 4110786"/>
                      <a:gd name="connsiteX26-263" fmla="*/ 2090436 w 4228786"/>
                      <a:gd name="connsiteY26-264" fmla="*/ 11473 h 4110786"/>
                      <a:gd name="connsiteX27-265" fmla="*/ 2295224 w 4228786"/>
                      <a:gd name="connsiteY27-266" fmla="*/ 0 h 4110786"/>
                      <a:gd name="connsiteX28-267" fmla="*/ 2295032 w 4228786"/>
                      <a:gd name="connsiteY28-268" fmla="*/ 13068 h 4110786"/>
                      <a:gd name="connsiteX29-269" fmla="*/ 2176946 w 4228786"/>
                      <a:gd name="connsiteY29-270" fmla="*/ 7105 h 4110786"/>
                      <a:gd name="connsiteX30-271" fmla="*/ 2090436 w 4228786"/>
                      <a:gd name="connsiteY30-272" fmla="*/ 11473 h 4110786"/>
                      <a:gd name="connsiteX31-273" fmla="*/ 2090436 w 4228786"/>
                      <a:gd name="connsiteY31-274" fmla="*/ 2381 h 4110786"/>
                      <a:gd name="connsiteX32-275" fmla="*/ 2295224 w 4228786"/>
                      <a:gd name="connsiteY32-276" fmla="*/ 0 h 4110786"/>
                      <a:gd name="connsiteX0-277" fmla="*/ 739525 w 4228786"/>
                      <a:gd name="connsiteY0-278" fmla="*/ 1079241 h 4110786"/>
                      <a:gd name="connsiteX1-279" fmla="*/ 742648 w 4228786"/>
                      <a:gd name="connsiteY1-280" fmla="*/ 1081087 h 4110786"/>
                      <a:gd name="connsiteX2-281" fmla="*/ 739525 w 4228786"/>
                      <a:gd name="connsiteY2-282" fmla="*/ 1079241 h 4110786"/>
                      <a:gd name="connsiteX3-283" fmla="*/ 468805 w 4228786"/>
                      <a:gd name="connsiteY3-284" fmla="*/ 919162 h 4110786"/>
                      <a:gd name="connsiteX4-285" fmla="*/ 470434 w 4228786"/>
                      <a:gd name="connsiteY4-286" fmla="*/ 920125 h 4110786"/>
                      <a:gd name="connsiteX5-287" fmla="*/ 468805 w 4228786"/>
                      <a:gd name="connsiteY5-288" fmla="*/ 919162 h 4110786"/>
                      <a:gd name="connsiteX6-289" fmla="*/ 2176945 w 4228786"/>
                      <a:gd name="connsiteY6-290" fmla="*/ 319178 h 4110786"/>
                      <a:gd name="connsiteX7-291" fmla="*/ 2269473 w 4228786"/>
                      <a:gd name="connsiteY7-292" fmla="*/ 323850 h 4110786"/>
                      <a:gd name="connsiteX8-293" fmla="*/ 2090436 w 4228786"/>
                      <a:gd name="connsiteY8-294" fmla="*/ 323850 h 4110786"/>
                      <a:gd name="connsiteX9-295" fmla="*/ 2090436 w 4228786"/>
                      <a:gd name="connsiteY9-296" fmla="*/ 323546 h 4110786"/>
                      <a:gd name="connsiteX10-297" fmla="*/ 2176945 w 4228786"/>
                      <a:gd name="connsiteY10-298" fmla="*/ 319178 h 4110786"/>
                      <a:gd name="connsiteX11-299" fmla="*/ 2295032 w 4228786"/>
                      <a:gd name="connsiteY11-300" fmla="*/ 13068 h 4110786"/>
                      <a:gd name="connsiteX12-301" fmla="*/ 4228786 w 4228786"/>
                      <a:gd name="connsiteY12-302" fmla="*/ 2058946 h 4110786"/>
                      <a:gd name="connsiteX13-303" fmla="*/ 2176946 w 4228786"/>
                      <a:gd name="connsiteY13-304" fmla="*/ 4110786 h 4110786"/>
                      <a:gd name="connsiteX14-305" fmla="*/ 125105 w 4228786"/>
                      <a:gd name="connsiteY14-306" fmla="*/ 2058946 h 4110786"/>
                      <a:gd name="connsiteX15-307" fmla="*/ 437178 w 4228786"/>
                      <a:gd name="connsiteY15-308" fmla="*/ 2058945 h 4110786"/>
                      <a:gd name="connsiteX16-309" fmla="*/ 2176945 w 4228786"/>
                      <a:gd name="connsiteY16-310" fmla="*/ 3798712 h 4110786"/>
                      <a:gd name="connsiteX17-311" fmla="*/ 3916711 w 4228786"/>
                      <a:gd name="connsiteY17-312" fmla="*/ 2058945 h 4110786"/>
                      <a:gd name="connsiteX18-313" fmla="*/ 2269473 w 4228786"/>
                      <a:gd name="connsiteY18-314" fmla="*/ 323850 h 4110786"/>
                      <a:gd name="connsiteX19-315" fmla="*/ 2290461 w 4228786"/>
                      <a:gd name="connsiteY19-316" fmla="*/ 323850 h 4110786"/>
                      <a:gd name="connsiteX20-317" fmla="*/ 2295032 w 4228786"/>
                      <a:gd name="connsiteY20-318" fmla="*/ 13068 h 4110786"/>
                      <a:gd name="connsiteX21-319" fmla="*/ 2090436 w 4228786"/>
                      <a:gd name="connsiteY21-320" fmla="*/ 11473 h 4110786"/>
                      <a:gd name="connsiteX22-321" fmla="*/ 2090436 w 4228786"/>
                      <a:gd name="connsiteY22-322" fmla="*/ 323546 h 4110786"/>
                      <a:gd name="connsiteX23-323" fmla="*/ 739525 w 4228786"/>
                      <a:gd name="connsiteY23-324" fmla="*/ 1079241 h 4110786"/>
                      <a:gd name="connsiteX24-325" fmla="*/ 470434 w 4228786"/>
                      <a:gd name="connsiteY24-326" fmla="*/ 920125 h 4110786"/>
                      <a:gd name="connsiteX25-327" fmla="*/ 2090436 w 4228786"/>
                      <a:gd name="connsiteY25-328" fmla="*/ 11473 h 4110786"/>
                      <a:gd name="connsiteX26-329" fmla="*/ 2295224 w 4228786"/>
                      <a:gd name="connsiteY26-330" fmla="*/ 0 h 4110786"/>
                      <a:gd name="connsiteX27-331" fmla="*/ 2295032 w 4228786"/>
                      <a:gd name="connsiteY27-332" fmla="*/ 13068 h 4110786"/>
                      <a:gd name="connsiteX28-333" fmla="*/ 2176946 w 4228786"/>
                      <a:gd name="connsiteY28-334" fmla="*/ 7105 h 4110786"/>
                      <a:gd name="connsiteX29-335" fmla="*/ 2090436 w 4228786"/>
                      <a:gd name="connsiteY29-336" fmla="*/ 11473 h 4110786"/>
                      <a:gd name="connsiteX30-337" fmla="*/ 2090436 w 4228786"/>
                      <a:gd name="connsiteY30-338" fmla="*/ 2381 h 4110786"/>
                      <a:gd name="connsiteX31-339" fmla="*/ 2295224 w 4228786"/>
                      <a:gd name="connsiteY31-340" fmla="*/ 0 h 4110786"/>
                      <a:gd name="connsiteX0-341" fmla="*/ 739525 w 4228786"/>
                      <a:gd name="connsiteY0-342" fmla="*/ 1079241 h 4110786"/>
                      <a:gd name="connsiteX1-343" fmla="*/ 742648 w 4228786"/>
                      <a:gd name="connsiteY1-344" fmla="*/ 1081087 h 4110786"/>
                      <a:gd name="connsiteX2-345" fmla="*/ 739525 w 4228786"/>
                      <a:gd name="connsiteY2-346" fmla="*/ 1079241 h 4110786"/>
                      <a:gd name="connsiteX3-347" fmla="*/ 468805 w 4228786"/>
                      <a:gd name="connsiteY3-348" fmla="*/ 919162 h 4110786"/>
                      <a:gd name="connsiteX4-349" fmla="*/ 470434 w 4228786"/>
                      <a:gd name="connsiteY4-350" fmla="*/ 920125 h 4110786"/>
                      <a:gd name="connsiteX5-351" fmla="*/ 468805 w 4228786"/>
                      <a:gd name="connsiteY5-352" fmla="*/ 919162 h 4110786"/>
                      <a:gd name="connsiteX6-353" fmla="*/ 2176945 w 4228786"/>
                      <a:gd name="connsiteY6-354" fmla="*/ 319178 h 4110786"/>
                      <a:gd name="connsiteX7-355" fmla="*/ 2269473 w 4228786"/>
                      <a:gd name="connsiteY7-356" fmla="*/ 323850 h 4110786"/>
                      <a:gd name="connsiteX8-357" fmla="*/ 2090436 w 4228786"/>
                      <a:gd name="connsiteY8-358" fmla="*/ 323850 h 4110786"/>
                      <a:gd name="connsiteX9-359" fmla="*/ 2090436 w 4228786"/>
                      <a:gd name="connsiteY9-360" fmla="*/ 323546 h 4110786"/>
                      <a:gd name="connsiteX10-361" fmla="*/ 2176945 w 4228786"/>
                      <a:gd name="connsiteY10-362" fmla="*/ 319178 h 4110786"/>
                      <a:gd name="connsiteX11-363" fmla="*/ 2295032 w 4228786"/>
                      <a:gd name="connsiteY11-364" fmla="*/ 13068 h 4110786"/>
                      <a:gd name="connsiteX12-365" fmla="*/ 4228786 w 4228786"/>
                      <a:gd name="connsiteY12-366" fmla="*/ 2058946 h 4110786"/>
                      <a:gd name="connsiteX13-367" fmla="*/ 2176946 w 4228786"/>
                      <a:gd name="connsiteY13-368" fmla="*/ 4110786 h 4110786"/>
                      <a:gd name="connsiteX14-369" fmla="*/ 125105 w 4228786"/>
                      <a:gd name="connsiteY14-370" fmla="*/ 2058946 h 4110786"/>
                      <a:gd name="connsiteX15-371" fmla="*/ 437178 w 4228786"/>
                      <a:gd name="connsiteY15-372" fmla="*/ 2058945 h 4110786"/>
                      <a:gd name="connsiteX16-373" fmla="*/ 2176945 w 4228786"/>
                      <a:gd name="connsiteY16-374" fmla="*/ 3798712 h 4110786"/>
                      <a:gd name="connsiteX17-375" fmla="*/ 3916711 w 4228786"/>
                      <a:gd name="connsiteY17-376" fmla="*/ 2058945 h 4110786"/>
                      <a:gd name="connsiteX18-377" fmla="*/ 2269473 w 4228786"/>
                      <a:gd name="connsiteY18-378" fmla="*/ 323850 h 4110786"/>
                      <a:gd name="connsiteX19-379" fmla="*/ 2290461 w 4228786"/>
                      <a:gd name="connsiteY19-380" fmla="*/ 323850 h 4110786"/>
                      <a:gd name="connsiteX20-381" fmla="*/ 2295032 w 4228786"/>
                      <a:gd name="connsiteY20-382" fmla="*/ 13068 h 4110786"/>
                      <a:gd name="connsiteX21-383" fmla="*/ 2090436 w 4228786"/>
                      <a:gd name="connsiteY21-384" fmla="*/ 11473 h 4110786"/>
                      <a:gd name="connsiteX22-385" fmla="*/ 2090436 w 4228786"/>
                      <a:gd name="connsiteY22-386" fmla="*/ 323546 h 4110786"/>
                      <a:gd name="connsiteX23-387" fmla="*/ 739525 w 4228786"/>
                      <a:gd name="connsiteY23-388" fmla="*/ 1079241 h 4110786"/>
                      <a:gd name="connsiteX24-389" fmla="*/ 470434 w 4228786"/>
                      <a:gd name="connsiteY24-390" fmla="*/ 920125 h 4110786"/>
                      <a:gd name="connsiteX25-391" fmla="*/ 2090436 w 4228786"/>
                      <a:gd name="connsiteY25-392" fmla="*/ 11473 h 4110786"/>
                      <a:gd name="connsiteX26-393" fmla="*/ 2295224 w 4228786"/>
                      <a:gd name="connsiteY26-394" fmla="*/ 0 h 4110786"/>
                      <a:gd name="connsiteX27-395" fmla="*/ 2176946 w 4228786"/>
                      <a:gd name="connsiteY27-396" fmla="*/ 7105 h 4110786"/>
                      <a:gd name="connsiteX28-397" fmla="*/ 2090436 w 4228786"/>
                      <a:gd name="connsiteY28-398" fmla="*/ 11473 h 4110786"/>
                      <a:gd name="connsiteX29-399" fmla="*/ 2090436 w 4228786"/>
                      <a:gd name="connsiteY29-400" fmla="*/ 2381 h 4110786"/>
                      <a:gd name="connsiteX30-401" fmla="*/ 2295224 w 4228786"/>
                      <a:gd name="connsiteY30-402" fmla="*/ 0 h 4110786"/>
                      <a:gd name="connsiteX0-403" fmla="*/ 739525 w 4228949"/>
                      <a:gd name="connsiteY0-404" fmla="*/ 1079241 h 4110786"/>
                      <a:gd name="connsiteX1-405" fmla="*/ 742648 w 4228949"/>
                      <a:gd name="connsiteY1-406" fmla="*/ 1081087 h 4110786"/>
                      <a:gd name="connsiteX2-407" fmla="*/ 739525 w 4228949"/>
                      <a:gd name="connsiteY2-408" fmla="*/ 1079241 h 4110786"/>
                      <a:gd name="connsiteX3-409" fmla="*/ 468805 w 4228949"/>
                      <a:gd name="connsiteY3-410" fmla="*/ 919162 h 4110786"/>
                      <a:gd name="connsiteX4-411" fmla="*/ 470434 w 4228949"/>
                      <a:gd name="connsiteY4-412" fmla="*/ 920125 h 4110786"/>
                      <a:gd name="connsiteX5-413" fmla="*/ 468805 w 4228949"/>
                      <a:gd name="connsiteY5-414" fmla="*/ 919162 h 4110786"/>
                      <a:gd name="connsiteX6-415" fmla="*/ 2176945 w 4228949"/>
                      <a:gd name="connsiteY6-416" fmla="*/ 319178 h 4110786"/>
                      <a:gd name="connsiteX7-417" fmla="*/ 2269473 w 4228949"/>
                      <a:gd name="connsiteY7-418" fmla="*/ 323850 h 4110786"/>
                      <a:gd name="connsiteX8-419" fmla="*/ 2090436 w 4228949"/>
                      <a:gd name="connsiteY8-420" fmla="*/ 323850 h 4110786"/>
                      <a:gd name="connsiteX9-421" fmla="*/ 2090436 w 4228949"/>
                      <a:gd name="connsiteY9-422" fmla="*/ 323546 h 4110786"/>
                      <a:gd name="connsiteX10-423" fmla="*/ 2176945 w 4228949"/>
                      <a:gd name="connsiteY10-424" fmla="*/ 319178 h 4110786"/>
                      <a:gd name="connsiteX11-425" fmla="*/ 2290461 w 4228949"/>
                      <a:gd name="connsiteY11-426" fmla="*/ 323850 h 4110786"/>
                      <a:gd name="connsiteX12-427" fmla="*/ 4228786 w 4228949"/>
                      <a:gd name="connsiteY12-428" fmla="*/ 2058946 h 4110786"/>
                      <a:gd name="connsiteX13-429" fmla="*/ 2176946 w 4228949"/>
                      <a:gd name="connsiteY13-430" fmla="*/ 4110786 h 4110786"/>
                      <a:gd name="connsiteX14-431" fmla="*/ 125105 w 4228949"/>
                      <a:gd name="connsiteY14-432" fmla="*/ 2058946 h 4110786"/>
                      <a:gd name="connsiteX15-433" fmla="*/ 437178 w 4228949"/>
                      <a:gd name="connsiteY15-434" fmla="*/ 2058945 h 4110786"/>
                      <a:gd name="connsiteX16-435" fmla="*/ 2176945 w 4228949"/>
                      <a:gd name="connsiteY16-436" fmla="*/ 3798712 h 4110786"/>
                      <a:gd name="connsiteX17-437" fmla="*/ 3916711 w 4228949"/>
                      <a:gd name="connsiteY17-438" fmla="*/ 2058945 h 4110786"/>
                      <a:gd name="connsiteX18-439" fmla="*/ 2269473 w 4228949"/>
                      <a:gd name="connsiteY18-440" fmla="*/ 323850 h 4110786"/>
                      <a:gd name="connsiteX19-441" fmla="*/ 2290461 w 4228949"/>
                      <a:gd name="connsiteY19-442" fmla="*/ 323850 h 4110786"/>
                      <a:gd name="connsiteX20-443" fmla="*/ 2090436 w 4228949"/>
                      <a:gd name="connsiteY20-444" fmla="*/ 11473 h 4110786"/>
                      <a:gd name="connsiteX21-445" fmla="*/ 2090436 w 4228949"/>
                      <a:gd name="connsiteY21-446" fmla="*/ 323546 h 4110786"/>
                      <a:gd name="connsiteX22-447" fmla="*/ 739525 w 4228949"/>
                      <a:gd name="connsiteY22-448" fmla="*/ 1079241 h 4110786"/>
                      <a:gd name="connsiteX23-449" fmla="*/ 470434 w 4228949"/>
                      <a:gd name="connsiteY23-450" fmla="*/ 920125 h 4110786"/>
                      <a:gd name="connsiteX24-451" fmla="*/ 2090436 w 4228949"/>
                      <a:gd name="connsiteY24-452" fmla="*/ 11473 h 4110786"/>
                      <a:gd name="connsiteX25-453" fmla="*/ 2295224 w 4228949"/>
                      <a:gd name="connsiteY25-454" fmla="*/ 0 h 4110786"/>
                      <a:gd name="connsiteX26-455" fmla="*/ 2176946 w 4228949"/>
                      <a:gd name="connsiteY26-456" fmla="*/ 7105 h 4110786"/>
                      <a:gd name="connsiteX27-457" fmla="*/ 2090436 w 4228949"/>
                      <a:gd name="connsiteY27-458" fmla="*/ 11473 h 4110786"/>
                      <a:gd name="connsiteX28-459" fmla="*/ 2090436 w 4228949"/>
                      <a:gd name="connsiteY28-460" fmla="*/ 2381 h 4110786"/>
                      <a:gd name="connsiteX29-461" fmla="*/ 2295224 w 4228949"/>
                      <a:gd name="connsiteY29-462" fmla="*/ 0 h 4110786"/>
                      <a:gd name="connsiteX0-463" fmla="*/ 739525 w 4228949"/>
                      <a:gd name="connsiteY0-464" fmla="*/ 1076860 h 4108405"/>
                      <a:gd name="connsiteX1-465" fmla="*/ 742648 w 4228949"/>
                      <a:gd name="connsiteY1-466" fmla="*/ 1078706 h 4108405"/>
                      <a:gd name="connsiteX2-467" fmla="*/ 739525 w 4228949"/>
                      <a:gd name="connsiteY2-468" fmla="*/ 1076860 h 4108405"/>
                      <a:gd name="connsiteX3-469" fmla="*/ 468805 w 4228949"/>
                      <a:gd name="connsiteY3-470" fmla="*/ 916781 h 4108405"/>
                      <a:gd name="connsiteX4-471" fmla="*/ 470434 w 4228949"/>
                      <a:gd name="connsiteY4-472" fmla="*/ 917744 h 4108405"/>
                      <a:gd name="connsiteX5-473" fmla="*/ 468805 w 4228949"/>
                      <a:gd name="connsiteY5-474" fmla="*/ 916781 h 4108405"/>
                      <a:gd name="connsiteX6-475" fmla="*/ 2176945 w 4228949"/>
                      <a:gd name="connsiteY6-476" fmla="*/ 316797 h 4108405"/>
                      <a:gd name="connsiteX7-477" fmla="*/ 2269473 w 4228949"/>
                      <a:gd name="connsiteY7-478" fmla="*/ 321469 h 4108405"/>
                      <a:gd name="connsiteX8-479" fmla="*/ 2090436 w 4228949"/>
                      <a:gd name="connsiteY8-480" fmla="*/ 321469 h 4108405"/>
                      <a:gd name="connsiteX9-481" fmla="*/ 2090436 w 4228949"/>
                      <a:gd name="connsiteY9-482" fmla="*/ 321165 h 4108405"/>
                      <a:gd name="connsiteX10-483" fmla="*/ 2176945 w 4228949"/>
                      <a:gd name="connsiteY10-484" fmla="*/ 316797 h 4108405"/>
                      <a:gd name="connsiteX11-485" fmla="*/ 2290461 w 4228949"/>
                      <a:gd name="connsiteY11-486" fmla="*/ 321469 h 4108405"/>
                      <a:gd name="connsiteX12-487" fmla="*/ 4228786 w 4228949"/>
                      <a:gd name="connsiteY12-488" fmla="*/ 2056565 h 4108405"/>
                      <a:gd name="connsiteX13-489" fmla="*/ 2176946 w 4228949"/>
                      <a:gd name="connsiteY13-490" fmla="*/ 4108405 h 4108405"/>
                      <a:gd name="connsiteX14-491" fmla="*/ 125105 w 4228949"/>
                      <a:gd name="connsiteY14-492" fmla="*/ 2056565 h 4108405"/>
                      <a:gd name="connsiteX15-493" fmla="*/ 437178 w 4228949"/>
                      <a:gd name="connsiteY15-494" fmla="*/ 2056564 h 4108405"/>
                      <a:gd name="connsiteX16-495" fmla="*/ 2176945 w 4228949"/>
                      <a:gd name="connsiteY16-496" fmla="*/ 3796331 h 4108405"/>
                      <a:gd name="connsiteX17-497" fmla="*/ 3916711 w 4228949"/>
                      <a:gd name="connsiteY17-498" fmla="*/ 2056564 h 4108405"/>
                      <a:gd name="connsiteX18-499" fmla="*/ 2269473 w 4228949"/>
                      <a:gd name="connsiteY18-500" fmla="*/ 321469 h 4108405"/>
                      <a:gd name="connsiteX19-501" fmla="*/ 2290461 w 4228949"/>
                      <a:gd name="connsiteY19-502" fmla="*/ 321469 h 4108405"/>
                      <a:gd name="connsiteX20-503" fmla="*/ 2090436 w 4228949"/>
                      <a:gd name="connsiteY20-504" fmla="*/ 9092 h 4108405"/>
                      <a:gd name="connsiteX21-505" fmla="*/ 2090436 w 4228949"/>
                      <a:gd name="connsiteY21-506" fmla="*/ 321165 h 4108405"/>
                      <a:gd name="connsiteX22-507" fmla="*/ 739525 w 4228949"/>
                      <a:gd name="connsiteY22-508" fmla="*/ 1076860 h 4108405"/>
                      <a:gd name="connsiteX23-509" fmla="*/ 470434 w 4228949"/>
                      <a:gd name="connsiteY23-510" fmla="*/ 917744 h 4108405"/>
                      <a:gd name="connsiteX24-511" fmla="*/ 2090436 w 4228949"/>
                      <a:gd name="connsiteY24-512" fmla="*/ 9092 h 4108405"/>
                      <a:gd name="connsiteX25-513" fmla="*/ 2090436 w 4228949"/>
                      <a:gd name="connsiteY25-514" fmla="*/ 0 h 4108405"/>
                      <a:gd name="connsiteX26-515" fmla="*/ 2176946 w 4228949"/>
                      <a:gd name="connsiteY26-516" fmla="*/ 4724 h 4108405"/>
                      <a:gd name="connsiteX27-517" fmla="*/ 2090436 w 4228949"/>
                      <a:gd name="connsiteY27-518" fmla="*/ 9092 h 4108405"/>
                      <a:gd name="connsiteX28-519" fmla="*/ 2090436 w 4228949"/>
                      <a:gd name="connsiteY28-520" fmla="*/ 0 h 4108405"/>
                      <a:gd name="connsiteX0-521" fmla="*/ 739525 w 4228949"/>
                      <a:gd name="connsiteY0-522" fmla="*/ 1076860 h 4108405"/>
                      <a:gd name="connsiteX1-523" fmla="*/ 742648 w 4228949"/>
                      <a:gd name="connsiteY1-524" fmla="*/ 1078706 h 4108405"/>
                      <a:gd name="connsiteX2-525" fmla="*/ 739525 w 4228949"/>
                      <a:gd name="connsiteY2-526" fmla="*/ 1076860 h 4108405"/>
                      <a:gd name="connsiteX3-527" fmla="*/ 468805 w 4228949"/>
                      <a:gd name="connsiteY3-528" fmla="*/ 916781 h 4108405"/>
                      <a:gd name="connsiteX4-529" fmla="*/ 470434 w 4228949"/>
                      <a:gd name="connsiteY4-530" fmla="*/ 917744 h 4108405"/>
                      <a:gd name="connsiteX5-531" fmla="*/ 468805 w 4228949"/>
                      <a:gd name="connsiteY5-532" fmla="*/ 916781 h 4108405"/>
                      <a:gd name="connsiteX6-533" fmla="*/ 2176945 w 4228949"/>
                      <a:gd name="connsiteY6-534" fmla="*/ 316797 h 4108405"/>
                      <a:gd name="connsiteX7-535" fmla="*/ 2269473 w 4228949"/>
                      <a:gd name="connsiteY7-536" fmla="*/ 321469 h 4108405"/>
                      <a:gd name="connsiteX8-537" fmla="*/ 2090436 w 4228949"/>
                      <a:gd name="connsiteY8-538" fmla="*/ 321469 h 4108405"/>
                      <a:gd name="connsiteX9-539" fmla="*/ 2090436 w 4228949"/>
                      <a:gd name="connsiteY9-540" fmla="*/ 321165 h 4108405"/>
                      <a:gd name="connsiteX10-541" fmla="*/ 2176945 w 4228949"/>
                      <a:gd name="connsiteY10-542" fmla="*/ 316797 h 4108405"/>
                      <a:gd name="connsiteX11-543" fmla="*/ 2290461 w 4228949"/>
                      <a:gd name="connsiteY11-544" fmla="*/ 321469 h 4108405"/>
                      <a:gd name="connsiteX12-545" fmla="*/ 4228786 w 4228949"/>
                      <a:gd name="connsiteY12-546" fmla="*/ 2056565 h 4108405"/>
                      <a:gd name="connsiteX13-547" fmla="*/ 2176946 w 4228949"/>
                      <a:gd name="connsiteY13-548" fmla="*/ 4108405 h 4108405"/>
                      <a:gd name="connsiteX14-549" fmla="*/ 125105 w 4228949"/>
                      <a:gd name="connsiteY14-550" fmla="*/ 2056565 h 4108405"/>
                      <a:gd name="connsiteX15-551" fmla="*/ 437178 w 4228949"/>
                      <a:gd name="connsiteY15-552" fmla="*/ 2056564 h 4108405"/>
                      <a:gd name="connsiteX16-553" fmla="*/ 2176945 w 4228949"/>
                      <a:gd name="connsiteY16-554" fmla="*/ 3796331 h 4108405"/>
                      <a:gd name="connsiteX17-555" fmla="*/ 3916711 w 4228949"/>
                      <a:gd name="connsiteY17-556" fmla="*/ 2056564 h 4108405"/>
                      <a:gd name="connsiteX18-557" fmla="*/ 2269473 w 4228949"/>
                      <a:gd name="connsiteY18-558" fmla="*/ 321469 h 4108405"/>
                      <a:gd name="connsiteX19-559" fmla="*/ 2290461 w 4228949"/>
                      <a:gd name="connsiteY19-560" fmla="*/ 321469 h 4108405"/>
                      <a:gd name="connsiteX20-561" fmla="*/ 2090436 w 4228949"/>
                      <a:gd name="connsiteY20-562" fmla="*/ 9092 h 4108405"/>
                      <a:gd name="connsiteX21-563" fmla="*/ 2090436 w 4228949"/>
                      <a:gd name="connsiteY21-564" fmla="*/ 321165 h 4108405"/>
                      <a:gd name="connsiteX22-565" fmla="*/ 739525 w 4228949"/>
                      <a:gd name="connsiteY22-566" fmla="*/ 1076860 h 4108405"/>
                      <a:gd name="connsiteX23-567" fmla="*/ 470434 w 4228949"/>
                      <a:gd name="connsiteY23-568" fmla="*/ 917744 h 4108405"/>
                      <a:gd name="connsiteX24-569" fmla="*/ 2090436 w 4228949"/>
                      <a:gd name="connsiteY24-570" fmla="*/ 9092 h 4108405"/>
                      <a:gd name="connsiteX25-571" fmla="*/ 2090436 w 4228949"/>
                      <a:gd name="connsiteY25-572" fmla="*/ 0 h 4108405"/>
                      <a:gd name="connsiteX26-573" fmla="*/ 2090436 w 4228949"/>
                      <a:gd name="connsiteY26-574" fmla="*/ 9092 h 4108405"/>
                      <a:gd name="connsiteX27-575" fmla="*/ 2090436 w 4228949"/>
                      <a:gd name="connsiteY27-576" fmla="*/ 0 h 4108405"/>
                      <a:gd name="connsiteX0-577" fmla="*/ 739525 w 4228925"/>
                      <a:gd name="connsiteY0-578" fmla="*/ 1076860 h 4108405"/>
                      <a:gd name="connsiteX1-579" fmla="*/ 742648 w 4228925"/>
                      <a:gd name="connsiteY1-580" fmla="*/ 1078706 h 4108405"/>
                      <a:gd name="connsiteX2-581" fmla="*/ 739525 w 4228925"/>
                      <a:gd name="connsiteY2-582" fmla="*/ 1076860 h 4108405"/>
                      <a:gd name="connsiteX3-583" fmla="*/ 468805 w 4228925"/>
                      <a:gd name="connsiteY3-584" fmla="*/ 916781 h 4108405"/>
                      <a:gd name="connsiteX4-585" fmla="*/ 470434 w 4228925"/>
                      <a:gd name="connsiteY4-586" fmla="*/ 917744 h 4108405"/>
                      <a:gd name="connsiteX5-587" fmla="*/ 468805 w 4228925"/>
                      <a:gd name="connsiteY5-588" fmla="*/ 916781 h 4108405"/>
                      <a:gd name="connsiteX6-589" fmla="*/ 2176945 w 4228925"/>
                      <a:gd name="connsiteY6-590" fmla="*/ 316797 h 4108405"/>
                      <a:gd name="connsiteX7-591" fmla="*/ 2269473 w 4228925"/>
                      <a:gd name="connsiteY7-592" fmla="*/ 321469 h 4108405"/>
                      <a:gd name="connsiteX8-593" fmla="*/ 2090436 w 4228925"/>
                      <a:gd name="connsiteY8-594" fmla="*/ 321469 h 4108405"/>
                      <a:gd name="connsiteX9-595" fmla="*/ 2090436 w 4228925"/>
                      <a:gd name="connsiteY9-596" fmla="*/ 321165 h 4108405"/>
                      <a:gd name="connsiteX10-597" fmla="*/ 2176945 w 4228925"/>
                      <a:gd name="connsiteY10-598" fmla="*/ 316797 h 4108405"/>
                      <a:gd name="connsiteX11-599" fmla="*/ 2290461 w 4228925"/>
                      <a:gd name="connsiteY11-600" fmla="*/ 321469 h 4108405"/>
                      <a:gd name="connsiteX12-601" fmla="*/ 4228786 w 4228925"/>
                      <a:gd name="connsiteY12-602" fmla="*/ 2056565 h 4108405"/>
                      <a:gd name="connsiteX13-603" fmla="*/ 2176946 w 4228925"/>
                      <a:gd name="connsiteY13-604" fmla="*/ 4108405 h 4108405"/>
                      <a:gd name="connsiteX14-605" fmla="*/ 125105 w 4228925"/>
                      <a:gd name="connsiteY14-606" fmla="*/ 2056565 h 4108405"/>
                      <a:gd name="connsiteX15-607" fmla="*/ 437178 w 4228925"/>
                      <a:gd name="connsiteY15-608" fmla="*/ 2056564 h 4108405"/>
                      <a:gd name="connsiteX16-609" fmla="*/ 2176945 w 4228925"/>
                      <a:gd name="connsiteY16-610" fmla="*/ 3796331 h 4108405"/>
                      <a:gd name="connsiteX17-611" fmla="*/ 3916711 w 4228925"/>
                      <a:gd name="connsiteY17-612" fmla="*/ 2056564 h 4108405"/>
                      <a:gd name="connsiteX18-613" fmla="*/ 2290461 w 4228925"/>
                      <a:gd name="connsiteY18-614" fmla="*/ 321469 h 4108405"/>
                      <a:gd name="connsiteX19-615" fmla="*/ 2090436 w 4228925"/>
                      <a:gd name="connsiteY19-616" fmla="*/ 9092 h 4108405"/>
                      <a:gd name="connsiteX20-617" fmla="*/ 2090436 w 4228925"/>
                      <a:gd name="connsiteY20-618" fmla="*/ 321165 h 4108405"/>
                      <a:gd name="connsiteX21-619" fmla="*/ 739525 w 4228925"/>
                      <a:gd name="connsiteY21-620" fmla="*/ 1076860 h 4108405"/>
                      <a:gd name="connsiteX22-621" fmla="*/ 470434 w 4228925"/>
                      <a:gd name="connsiteY22-622" fmla="*/ 917744 h 4108405"/>
                      <a:gd name="connsiteX23-623" fmla="*/ 2090436 w 4228925"/>
                      <a:gd name="connsiteY23-624" fmla="*/ 9092 h 4108405"/>
                      <a:gd name="connsiteX24-625" fmla="*/ 2090436 w 4228925"/>
                      <a:gd name="connsiteY24-626" fmla="*/ 0 h 4108405"/>
                      <a:gd name="connsiteX25-627" fmla="*/ 2090436 w 4228925"/>
                      <a:gd name="connsiteY25-628" fmla="*/ 9092 h 4108405"/>
                      <a:gd name="connsiteX26-629" fmla="*/ 2090436 w 4228925"/>
                      <a:gd name="connsiteY26-630" fmla="*/ 0 h 4108405"/>
                      <a:gd name="connsiteX0-631" fmla="*/ 739525 w 4228925"/>
                      <a:gd name="connsiteY0-632" fmla="*/ 1076860 h 4108405"/>
                      <a:gd name="connsiteX1-633" fmla="*/ 742648 w 4228925"/>
                      <a:gd name="connsiteY1-634" fmla="*/ 1078706 h 4108405"/>
                      <a:gd name="connsiteX2-635" fmla="*/ 739525 w 4228925"/>
                      <a:gd name="connsiteY2-636" fmla="*/ 1076860 h 4108405"/>
                      <a:gd name="connsiteX3-637" fmla="*/ 468805 w 4228925"/>
                      <a:gd name="connsiteY3-638" fmla="*/ 916781 h 4108405"/>
                      <a:gd name="connsiteX4-639" fmla="*/ 470434 w 4228925"/>
                      <a:gd name="connsiteY4-640" fmla="*/ 917744 h 4108405"/>
                      <a:gd name="connsiteX5-641" fmla="*/ 468805 w 4228925"/>
                      <a:gd name="connsiteY5-642" fmla="*/ 916781 h 4108405"/>
                      <a:gd name="connsiteX6-643" fmla="*/ 2176945 w 4228925"/>
                      <a:gd name="connsiteY6-644" fmla="*/ 316797 h 4108405"/>
                      <a:gd name="connsiteX7-645" fmla="*/ 2090436 w 4228925"/>
                      <a:gd name="connsiteY7-646" fmla="*/ 321469 h 4108405"/>
                      <a:gd name="connsiteX8-647" fmla="*/ 2090436 w 4228925"/>
                      <a:gd name="connsiteY8-648" fmla="*/ 321165 h 4108405"/>
                      <a:gd name="connsiteX9-649" fmla="*/ 2176945 w 4228925"/>
                      <a:gd name="connsiteY9-650" fmla="*/ 316797 h 4108405"/>
                      <a:gd name="connsiteX10-651" fmla="*/ 2290461 w 4228925"/>
                      <a:gd name="connsiteY10-652" fmla="*/ 321469 h 4108405"/>
                      <a:gd name="connsiteX11-653" fmla="*/ 4228786 w 4228925"/>
                      <a:gd name="connsiteY11-654" fmla="*/ 2056565 h 4108405"/>
                      <a:gd name="connsiteX12-655" fmla="*/ 2176946 w 4228925"/>
                      <a:gd name="connsiteY12-656" fmla="*/ 4108405 h 4108405"/>
                      <a:gd name="connsiteX13-657" fmla="*/ 125105 w 4228925"/>
                      <a:gd name="connsiteY13-658" fmla="*/ 2056565 h 4108405"/>
                      <a:gd name="connsiteX14-659" fmla="*/ 437178 w 4228925"/>
                      <a:gd name="connsiteY14-660" fmla="*/ 2056564 h 4108405"/>
                      <a:gd name="connsiteX15-661" fmla="*/ 2176945 w 4228925"/>
                      <a:gd name="connsiteY15-662" fmla="*/ 3796331 h 4108405"/>
                      <a:gd name="connsiteX16-663" fmla="*/ 3916711 w 4228925"/>
                      <a:gd name="connsiteY16-664" fmla="*/ 2056564 h 4108405"/>
                      <a:gd name="connsiteX17-665" fmla="*/ 2290461 w 4228925"/>
                      <a:gd name="connsiteY17-666" fmla="*/ 321469 h 4108405"/>
                      <a:gd name="connsiteX18-667" fmla="*/ 2090436 w 4228925"/>
                      <a:gd name="connsiteY18-668" fmla="*/ 9092 h 4108405"/>
                      <a:gd name="connsiteX19-669" fmla="*/ 2090436 w 4228925"/>
                      <a:gd name="connsiteY19-670" fmla="*/ 321165 h 4108405"/>
                      <a:gd name="connsiteX20-671" fmla="*/ 739525 w 4228925"/>
                      <a:gd name="connsiteY20-672" fmla="*/ 1076860 h 4108405"/>
                      <a:gd name="connsiteX21-673" fmla="*/ 470434 w 4228925"/>
                      <a:gd name="connsiteY21-674" fmla="*/ 917744 h 4108405"/>
                      <a:gd name="connsiteX22-675" fmla="*/ 2090436 w 4228925"/>
                      <a:gd name="connsiteY22-676" fmla="*/ 9092 h 4108405"/>
                      <a:gd name="connsiteX23-677" fmla="*/ 2090436 w 4228925"/>
                      <a:gd name="connsiteY23-678" fmla="*/ 0 h 4108405"/>
                      <a:gd name="connsiteX24-679" fmla="*/ 2090436 w 4228925"/>
                      <a:gd name="connsiteY24-680" fmla="*/ 9092 h 4108405"/>
                      <a:gd name="connsiteX25-681" fmla="*/ 2090436 w 4228925"/>
                      <a:gd name="connsiteY25-682" fmla="*/ 0 h 4108405"/>
                      <a:gd name="connsiteX0-683" fmla="*/ 739525 w 4228925"/>
                      <a:gd name="connsiteY0-684" fmla="*/ 1076860 h 4108405"/>
                      <a:gd name="connsiteX1-685" fmla="*/ 742648 w 4228925"/>
                      <a:gd name="connsiteY1-686" fmla="*/ 1078706 h 4108405"/>
                      <a:gd name="connsiteX2-687" fmla="*/ 739525 w 4228925"/>
                      <a:gd name="connsiteY2-688" fmla="*/ 1076860 h 4108405"/>
                      <a:gd name="connsiteX3-689" fmla="*/ 468805 w 4228925"/>
                      <a:gd name="connsiteY3-690" fmla="*/ 916781 h 4108405"/>
                      <a:gd name="connsiteX4-691" fmla="*/ 470434 w 4228925"/>
                      <a:gd name="connsiteY4-692" fmla="*/ 917744 h 4108405"/>
                      <a:gd name="connsiteX5-693" fmla="*/ 468805 w 4228925"/>
                      <a:gd name="connsiteY5-694" fmla="*/ 916781 h 4108405"/>
                      <a:gd name="connsiteX6-695" fmla="*/ 2090436 w 4228925"/>
                      <a:gd name="connsiteY6-696" fmla="*/ 321165 h 4108405"/>
                      <a:gd name="connsiteX7-697" fmla="*/ 2090436 w 4228925"/>
                      <a:gd name="connsiteY7-698" fmla="*/ 321469 h 4108405"/>
                      <a:gd name="connsiteX8-699" fmla="*/ 2090436 w 4228925"/>
                      <a:gd name="connsiteY8-700" fmla="*/ 321165 h 4108405"/>
                      <a:gd name="connsiteX9-701" fmla="*/ 2290461 w 4228925"/>
                      <a:gd name="connsiteY9-702" fmla="*/ 321469 h 4108405"/>
                      <a:gd name="connsiteX10-703" fmla="*/ 4228786 w 4228925"/>
                      <a:gd name="connsiteY10-704" fmla="*/ 2056565 h 4108405"/>
                      <a:gd name="connsiteX11-705" fmla="*/ 2176946 w 4228925"/>
                      <a:gd name="connsiteY11-706" fmla="*/ 4108405 h 4108405"/>
                      <a:gd name="connsiteX12-707" fmla="*/ 125105 w 4228925"/>
                      <a:gd name="connsiteY12-708" fmla="*/ 2056565 h 4108405"/>
                      <a:gd name="connsiteX13-709" fmla="*/ 437178 w 4228925"/>
                      <a:gd name="connsiteY13-710" fmla="*/ 2056564 h 4108405"/>
                      <a:gd name="connsiteX14-711" fmla="*/ 2176945 w 4228925"/>
                      <a:gd name="connsiteY14-712" fmla="*/ 3796331 h 4108405"/>
                      <a:gd name="connsiteX15-713" fmla="*/ 3916711 w 4228925"/>
                      <a:gd name="connsiteY15-714" fmla="*/ 2056564 h 4108405"/>
                      <a:gd name="connsiteX16-715" fmla="*/ 2290461 w 4228925"/>
                      <a:gd name="connsiteY16-716" fmla="*/ 321469 h 4108405"/>
                      <a:gd name="connsiteX17-717" fmla="*/ 2090436 w 4228925"/>
                      <a:gd name="connsiteY17-718" fmla="*/ 9092 h 4108405"/>
                      <a:gd name="connsiteX18-719" fmla="*/ 2090436 w 4228925"/>
                      <a:gd name="connsiteY18-720" fmla="*/ 321165 h 4108405"/>
                      <a:gd name="connsiteX19-721" fmla="*/ 739525 w 4228925"/>
                      <a:gd name="connsiteY19-722" fmla="*/ 1076860 h 4108405"/>
                      <a:gd name="connsiteX20-723" fmla="*/ 470434 w 4228925"/>
                      <a:gd name="connsiteY20-724" fmla="*/ 917744 h 4108405"/>
                      <a:gd name="connsiteX21-725" fmla="*/ 2090436 w 4228925"/>
                      <a:gd name="connsiteY21-726" fmla="*/ 9092 h 4108405"/>
                      <a:gd name="connsiteX22-727" fmla="*/ 2090436 w 4228925"/>
                      <a:gd name="connsiteY22-728" fmla="*/ 0 h 4108405"/>
                      <a:gd name="connsiteX23-729" fmla="*/ 2090436 w 4228925"/>
                      <a:gd name="connsiteY23-730" fmla="*/ 9092 h 4108405"/>
                      <a:gd name="connsiteX24-731" fmla="*/ 2090436 w 4228925"/>
                      <a:gd name="connsiteY24-732" fmla="*/ 0 h 4108405"/>
                      <a:gd name="connsiteX0-733" fmla="*/ 739525 w 4228925"/>
                      <a:gd name="connsiteY0-734" fmla="*/ 1067768 h 4099313"/>
                      <a:gd name="connsiteX1-735" fmla="*/ 742648 w 4228925"/>
                      <a:gd name="connsiteY1-736" fmla="*/ 1069614 h 4099313"/>
                      <a:gd name="connsiteX2-737" fmla="*/ 739525 w 4228925"/>
                      <a:gd name="connsiteY2-738" fmla="*/ 1067768 h 4099313"/>
                      <a:gd name="connsiteX3-739" fmla="*/ 468805 w 4228925"/>
                      <a:gd name="connsiteY3-740" fmla="*/ 907689 h 4099313"/>
                      <a:gd name="connsiteX4-741" fmla="*/ 470434 w 4228925"/>
                      <a:gd name="connsiteY4-742" fmla="*/ 908652 h 4099313"/>
                      <a:gd name="connsiteX5-743" fmla="*/ 468805 w 4228925"/>
                      <a:gd name="connsiteY5-744" fmla="*/ 907689 h 4099313"/>
                      <a:gd name="connsiteX6-745" fmla="*/ 2090436 w 4228925"/>
                      <a:gd name="connsiteY6-746" fmla="*/ 312073 h 4099313"/>
                      <a:gd name="connsiteX7-747" fmla="*/ 2090436 w 4228925"/>
                      <a:gd name="connsiteY7-748" fmla="*/ 312377 h 4099313"/>
                      <a:gd name="connsiteX8-749" fmla="*/ 2090436 w 4228925"/>
                      <a:gd name="connsiteY8-750" fmla="*/ 312073 h 4099313"/>
                      <a:gd name="connsiteX9-751" fmla="*/ 2290461 w 4228925"/>
                      <a:gd name="connsiteY9-752" fmla="*/ 312377 h 4099313"/>
                      <a:gd name="connsiteX10-753" fmla="*/ 4228786 w 4228925"/>
                      <a:gd name="connsiteY10-754" fmla="*/ 2047473 h 4099313"/>
                      <a:gd name="connsiteX11-755" fmla="*/ 2176946 w 4228925"/>
                      <a:gd name="connsiteY11-756" fmla="*/ 4099313 h 4099313"/>
                      <a:gd name="connsiteX12-757" fmla="*/ 125105 w 4228925"/>
                      <a:gd name="connsiteY12-758" fmla="*/ 2047473 h 4099313"/>
                      <a:gd name="connsiteX13-759" fmla="*/ 437178 w 4228925"/>
                      <a:gd name="connsiteY13-760" fmla="*/ 2047472 h 4099313"/>
                      <a:gd name="connsiteX14-761" fmla="*/ 2176945 w 4228925"/>
                      <a:gd name="connsiteY14-762" fmla="*/ 3787239 h 4099313"/>
                      <a:gd name="connsiteX15-763" fmla="*/ 3916711 w 4228925"/>
                      <a:gd name="connsiteY15-764" fmla="*/ 2047472 h 4099313"/>
                      <a:gd name="connsiteX16-765" fmla="*/ 2290461 w 4228925"/>
                      <a:gd name="connsiteY16-766" fmla="*/ 312377 h 4099313"/>
                      <a:gd name="connsiteX17-767" fmla="*/ 2090436 w 4228925"/>
                      <a:gd name="connsiteY17-768" fmla="*/ 0 h 4099313"/>
                      <a:gd name="connsiteX18-769" fmla="*/ 2090436 w 4228925"/>
                      <a:gd name="connsiteY18-770" fmla="*/ 312073 h 4099313"/>
                      <a:gd name="connsiteX19-771" fmla="*/ 739525 w 4228925"/>
                      <a:gd name="connsiteY19-772" fmla="*/ 1067768 h 4099313"/>
                      <a:gd name="connsiteX20-773" fmla="*/ 470434 w 4228925"/>
                      <a:gd name="connsiteY20-774" fmla="*/ 908652 h 4099313"/>
                      <a:gd name="connsiteX21-775" fmla="*/ 2090436 w 4228925"/>
                      <a:gd name="connsiteY21-776" fmla="*/ 0 h 4099313"/>
                      <a:gd name="connsiteX0-777" fmla="*/ 739525 w 4353891"/>
                      <a:gd name="connsiteY0-778" fmla="*/ 1067768 h 4099313"/>
                      <a:gd name="connsiteX1-779" fmla="*/ 742648 w 4353891"/>
                      <a:gd name="connsiteY1-780" fmla="*/ 1069614 h 4099313"/>
                      <a:gd name="connsiteX2-781" fmla="*/ 739525 w 4353891"/>
                      <a:gd name="connsiteY2-782" fmla="*/ 1067768 h 4099313"/>
                      <a:gd name="connsiteX3-783" fmla="*/ 468805 w 4353891"/>
                      <a:gd name="connsiteY3-784" fmla="*/ 907689 h 4099313"/>
                      <a:gd name="connsiteX4-785" fmla="*/ 470434 w 4353891"/>
                      <a:gd name="connsiteY4-786" fmla="*/ 908652 h 4099313"/>
                      <a:gd name="connsiteX5-787" fmla="*/ 468805 w 4353891"/>
                      <a:gd name="connsiteY5-788" fmla="*/ 907689 h 4099313"/>
                      <a:gd name="connsiteX6-789" fmla="*/ 2090436 w 4353891"/>
                      <a:gd name="connsiteY6-790" fmla="*/ 312073 h 4099313"/>
                      <a:gd name="connsiteX7-791" fmla="*/ 2090436 w 4353891"/>
                      <a:gd name="connsiteY7-792" fmla="*/ 312377 h 4099313"/>
                      <a:gd name="connsiteX8-793" fmla="*/ 2090436 w 4353891"/>
                      <a:gd name="connsiteY8-794" fmla="*/ 312073 h 4099313"/>
                      <a:gd name="connsiteX9-795" fmla="*/ 3916711 w 4353891"/>
                      <a:gd name="connsiteY9-796" fmla="*/ 2047472 h 4099313"/>
                      <a:gd name="connsiteX10-797" fmla="*/ 4228786 w 4353891"/>
                      <a:gd name="connsiteY10-798" fmla="*/ 2047473 h 4099313"/>
                      <a:gd name="connsiteX11-799" fmla="*/ 2176946 w 4353891"/>
                      <a:gd name="connsiteY11-800" fmla="*/ 4099313 h 4099313"/>
                      <a:gd name="connsiteX12-801" fmla="*/ 125105 w 4353891"/>
                      <a:gd name="connsiteY12-802" fmla="*/ 2047473 h 4099313"/>
                      <a:gd name="connsiteX13-803" fmla="*/ 437178 w 4353891"/>
                      <a:gd name="connsiteY13-804" fmla="*/ 2047472 h 4099313"/>
                      <a:gd name="connsiteX14-805" fmla="*/ 2176945 w 4353891"/>
                      <a:gd name="connsiteY14-806" fmla="*/ 3787239 h 4099313"/>
                      <a:gd name="connsiteX15-807" fmla="*/ 3916711 w 4353891"/>
                      <a:gd name="connsiteY15-808" fmla="*/ 2047472 h 4099313"/>
                      <a:gd name="connsiteX16-809" fmla="*/ 2090436 w 4353891"/>
                      <a:gd name="connsiteY16-810" fmla="*/ 0 h 4099313"/>
                      <a:gd name="connsiteX17-811" fmla="*/ 2090436 w 4353891"/>
                      <a:gd name="connsiteY17-812" fmla="*/ 312073 h 4099313"/>
                      <a:gd name="connsiteX18-813" fmla="*/ 739525 w 4353891"/>
                      <a:gd name="connsiteY18-814" fmla="*/ 1067768 h 4099313"/>
                      <a:gd name="connsiteX19-815" fmla="*/ 470434 w 4353891"/>
                      <a:gd name="connsiteY19-816" fmla="*/ 908652 h 4099313"/>
                      <a:gd name="connsiteX20-817" fmla="*/ 2090436 w 4353891"/>
                      <a:gd name="connsiteY20-818" fmla="*/ 0 h 4099313"/>
                      <a:gd name="connsiteX0-819" fmla="*/ 614420 w 4228786"/>
                      <a:gd name="connsiteY0-820" fmla="*/ 1067768 h 4099313"/>
                      <a:gd name="connsiteX1-821" fmla="*/ 617543 w 4228786"/>
                      <a:gd name="connsiteY1-822" fmla="*/ 1069614 h 4099313"/>
                      <a:gd name="connsiteX2-823" fmla="*/ 614420 w 4228786"/>
                      <a:gd name="connsiteY2-824" fmla="*/ 1067768 h 4099313"/>
                      <a:gd name="connsiteX3-825" fmla="*/ 343700 w 4228786"/>
                      <a:gd name="connsiteY3-826" fmla="*/ 907689 h 4099313"/>
                      <a:gd name="connsiteX4-827" fmla="*/ 345329 w 4228786"/>
                      <a:gd name="connsiteY4-828" fmla="*/ 908652 h 4099313"/>
                      <a:gd name="connsiteX5-829" fmla="*/ 343700 w 4228786"/>
                      <a:gd name="connsiteY5-830" fmla="*/ 907689 h 4099313"/>
                      <a:gd name="connsiteX6-831" fmla="*/ 1965331 w 4228786"/>
                      <a:gd name="connsiteY6-832" fmla="*/ 312073 h 4099313"/>
                      <a:gd name="connsiteX7-833" fmla="*/ 1965331 w 4228786"/>
                      <a:gd name="connsiteY7-834" fmla="*/ 312377 h 4099313"/>
                      <a:gd name="connsiteX8-835" fmla="*/ 1965331 w 4228786"/>
                      <a:gd name="connsiteY8-836" fmla="*/ 312073 h 4099313"/>
                      <a:gd name="connsiteX9-837" fmla="*/ 3791606 w 4228786"/>
                      <a:gd name="connsiteY9-838" fmla="*/ 2047472 h 4099313"/>
                      <a:gd name="connsiteX10-839" fmla="*/ 4103681 w 4228786"/>
                      <a:gd name="connsiteY10-840" fmla="*/ 2047473 h 4099313"/>
                      <a:gd name="connsiteX11-841" fmla="*/ 2051841 w 4228786"/>
                      <a:gd name="connsiteY11-842" fmla="*/ 4099313 h 4099313"/>
                      <a:gd name="connsiteX12-843" fmla="*/ 0 w 4228786"/>
                      <a:gd name="connsiteY12-844" fmla="*/ 2047473 h 4099313"/>
                      <a:gd name="connsiteX13-845" fmla="*/ 2051840 w 4228786"/>
                      <a:gd name="connsiteY13-846" fmla="*/ 3787239 h 4099313"/>
                      <a:gd name="connsiteX14-847" fmla="*/ 3791606 w 4228786"/>
                      <a:gd name="connsiteY14-848" fmla="*/ 2047472 h 4099313"/>
                      <a:gd name="connsiteX15-849" fmla="*/ 1965331 w 4228786"/>
                      <a:gd name="connsiteY15-850" fmla="*/ 0 h 4099313"/>
                      <a:gd name="connsiteX16-851" fmla="*/ 1965331 w 4228786"/>
                      <a:gd name="connsiteY16-852" fmla="*/ 312073 h 4099313"/>
                      <a:gd name="connsiteX17-853" fmla="*/ 614420 w 4228786"/>
                      <a:gd name="connsiteY17-854" fmla="*/ 1067768 h 4099313"/>
                      <a:gd name="connsiteX18-855" fmla="*/ 345329 w 4228786"/>
                      <a:gd name="connsiteY18-856" fmla="*/ 908652 h 4099313"/>
                      <a:gd name="connsiteX19-857" fmla="*/ 1965331 w 4228786"/>
                      <a:gd name="connsiteY19-858" fmla="*/ 0 h 4099313"/>
                      <a:gd name="connsiteX0-859" fmla="*/ 270720 w 3885086"/>
                      <a:gd name="connsiteY0-860" fmla="*/ 1067768 h 4224418"/>
                      <a:gd name="connsiteX1-861" fmla="*/ 273843 w 3885086"/>
                      <a:gd name="connsiteY1-862" fmla="*/ 1069614 h 4224418"/>
                      <a:gd name="connsiteX2-863" fmla="*/ 270720 w 3885086"/>
                      <a:gd name="connsiteY2-864" fmla="*/ 1067768 h 4224418"/>
                      <a:gd name="connsiteX3-865" fmla="*/ 0 w 3885086"/>
                      <a:gd name="connsiteY3-866" fmla="*/ 907689 h 4224418"/>
                      <a:gd name="connsiteX4-867" fmla="*/ 1629 w 3885086"/>
                      <a:gd name="connsiteY4-868" fmla="*/ 908652 h 4224418"/>
                      <a:gd name="connsiteX5-869" fmla="*/ 0 w 3885086"/>
                      <a:gd name="connsiteY5-870" fmla="*/ 907689 h 4224418"/>
                      <a:gd name="connsiteX6-871" fmla="*/ 1621631 w 3885086"/>
                      <a:gd name="connsiteY6-872" fmla="*/ 312073 h 4224418"/>
                      <a:gd name="connsiteX7-873" fmla="*/ 1621631 w 3885086"/>
                      <a:gd name="connsiteY7-874" fmla="*/ 312377 h 4224418"/>
                      <a:gd name="connsiteX8-875" fmla="*/ 1621631 w 3885086"/>
                      <a:gd name="connsiteY8-876" fmla="*/ 312073 h 4224418"/>
                      <a:gd name="connsiteX9-877" fmla="*/ 3447906 w 3885086"/>
                      <a:gd name="connsiteY9-878" fmla="*/ 2047472 h 4224418"/>
                      <a:gd name="connsiteX10-879" fmla="*/ 3759981 w 3885086"/>
                      <a:gd name="connsiteY10-880" fmla="*/ 2047473 h 4224418"/>
                      <a:gd name="connsiteX11-881" fmla="*/ 1708141 w 3885086"/>
                      <a:gd name="connsiteY11-882" fmla="*/ 4099313 h 4224418"/>
                      <a:gd name="connsiteX12-883" fmla="*/ 1708140 w 3885086"/>
                      <a:gd name="connsiteY12-884" fmla="*/ 3787239 h 4224418"/>
                      <a:gd name="connsiteX13-885" fmla="*/ 3447906 w 3885086"/>
                      <a:gd name="connsiteY13-886" fmla="*/ 2047472 h 4224418"/>
                      <a:gd name="connsiteX14-887" fmla="*/ 1621631 w 3885086"/>
                      <a:gd name="connsiteY14-888" fmla="*/ 0 h 4224418"/>
                      <a:gd name="connsiteX15-889" fmla="*/ 1621631 w 3885086"/>
                      <a:gd name="connsiteY15-890" fmla="*/ 312073 h 4224418"/>
                      <a:gd name="connsiteX16-891" fmla="*/ 270720 w 3885086"/>
                      <a:gd name="connsiteY16-892" fmla="*/ 1067768 h 4224418"/>
                      <a:gd name="connsiteX17-893" fmla="*/ 1629 w 3885086"/>
                      <a:gd name="connsiteY17-894" fmla="*/ 908652 h 4224418"/>
                      <a:gd name="connsiteX18-895" fmla="*/ 1621631 w 3885086"/>
                      <a:gd name="connsiteY18-896" fmla="*/ 0 h 4224418"/>
                      <a:gd name="connsiteX0-897" fmla="*/ 270720 w 3885086"/>
                      <a:gd name="connsiteY0-898" fmla="*/ 1067768 h 4099313"/>
                      <a:gd name="connsiteX1-899" fmla="*/ 273843 w 3885086"/>
                      <a:gd name="connsiteY1-900" fmla="*/ 1069614 h 4099313"/>
                      <a:gd name="connsiteX2-901" fmla="*/ 270720 w 3885086"/>
                      <a:gd name="connsiteY2-902" fmla="*/ 1067768 h 4099313"/>
                      <a:gd name="connsiteX3-903" fmla="*/ 0 w 3885086"/>
                      <a:gd name="connsiteY3-904" fmla="*/ 907689 h 4099313"/>
                      <a:gd name="connsiteX4-905" fmla="*/ 1629 w 3885086"/>
                      <a:gd name="connsiteY4-906" fmla="*/ 908652 h 4099313"/>
                      <a:gd name="connsiteX5-907" fmla="*/ 0 w 3885086"/>
                      <a:gd name="connsiteY5-908" fmla="*/ 907689 h 4099313"/>
                      <a:gd name="connsiteX6-909" fmla="*/ 1621631 w 3885086"/>
                      <a:gd name="connsiteY6-910" fmla="*/ 312073 h 4099313"/>
                      <a:gd name="connsiteX7-911" fmla="*/ 1621631 w 3885086"/>
                      <a:gd name="connsiteY7-912" fmla="*/ 312377 h 4099313"/>
                      <a:gd name="connsiteX8-913" fmla="*/ 1621631 w 3885086"/>
                      <a:gd name="connsiteY8-914" fmla="*/ 312073 h 4099313"/>
                      <a:gd name="connsiteX9-915" fmla="*/ 3447906 w 3885086"/>
                      <a:gd name="connsiteY9-916" fmla="*/ 2047472 h 4099313"/>
                      <a:gd name="connsiteX10-917" fmla="*/ 3759981 w 3885086"/>
                      <a:gd name="connsiteY10-918" fmla="*/ 2047473 h 4099313"/>
                      <a:gd name="connsiteX11-919" fmla="*/ 1708141 w 3885086"/>
                      <a:gd name="connsiteY11-920" fmla="*/ 4099313 h 4099313"/>
                      <a:gd name="connsiteX12-921" fmla="*/ 3447906 w 3885086"/>
                      <a:gd name="connsiteY12-922" fmla="*/ 2047472 h 4099313"/>
                      <a:gd name="connsiteX13-923" fmla="*/ 1621631 w 3885086"/>
                      <a:gd name="connsiteY13-924" fmla="*/ 0 h 4099313"/>
                      <a:gd name="connsiteX14-925" fmla="*/ 1621631 w 3885086"/>
                      <a:gd name="connsiteY14-926" fmla="*/ 312073 h 4099313"/>
                      <a:gd name="connsiteX15-927" fmla="*/ 270720 w 3885086"/>
                      <a:gd name="connsiteY15-928" fmla="*/ 1067768 h 4099313"/>
                      <a:gd name="connsiteX16-929" fmla="*/ 1629 w 3885086"/>
                      <a:gd name="connsiteY16-930" fmla="*/ 908652 h 4099313"/>
                      <a:gd name="connsiteX17-931" fmla="*/ 1621631 w 3885086"/>
                      <a:gd name="connsiteY17-932" fmla="*/ 0 h 4099313"/>
                      <a:gd name="connsiteX0-933" fmla="*/ 270720 w 3760643"/>
                      <a:gd name="connsiteY0-934" fmla="*/ 1067768 h 2047473"/>
                      <a:gd name="connsiteX1-935" fmla="*/ 273843 w 3760643"/>
                      <a:gd name="connsiteY1-936" fmla="*/ 1069614 h 2047473"/>
                      <a:gd name="connsiteX2-937" fmla="*/ 270720 w 3760643"/>
                      <a:gd name="connsiteY2-938" fmla="*/ 1067768 h 2047473"/>
                      <a:gd name="connsiteX3-939" fmla="*/ 0 w 3760643"/>
                      <a:gd name="connsiteY3-940" fmla="*/ 907689 h 2047473"/>
                      <a:gd name="connsiteX4-941" fmla="*/ 1629 w 3760643"/>
                      <a:gd name="connsiteY4-942" fmla="*/ 908652 h 2047473"/>
                      <a:gd name="connsiteX5-943" fmla="*/ 0 w 3760643"/>
                      <a:gd name="connsiteY5-944" fmla="*/ 907689 h 2047473"/>
                      <a:gd name="connsiteX6-945" fmla="*/ 1621631 w 3760643"/>
                      <a:gd name="connsiteY6-946" fmla="*/ 312073 h 2047473"/>
                      <a:gd name="connsiteX7-947" fmla="*/ 1621631 w 3760643"/>
                      <a:gd name="connsiteY7-948" fmla="*/ 312377 h 2047473"/>
                      <a:gd name="connsiteX8-949" fmla="*/ 1621631 w 3760643"/>
                      <a:gd name="connsiteY8-950" fmla="*/ 312073 h 2047473"/>
                      <a:gd name="connsiteX9-951" fmla="*/ 3447906 w 3760643"/>
                      <a:gd name="connsiteY9-952" fmla="*/ 2047472 h 2047473"/>
                      <a:gd name="connsiteX10-953" fmla="*/ 3759981 w 3760643"/>
                      <a:gd name="connsiteY10-954" fmla="*/ 2047473 h 2047473"/>
                      <a:gd name="connsiteX11-955" fmla="*/ 3447906 w 3760643"/>
                      <a:gd name="connsiteY11-956" fmla="*/ 2047472 h 2047473"/>
                      <a:gd name="connsiteX12-957" fmla="*/ 1621631 w 3760643"/>
                      <a:gd name="connsiteY12-958" fmla="*/ 0 h 2047473"/>
                      <a:gd name="connsiteX13-959" fmla="*/ 1621631 w 3760643"/>
                      <a:gd name="connsiteY13-960" fmla="*/ 312073 h 2047473"/>
                      <a:gd name="connsiteX14-961" fmla="*/ 270720 w 3760643"/>
                      <a:gd name="connsiteY14-962" fmla="*/ 1067768 h 2047473"/>
                      <a:gd name="connsiteX15-963" fmla="*/ 1629 w 3760643"/>
                      <a:gd name="connsiteY15-964" fmla="*/ 908652 h 2047473"/>
                      <a:gd name="connsiteX16-965" fmla="*/ 1621631 w 3760643"/>
                      <a:gd name="connsiteY16-966" fmla="*/ 0 h 2047473"/>
                      <a:gd name="connsiteX0-967" fmla="*/ 270720 w 1621631"/>
                      <a:gd name="connsiteY0-968" fmla="*/ 1067768 h 1069614"/>
                      <a:gd name="connsiteX1-969" fmla="*/ 273843 w 1621631"/>
                      <a:gd name="connsiteY1-970" fmla="*/ 1069614 h 1069614"/>
                      <a:gd name="connsiteX2-971" fmla="*/ 270720 w 1621631"/>
                      <a:gd name="connsiteY2-972" fmla="*/ 1067768 h 1069614"/>
                      <a:gd name="connsiteX3-973" fmla="*/ 0 w 1621631"/>
                      <a:gd name="connsiteY3-974" fmla="*/ 907689 h 1069614"/>
                      <a:gd name="connsiteX4-975" fmla="*/ 1629 w 1621631"/>
                      <a:gd name="connsiteY4-976" fmla="*/ 908652 h 1069614"/>
                      <a:gd name="connsiteX5-977" fmla="*/ 0 w 1621631"/>
                      <a:gd name="connsiteY5-978" fmla="*/ 907689 h 1069614"/>
                      <a:gd name="connsiteX6-979" fmla="*/ 1621631 w 1621631"/>
                      <a:gd name="connsiteY6-980" fmla="*/ 312073 h 1069614"/>
                      <a:gd name="connsiteX7-981" fmla="*/ 1621631 w 1621631"/>
                      <a:gd name="connsiteY7-982" fmla="*/ 312377 h 1069614"/>
                      <a:gd name="connsiteX8-983" fmla="*/ 1621631 w 1621631"/>
                      <a:gd name="connsiteY8-984" fmla="*/ 312073 h 1069614"/>
                      <a:gd name="connsiteX9-985" fmla="*/ 1621631 w 1621631"/>
                      <a:gd name="connsiteY9-986" fmla="*/ 0 h 1069614"/>
                      <a:gd name="connsiteX10-987" fmla="*/ 1621631 w 1621631"/>
                      <a:gd name="connsiteY10-988" fmla="*/ 312073 h 1069614"/>
                      <a:gd name="connsiteX11-989" fmla="*/ 270720 w 1621631"/>
                      <a:gd name="connsiteY11-990" fmla="*/ 1067768 h 1069614"/>
                      <a:gd name="connsiteX12-991" fmla="*/ 1629 w 1621631"/>
                      <a:gd name="connsiteY12-992" fmla="*/ 908652 h 1069614"/>
                      <a:gd name="connsiteX13-993" fmla="*/ 1621631 w 1621631"/>
                      <a:gd name="connsiteY13-994" fmla="*/ 0 h 1069614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11" y="connsiteY5-12"/>
                      </a:cxn>
                      <a:cxn ang="0">
                        <a:pos x="connsiteX6-13" y="connsiteY6-14"/>
                      </a:cxn>
                      <a:cxn ang="0">
                        <a:pos x="connsiteX7-15" y="connsiteY7-16"/>
                      </a:cxn>
                      <a:cxn ang="0">
                        <a:pos x="connsiteX8-17" y="connsiteY8-18"/>
                      </a:cxn>
                      <a:cxn ang="0">
                        <a:pos x="connsiteX9-19" y="connsiteY9-20"/>
                      </a:cxn>
                      <a:cxn ang="0">
                        <a:pos x="connsiteX10-21" y="connsiteY10-22"/>
                      </a:cxn>
                      <a:cxn ang="0">
                        <a:pos x="connsiteX11-23" y="connsiteY11-24"/>
                      </a:cxn>
                      <a:cxn ang="0">
                        <a:pos x="connsiteX12-25" y="connsiteY12-26"/>
                      </a:cxn>
                      <a:cxn ang="0">
                        <a:pos x="connsiteX13-27" y="connsiteY13-28"/>
                      </a:cxn>
                    </a:cxnLst>
                    <a:rect l="l" t="t" r="r" b="b"/>
                    <a:pathLst>
                      <a:path w="1621631" h="1069614">
                        <a:moveTo>
                          <a:pt x="270720" y="1067768"/>
                        </a:moveTo>
                        <a:lnTo>
                          <a:pt x="273843" y="1069614"/>
                        </a:lnTo>
                        <a:lnTo>
                          <a:pt x="270720" y="1067768"/>
                        </a:lnTo>
                        <a:close/>
                        <a:moveTo>
                          <a:pt x="0" y="907689"/>
                        </a:moveTo>
                        <a:lnTo>
                          <a:pt x="1629" y="908652"/>
                        </a:lnTo>
                        <a:lnTo>
                          <a:pt x="0" y="907689"/>
                        </a:lnTo>
                        <a:close/>
                        <a:moveTo>
                          <a:pt x="1621631" y="312073"/>
                        </a:moveTo>
                        <a:lnTo>
                          <a:pt x="1621631" y="312377"/>
                        </a:lnTo>
                        <a:lnTo>
                          <a:pt x="1621631" y="312073"/>
                        </a:lnTo>
                        <a:close/>
                        <a:moveTo>
                          <a:pt x="1621631" y="0"/>
                        </a:moveTo>
                        <a:lnTo>
                          <a:pt x="1621631" y="312073"/>
                        </a:lnTo>
                        <a:cubicBezTo>
                          <a:pt x="1059988" y="337356"/>
                          <a:pt x="568425" y="631117"/>
                          <a:pt x="270720" y="1067768"/>
                        </a:cubicBezTo>
                        <a:lnTo>
                          <a:pt x="1629" y="908652"/>
                        </a:lnTo>
                        <a:cubicBezTo>
                          <a:pt x="354259" y="380480"/>
                          <a:pt x="945677" y="25494"/>
                          <a:pt x="162163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3218" tIns="46608" rIns="46608" bIns="93218" numCol="1" spcCol="0" rtlCol="0" fromWordArt="0" anchor="b" anchorCtr="0" forceAA="0" compatLnSpc="1">
                    <a:noAutofit/>
                  </a:bodyPr>
                  <a:lstStyle/>
                  <a:p>
                    <a:pPr algn="ctr" defTabSz="9315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800" spc="-5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sp>
              <p:nvSpPr>
                <p:cNvPr id="115" name="íṩḷiḓê"/>
                <p:cNvSpPr/>
                <p:nvPr/>
              </p:nvSpPr>
              <p:spPr bwMode="auto">
                <a:xfrm rot="17954294">
                  <a:off x="6162559" y="2122914"/>
                  <a:ext cx="298263" cy="196670"/>
                </a:xfrm>
                <a:custGeom>
                  <a:avLst/>
                  <a:gdLst>
                    <a:gd name="connsiteX0" fmla="*/ 668844 w 4158105"/>
                    <a:gd name="connsiteY0" fmla="*/ 1079241 h 4110786"/>
                    <a:gd name="connsiteX1" fmla="*/ 671967 w 4158105"/>
                    <a:gd name="connsiteY1" fmla="*/ 1081087 h 4110786"/>
                    <a:gd name="connsiteX2" fmla="*/ 576717 w 4158105"/>
                    <a:gd name="connsiteY2" fmla="*/ 1235869 h 4110786"/>
                    <a:gd name="connsiteX3" fmla="*/ 574232 w 4158105"/>
                    <a:gd name="connsiteY3" fmla="*/ 1234330 h 4110786"/>
                    <a:gd name="connsiteX4" fmla="*/ 668844 w 4158105"/>
                    <a:gd name="connsiteY4" fmla="*/ 1079241 h 4110786"/>
                    <a:gd name="connsiteX5" fmla="*/ 398124 w 4158105"/>
                    <a:gd name="connsiteY5" fmla="*/ 919162 h 4110786"/>
                    <a:gd name="connsiteX6" fmla="*/ 399753 w 4158105"/>
                    <a:gd name="connsiteY6" fmla="*/ 920125 h 4110786"/>
                    <a:gd name="connsiteX7" fmla="*/ 308772 w 4158105"/>
                    <a:gd name="connsiteY7" fmla="*/ 1069886 h 4110786"/>
                    <a:gd name="connsiteX8" fmla="*/ 307636 w 4158105"/>
                    <a:gd name="connsiteY8" fmla="*/ 1069182 h 4110786"/>
                    <a:gd name="connsiteX9" fmla="*/ 398124 w 4158105"/>
                    <a:gd name="connsiteY9" fmla="*/ 919162 h 4110786"/>
                    <a:gd name="connsiteX10" fmla="*/ 2106264 w 4158105"/>
                    <a:gd name="connsiteY10" fmla="*/ 319178 h 4110786"/>
                    <a:gd name="connsiteX11" fmla="*/ 2198792 w 4158105"/>
                    <a:gd name="connsiteY11" fmla="*/ 323850 h 4110786"/>
                    <a:gd name="connsiteX12" fmla="*/ 2019755 w 4158105"/>
                    <a:gd name="connsiteY12" fmla="*/ 323850 h 4110786"/>
                    <a:gd name="connsiteX13" fmla="*/ 2019755 w 4158105"/>
                    <a:gd name="connsiteY13" fmla="*/ 323546 h 4110786"/>
                    <a:gd name="connsiteX14" fmla="*/ 2106264 w 4158105"/>
                    <a:gd name="connsiteY14" fmla="*/ 319178 h 4110786"/>
                    <a:gd name="connsiteX15" fmla="*/ 2224351 w 4158105"/>
                    <a:gd name="connsiteY15" fmla="*/ 13068 h 4110786"/>
                    <a:gd name="connsiteX16" fmla="*/ 4158105 w 4158105"/>
                    <a:gd name="connsiteY16" fmla="*/ 2058946 h 4110786"/>
                    <a:gd name="connsiteX17" fmla="*/ 2106265 w 4158105"/>
                    <a:gd name="connsiteY17" fmla="*/ 4110786 h 4110786"/>
                    <a:gd name="connsiteX18" fmla="*/ 54424 w 4158105"/>
                    <a:gd name="connsiteY18" fmla="*/ 2058946 h 4110786"/>
                    <a:gd name="connsiteX19" fmla="*/ 574232 w 4158105"/>
                    <a:gd name="connsiteY19" fmla="*/ 1234330 h 4110786"/>
                    <a:gd name="connsiteX20" fmla="*/ 366497 w 4158105"/>
                    <a:gd name="connsiteY20" fmla="*/ 2058945 h 4110786"/>
                    <a:gd name="connsiteX21" fmla="*/ 2106264 w 4158105"/>
                    <a:gd name="connsiteY21" fmla="*/ 3798712 h 4110786"/>
                    <a:gd name="connsiteX22" fmla="*/ 3846030 w 4158105"/>
                    <a:gd name="connsiteY22" fmla="*/ 2058945 h 4110786"/>
                    <a:gd name="connsiteX23" fmla="*/ 2198792 w 4158105"/>
                    <a:gd name="connsiteY23" fmla="*/ 323850 h 4110786"/>
                    <a:gd name="connsiteX24" fmla="*/ 2219780 w 4158105"/>
                    <a:gd name="connsiteY24" fmla="*/ 323850 h 4110786"/>
                    <a:gd name="connsiteX25" fmla="*/ 2224351 w 4158105"/>
                    <a:gd name="connsiteY25" fmla="*/ 13068 h 4110786"/>
                    <a:gd name="connsiteX26" fmla="*/ 2019755 w 4158105"/>
                    <a:gd name="connsiteY26" fmla="*/ 11473 h 4110786"/>
                    <a:gd name="connsiteX27" fmla="*/ 2019755 w 4158105"/>
                    <a:gd name="connsiteY27" fmla="*/ 323546 h 4110786"/>
                    <a:gd name="connsiteX28" fmla="*/ 668844 w 4158105"/>
                    <a:gd name="connsiteY28" fmla="*/ 1079241 h 4110786"/>
                    <a:gd name="connsiteX29" fmla="*/ 399753 w 4158105"/>
                    <a:gd name="connsiteY29" fmla="*/ 920125 h 4110786"/>
                    <a:gd name="connsiteX30" fmla="*/ 2019755 w 4158105"/>
                    <a:gd name="connsiteY30" fmla="*/ 11473 h 4110786"/>
                    <a:gd name="connsiteX31" fmla="*/ 2224543 w 4158105"/>
                    <a:gd name="connsiteY31" fmla="*/ 0 h 4110786"/>
                    <a:gd name="connsiteX32" fmla="*/ 2224351 w 4158105"/>
                    <a:gd name="connsiteY32" fmla="*/ 13068 h 4110786"/>
                    <a:gd name="connsiteX33" fmla="*/ 2106265 w 4158105"/>
                    <a:gd name="connsiteY33" fmla="*/ 7105 h 4110786"/>
                    <a:gd name="connsiteX34" fmla="*/ 2019755 w 4158105"/>
                    <a:gd name="connsiteY34" fmla="*/ 11473 h 4110786"/>
                    <a:gd name="connsiteX35" fmla="*/ 2019755 w 4158105"/>
                    <a:gd name="connsiteY35" fmla="*/ 2381 h 4110786"/>
                    <a:gd name="connsiteX36" fmla="*/ 2224543 w 4158105"/>
                    <a:gd name="connsiteY36" fmla="*/ 0 h 4110786"/>
                    <a:gd name="connsiteX0-1" fmla="*/ 668844 w 4158105"/>
                    <a:gd name="connsiteY0-2" fmla="*/ 1079241 h 4110786"/>
                    <a:gd name="connsiteX1-3" fmla="*/ 671967 w 4158105"/>
                    <a:gd name="connsiteY1-4" fmla="*/ 1081087 h 4110786"/>
                    <a:gd name="connsiteX2-5" fmla="*/ 576717 w 4158105"/>
                    <a:gd name="connsiteY2-6" fmla="*/ 1235869 h 4110786"/>
                    <a:gd name="connsiteX3-7" fmla="*/ 574232 w 4158105"/>
                    <a:gd name="connsiteY3-8" fmla="*/ 1234330 h 4110786"/>
                    <a:gd name="connsiteX4-9" fmla="*/ 668844 w 4158105"/>
                    <a:gd name="connsiteY4-10" fmla="*/ 1079241 h 4110786"/>
                    <a:gd name="connsiteX5-11" fmla="*/ 398124 w 4158105"/>
                    <a:gd name="connsiteY5-12" fmla="*/ 919162 h 4110786"/>
                    <a:gd name="connsiteX6-13" fmla="*/ 399753 w 4158105"/>
                    <a:gd name="connsiteY6-14" fmla="*/ 920125 h 4110786"/>
                    <a:gd name="connsiteX7-15" fmla="*/ 308772 w 4158105"/>
                    <a:gd name="connsiteY7-16" fmla="*/ 1069886 h 4110786"/>
                    <a:gd name="connsiteX8-17" fmla="*/ 398124 w 4158105"/>
                    <a:gd name="connsiteY8-18" fmla="*/ 919162 h 4110786"/>
                    <a:gd name="connsiteX9-19" fmla="*/ 2106264 w 4158105"/>
                    <a:gd name="connsiteY9-20" fmla="*/ 319178 h 4110786"/>
                    <a:gd name="connsiteX10-21" fmla="*/ 2198792 w 4158105"/>
                    <a:gd name="connsiteY10-22" fmla="*/ 323850 h 4110786"/>
                    <a:gd name="connsiteX11-23" fmla="*/ 2019755 w 4158105"/>
                    <a:gd name="connsiteY11-24" fmla="*/ 323850 h 4110786"/>
                    <a:gd name="connsiteX12-25" fmla="*/ 2019755 w 4158105"/>
                    <a:gd name="connsiteY12-26" fmla="*/ 323546 h 4110786"/>
                    <a:gd name="connsiteX13-27" fmla="*/ 2106264 w 4158105"/>
                    <a:gd name="connsiteY13-28" fmla="*/ 319178 h 4110786"/>
                    <a:gd name="connsiteX14-29" fmla="*/ 2224351 w 4158105"/>
                    <a:gd name="connsiteY14-30" fmla="*/ 13068 h 4110786"/>
                    <a:gd name="connsiteX15-31" fmla="*/ 4158105 w 4158105"/>
                    <a:gd name="connsiteY15-32" fmla="*/ 2058946 h 4110786"/>
                    <a:gd name="connsiteX16-33" fmla="*/ 2106265 w 4158105"/>
                    <a:gd name="connsiteY16-34" fmla="*/ 4110786 h 4110786"/>
                    <a:gd name="connsiteX17-35" fmla="*/ 54424 w 4158105"/>
                    <a:gd name="connsiteY17-36" fmla="*/ 2058946 h 4110786"/>
                    <a:gd name="connsiteX18-37" fmla="*/ 574232 w 4158105"/>
                    <a:gd name="connsiteY18-38" fmla="*/ 1234330 h 4110786"/>
                    <a:gd name="connsiteX19-39" fmla="*/ 366497 w 4158105"/>
                    <a:gd name="connsiteY19-40" fmla="*/ 2058945 h 4110786"/>
                    <a:gd name="connsiteX20-41" fmla="*/ 2106264 w 4158105"/>
                    <a:gd name="connsiteY20-42" fmla="*/ 3798712 h 4110786"/>
                    <a:gd name="connsiteX21-43" fmla="*/ 3846030 w 4158105"/>
                    <a:gd name="connsiteY21-44" fmla="*/ 2058945 h 4110786"/>
                    <a:gd name="connsiteX22-45" fmla="*/ 2198792 w 4158105"/>
                    <a:gd name="connsiteY22-46" fmla="*/ 323850 h 4110786"/>
                    <a:gd name="connsiteX23-47" fmla="*/ 2219780 w 4158105"/>
                    <a:gd name="connsiteY23-48" fmla="*/ 323850 h 4110786"/>
                    <a:gd name="connsiteX24-49" fmla="*/ 2224351 w 4158105"/>
                    <a:gd name="connsiteY24-50" fmla="*/ 13068 h 4110786"/>
                    <a:gd name="connsiteX25-51" fmla="*/ 2019755 w 4158105"/>
                    <a:gd name="connsiteY25-52" fmla="*/ 11473 h 4110786"/>
                    <a:gd name="connsiteX26-53" fmla="*/ 2019755 w 4158105"/>
                    <a:gd name="connsiteY26-54" fmla="*/ 323546 h 4110786"/>
                    <a:gd name="connsiteX27-55" fmla="*/ 668844 w 4158105"/>
                    <a:gd name="connsiteY27-56" fmla="*/ 1079241 h 4110786"/>
                    <a:gd name="connsiteX28-57" fmla="*/ 399753 w 4158105"/>
                    <a:gd name="connsiteY28-58" fmla="*/ 920125 h 4110786"/>
                    <a:gd name="connsiteX29-59" fmla="*/ 2019755 w 4158105"/>
                    <a:gd name="connsiteY29-60" fmla="*/ 11473 h 4110786"/>
                    <a:gd name="connsiteX30-61" fmla="*/ 2224543 w 4158105"/>
                    <a:gd name="connsiteY30-62" fmla="*/ 0 h 4110786"/>
                    <a:gd name="connsiteX31-63" fmla="*/ 2224351 w 4158105"/>
                    <a:gd name="connsiteY31-64" fmla="*/ 13068 h 4110786"/>
                    <a:gd name="connsiteX32-65" fmla="*/ 2106265 w 4158105"/>
                    <a:gd name="connsiteY32-66" fmla="*/ 7105 h 4110786"/>
                    <a:gd name="connsiteX33-67" fmla="*/ 2019755 w 4158105"/>
                    <a:gd name="connsiteY33-68" fmla="*/ 11473 h 4110786"/>
                    <a:gd name="connsiteX34-69" fmla="*/ 2019755 w 4158105"/>
                    <a:gd name="connsiteY34-70" fmla="*/ 2381 h 4110786"/>
                    <a:gd name="connsiteX35-71" fmla="*/ 2224543 w 4158105"/>
                    <a:gd name="connsiteY35-72" fmla="*/ 0 h 4110786"/>
                    <a:gd name="connsiteX0-73" fmla="*/ 668844 w 4158105"/>
                    <a:gd name="connsiteY0-74" fmla="*/ 1079241 h 4110786"/>
                    <a:gd name="connsiteX1-75" fmla="*/ 671967 w 4158105"/>
                    <a:gd name="connsiteY1-76" fmla="*/ 1081087 h 4110786"/>
                    <a:gd name="connsiteX2-77" fmla="*/ 576717 w 4158105"/>
                    <a:gd name="connsiteY2-78" fmla="*/ 1235869 h 4110786"/>
                    <a:gd name="connsiteX3-79" fmla="*/ 574232 w 4158105"/>
                    <a:gd name="connsiteY3-80" fmla="*/ 1234330 h 4110786"/>
                    <a:gd name="connsiteX4-81" fmla="*/ 668844 w 4158105"/>
                    <a:gd name="connsiteY4-82" fmla="*/ 1079241 h 4110786"/>
                    <a:gd name="connsiteX5-83" fmla="*/ 398124 w 4158105"/>
                    <a:gd name="connsiteY5-84" fmla="*/ 919162 h 4110786"/>
                    <a:gd name="connsiteX6-85" fmla="*/ 399753 w 4158105"/>
                    <a:gd name="connsiteY6-86" fmla="*/ 920125 h 4110786"/>
                    <a:gd name="connsiteX7-87" fmla="*/ 398124 w 4158105"/>
                    <a:gd name="connsiteY7-88" fmla="*/ 919162 h 4110786"/>
                    <a:gd name="connsiteX8-89" fmla="*/ 2106264 w 4158105"/>
                    <a:gd name="connsiteY8-90" fmla="*/ 319178 h 4110786"/>
                    <a:gd name="connsiteX9-91" fmla="*/ 2198792 w 4158105"/>
                    <a:gd name="connsiteY9-92" fmla="*/ 323850 h 4110786"/>
                    <a:gd name="connsiteX10-93" fmla="*/ 2019755 w 4158105"/>
                    <a:gd name="connsiteY10-94" fmla="*/ 323850 h 4110786"/>
                    <a:gd name="connsiteX11-95" fmla="*/ 2019755 w 4158105"/>
                    <a:gd name="connsiteY11-96" fmla="*/ 323546 h 4110786"/>
                    <a:gd name="connsiteX12-97" fmla="*/ 2106264 w 4158105"/>
                    <a:gd name="connsiteY12-98" fmla="*/ 319178 h 4110786"/>
                    <a:gd name="connsiteX13-99" fmla="*/ 2224351 w 4158105"/>
                    <a:gd name="connsiteY13-100" fmla="*/ 13068 h 4110786"/>
                    <a:gd name="connsiteX14-101" fmla="*/ 4158105 w 4158105"/>
                    <a:gd name="connsiteY14-102" fmla="*/ 2058946 h 4110786"/>
                    <a:gd name="connsiteX15-103" fmla="*/ 2106265 w 4158105"/>
                    <a:gd name="connsiteY15-104" fmla="*/ 4110786 h 4110786"/>
                    <a:gd name="connsiteX16-105" fmla="*/ 54424 w 4158105"/>
                    <a:gd name="connsiteY16-106" fmla="*/ 2058946 h 4110786"/>
                    <a:gd name="connsiteX17-107" fmla="*/ 574232 w 4158105"/>
                    <a:gd name="connsiteY17-108" fmla="*/ 1234330 h 4110786"/>
                    <a:gd name="connsiteX18-109" fmla="*/ 366497 w 4158105"/>
                    <a:gd name="connsiteY18-110" fmla="*/ 2058945 h 4110786"/>
                    <a:gd name="connsiteX19-111" fmla="*/ 2106264 w 4158105"/>
                    <a:gd name="connsiteY19-112" fmla="*/ 3798712 h 4110786"/>
                    <a:gd name="connsiteX20-113" fmla="*/ 3846030 w 4158105"/>
                    <a:gd name="connsiteY20-114" fmla="*/ 2058945 h 4110786"/>
                    <a:gd name="connsiteX21-115" fmla="*/ 2198792 w 4158105"/>
                    <a:gd name="connsiteY21-116" fmla="*/ 323850 h 4110786"/>
                    <a:gd name="connsiteX22-117" fmla="*/ 2219780 w 4158105"/>
                    <a:gd name="connsiteY22-118" fmla="*/ 323850 h 4110786"/>
                    <a:gd name="connsiteX23-119" fmla="*/ 2224351 w 4158105"/>
                    <a:gd name="connsiteY23-120" fmla="*/ 13068 h 4110786"/>
                    <a:gd name="connsiteX24-121" fmla="*/ 2019755 w 4158105"/>
                    <a:gd name="connsiteY24-122" fmla="*/ 11473 h 4110786"/>
                    <a:gd name="connsiteX25-123" fmla="*/ 2019755 w 4158105"/>
                    <a:gd name="connsiteY25-124" fmla="*/ 323546 h 4110786"/>
                    <a:gd name="connsiteX26-125" fmla="*/ 668844 w 4158105"/>
                    <a:gd name="connsiteY26-126" fmla="*/ 1079241 h 4110786"/>
                    <a:gd name="connsiteX27-127" fmla="*/ 399753 w 4158105"/>
                    <a:gd name="connsiteY27-128" fmla="*/ 920125 h 4110786"/>
                    <a:gd name="connsiteX28-129" fmla="*/ 2019755 w 4158105"/>
                    <a:gd name="connsiteY28-130" fmla="*/ 11473 h 4110786"/>
                    <a:gd name="connsiteX29-131" fmla="*/ 2224543 w 4158105"/>
                    <a:gd name="connsiteY29-132" fmla="*/ 0 h 4110786"/>
                    <a:gd name="connsiteX30-133" fmla="*/ 2224351 w 4158105"/>
                    <a:gd name="connsiteY30-134" fmla="*/ 13068 h 4110786"/>
                    <a:gd name="connsiteX31-135" fmla="*/ 2106265 w 4158105"/>
                    <a:gd name="connsiteY31-136" fmla="*/ 7105 h 4110786"/>
                    <a:gd name="connsiteX32-137" fmla="*/ 2019755 w 4158105"/>
                    <a:gd name="connsiteY32-138" fmla="*/ 11473 h 4110786"/>
                    <a:gd name="connsiteX33-139" fmla="*/ 2019755 w 4158105"/>
                    <a:gd name="connsiteY33-140" fmla="*/ 2381 h 4110786"/>
                    <a:gd name="connsiteX34-141" fmla="*/ 2224543 w 4158105"/>
                    <a:gd name="connsiteY34-142" fmla="*/ 0 h 4110786"/>
                    <a:gd name="connsiteX0-143" fmla="*/ 739525 w 4228786"/>
                    <a:gd name="connsiteY0-144" fmla="*/ 1079241 h 4110786"/>
                    <a:gd name="connsiteX1-145" fmla="*/ 742648 w 4228786"/>
                    <a:gd name="connsiteY1-146" fmla="*/ 1081087 h 4110786"/>
                    <a:gd name="connsiteX2-147" fmla="*/ 647398 w 4228786"/>
                    <a:gd name="connsiteY2-148" fmla="*/ 1235869 h 4110786"/>
                    <a:gd name="connsiteX3-149" fmla="*/ 644913 w 4228786"/>
                    <a:gd name="connsiteY3-150" fmla="*/ 1234330 h 4110786"/>
                    <a:gd name="connsiteX4-151" fmla="*/ 739525 w 4228786"/>
                    <a:gd name="connsiteY4-152" fmla="*/ 1079241 h 4110786"/>
                    <a:gd name="connsiteX5-153" fmla="*/ 468805 w 4228786"/>
                    <a:gd name="connsiteY5-154" fmla="*/ 919162 h 4110786"/>
                    <a:gd name="connsiteX6-155" fmla="*/ 470434 w 4228786"/>
                    <a:gd name="connsiteY6-156" fmla="*/ 920125 h 4110786"/>
                    <a:gd name="connsiteX7-157" fmla="*/ 468805 w 4228786"/>
                    <a:gd name="connsiteY7-158" fmla="*/ 919162 h 4110786"/>
                    <a:gd name="connsiteX8-159" fmla="*/ 2176945 w 4228786"/>
                    <a:gd name="connsiteY8-160" fmla="*/ 319178 h 4110786"/>
                    <a:gd name="connsiteX9-161" fmla="*/ 2269473 w 4228786"/>
                    <a:gd name="connsiteY9-162" fmla="*/ 323850 h 4110786"/>
                    <a:gd name="connsiteX10-163" fmla="*/ 2090436 w 4228786"/>
                    <a:gd name="connsiteY10-164" fmla="*/ 323850 h 4110786"/>
                    <a:gd name="connsiteX11-165" fmla="*/ 2090436 w 4228786"/>
                    <a:gd name="connsiteY11-166" fmla="*/ 323546 h 4110786"/>
                    <a:gd name="connsiteX12-167" fmla="*/ 2176945 w 4228786"/>
                    <a:gd name="connsiteY12-168" fmla="*/ 319178 h 4110786"/>
                    <a:gd name="connsiteX13-169" fmla="*/ 2295032 w 4228786"/>
                    <a:gd name="connsiteY13-170" fmla="*/ 13068 h 4110786"/>
                    <a:gd name="connsiteX14-171" fmla="*/ 4228786 w 4228786"/>
                    <a:gd name="connsiteY14-172" fmla="*/ 2058946 h 4110786"/>
                    <a:gd name="connsiteX15-173" fmla="*/ 2176946 w 4228786"/>
                    <a:gd name="connsiteY15-174" fmla="*/ 4110786 h 4110786"/>
                    <a:gd name="connsiteX16-175" fmla="*/ 125105 w 4228786"/>
                    <a:gd name="connsiteY16-176" fmla="*/ 2058946 h 4110786"/>
                    <a:gd name="connsiteX17-177" fmla="*/ 437178 w 4228786"/>
                    <a:gd name="connsiteY17-178" fmla="*/ 2058945 h 4110786"/>
                    <a:gd name="connsiteX18-179" fmla="*/ 2176945 w 4228786"/>
                    <a:gd name="connsiteY18-180" fmla="*/ 3798712 h 4110786"/>
                    <a:gd name="connsiteX19-181" fmla="*/ 3916711 w 4228786"/>
                    <a:gd name="connsiteY19-182" fmla="*/ 2058945 h 4110786"/>
                    <a:gd name="connsiteX20-183" fmla="*/ 2269473 w 4228786"/>
                    <a:gd name="connsiteY20-184" fmla="*/ 323850 h 4110786"/>
                    <a:gd name="connsiteX21-185" fmla="*/ 2290461 w 4228786"/>
                    <a:gd name="connsiteY21-186" fmla="*/ 323850 h 4110786"/>
                    <a:gd name="connsiteX22-187" fmla="*/ 2295032 w 4228786"/>
                    <a:gd name="connsiteY22-188" fmla="*/ 13068 h 4110786"/>
                    <a:gd name="connsiteX23-189" fmla="*/ 2090436 w 4228786"/>
                    <a:gd name="connsiteY23-190" fmla="*/ 11473 h 4110786"/>
                    <a:gd name="connsiteX24-191" fmla="*/ 2090436 w 4228786"/>
                    <a:gd name="connsiteY24-192" fmla="*/ 323546 h 4110786"/>
                    <a:gd name="connsiteX25-193" fmla="*/ 739525 w 4228786"/>
                    <a:gd name="connsiteY25-194" fmla="*/ 1079241 h 4110786"/>
                    <a:gd name="connsiteX26-195" fmla="*/ 470434 w 4228786"/>
                    <a:gd name="connsiteY26-196" fmla="*/ 920125 h 4110786"/>
                    <a:gd name="connsiteX27-197" fmla="*/ 2090436 w 4228786"/>
                    <a:gd name="connsiteY27-198" fmla="*/ 11473 h 4110786"/>
                    <a:gd name="connsiteX28-199" fmla="*/ 2295224 w 4228786"/>
                    <a:gd name="connsiteY28-200" fmla="*/ 0 h 4110786"/>
                    <a:gd name="connsiteX29-201" fmla="*/ 2295032 w 4228786"/>
                    <a:gd name="connsiteY29-202" fmla="*/ 13068 h 4110786"/>
                    <a:gd name="connsiteX30-203" fmla="*/ 2176946 w 4228786"/>
                    <a:gd name="connsiteY30-204" fmla="*/ 7105 h 4110786"/>
                    <a:gd name="connsiteX31-205" fmla="*/ 2090436 w 4228786"/>
                    <a:gd name="connsiteY31-206" fmla="*/ 11473 h 4110786"/>
                    <a:gd name="connsiteX32-207" fmla="*/ 2090436 w 4228786"/>
                    <a:gd name="connsiteY32-208" fmla="*/ 2381 h 4110786"/>
                    <a:gd name="connsiteX33-209" fmla="*/ 2295224 w 4228786"/>
                    <a:gd name="connsiteY33-210" fmla="*/ 0 h 4110786"/>
                    <a:gd name="connsiteX0-211" fmla="*/ 739525 w 4228786"/>
                    <a:gd name="connsiteY0-212" fmla="*/ 1079241 h 4110786"/>
                    <a:gd name="connsiteX1-213" fmla="*/ 742648 w 4228786"/>
                    <a:gd name="connsiteY1-214" fmla="*/ 1081087 h 4110786"/>
                    <a:gd name="connsiteX2-215" fmla="*/ 647398 w 4228786"/>
                    <a:gd name="connsiteY2-216" fmla="*/ 1235869 h 4110786"/>
                    <a:gd name="connsiteX3-217" fmla="*/ 739525 w 4228786"/>
                    <a:gd name="connsiteY3-218" fmla="*/ 1079241 h 4110786"/>
                    <a:gd name="connsiteX4-219" fmla="*/ 468805 w 4228786"/>
                    <a:gd name="connsiteY4-220" fmla="*/ 919162 h 4110786"/>
                    <a:gd name="connsiteX5-221" fmla="*/ 470434 w 4228786"/>
                    <a:gd name="connsiteY5-222" fmla="*/ 920125 h 4110786"/>
                    <a:gd name="connsiteX6-223" fmla="*/ 468805 w 4228786"/>
                    <a:gd name="connsiteY6-224" fmla="*/ 919162 h 4110786"/>
                    <a:gd name="connsiteX7-225" fmla="*/ 2176945 w 4228786"/>
                    <a:gd name="connsiteY7-226" fmla="*/ 319178 h 4110786"/>
                    <a:gd name="connsiteX8-227" fmla="*/ 2269473 w 4228786"/>
                    <a:gd name="connsiteY8-228" fmla="*/ 323850 h 4110786"/>
                    <a:gd name="connsiteX9-229" fmla="*/ 2090436 w 4228786"/>
                    <a:gd name="connsiteY9-230" fmla="*/ 323850 h 4110786"/>
                    <a:gd name="connsiteX10-231" fmla="*/ 2090436 w 4228786"/>
                    <a:gd name="connsiteY10-232" fmla="*/ 323546 h 4110786"/>
                    <a:gd name="connsiteX11-233" fmla="*/ 2176945 w 4228786"/>
                    <a:gd name="connsiteY11-234" fmla="*/ 319178 h 4110786"/>
                    <a:gd name="connsiteX12-235" fmla="*/ 2295032 w 4228786"/>
                    <a:gd name="connsiteY12-236" fmla="*/ 13068 h 4110786"/>
                    <a:gd name="connsiteX13-237" fmla="*/ 4228786 w 4228786"/>
                    <a:gd name="connsiteY13-238" fmla="*/ 2058946 h 4110786"/>
                    <a:gd name="connsiteX14-239" fmla="*/ 2176946 w 4228786"/>
                    <a:gd name="connsiteY14-240" fmla="*/ 4110786 h 4110786"/>
                    <a:gd name="connsiteX15-241" fmla="*/ 125105 w 4228786"/>
                    <a:gd name="connsiteY15-242" fmla="*/ 2058946 h 4110786"/>
                    <a:gd name="connsiteX16-243" fmla="*/ 437178 w 4228786"/>
                    <a:gd name="connsiteY16-244" fmla="*/ 2058945 h 4110786"/>
                    <a:gd name="connsiteX17-245" fmla="*/ 2176945 w 4228786"/>
                    <a:gd name="connsiteY17-246" fmla="*/ 3798712 h 4110786"/>
                    <a:gd name="connsiteX18-247" fmla="*/ 3916711 w 4228786"/>
                    <a:gd name="connsiteY18-248" fmla="*/ 2058945 h 4110786"/>
                    <a:gd name="connsiteX19-249" fmla="*/ 2269473 w 4228786"/>
                    <a:gd name="connsiteY19-250" fmla="*/ 323850 h 4110786"/>
                    <a:gd name="connsiteX20-251" fmla="*/ 2290461 w 4228786"/>
                    <a:gd name="connsiteY20-252" fmla="*/ 323850 h 4110786"/>
                    <a:gd name="connsiteX21-253" fmla="*/ 2295032 w 4228786"/>
                    <a:gd name="connsiteY21-254" fmla="*/ 13068 h 4110786"/>
                    <a:gd name="connsiteX22-255" fmla="*/ 2090436 w 4228786"/>
                    <a:gd name="connsiteY22-256" fmla="*/ 11473 h 4110786"/>
                    <a:gd name="connsiteX23-257" fmla="*/ 2090436 w 4228786"/>
                    <a:gd name="connsiteY23-258" fmla="*/ 323546 h 4110786"/>
                    <a:gd name="connsiteX24-259" fmla="*/ 739525 w 4228786"/>
                    <a:gd name="connsiteY24-260" fmla="*/ 1079241 h 4110786"/>
                    <a:gd name="connsiteX25-261" fmla="*/ 470434 w 4228786"/>
                    <a:gd name="connsiteY25-262" fmla="*/ 920125 h 4110786"/>
                    <a:gd name="connsiteX26-263" fmla="*/ 2090436 w 4228786"/>
                    <a:gd name="connsiteY26-264" fmla="*/ 11473 h 4110786"/>
                    <a:gd name="connsiteX27-265" fmla="*/ 2295224 w 4228786"/>
                    <a:gd name="connsiteY27-266" fmla="*/ 0 h 4110786"/>
                    <a:gd name="connsiteX28-267" fmla="*/ 2295032 w 4228786"/>
                    <a:gd name="connsiteY28-268" fmla="*/ 13068 h 4110786"/>
                    <a:gd name="connsiteX29-269" fmla="*/ 2176946 w 4228786"/>
                    <a:gd name="connsiteY29-270" fmla="*/ 7105 h 4110786"/>
                    <a:gd name="connsiteX30-271" fmla="*/ 2090436 w 4228786"/>
                    <a:gd name="connsiteY30-272" fmla="*/ 11473 h 4110786"/>
                    <a:gd name="connsiteX31-273" fmla="*/ 2090436 w 4228786"/>
                    <a:gd name="connsiteY31-274" fmla="*/ 2381 h 4110786"/>
                    <a:gd name="connsiteX32-275" fmla="*/ 2295224 w 4228786"/>
                    <a:gd name="connsiteY32-276" fmla="*/ 0 h 4110786"/>
                    <a:gd name="connsiteX0-277" fmla="*/ 739525 w 4228786"/>
                    <a:gd name="connsiteY0-278" fmla="*/ 1079241 h 4110786"/>
                    <a:gd name="connsiteX1-279" fmla="*/ 742648 w 4228786"/>
                    <a:gd name="connsiteY1-280" fmla="*/ 1081087 h 4110786"/>
                    <a:gd name="connsiteX2-281" fmla="*/ 739525 w 4228786"/>
                    <a:gd name="connsiteY2-282" fmla="*/ 1079241 h 4110786"/>
                    <a:gd name="connsiteX3-283" fmla="*/ 468805 w 4228786"/>
                    <a:gd name="connsiteY3-284" fmla="*/ 919162 h 4110786"/>
                    <a:gd name="connsiteX4-285" fmla="*/ 470434 w 4228786"/>
                    <a:gd name="connsiteY4-286" fmla="*/ 920125 h 4110786"/>
                    <a:gd name="connsiteX5-287" fmla="*/ 468805 w 4228786"/>
                    <a:gd name="connsiteY5-288" fmla="*/ 919162 h 4110786"/>
                    <a:gd name="connsiteX6-289" fmla="*/ 2176945 w 4228786"/>
                    <a:gd name="connsiteY6-290" fmla="*/ 319178 h 4110786"/>
                    <a:gd name="connsiteX7-291" fmla="*/ 2269473 w 4228786"/>
                    <a:gd name="connsiteY7-292" fmla="*/ 323850 h 4110786"/>
                    <a:gd name="connsiteX8-293" fmla="*/ 2090436 w 4228786"/>
                    <a:gd name="connsiteY8-294" fmla="*/ 323850 h 4110786"/>
                    <a:gd name="connsiteX9-295" fmla="*/ 2090436 w 4228786"/>
                    <a:gd name="connsiteY9-296" fmla="*/ 323546 h 4110786"/>
                    <a:gd name="connsiteX10-297" fmla="*/ 2176945 w 4228786"/>
                    <a:gd name="connsiteY10-298" fmla="*/ 319178 h 4110786"/>
                    <a:gd name="connsiteX11-299" fmla="*/ 2295032 w 4228786"/>
                    <a:gd name="connsiteY11-300" fmla="*/ 13068 h 4110786"/>
                    <a:gd name="connsiteX12-301" fmla="*/ 4228786 w 4228786"/>
                    <a:gd name="connsiteY12-302" fmla="*/ 2058946 h 4110786"/>
                    <a:gd name="connsiteX13-303" fmla="*/ 2176946 w 4228786"/>
                    <a:gd name="connsiteY13-304" fmla="*/ 4110786 h 4110786"/>
                    <a:gd name="connsiteX14-305" fmla="*/ 125105 w 4228786"/>
                    <a:gd name="connsiteY14-306" fmla="*/ 2058946 h 4110786"/>
                    <a:gd name="connsiteX15-307" fmla="*/ 437178 w 4228786"/>
                    <a:gd name="connsiteY15-308" fmla="*/ 2058945 h 4110786"/>
                    <a:gd name="connsiteX16-309" fmla="*/ 2176945 w 4228786"/>
                    <a:gd name="connsiteY16-310" fmla="*/ 3798712 h 4110786"/>
                    <a:gd name="connsiteX17-311" fmla="*/ 3916711 w 4228786"/>
                    <a:gd name="connsiteY17-312" fmla="*/ 2058945 h 4110786"/>
                    <a:gd name="connsiteX18-313" fmla="*/ 2269473 w 4228786"/>
                    <a:gd name="connsiteY18-314" fmla="*/ 323850 h 4110786"/>
                    <a:gd name="connsiteX19-315" fmla="*/ 2290461 w 4228786"/>
                    <a:gd name="connsiteY19-316" fmla="*/ 323850 h 4110786"/>
                    <a:gd name="connsiteX20-317" fmla="*/ 2295032 w 4228786"/>
                    <a:gd name="connsiteY20-318" fmla="*/ 13068 h 4110786"/>
                    <a:gd name="connsiteX21-319" fmla="*/ 2090436 w 4228786"/>
                    <a:gd name="connsiteY21-320" fmla="*/ 11473 h 4110786"/>
                    <a:gd name="connsiteX22-321" fmla="*/ 2090436 w 4228786"/>
                    <a:gd name="connsiteY22-322" fmla="*/ 323546 h 4110786"/>
                    <a:gd name="connsiteX23-323" fmla="*/ 739525 w 4228786"/>
                    <a:gd name="connsiteY23-324" fmla="*/ 1079241 h 4110786"/>
                    <a:gd name="connsiteX24-325" fmla="*/ 470434 w 4228786"/>
                    <a:gd name="connsiteY24-326" fmla="*/ 920125 h 4110786"/>
                    <a:gd name="connsiteX25-327" fmla="*/ 2090436 w 4228786"/>
                    <a:gd name="connsiteY25-328" fmla="*/ 11473 h 4110786"/>
                    <a:gd name="connsiteX26-329" fmla="*/ 2295224 w 4228786"/>
                    <a:gd name="connsiteY26-330" fmla="*/ 0 h 4110786"/>
                    <a:gd name="connsiteX27-331" fmla="*/ 2295032 w 4228786"/>
                    <a:gd name="connsiteY27-332" fmla="*/ 13068 h 4110786"/>
                    <a:gd name="connsiteX28-333" fmla="*/ 2176946 w 4228786"/>
                    <a:gd name="connsiteY28-334" fmla="*/ 7105 h 4110786"/>
                    <a:gd name="connsiteX29-335" fmla="*/ 2090436 w 4228786"/>
                    <a:gd name="connsiteY29-336" fmla="*/ 11473 h 4110786"/>
                    <a:gd name="connsiteX30-337" fmla="*/ 2090436 w 4228786"/>
                    <a:gd name="connsiteY30-338" fmla="*/ 2381 h 4110786"/>
                    <a:gd name="connsiteX31-339" fmla="*/ 2295224 w 4228786"/>
                    <a:gd name="connsiteY31-340" fmla="*/ 0 h 4110786"/>
                    <a:gd name="connsiteX0-341" fmla="*/ 739525 w 4228786"/>
                    <a:gd name="connsiteY0-342" fmla="*/ 1079241 h 4110786"/>
                    <a:gd name="connsiteX1-343" fmla="*/ 742648 w 4228786"/>
                    <a:gd name="connsiteY1-344" fmla="*/ 1081087 h 4110786"/>
                    <a:gd name="connsiteX2-345" fmla="*/ 739525 w 4228786"/>
                    <a:gd name="connsiteY2-346" fmla="*/ 1079241 h 4110786"/>
                    <a:gd name="connsiteX3-347" fmla="*/ 468805 w 4228786"/>
                    <a:gd name="connsiteY3-348" fmla="*/ 919162 h 4110786"/>
                    <a:gd name="connsiteX4-349" fmla="*/ 470434 w 4228786"/>
                    <a:gd name="connsiteY4-350" fmla="*/ 920125 h 4110786"/>
                    <a:gd name="connsiteX5-351" fmla="*/ 468805 w 4228786"/>
                    <a:gd name="connsiteY5-352" fmla="*/ 919162 h 4110786"/>
                    <a:gd name="connsiteX6-353" fmla="*/ 2176945 w 4228786"/>
                    <a:gd name="connsiteY6-354" fmla="*/ 319178 h 4110786"/>
                    <a:gd name="connsiteX7-355" fmla="*/ 2269473 w 4228786"/>
                    <a:gd name="connsiteY7-356" fmla="*/ 323850 h 4110786"/>
                    <a:gd name="connsiteX8-357" fmla="*/ 2090436 w 4228786"/>
                    <a:gd name="connsiteY8-358" fmla="*/ 323850 h 4110786"/>
                    <a:gd name="connsiteX9-359" fmla="*/ 2090436 w 4228786"/>
                    <a:gd name="connsiteY9-360" fmla="*/ 323546 h 4110786"/>
                    <a:gd name="connsiteX10-361" fmla="*/ 2176945 w 4228786"/>
                    <a:gd name="connsiteY10-362" fmla="*/ 319178 h 4110786"/>
                    <a:gd name="connsiteX11-363" fmla="*/ 2295032 w 4228786"/>
                    <a:gd name="connsiteY11-364" fmla="*/ 13068 h 4110786"/>
                    <a:gd name="connsiteX12-365" fmla="*/ 4228786 w 4228786"/>
                    <a:gd name="connsiteY12-366" fmla="*/ 2058946 h 4110786"/>
                    <a:gd name="connsiteX13-367" fmla="*/ 2176946 w 4228786"/>
                    <a:gd name="connsiteY13-368" fmla="*/ 4110786 h 4110786"/>
                    <a:gd name="connsiteX14-369" fmla="*/ 125105 w 4228786"/>
                    <a:gd name="connsiteY14-370" fmla="*/ 2058946 h 4110786"/>
                    <a:gd name="connsiteX15-371" fmla="*/ 437178 w 4228786"/>
                    <a:gd name="connsiteY15-372" fmla="*/ 2058945 h 4110786"/>
                    <a:gd name="connsiteX16-373" fmla="*/ 2176945 w 4228786"/>
                    <a:gd name="connsiteY16-374" fmla="*/ 3798712 h 4110786"/>
                    <a:gd name="connsiteX17-375" fmla="*/ 3916711 w 4228786"/>
                    <a:gd name="connsiteY17-376" fmla="*/ 2058945 h 4110786"/>
                    <a:gd name="connsiteX18-377" fmla="*/ 2269473 w 4228786"/>
                    <a:gd name="connsiteY18-378" fmla="*/ 323850 h 4110786"/>
                    <a:gd name="connsiteX19-379" fmla="*/ 2290461 w 4228786"/>
                    <a:gd name="connsiteY19-380" fmla="*/ 323850 h 4110786"/>
                    <a:gd name="connsiteX20-381" fmla="*/ 2295032 w 4228786"/>
                    <a:gd name="connsiteY20-382" fmla="*/ 13068 h 4110786"/>
                    <a:gd name="connsiteX21-383" fmla="*/ 2090436 w 4228786"/>
                    <a:gd name="connsiteY21-384" fmla="*/ 11473 h 4110786"/>
                    <a:gd name="connsiteX22-385" fmla="*/ 2090436 w 4228786"/>
                    <a:gd name="connsiteY22-386" fmla="*/ 323546 h 4110786"/>
                    <a:gd name="connsiteX23-387" fmla="*/ 739525 w 4228786"/>
                    <a:gd name="connsiteY23-388" fmla="*/ 1079241 h 4110786"/>
                    <a:gd name="connsiteX24-389" fmla="*/ 470434 w 4228786"/>
                    <a:gd name="connsiteY24-390" fmla="*/ 920125 h 4110786"/>
                    <a:gd name="connsiteX25-391" fmla="*/ 2090436 w 4228786"/>
                    <a:gd name="connsiteY25-392" fmla="*/ 11473 h 4110786"/>
                    <a:gd name="connsiteX26-393" fmla="*/ 2295224 w 4228786"/>
                    <a:gd name="connsiteY26-394" fmla="*/ 0 h 4110786"/>
                    <a:gd name="connsiteX27-395" fmla="*/ 2176946 w 4228786"/>
                    <a:gd name="connsiteY27-396" fmla="*/ 7105 h 4110786"/>
                    <a:gd name="connsiteX28-397" fmla="*/ 2090436 w 4228786"/>
                    <a:gd name="connsiteY28-398" fmla="*/ 11473 h 4110786"/>
                    <a:gd name="connsiteX29-399" fmla="*/ 2090436 w 4228786"/>
                    <a:gd name="connsiteY29-400" fmla="*/ 2381 h 4110786"/>
                    <a:gd name="connsiteX30-401" fmla="*/ 2295224 w 4228786"/>
                    <a:gd name="connsiteY30-402" fmla="*/ 0 h 4110786"/>
                    <a:gd name="connsiteX0-403" fmla="*/ 739525 w 4228949"/>
                    <a:gd name="connsiteY0-404" fmla="*/ 1079241 h 4110786"/>
                    <a:gd name="connsiteX1-405" fmla="*/ 742648 w 4228949"/>
                    <a:gd name="connsiteY1-406" fmla="*/ 1081087 h 4110786"/>
                    <a:gd name="connsiteX2-407" fmla="*/ 739525 w 4228949"/>
                    <a:gd name="connsiteY2-408" fmla="*/ 1079241 h 4110786"/>
                    <a:gd name="connsiteX3-409" fmla="*/ 468805 w 4228949"/>
                    <a:gd name="connsiteY3-410" fmla="*/ 919162 h 4110786"/>
                    <a:gd name="connsiteX4-411" fmla="*/ 470434 w 4228949"/>
                    <a:gd name="connsiteY4-412" fmla="*/ 920125 h 4110786"/>
                    <a:gd name="connsiteX5-413" fmla="*/ 468805 w 4228949"/>
                    <a:gd name="connsiteY5-414" fmla="*/ 919162 h 4110786"/>
                    <a:gd name="connsiteX6-415" fmla="*/ 2176945 w 4228949"/>
                    <a:gd name="connsiteY6-416" fmla="*/ 319178 h 4110786"/>
                    <a:gd name="connsiteX7-417" fmla="*/ 2269473 w 4228949"/>
                    <a:gd name="connsiteY7-418" fmla="*/ 323850 h 4110786"/>
                    <a:gd name="connsiteX8-419" fmla="*/ 2090436 w 4228949"/>
                    <a:gd name="connsiteY8-420" fmla="*/ 323850 h 4110786"/>
                    <a:gd name="connsiteX9-421" fmla="*/ 2090436 w 4228949"/>
                    <a:gd name="connsiteY9-422" fmla="*/ 323546 h 4110786"/>
                    <a:gd name="connsiteX10-423" fmla="*/ 2176945 w 4228949"/>
                    <a:gd name="connsiteY10-424" fmla="*/ 319178 h 4110786"/>
                    <a:gd name="connsiteX11-425" fmla="*/ 2290461 w 4228949"/>
                    <a:gd name="connsiteY11-426" fmla="*/ 323850 h 4110786"/>
                    <a:gd name="connsiteX12-427" fmla="*/ 4228786 w 4228949"/>
                    <a:gd name="connsiteY12-428" fmla="*/ 2058946 h 4110786"/>
                    <a:gd name="connsiteX13-429" fmla="*/ 2176946 w 4228949"/>
                    <a:gd name="connsiteY13-430" fmla="*/ 4110786 h 4110786"/>
                    <a:gd name="connsiteX14-431" fmla="*/ 125105 w 4228949"/>
                    <a:gd name="connsiteY14-432" fmla="*/ 2058946 h 4110786"/>
                    <a:gd name="connsiteX15-433" fmla="*/ 437178 w 4228949"/>
                    <a:gd name="connsiteY15-434" fmla="*/ 2058945 h 4110786"/>
                    <a:gd name="connsiteX16-435" fmla="*/ 2176945 w 4228949"/>
                    <a:gd name="connsiteY16-436" fmla="*/ 3798712 h 4110786"/>
                    <a:gd name="connsiteX17-437" fmla="*/ 3916711 w 4228949"/>
                    <a:gd name="connsiteY17-438" fmla="*/ 2058945 h 4110786"/>
                    <a:gd name="connsiteX18-439" fmla="*/ 2269473 w 4228949"/>
                    <a:gd name="connsiteY18-440" fmla="*/ 323850 h 4110786"/>
                    <a:gd name="connsiteX19-441" fmla="*/ 2290461 w 4228949"/>
                    <a:gd name="connsiteY19-442" fmla="*/ 323850 h 4110786"/>
                    <a:gd name="connsiteX20-443" fmla="*/ 2090436 w 4228949"/>
                    <a:gd name="connsiteY20-444" fmla="*/ 11473 h 4110786"/>
                    <a:gd name="connsiteX21-445" fmla="*/ 2090436 w 4228949"/>
                    <a:gd name="connsiteY21-446" fmla="*/ 323546 h 4110786"/>
                    <a:gd name="connsiteX22-447" fmla="*/ 739525 w 4228949"/>
                    <a:gd name="connsiteY22-448" fmla="*/ 1079241 h 4110786"/>
                    <a:gd name="connsiteX23-449" fmla="*/ 470434 w 4228949"/>
                    <a:gd name="connsiteY23-450" fmla="*/ 920125 h 4110786"/>
                    <a:gd name="connsiteX24-451" fmla="*/ 2090436 w 4228949"/>
                    <a:gd name="connsiteY24-452" fmla="*/ 11473 h 4110786"/>
                    <a:gd name="connsiteX25-453" fmla="*/ 2295224 w 4228949"/>
                    <a:gd name="connsiteY25-454" fmla="*/ 0 h 4110786"/>
                    <a:gd name="connsiteX26-455" fmla="*/ 2176946 w 4228949"/>
                    <a:gd name="connsiteY26-456" fmla="*/ 7105 h 4110786"/>
                    <a:gd name="connsiteX27-457" fmla="*/ 2090436 w 4228949"/>
                    <a:gd name="connsiteY27-458" fmla="*/ 11473 h 4110786"/>
                    <a:gd name="connsiteX28-459" fmla="*/ 2090436 w 4228949"/>
                    <a:gd name="connsiteY28-460" fmla="*/ 2381 h 4110786"/>
                    <a:gd name="connsiteX29-461" fmla="*/ 2295224 w 4228949"/>
                    <a:gd name="connsiteY29-462" fmla="*/ 0 h 4110786"/>
                    <a:gd name="connsiteX0-463" fmla="*/ 739525 w 4228949"/>
                    <a:gd name="connsiteY0-464" fmla="*/ 1076860 h 4108405"/>
                    <a:gd name="connsiteX1-465" fmla="*/ 742648 w 4228949"/>
                    <a:gd name="connsiteY1-466" fmla="*/ 1078706 h 4108405"/>
                    <a:gd name="connsiteX2-467" fmla="*/ 739525 w 4228949"/>
                    <a:gd name="connsiteY2-468" fmla="*/ 1076860 h 4108405"/>
                    <a:gd name="connsiteX3-469" fmla="*/ 468805 w 4228949"/>
                    <a:gd name="connsiteY3-470" fmla="*/ 916781 h 4108405"/>
                    <a:gd name="connsiteX4-471" fmla="*/ 470434 w 4228949"/>
                    <a:gd name="connsiteY4-472" fmla="*/ 917744 h 4108405"/>
                    <a:gd name="connsiteX5-473" fmla="*/ 468805 w 4228949"/>
                    <a:gd name="connsiteY5-474" fmla="*/ 916781 h 4108405"/>
                    <a:gd name="connsiteX6-475" fmla="*/ 2176945 w 4228949"/>
                    <a:gd name="connsiteY6-476" fmla="*/ 316797 h 4108405"/>
                    <a:gd name="connsiteX7-477" fmla="*/ 2269473 w 4228949"/>
                    <a:gd name="connsiteY7-478" fmla="*/ 321469 h 4108405"/>
                    <a:gd name="connsiteX8-479" fmla="*/ 2090436 w 4228949"/>
                    <a:gd name="connsiteY8-480" fmla="*/ 321469 h 4108405"/>
                    <a:gd name="connsiteX9-481" fmla="*/ 2090436 w 4228949"/>
                    <a:gd name="connsiteY9-482" fmla="*/ 321165 h 4108405"/>
                    <a:gd name="connsiteX10-483" fmla="*/ 2176945 w 4228949"/>
                    <a:gd name="connsiteY10-484" fmla="*/ 316797 h 4108405"/>
                    <a:gd name="connsiteX11-485" fmla="*/ 2290461 w 4228949"/>
                    <a:gd name="connsiteY11-486" fmla="*/ 321469 h 4108405"/>
                    <a:gd name="connsiteX12-487" fmla="*/ 4228786 w 4228949"/>
                    <a:gd name="connsiteY12-488" fmla="*/ 2056565 h 4108405"/>
                    <a:gd name="connsiteX13-489" fmla="*/ 2176946 w 4228949"/>
                    <a:gd name="connsiteY13-490" fmla="*/ 4108405 h 4108405"/>
                    <a:gd name="connsiteX14-491" fmla="*/ 125105 w 4228949"/>
                    <a:gd name="connsiteY14-492" fmla="*/ 2056565 h 4108405"/>
                    <a:gd name="connsiteX15-493" fmla="*/ 437178 w 4228949"/>
                    <a:gd name="connsiteY15-494" fmla="*/ 2056564 h 4108405"/>
                    <a:gd name="connsiteX16-495" fmla="*/ 2176945 w 4228949"/>
                    <a:gd name="connsiteY16-496" fmla="*/ 3796331 h 4108405"/>
                    <a:gd name="connsiteX17-497" fmla="*/ 3916711 w 4228949"/>
                    <a:gd name="connsiteY17-498" fmla="*/ 2056564 h 4108405"/>
                    <a:gd name="connsiteX18-499" fmla="*/ 2269473 w 4228949"/>
                    <a:gd name="connsiteY18-500" fmla="*/ 321469 h 4108405"/>
                    <a:gd name="connsiteX19-501" fmla="*/ 2290461 w 4228949"/>
                    <a:gd name="connsiteY19-502" fmla="*/ 321469 h 4108405"/>
                    <a:gd name="connsiteX20-503" fmla="*/ 2090436 w 4228949"/>
                    <a:gd name="connsiteY20-504" fmla="*/ 9092 h 4108405"/>
                    <a:gd name="connsiteX21-505" fmla="*/ 2090436 w 4228949"/>
                    <a:gd name="connsiteY21-506" fmla="*/ 321165 h 4108405"/>
                    <a:gd name="connsiteX22-507" fmla="*/ 739525 w 4228949"/>
                    <a:gd name="connsiteY22-508" fmla="*/ 1076860 h 4108405"/>
                    <a:gd name="connsiteX23-509" fmla="*/ 470434 w 4228949"/>
                    <a:gd name="connsiteY23-510" fmla="*/ 917744 h 4108405"/>
                    <a:gd name="connsiteX24-511" fmla="*/ 2090436 w 4228949"/>
                    <a:gd name="connsiteY24-512" fmla="*/ 9092 h 4108405"/>
                    <a:gd name="connsiteX25-513" fmla="*/ 2090436 w 4228949"/>
                    <a:gd name="connsiteY25-514" fmla="*/ 0 h 4108405"/>
                    <a:gd name="connsiteX26-515" fmla="*/ 2176946 w 4228949"/>
                    <a:gd name="connsiteY26-516" fmla="*/ 4724 h 4108405"/>
                    <a:gd name="connsiteX27-517" fmla="*/ 2090436 w 4228949"/>
                    <a:gd name="connsiteY27-518" fmla="*/ 9092 h 4108405"/>
                    <a:gd name="connsiteX28-519" fmla="*/ 2090436 w 4228949"/>
                    <a:gd name="connsiteY28-520" fmla="*/ 0 h 4108405"/>
                    <a:gd name="connsiteX0-521" fmla="*/ 739525 w 4228949"/>
                    <a:gd name="connsiteY0-522" fmla="*/ 1076860 h 4108405"/>
                    <a:gd name="connsiteX1-523" fmla="*/ 742648 w 4228949"/>
                    <a:gd name="connsiteY1-524" fmla="*/ 1078706 h 4108405"/>
                    <a:gd name="connsiteX2-525" fmla="*/ 739525 w 4228949"/>
                    <a:gd name="connsiteY2-526" fmla="*/ 1076860 h 4108405"/>
                    <a:gd name="connsiteX3-527" fmla="*/ 468805 w 4228949"/>
                    <a:gd name="connsiteY3-528" fmla="*/ 916781 h 4108405"/>
                    <a:gd name="connsiteX4-529" fmla="*/ 470434 w 4228949"/>
                    <a:gd name="connsiteY4-530" fmla="*/ 917744 h 4108405"/>
                    <a:gd name="connsiteX5-531" fmla="*/ 468805 w 4228949"/>
                    <a:gd name="connsiteY5-532" fmla="*/ 916781 h 4108405"/>
                    <a:gd name="connsiteX6-533" fmla="*/ 2176945 w 4228949"/>
                    <a:gd name="connsiteY6-534" fmla="*/ 316797 h 4108405"/>
                    <a:gd name="connsiteX7-535" fmla="*/ 2269473 w 4228949"/>
                    <a:gd name="connsiteY7-536" fmla="*/ 321469 h 4108405"/>
                    <a:gd name="connsiteX8-537" fmla="*/ 2090436 w 4228949"/>
                    <a:gd name="connsiteY8-538" fmla="*/ 321469 h 4108405"/>
                    <a:gd name="connsiteX9-539" fmla="*/ 2090436 w 4228949"/>
                    <a:gd name="connsiteY9-540" fmla="*/ 321165 h 4108405"/>
                    <a:gd name="connsiteX10-541" fmla="*/ 2176945 w 4228949"/>
                    <a:gd name="connsiteY10-542" fmla="*/ 316797 h 4108405"/>
                    <a:gd name="connsiteX11-543" fmla="*/ 2290461 w 4228949"/>
                    <a:gd name="connsiteY11-544" fmla="*/ 321469 h 4108405"/>
                    <a:gd name="connsiteX12-545" fmla="*/ 4228786 w 4228949"/>
                    <a:gd name="connsiteY12-546" fmla="*/ 2056565 h 4108405"/>
                    <a:gd name="connsiteX13-547" fmla="*/ 2176946 w 4228949"/>
                    <a:gd name="connsiteY13-548" fmla="*/ 4108405 h 4108405"/>
                    <a:gd name="connsiteX14-549" fmla="*/ 125105 w 4228949"/>
                    <a:gd name="connsiteY14-550" fmla="*/ 2056565 h 4108405"/>
                    <a:gd name="connsiteX15-551" fmla="*/ 437178 w 4228949"/>
                    <a:gd name="connsiteY15-552" fmla="*/ 2056564 h 4108405"/>
                    <a:gd name="connsiteX16-553" fmla="*/ 2176945 w 4228949"/>
                    <a:gd name="connsiteY16-554" fmla="*/ 3796331 h 4108405"/>
                    <a:gd name="connsiteX17-555" fmla="*/ 3916711 w 4228949"/>
                    <a:gd name="connsiteY17-556" fmla="*/ 2056564 h 4108405"/>
                    <a:gd name="connsiteX18-557" fmla="*/ 2269473 w 4228949"/>
                    <a:gd name="connsiteY18-558" fmla="*/ 321469 h 4108405"/>
                    <a:gd name="connsiteX19-559" fmla="*/ 2290461 w 4228949"/>
                    <a:gd name="connsiteY19-560" fmla="*/ 321469 h 4108405"/>
                    <a:gd name="connsiteX20-561" fmla="*/ 2090436 w 4228949"/>
                    <a:gd name="connsiteY20-562" fmla="*/ 9092 h 4108405"/>
                    <a:gd name="connsiteX21-563" fmla="*/ 2090436 w 4228949"/>
                    <a:gd name="connsiteY21-564" fmla="*/ 321165 h 4108405"/>
                    <a:gd name="connsiteX22-565" fmla="*/ 739525 w 4228949"/>
                    <a:gd name="connsiteY22-566" fmla="*/ 1076860 h 4108405"/>
                    <a:gd name="connsiteX23-567" fmla="*/ 470434 w 4228949"/>
                    <a:gd name="connsiteY23-568" fmla="*/ 917744 h 4108405"/>
                    <a:gd name="connsiteX24-569" fmla="*/ 2090436 w 4228949"/>
                    <a:gd name="connsiteY24-570" fmla="*/ 9092 h 4108405"/>
                    <a:gd name="connsiteX25-571" fmla="*/ 2090436 w 4228949"/>
                    <a:gd name="connsiteY25-572" fmla="*/ 0 h 4108405"/>
                    <a:gd name="connsiteX26-573" fmla="*/ 2090436 w 4228949"/>
                    <a:gd name="connsiteY26-574" fmla="*/ 9092 h 4108405"/>
                    <a:gd name="connsiteX27-575" fmla="*/ 2090436 w 4228949"/>
                    <a:gd name="connsiteY27-576" fmla="*/ 0 h 4108405"/>
                    <a:gd name="connsiteX0-577" fmla="*/ 739525 w 4228925"/>
                    <a:gd name="connsiteY0-578" fmla="*/ 1076860 h 4108405"/>
                    <a:gd name="connsiteX1-579" fmla="*/ 742648 w 4228925"/>
                    <a:gd name="connsiteY1-580" fmla="*/ 1078706 h 4108405"/>
                    <a:gd name="connsiteX2-581" fmla="*/ 739525 w 4228925"/>
                    <a:gd name="connsiteY2-582" fmla="*/ 1076860 h 4108405"/>
                    <a:gd name="connsiteX3-583" fmla="*/ 468805 w 4228925"/>
                    <a:gd name="connsiteY3-584" fmla="*/ 916781 h 4108405"/>
                    <a:gd name="connsiteX4-585" fmla="*/ 470434 w 4228925"/>
                    <a:gd name="connsiteY4-586" fmla="*/ 917744 h 4108405"/>
                    <a:gd name="connsiteX5-587" fmla="*/ 468805 w 4228925"/>
                    <a:gd name="connsiteY5-588" fmla="*/ 916781 h 4108405"/>
                    <a:gd name="connsiteX6-589" fmla="*/ 2176945 w 4228925"/>
                    <a:gd name="connsiteY6-590" fmla="*/ 316797 h 4108405"/>
                    <a:gd name="connsiteX7-591" fmla="*/ 2269473 w 4228925"/>
                    <a:gd name="connsiteY7-592" fmla="*/ 321469 h 4108405"/>
                    <a:gd name="connsiteX8-593" fmla="*/ 2090436 w 4228925"/>
                    <a:gd name="connsiteY8-594" fmla="*/ 321469 h 4108405"/>
                    <a:gd name="connsiteX9-595" fmla="*/ 2090436 w 4228925"/>
                    <a:gd name="connsiteY9-596" fmla="*/ 321165 h 4108405"/>
                    <a:gd name="connsiteX10-597" fmla="*/ 2176945 w 4228925"/>
                    <a:gd name="connsiteY10-598" fmla="*/ 316797 h 4108405"/>
                    <a:gd name="connsiteX11-599" fmla="*/ 2290461 w 4228925"/>
                    <a:gd name="connsiteY11-600" fmla="*/ 321469 h 4108405"/>
                    <a:gd name="connsiteX12-601" fmla="*/ 4228786 w 4228925"/>
                    <a:gd name="connsiteY12-602" fmla="*/ 2056565 h 4108405"/>
                    <a:gd name="connsiteX13-603" fmla="*/ 2176946 w 4228925"/>
                    <a:gd name="connsiteY13-604" fmla="*/ 4108405 h 4108405"/>
                    <a:gd name="connsiteX14-605" fmla="*/ 125105 w 4228925"/>
                    <a:gd name="connsiteY14-606" fmla="*/ 2056565 h 4108405"/>
                    <a:gd name="connsiteX15-607" fmla="*/ 437178 w 4228925"/>
                    <a:gd name="connsiteY15-608" fmla="*/ 2056564 h 4108405"/>
                    <a:gd name="connsiteX16-609" fmla="*/ 2176945 w 4228925"/>
                    <a:gd name="connsiteY16-610" fmla="*/ 3796331 h 4108405"/>
                    <a:gd name="connsiteX17-611" fmla="*/ 3916711 w 4228925"/>
                    <a:gd name="connsiteY17-612" fmla="*/ 2056564 h 4108405"/>
                    <a:gd name="connsiteX18-613" fmla="*/ 2290461 w 4228925"/>
                    <a:gd name="connsiteY18-614" fmla="*/ 321469 h 4108405"/>
                    <a:gd name="connsiteX19-615" fmla="*/ 2090436 w 4228925"/>
                    <a:gd name="connsiteY19-616" fmla="*/ 9092 h 4108405"/>
                    <a:gd name="connsiteX20-617" fmla="*/ 2090436 w 4228925"/>
                    <a:gd name="connsiteY20-618" fmla="*/ 321165 h 4108405"/>
                    <a:gd name="connsiteX21-619" fmla="*/ 739525 w 4228925"/>
                    <a:gd name="connsiteY21-620" fmla="*/ 1076860 h 4108405"/>
                    <a:gd name="connsiteX22-621" fmla="*/ 470434 w 4228925"/>
                    <a:gd name="connsiteY22-622" fmla="*/ 917744 h 4108405"/>
                    <a:gd name="connsiteX23-623" fmla="*/ 2090436 w 4228925"/>
                    <a:gd name="connsiteY23-624" fmla="*/ 9092 h 4108405"/>
                    <a:gd name="connsiteX24-625" fmla="*/ 2090436 w 4228925"/>
                    <a:gd name="connsiteY24-626" fmla="*/ 0 h 4108405"/>
                    <a:gd name="connsiteX25-627" fmla="*/ 2090436 w 4228925"/>
                    <a:gd name="connsiteY25-628" fmla="*/ 9092 h 4108405"/>
                    <a:gd name="connsiteX26-629" fmla="*/ 2090436 w 4228925"/>
                    <a:gd name="connsiteY26-630" fmla="*/ 0 h 4108405"/>
                    <a:gd name="connsiteX0-631" fmla="*/ 739525 w 4228925"/>
                    <a:gd name="connsiteY0-632" fmla="*/ 1076860 h 4108405"/>
                    <a:gd name="connsiteX1-633" fmla="*/ 742648 w 4228925"/>
                    <a:gd name="connsiteY1-634" fmla="*/ 1078706 h 4108405"/>
                    <a:gd name="connsiteX2-635" fmla="*/ 739525 w 4228925"/>
                    <a:gd name="connsiteY2-636" fmla="*/ 1076860 h 4108405"/>
                    <a:gd name="connsiteX3-637" fmla="*/ 468805 w 4228925"/>
                    <a:gd name="connsiteY3-638" fmla="*/ 916781 h 4108405"/>
                    <a:gd name="connsiteX4-639" fmla="*/ 470434 w 4228925"/>
                    <a:gd name="connsiteY4-640" fmla="*/ 917744 h 4108405"/>
                    <a:gd name="connsiteX5-641" fmla="*/ 468805 w 4228925"/>
                    <a:gd name="connsiteY5-642" fmla="*/ 916781 h 4108405"/>
                    <a:gd name="connsiteX6-643" fmla="*/ 2176945 w 4228925"/>
                    <a:gd name="connsiteY6-644" fmla="*/ 316797 h 4108405"/>
                    <a:gd name="connsiteX7-645" fmla="*/ 2090436 w 4228925"/>
                    <a:gd name="connsiteY7-646" fmla="*/ 321469 h 4108405"/>
                    <a:gd name="connsiteX8-647" fmla="*/ 2090436 w 4228925"/>
                    <a:gd name="connsiteY8-648" fmla="*/ 321165 h 4108405"/>
                    <a:gd name="connsiteX9-649" fmla="*/ 2176945 w 4228925"/>
                    <a:gd name="connsiteY9-650" fmla="*/ 316797 h 4108405"/>
                    <a:gd name="connsiteX10-651" fmla="*/ 2290461 w 4228925"/>
                    <a:gd name="connsiteY10-652" fmla="*/ 321469 h 4108405"/>
                    <a:gd name="connsiteX11-653" fmla="*/ 4228786 w 4228925"/>
                    <a:gd name="connsiteY11-654" fmla="*/ 2056565 h 4108405"/>
                    <a:gd name="connsiteX12-655" fmla="*/ 2176946 w 4228925"/>
                    <a:gd name="connsiteY12-656" fmla="*/ 4108405 h 4108405"/>
                    <a:gd name="connsiteX13-657" fmla="*/ 125105 w 4228925"/>
                    <a:gd name="connsiteY13-658" fmla="*/ 2056565 h 4108405"/>
                    <a:gd name="connsiteX14-659" fmla="*/ 437178 w 4228925"/>
                    <a:gd name="connsiteY14-660" fmla="*/ 2056564 h 4108405"/>
                    <a:gd name="connsiteX15-661" fmla="*/ 2176945 w 4228925"/>
                    <a:gd name="connsiteY15-662" fmla="*/ 3796331 h 4108405"/>
                    <a:gd name="connsiteX16-663" fmla="*/ 3916711 w 4228925"/>
                    <a:gd name="connsiteY16-664" fmla="*/ 2056564 h 4108405"/>
                    <a:gd name="connsiteX17-665" fmla="*/ 2290461 w 4228925"/>
                    <a:gd name="connsiteY17-666" fmla="*/ 321469 h 4108405"/>
                    <a:gd name="connsiteX18-667" fmla="*/ 2090436 w 4228925"/>
                    <a:gd name="connsiteY18-668" fmla="*/ 9092 h 4108405"/>
                    <a:gd name="connsiteX19-669" fmla="*/ 2090436 w 4228925"/>
                    <a:gd name="connsiteY19-670" fmla="*/ 321165 h 4108405"/>
                    <a:gd name="connsiteX20-671" fmla="*/ 739525 w 4228925"/>
                    <a:gd name="connsiteY20-672" fmla="*/ 1076860 h 4108405"/>
                    <a:gd name="connsiteX21-673" fmla="*/ 470434 w 4228925"/>
                    <a:gd name="connsiteY21-674" fmla="*/ 917744 h 4108405"/>
                    <a:gd name="connsiteX22-675" fmla="*/ 2090436 w 4228925"/>
                    <a:gd name="connsiteY22-676" fmla="*/ 9092 h 4108405"/>
                    <a:gd name="connsiteX23-677" fmla="*/ 2090436 w 4228925"/>
                    <a:gd name="connsiteY23-678" fmla="*/ 0 h 4108405"/>
                    <a:gd name="connsiteX24-679" fmla="*/ 2090436 w 4228925"/>
                    <a:gd name="connsiteY24-680" fmla="*/ 9092 h 4108405"/>
                    <a:gd name="connsiteX25-681" fmla="*/ 2090436 w 4228925"/>
                    <a:gd name="connsiteY25-682" fmla="*/ 0 h 4108405"/>
                    <a:gd name="connsiteX0-683" fmla="*/ 739525 w 4228925"/>
                    <a:gd name="connsiteY0-684" fmla="*/ 1076860 h 4108405"/>
                    <a:gd name="connsiteX1-685" fmla="*/ 742648 w 4228925"/>
                    <a:gd name="connsiteY1-686" fmla="*/ 1078706 h 4108405"/>
                    <a:gd name="connsiteX2-687" fmla="*/ 739525 w 4228925"/>
                    <a:gd name="connsiteY2-688" fmla="*/ 1076860 h 4108405"/>
                    <a:gd name="connsiteX3-689" fmla="*/ 468805 w 4228925"/>
                    <a:gd name="connsiteY3-690" fmla="*/ 916781 h 4108405"/>
                    <a:gd name="connsiteX4-691" fmla="*/ 470434 w 4228925"/>
                    <a:gd name="connsiteY4-692" fmla="*/ 917744 h 4108405"/>
                    <a:gd name="connsiteX5-693" fmla="*/ 468805 w 4228925"/>
                    <a:gd name="connsiteY5-694" fmla="*/ 916781 h 4108405"/>
                    <a:gd name="connsiteX6-695" fmla="*/ 2090436 w 4228925"/>
                    <a:gd name="connsiteY6-696" fmla="*/ 321165 h 4108405"/>
                    <a:gd name="connsiteX7-697" fmla="*/ 2090436 w 4228925"/>
                    <a:gd name="connsiteY7-698" fmla="*/ 321469 h 4108405"/>
                    <a:gd name="connsiteX8-699" fmla="*/ 2090436 w 4228925"/>
                    <a:gd name="connsiteY8-700" fmla="*/ 321165 h 4108405"/>
                    <a:gd name="connsiteX9-701" fmla="*/ 2290461 w 4228925"/>
                    <a:gd name="connsiteY9-702" fmla="*/ 321469 h 4108405"/>
                    <a:gd name="connsiteX10-703" fmla="*/ 4228786 w 4228925"/>
                    <a:gd name="connsiteY10-704" fmla="*/ 2056565 h 4108405"/>
                    <a:gd name="connsiteX11-705" fmla="*/ 2176946 w 4228925"/>
                    <a:gd name="connsiteY11-706" fmla="*/ 4108405 h 4108405"/>
                    <a:gd name="connsiteX12-707" fmla="*/ 125105 w 4228925"/>
                    <a:gd name="connsiteY12-708" fmla="*/ 2056565 h 4108405"/>
                    <a:gd name="connsiteX13-709" fmla="*/ 437178 w 4228925"/>
                    <a:gd name="connsiteY13-710" fmla="*/ 2056564 h 4108405"/>
                    <a:gd name="connsiteX14-711" fmla="*/ 2176945 w 4228925"/>
                    <a:gd name="connsiteY14-712" fmla="*/ 3796331 h 4108405"/>
                    <a:gd name="connsiteX15-713" fmla="*/ 3916711 w 4228925"/>
                    <a:gd name="connsiteY15-714" fmla="*/ 2056564 h 4108405"/>
                    <a:gd name="connsiteX16-715" fmla="*/ 2290461 w 4228925"/>
                    <a:gd name="connsiteY16-716" fmla="*/ 321469 h 4108405"/>
                    <a:gd name="connsiteX17-717" fmla="*/ 2090436 w 4228925"/>
                    <a:gd name="connsiteY17-718" fmla="*/ 9092 h 4108405"/>
                    <a:gd name="connsiteX18-719" fmla="*/ 2090436 w 4228925"/>
                    <a:gd name="connsiteY18-720" fmla="*/ 321165 h 4108405"/>
                    <a:gd name="connsiteX19-721" fmla="*/ 739525 w 4228925"/>
                    <a:gd name="connsiteY19-722" fmla="*/ 1076860 h 4108405"/>
                    <a:gd name="connsiteX20-723" fmla="*/ 470434 w 4228925"/>
                    <a:gd name="connsiteY20-724" fmla="*/ 917744 h 4108405"/>
                    <a:gd name="connsiteX21-725" fmla="*/ 2090436 w 4228925"/>
                    <a:gd name="connsiteY21-726" fmla="*/ 9092 h 4108405"/>
                    <a:gd name="connsiteX22-727" fmla="*/ 2090436 w 4228925"/>
                    <a:gd name="connsiteY22-728" fmla="*/ 0 h 4108405"/>
                    <a:gd name="connsiteX23-729" fmla="*/ 2090436 w 4228925"/>
                    <a:gd name="connsiteY23-730" fmla="*/ 9092 h 4108405"/>
                    <a:gd name="connsiteX24-731" fmla="*/ 2090436 w 4228925"/>
                    <a:gd name="connsiteY24-732" fmla="*/ 0 h 4108405"/>
                    <a:gd name="connsiteX0-733" fmla="*/ 739525 w 4228925"/>
                    <a:gd name="connsiteY0-734" fmla="*/ 1067768 h 4099313"/>
                    <a:gd name="connsiteX1-735" fmla="*/ 742648 w 4228925"/>
                    <a:gd name="connsiteY1-736" fmla="*/ 1069614 h 4099313"/>
                    <a:gd name="connsiteX2-737" fmla="*/ 739525 w 4228925"/>
                    <a:gd name="connsiteY2-738" fmla="*/ 1067768 h 4099313"/>
                    <a:gd name="connsiteX3-739" fmla="*/ 468805 w 4228925"/>
                    <a:gd name="connsiteY3-740" fmla="*/ 907689 h 4099313"/>
                    <a:gd name="connsiteX4-741" fmla="*/ 470434 w 4228925"/>
                    <a:gd name="connsiteY4-742" fmla="*/ 908652 h 4099313"/>
                    <a:gd name="connsiteX5-743" fmla="*/ 468805 w 4228925"/>
                    <a:gd name="connsiteY5-744" fmla="*/ 907689 h 4099313"/>
                    <a:gd name="connsiteX6-745" fmla="*/ 2090436 w 4228925"/>
                    <a:gd name="connsiteY6-746" fmla="*/ 312073 h 4099313"/>
                    <a:gd name="connsiteX7-747" fmla="*/ 2090436 w 4228925"/>
                    <a:gd name="connsiteY7-748" fmla="*/ 312377 h 4099313"/>
                    <a:gd name="connsiteX8-749" fmla="*/ 2090436 w 4228925"/>
                    <a:gd name="connsiteY8-750" fmla="*/ 312073 h 4099313"/>
                    <a:gd name="connsiteX9-751" fmla="*/ 2290461 w 4228925"/>
                    <a:gd name="connsiteY9-752" fmla="*/ 312377 h 4099313"/>
                    <a:gd name="connsiteX10-753" fmla="*/ 4228786 w 4228925"/>
                    <a:gd name="connsiteY10-754" fmla="*/ 2047473 h 4099313"/>
                    <a:gd name="connsiteX11-755" fmla="*/ 2176946 w 4228925"/>
                    <a:gd name="connsiteY11-756" fmla="*/ 4099313 h 4099313"/>
                    <a:gd name="connsiteX12-757" fmla="*/ 125105 w 4228925"/>
                    <a:gd name="connsiteY12-758" fmla="*/ 2047473 h 4099313"/>
                    <a:gd name="connsiteX13-759" fmla="*/ 437178 w 4228925"/>
                    <a:gd name="connsiteY13-760" fmla="*/ 2047472 h 4099313"/>
                    <a:gd name="connsiteX14-761" fmla="*/ 2176945 w 4228925"/>
                    <a:gd name="connsiteY14-762" fmla="*/ 3787239 h 4099313"/>
                    <a:gd name="connsiteX15-763" fmla="*/ 3916711 w 4228925"/>
                    <a:gd name="connsiteY15-764" fmla="*/ 2047472 h 4099313"/>
                    <a:gd name="connsiteX16-765" fmla="*/ 2290461 w 4228925"/>
                    <a:gd name="connsiteY16-766" fmla="*/ 312377 h 4099313"/>
                    <a:gd name="connsiteX17-767" fmla="*/ 2090436 w 4228925"/>
                    <a:gd name="connsiteY17-768" fmla="*/ 0 h 4099313"/>
                    <a:gd name="connsiteX18-769" fmla="*/ 2090436 w 4228925"/>
                    <a:gd name="connsiteY18-770" fmla="*/ 312073 h 4099313"/>
                    <a:gd name="connsiteX19-771" fmla="*/ 739525 w 4228925"/>
                    <a:gd name="connsiteY19-772" fmla="*/ 1067768 h 4099313"/>
                    <a:gd name="connsiteX20-773" fmla="*/ 470434 w 4228925"/>
                    <a:gd name="connsiteY20-774" fmla="*/ 908652 h 4099313"/>
                    <a:gd name="connsiteX21-775" fmla="*/ 2090436 w 4228925"/>
                    <a:gd name="connsiteY21-776" fmla="*/ 0 h 4099313"/>
                    <a:gd name="connsiteX0-777" fmla="*/ 739525 w 4353891"/>
                    <a:gd name="connsiteY0-778" fmla="*/ 1067768 h 4099313"/>
                    <a:gd name="connsiteX1-779" fmla="*/ 742648 w 4353891"/>
                    <a:gd name="connsiteY1-780" fmla="*/ 1069614 h 4099313"/>
                    <a:gd name="connsiteX2-781" fmla="*/ 739525 w 4353891"/>
                    <a:gd name="connsiteY2-782" fmla="*/ 1067768 h 4099313"/>
                    <a:gd name="connsiteX3-783" fmla="*/ 468805 w 4353891"/>
                    <a:gd name="connsiteY3-784" fmla="*/ 907689 h 4099313"/>
                    <a:gd name="connsiteX4-785" fmla="*/ 470434 w 4353891"/>
                    <a:gd name="connsiteY4-786" fmla="*/ 908652 h 4099313"/>
                    <a:gd name="connsiteX5-787" fmla="*/ 468805 w 4353891"/>
                    <a:gd name="connsiteY5-788" fmla="*/ 907689 h 4099313"/>
                    <a:gd name="connsiteX6-789" fmla="*/ 2090436 w 4353891"/>
                    <a:gd name="connsiteY6-790" fmla="*/ 312073 h 4099313"/>
                    <a:gd name="connsiteX7-791" fmla="*/ 2090436 w 4353891"/>
                    <a:gd name="connsiteY7-792" fmla="*/ 312377 h 4099313"/>
                    <a:gd name="connsiteX8-793" fmla="*/ 2090436 w 4353891"/>
                    <a:gd name="connsiteY8-794" fmla="*/ 312073 h 4099313"/>
                    <a:gd name="connsiteX9-795" fmla="*/ 3916711 w 4353891"/>
                    <a:gd name="connsiteY9-796" fmla="*/ 2047472 h 4099313"/>
                    <a:gd name="connsiteX10-797" fmla="*/ 4228786 w 4353891"/>
                    <a:gd name="connsiteY10-798" fmla="*/ 2047473 h 4099313"/>
                    <a:gd name="connsiteX11-799" fmla="*/ 2176946 w 4353891"/>
                    <a:gd name="connsiteY11-800" fmla="*/ 4099313 h 4099313"/>
                    <a:gd name="connsiteX12-801" fmla="*/ 125105 w 4353891"/>
                    <a:gd name="connsiteY12-802" fmla="*/ 2047473 h 4099313"/>
                    <a:gd name="connsiteX13-803" fmla="*/ 437178 w 4353891"/>
                    <a:gd name="connsiteY13-804" fmla="*/ 2047472 h 4099313"/>
                    <a:gd name="connsiteX14-805" fmla="*/ 2176945 w 4353891"/>
                    <a:gd name="connsiteY14-806" fmla="*/ 3787239 h 4099313"/>
                    <a:gd name="connsiteX15-807" fmla="*/ 3916711 w 4353891"/>
                    <a:gd name="connsiteY15-808" fmla="*/ 2047472 h 4099313"/>
                    <a:gd name="connsiteX16-809" fmla="*/ 2090436 w 4353891"/>
                    <a:gd name="connsiteY16-810" fmla="*/ 0 h 4099313"/>
                    <a:gd name="connsiteX17-811" fmla="*/ 2090436 w 4353891"/>
                    <a:gd name="connsiteY17-812" fmla="*/ 312073 h 4099313"/>
                    <a:gd name="connsiteX18-813" fmla="*/ 739525 w 4353891"/>
                    <a:gd name="connsiteY18-814" fmla="*/ 1067768 h 4099313"/>
                    <a:gd name="connsiteX19-815" fmla="*/ 470434 w 4353891"/>
                    <a:gd name="connsiteY19-816" fmla="*/ 908652 h 4099313"/>
                    <a:gd name="connsiteX20-817" fmla="*/ 2090436 w 4353891"/>
                    <a:gd name="connsiteY20-818" fmla="*/ 0 h 4099313"/>
                    <a:gd name="connsiteX0-819" fmla="*/ 614420 w 4228786"/>
                    <a:gd name="connsiteY0-820" fmla="*/ 1067768 h 4099313"/>
                    <a:gd name="connsiteX1-821" fmla="*/ 617543 w 4228786"/>
                    <a:gd name="connsiteY1-822" fmla="*/ 1069614 h 4099313"/>
                    <a:gd name="connsiteX2-823" fmla="*/ 614420 w 4228786"/>
                    <a:gd name="connsiteY2-824" fmla="*/ 1067768 h 4099313"/>
                    <a:gd name="connsiteX3-825" fmla="*/ 343700 w 4228786"/>
                    <a:gd name="connsiteY3-826" fmla="*/ 907689 h 4099313"/>
                    <a:gd name="connsiteX4-827" fmla="*/ 345329 w 4228786"/>
                    <a:gd name="connsiteY4-828" fmla="*/ 908652 h 4099313"/>
                    <a:gd name="connsiteX5-829" fmla="*/ 343700 w 4228786"/>
                    <a:gd name="connsiteY5-830" fmla="*/ 907689 h 4099313"/>
                    <a:gd name="connsiteX6-831" fmla="*/ 1965331 w 4228786"/>
                    <a:gd name="connsiteY6-832" fmla="*/ 312073 h 4099313"/>
                    <a:gd name="connsiteX7-833" fmla="*/ 1965331 w 4228786"/>
                    <a:gd name="connsiteY7-834" fmla="*/ 312377 h 4099313"/>
                    <a:gd name="connsiteX8-835" fmla="*/ 1965331 w 4228786"/>
                    <a:gd name="connsiteY8-836" fmla="*/ 312073 h 4099313"/>
                    <a:gd name="connsiteX9-837" fmla="*/ 3791606 w 4228786"/>
                    <a:gd name="connsiteY9-838" fmla="*/ 2047472 h 4099313"/>
                    <a:gd name="connsiteX10-839" fmla="*/ 4103681 w 4228786"/>
                    <a:gd name="connsiteY10-840" fmla="*/ 2047473 h 4099313"/>
                    <a:gd name="connsiteX11-841" fmla="*/ 2051841 w 4228786"/>
                    <a:gd name="connsiteY11-842" fmla="*/ 4099313 h 4099313"/>
                    <a:gd name="connsiteX12-843" fmla="*/ 0 w 4228786"/>
                    <a:gd name="connsiteY12-844" fmla="*/ 2047473 h 4099313"/>
                    <a:gd name="connsiteX13-845" fmla="*/ 2051840 w 4228786"/>
                    <a:gd name="connsiteY13-846" fmla="*/ 3787239 h 4099313"/>
                    <a:gd name="connsiteX14-847" fmla="*/ 3791606 w 4228786"/>
                    <a:gd name="connsiteY14-848" fmla="*/ 2047472 h 4099313"/>
                    <a:gd name="connsiteX15-849" fmla="*/ 1965331 w 4228786"/>
                    <a:gd name="connsiteY15-850" fmla="*/ 0 h 4099313"/>
                    <a:gd name="connsiteX16-851" fmla="*/ 1965331 w 4228786"/>
                    <a:gd name="connsiteY16-852" fmla="*/ 312073 h 4099313"/>
                    <a:gd name="connsiteX17-853" fmla="*/ 614420 w 4228786"/>
                    <a:gd name="connsiteY17-854" fmla="*/ 1067768 h 4099313"/>
                    <a:gd name="connsiteX18-855" fmla="*/ 345329 w 4228786"/>
                    <a:gd name="connsiteY18-856" fmla="*/ 908652 h 4099313"/>
                    <a:gd name="connsiteX19-857" fmla="*/ 1965331 w 4228786"/>
                    <a:gd name="connsiteY19-858" fmla="*/ 0 h 4099313"/>
                    <a:gd name="connsiteX0-859" fmla="*/ 270720 w 3885086"/>
                    <a:gd name="connsiteY0-860" fmla="*/ 1067768 h 4224418"/>
                    <a:gd name="connsiteX1-861" fmla="*/ 273843 w 3885086"/>
                    <a:gd name="connsiteY1-862" fmla="*/ 1069614 h 4224418"/>
                    <a:gd name="connsiteX2-863" fmla="*/ 270720 w 3885086"/>
                    <a:gd name="connsiteY2-864" fmla="*/ 1067768 h 4224418"/>
                    <a:gd name="connsiteX3-865" fmla="*/ 0 w 3885086"/>
                    <a:gd name="connsiteY3-866" fmla="*/ 907689 h 4224418"/>
                    <a:gd name="connsiteX4-867" fmla="*/ 1629 w 3885086"/>
                    <a:gd name="connsiteY4-868" fmla="*/ 908652 h 4224418"/>
                    <a:gd name="connsiteX5-869" fmla="*/ 0 w 3885086"/>
                    <a:gd name="connsiteY5-870" fmla="*/ 907689 h 4224418"/>
                    <a:gd name="connsiteX6-871" fmla="*/ 1621631 w 3885086"/>
                    <a:gd name="connsiteY6-872" fmla="*/ 312073 h 4224418"/>
                    <a:gd name="connsiteX7-873" fmla="*/ 1621631 w 3885086"/>
                    <a:gd name="connsiteY7-874" fmla="*/ 312377 h 4224418"/>
                    <a:gd name="connsiteX8-875" fmla="*/ 1621631 w 3885086"/>
                    <a:gd name="connsiteY8-876" fmla="*/ 312073 h 4224418"/>
                    <a:gd name="connsiteX9-877" fmla="*/ 3447906 w 3885086"/>
                    <a:gd name="connsiteY9-878" fmla="*/ 2047472 h 4224418"/>
                    <a:gd name="connsiteX10-879" fmla="*/ 3759981 w 3885086"/>
                    <a:gd name="connsiteY10-880" fmla="*/ 2047473 h 4224418"/>
                    <a:gd name="connsiteX11-881" fmla="*/ 1708141 w 3885086"/>
                    <a:gd name="connsiteY11-882" fmla="*/ 4099313 h 4224418"/>
                    <a:gd name="connsiteX12-883" fmla="*/ 1708140 w 3885086"/>
                    <a:gd name="connsiteY12-884" fmla="*/ 3787239 h 4224418"/>
                    <a:gd name="connsiteX13-885" fmla="*/ 3447906 w 3885086"/>
                    <a:gd name="connsiteY13-886" fmla="*/ 2047472 h 4224418"/>
                    <a:gd name="connsiteX14-887" fmla="*/ 1621631 w 3885086"/>
                    <a:gd name="connsiteY14-888" fmla="*/ 0 h 4224418"/>
                    <a:gd name="connsiteX15-889" fmla="*/ 1621631 w 3885086"/>
                    <a:gd name="connsiteY15-890" fmla="*/ 312073 h 4224418"/>
                    <a:gd name="connsiteX16-891" fmla="*/ 270720 w 3885086"/>
                    <a:gd name="connsiteY16-892" fmla="*/ 1067768 h 4224418"/>
                    <a:gd name="connsiteX17-893" fmla="*/ 1629 w 3885086"/>
                    <a:gd name="connsiteY17-894" fmla="*/ 908652 h 4224418"/>
                    <a:gd name="connsiteX18-895" fmla="*/ 1621631 w 3885086"/>
                    <a:gd name="connsiteY18-896" fmla="*/ 0 h 4224418"/>
                    <a:gd name="connsiteX0-897" fmla="*/ 270720 w 3885086"/>
                    <a:gd name="connsiteY0-898" fmla="*/ 1067768 h 4099313"/>
                    <a:gd name="connsiteX1-899" fmla="*/ 273843 w 3885086"/>
                    <a:gd name="connsiteY1-900" fmla="*/ 1069614 h 4099313"/>
                    <a:gd name="connsiteX2-901" fmla="*/ 270720 w 3885086"/>
                    <a:gd name="connsiteY2-902" fmla="*/ 1067768 h 4099313"/>
                    <a:gd name="connsiteX3-903" fmla="*/ 0 w 3885086"/>
                    <a:gd name="connsiteY3-904" fmla="*/ 907689 h 4099313"/>
                    <a:gd name="connsiteX4-905" fmla="*/ 1629 w 3885086"/>
                    <a:gd name="connsiteY4-906" fmla="*/ 908652 h 4099313"/>
                    <a:gd name="connsiteX5-907" fmla="*/ 0 w 3885086"/>
                    <a:gd name="connsiteY5-908" fmla="*/ 907689 h 4099313"/>
                    <a:gd name="connsiteX6-909" fmla="*/ 1621631 w 3885086"/>
                    <a:gd name="connsiteY6-910" fmla="*/ 312073 h 4099313"/>
                    <a:gd name="connsiteX7-911" fmla="*/ 1621631 w 3885086"/>
                    <a:gd name="connsiteY7-912" fmla="*/ 312377 h 4099313"/>
                    <a:gd name="connsiteX8-913" fmla="*/ 1621631 w 3885086"/>
                    <a:gd name="connsiteY8-914" fmla="*/ 312073 h 4099313"/>
                    <a:gd name="connsiteX9-915" fmla="*/ 3447906 w 3885086"/>
                    <a:gd name="connsiteY9-916" fmla="*/ 2047472 h 4099313"/>
                    <a:gd name="connsiteX10-917" fmla="*/ 3759981 w 3885086"/>
                    <a:gd name="connsiteY10-918" fmla="*/ 2047473 h 4099313"/>
                    <a:gd name="connsiteX11-919" fmla="*/ 1708141 w 3885086"/>
                    <a:gd name="connsiteY11-920" fmla="*/ 4099313 h 4099313"/>
                    <a:gd name="connsiteX12-921" fmla="*/ 3447906 w 3885086"/>
                    <a:gd name="connsiteY12-922" fmla="*/ 2047472 h 4099313"/>
                    <a:gd name="connsiteX13-923" fmla="*/ 1621631 w 3885086"/>
                    <a:gd name="connsiteY13-924" fmla="*/ 0 h 4099313"/>
                    <a:gd name="connsiteX14-925" fmla="*/ 1621631 w 3885086"/>
                    <a:gd name="connsiteY14-926" fmla="*/ 312073 h 4099313"/>
                    <a:gd name="connsiteX15-927" fmla="*/ 270720 w 3885086"/>
                    <a:gd name="connsiteY15-928" fmla="*/ 1067768 h 4099313"/>
                    <a:gd name="connsiteX16-929" fmla="*/ 1629 w 3885086"/>
                    <a:gd name="connsiteY16-930" fmla="*/ 908652 h 4099313"/>
                    <a:gd name="connsiteX17-931" fmla="*/ 1621631 w 3885086"/>
                    <a:gd name="connsiteY17-932" fmla="*/ 0 h 4099313"/>
                    <a:gd name="connsiteX0-933" fmla="*/ 270720 w 3760643"/>
                    <a:gd name="connsiteY0-934" fmla="*/ 1067768 h 2047473"/>
                    <a:gd name="connsiteX1-935" fmla="*/ 273843 w 3760643"/>
                    <a:gd name="connsiteY1-936" fmla="*/ 1069614 h 2047473"/>
                    <a:gd name="connsiteX2-937" fmla="*/ 270720 w 3760643"/>
                    <a:gd name="connsiteY2-938" fmla="*/ 1067768 h 2047473"/>
                    <a:gd name="connsiteX3-939" fmla="*/ 0 w 3760643"/>
                    <a:gd name="connsiteY3-940" fmla="*/ 907689 h 2047473"/>
                    <a:gd name="connsiteX4-941" fmla="*/ 1629 w 3760643"/>
                    <a:gd name="connsiteY4-942" fmla="*/ 908652 h 2047473"/>
                    <a:gd name="connsiteX5-943" fmla="*/ 0 w 3760643"/>
                    <a:gd name="connsiteY5-944" fmla="*/ 907689 h 2047473"/>
                    <a:gd name="connsiteX6-945" fmla="*/ 1621631 w 3760643"/>
                    <a:gd name="connsiteY6-946" fmla="*/ 312073 h 2047473"/>
                    <a:gd name="connsiteX7-947" fmla="*/ 1621631 w 3760643"/>
                    <a:gd name="connsiteY7-948" fmla="*/ 312377 h 2047473"/>
                    <a:gd name="connsiteX8-949" fmla="*/ 1621631 w 3760643"/>
                    <a:gd name="connsiteY8-950" fmla="*/ 312073 h 2047473"/>
                    <a:gd name="connsiteX9-951" fmla="*/ 3447906 w 3760643"/>
                    <a:gd name="connsiteY9-952" fmla="*/ 2047472 h 2047473"/>
                    <a:gd name="connsiteX10-953" fmla="*/ 3759981 w 3760643"/>
                    <a:gd name="connsiteY10-954" fmla="*/ 2047473 h 2047473"/>
                    <a:gd name="connsiteX11-955" fmla="*/ 3447906 w 3760643"/>
                    <a:gd name="connsiteY11-956" fmla="*/ 2047472 h 2047473"/>
                    <a:gd name="connsiteX12-957" fmla="*/ 1621631 w 3760643"/>
                    <a:gd name="connsiteY12-958" fmla="*/ 0 h 2047473"/>
                    <a:gd name="connsiteX13-959" fmla="*/ 1621631 w 3760643"/>
                    <a:gd name="connsiteY13-960" fmla="*/ 312073 h 2047473"/>
                    <a:gd name="connsiteX14-961" fmla="*/ 270720 w 3760643"/>
                    <a:gd name="connsiteY14-962" fmla="*/ 1067768 h 2047473"/>
                    <a:gd name="connsiteX15-963" fmla="*/ 1629 w 3760643"/>
                    <a:gd name="connsiteY15-964" fmla="*/ 908652 h 2047473"/>
                    <a:gd name="connsiteX16-965" fmla="*/ 1621631 w 3760643"/>
                    <a:gd name="connsiteY16-966" fmla="*/ 0 h 2047473"/>
                    <a:gd name="connsiteX0-967" fmla="*/ 270720 w 1621631"/>
                    <a:gd name="connsiteY0-968" fmla="*/ 1067768 h 1069614"/>
                    <a:gd name="connsiteX1-969" fmla="*/ 273843 w 1621631"/>
                    <a:gd name="connsiteY1-970" fmla="*/ 1069614 h 1069614"/>
                    <a:gd name="connsiteX2-971" fmla="*/ 270720 w 1621631"/>
                    <a:gd name="connsiteY2-972" fmla="*/ 1067768 h 1069614"/>
                    <a:gd name="connsiteX3-973" fmla="*/ 0 w 1621631"/>
                    <a:gd name="connsiteY3-974" fmla="*/ 907689 h 1069614"/>
                    <a:gd name="connsiteX4-975" fmla="*/ 1629 w 1621631"/>
                    <a:gd name="connsiteY4-976" fmla="*/ 908652 h 1069614"/>
                    <a:gd name="connsiteX5-977" fmla="*/ 0 w 1621631"/>
                    <a:gd name="connsiteY5-978" fmla="*/ 907689 h 1069614"/>
                    <a:gd name="connsiteX6-979" fmla="*/ 1621631 w 1621631"/>
                    <a:gd name="connsiteY6-980" fmla="*/ 312073 h 1069614"/>
                    <a:gd name="connsiteX7-981" fmla="*/ 1621631 w 1621631"/>
                    <a:gd name="connsiteY7-982" fmla="*/ 312377 h 1069614"/>
                    <a:gd name="connsiteX8-983" fmla="*/ 1621631 w 1621631"/>
                    <a:gd name="connsiteY8-984" fmla="*/ 312073 h 1069614"/>
                    <a:gd name="connsiteX9-985" fmla="*/ 1621631 w 1621631"/>
                    <a:gd name="connsiteY9-986" fmla="*/ 0 h 1069614"/>
                    <a:gd name="connsiteX10-987" fmla="*/ 1621631 w 1621631"/>
                    <a:gd name="connsiteY10-988" fmla="*/ 312073 h 1069614"/>
                    <a:gd name="connsiteX11-989" fmla="*/ 270720 w 1621631"/>
                    <a:gd name="connsiteY11-990" fmla="*/ 1067768 h 1069614"/>
                    <a:gd name="connsiteX12-991" fmla="*/ 1629 w 1621631"/>
                    <a:gd name="connsiteY12-992" fmla="*/ 908652 h 1069614"/>
                    <a:gd name="connsiteX13-993" fmla="*/ 1621631 w 1621631"/>
                    <a:gd name="connsiteY13-994" fmla="*/ 0 h 106961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</a:cxnLst>
                  <a:rect l="l" t="t" r="r" b="b"/>
                  <a:pathLst>
                    <a:path w="1621631" h="1069614">
                      <a:moveTo>
                        <a:pt x="270720" y="1067768"/>
                      </a:moveTo>
                      <a:lnTo>
                        <a:pt x="273843" y="1069614"/>
                      </a:lnTo>
                      <a:lnTo>
                        <a:pt x="270720" y="1067768"/>
                      </a:lnTo>
                      <a:close/>
                      <a:moveTo>
                        <a:pt x="0" y="907689"/>
                      </a:moveTo>
                      <a:lnTo>
                        <a:pt x="1629" y="908652"/>
                      </a:lnTo>
                      <a:lnTo>
                        <a:pt x="0" y="907689"/>
                      </a:lnTo>
                      <a:close/>
                      <a:moveTo>
                        <a:pt x="1621631" y="312073"/>
                      </a:moveTo>
                      <a:lnTo>
                        <a:pt x="1621631" y="312377"/>
                      </a:lnTo>
                      <a:lnTo>
                        <a:pt x="1621631" y="312073"/>
                      </a:lnTo>
                      <a:close/>
                      <a:moveTo>
                        <a:pt x="1621631" y="0"/>
                      </a:moveTo>
                      <a:lnTo>
                        <a:pt x="1621631" y="312073"/>
                      </a:lnTo>
                      <a:cubicBezTo>
                        <a:pt x="1059988" y="337356"/>
                        <a:pt x="568425" y="631117"/>
                        <a:pt x="270720" y="1067768"/>
                      </a:cubicBezTo>
                      <a:lnTo>
                        <a:pt x="1629" y="908652"/>
                      </a:lnTo>
                      <a:cubicBezTo>
                        <a:pt x="354259" y="380480"/>
                        <a:pt x="945677" y="25494"/>
                        <a:pt x="1621631" y="0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3218" tIns="46608" rIns="46608" bIns="93218" numCol="1" spcCol="0" rtlCol="0" fromWordArt="0" anchor="b" anchorCtr="0" forceAA="0" compatLnSpc="1">
                  <a:noAutofit/>
                </a:bodyPr>
                <a:lstStyle/>
                <a:p>
                  <a:pPr algn="ctr" defTabSz="931545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800" spc="-5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16" name="išľîḑê"/>
                <p:cNvSpPr/>
                <p:nvPr/>
              </p:nvSpPr>
              <p:spPr bwMode="auto">
                <a:xfrm rot="3645706" flipH="1">
                  <a:off x="6810755" y="2122914"/>
                  <a:ext cx="298263" cy="196670"/>
                </a:xfrm>
                <a:custGeom>
                  <a:avLst/>
                  <a:gdLst>
                    <a:gd name="connsiteX0" fmla="*/ 668844 w 4158105"/>
                    <a:gd name="connsiteY0" fmla="*/ 1079241 h 4110786"/>
                    <a:gd name="connsiteX1" fmla="*/ 671967 w 4158105"/>
                    <a:gd name="connsiteY1" fmla="*/ 1081087 h 4110786"/>
                    <a:gd name="connsiteX2" fmla="*/ 576717 w 4158105"/>
                    <a:gd name="connsiteY2" fmla="*/ 1235869 h 4110786"/>
                    <a:gd name="connsiteX3" fmla="*/ 574232 w 4158105"/>
                    <a:gd name="connsiteY3" fmla="*/ 1234330 h 4110786"/>
                    <a:gd name="connsiteX4" fmla="*/ 668844 w 4158105"/>
                    <a:gd name="connsiteY4" fmla="*/ 1079241 h 4110786"/>
                    <a:gd name="connsiteX5" fmla="*/ 398124 w 4158105"/>
                    <a:gd name="connsiteY5" fmla="*/ 919162 h 4110786"/>
                    <a:gd name="connsiteX6" fmla="*/ 399753 w 4158105"/>
                    <a:gd name="connsiteY6" fmla="*/ 920125 h 4110786"/>
                    <a:gd name="connsiteX7" fmla="*/ 308772 w 4158105"/>
                    <a:gd name="connsiteY7" fmla="*/ 1069886 h 4110786"/>
                    <a:gd name="connsiteX8" fmla="*/ 307636 w 4158105"/>
                    <a:gd name="connsiteY8" fmla="*/ 1069182 h 4110786"/>
                    <a:gd name="connsiteX9" fmla="*/ 398124 w 4158105"/>
                    <a:gd name="connsiteY9" fmla="*/ 919162 h 4110786"/>
                    <a:gd name="connsiteX10" fmla="*/ 2106264 w 4158105"/>
                    <a:gd name="connsiteY10" fmla="*/ 319178 h 4110786"/>
                    <a:gd name="connsiteX11" fmla="*/ 2198792 w 4158105"/>
                    <a:gd name="connsiteY11" fmla="*/ 323850 h 4110786"/>
                    <a:gd name="connsiteX12" fmla="*/ 2019755 w 4158105"/>
                    <a:gd name="connsiteY12" fmla="*/ 323850 h 4110786"/>
                    <a:gd name="connsiteX13" fmla="*/ 2019755 w 4158105"/>
                    <a:gd name="connsiteY13" fmla="*/ 323546 h 4110786"/>
                    <a:gd name="connsiteX14" fmla="*/ 2106264 w 4158105"/>
                    <a:gd name="connsiteY14" fmla="*/ 319178 h 4110786"/>
                    <a:gd name="connsiteX15" fmla="*/ 2224351 w 4158105"/>
                    <a:gd name="connsiteY15" fmla="*/ 13068 h 4110786"/>
                    <a:gd name="connsiteX16" fmla="*/ 4158105 w 4158105"/>
                    <a:gd name="connsiteY16" fmla="*/ 2058946 h 4110786"/>
                    <a:gd name="connsiteX17" fmla="*/ 2106265 w 4158105"/>
                    <a:gd name="connsiteY17" fmla="*/ 4110786 h 4110786"/>
                    <a:gd name="connsiteX18" fmla="*/ 54424 w 4158105"/>
                    <a:gd name="connsiteY18" fmla="*/ 2058946 h 4110786"/>
                    <a:gd name="connsiteX19" fmla="*/ 574232 w 4158105"/>
                    <a:gd name="connsiteY19" fmla="*/ 1234330 h 4110786"/>
                    <a:gd name="connsiteX20" fmla="*/ 366497 w 4158105"/>
                    <a:gd name="connsiteY20" fmla="*/ 2058945 h 4110786"/>
                    <a:gd name="connsiteX21" fmla="*/ 2106264 w 4158105"/>
                    <a:gd name="connsiteY21" fmla="*/ 3798712 h 4110786"/>
                    <a:gd name="connsiteX22" fmla="*/ 3846030 w 4158105"/>
                    <a:gd name="connsiteY22" fmla="*/ 2058945 h 4110786"/>
                    <a:gd name="connsiteX23" fmla="*/ 2198792 w 4158105"/>
                    <a:gd name="connsiteY23" fmla="*/ 323850 h 4110786"/>
                    <a:gd name="connsiteX24" fmla="*/ 2219780 w 4158105"/>
                    <a:gd name="connsiteY24" fmla="*/ 323850 h 4110786"/>
                    <a:gd name="connsiteX25" fmla="*/ 2224351 w 4158105"/>
                    <a:gd name="connsiteY25" fmla="*/ 13068 h 4110786"/>
                    <a:gd name="connsiteX26" fmla="*/ 2019755 w 4158105"/>
                    <a:gd name="connsiteY26" fmla="*/ 11473 h 4110786"/>
                    <a:gd name="connsiteX27" fmla="*/ 2019755 w 4158105"/>
                    <a:gd name="connsiteY27" fmla="*/ 323546 h 4110786"/>
                    <a:gd name="connsiteX28" fmla="*/ 668844 w 4158105"/>
                    <a:gd name="connsiteY28" fmla="*/ 1079241 h 4110786"/>
                    <a:gd name="connsiteX29" fmla="*/ 399753 w 4158105"/>
                    <a:gd name="connsiteY29" fmla="*/ 920125 h 4110786"/>
                    <a:gd name="connsiteX30" fmla="*/ 2019755 w 4158105"/>
                    <a:gd name="connsiteY30" fmla="*/ 11473 h 4110786"/>
                    <a:gd name="connsiteX31" fmla="*/ 2224543 w 4158105"/>
                    <a:gd name="connsiteY31" fmla="*/ 0 h 4110786"/>
                    <a:gd name="connsiteX32" fmla="*/ 2224351 w 4158105"/>
                    <a:gd name="connsiteY32" fmla="*/ 13068 h 4110786"/>
                    <a:gd name="connsiteX33" fmla="*/ 2106265 w 4158105"/>
                    <a:gd name="connsiteY33" fmla="*/ 7105 h 4110786"/>
                    <a:gd name="connsiteX34" fmla="*/ 2019755 w 4158105"/>
                    <a:gd name="connsiteY34" fmla="*/ 11473 h 4110786"/>
                    <a:gd name="connsiteX35" fmla="*/ 2019755 w 4158105"/>
                    <a:gd name="connsiteY35" fmla="*/ 2381 h 4110786"/>
                    <a:gd name="connsiteX36" fmla="*/ 2224543 w 4158105"/>
                    <a:gd name="connsiteY36" fmla="*/ 0 h 4110786"/>
                    <a:gd name="connsiteX0-1" fmla="*/ 668844 w 4158105"/>
                    <a:gd name="connsiteY0-2" fmla="*/ 1079241 h 4110786"/>
                    <a:gd name="connsiteX1-3" fmla="*/ 671967 w 4158105"/>
                    <a:gd name="connsiteY1-4" fmla="*/ 1081087 h 4110786"/>
                    <a:gd name="connsiteX2-5" fmla="*/ 576717 w 4158105"/>
                    <a:gd name="connsiteY2-6" fmla="*/ 1235869 h 4110786"/>
                    <a:gd name="connsiteX3-7" fmla="*/ 574232 w 4158105"/>
                    <a:gd name="connsiteY3-8" fmla="*/ 1234330 h 4110786"/>
                    <a:gd name="connsiteX4-9" fmla="*/ 668844 w 4158105"/>
                    <a:gd name="connsiteY4-10" fmla="*/ 1079241 h 4110786"/>
                    <a:gd name="connsiteX5-11" fmla="*/ 398124 w 4158105"/>
                    <a:gd name="connsiteY5-12" fmla="*/ 919162 h 4110786"/>
                    <a:gd name="connsiteX6-13" fmla="*/ 399753 w 4158105"/>
                    <a:gd name="connsiteY6-14" fmla="*/ 920125 h 4110786"/>
                    <a:gd name="connsiteX7-15" fmla="*/ 308772 w 4158105"/>
                    <a:gd name="connsiteY7-16" fmla="*/ 1069886 h 4110786"/>
                    <a:gd name="connsiteX8-17" fmla="*/ 398124 w 4158105"/>
                    <a:gd name="connsiteY8-18" fmla="*/ 919162 h 4110786"/>
                    <a:gd name="connsiteX9-19" fmla="*/ 2106264 w 4158105"/>
                    <a:gd name="connsiteY9-20" fmla="*/ 319178 h 4110786"/>
                    <a:gd name="connsiteX10-21" fmla="*/ 2198792 w 4158105"/>
                    <a:gd name="connsiteY10-22" fmla="*/ 323850 h 4110786"/>
                    <a:gd name="connsiteX11-23" fmla="*/ 2019755 w 4158105"/>
                    <a:gd name="connsiteY11-24" fmla="*/ 323850 h 4110786"/>
                    <a:gd name="connsiteX12-25" fmla="*/ 2019755 w 4158105"/>
                    <a:gd name="connsiteY12-26" fmla="*/ 323546 h 4110786"/>
                    <a:gd name="connsiteX13-27" fmla="*/ 2106264 w 4158105"/>
                    <a:gd name="connsiteY13-28" fmla="*/ 319178 h 4110786"/>
                    <a:gd name="connsiteX14-29" fmla="*/ 2224351 w 4158105"/>
                    <a:gd name="connsiteY14-30" fmla="*/ 13068 h 4110786"/>
                    <a:gd name="connsiteX15-31" fmla="*/ 4158105 w 4158105"/>
                    <a:gd name="connsiteY15-32" fmla="*/ 2058946 h 4110786"/>
                    <a:gd name="connsiteX16-33" fmla="*/ 2106265 w 4158105"/>
                    <a:gd name="connsiteY16-34" fmla="*/ 4110786 h 4110786"/>
                    <a:gd name="connsiteX17-35" fmla="*/ 54424 w 4158105"/>
                    <a:gd name="connsiteY17-36" fmla="*/ 2058946 h 4110786"/>
                    <a:gd name="connsiteX18-37" fmla="*/ 574232 w 4158105"/>
                    <a:gd name="connsiteY18-38" fmla="*/ 1234330 h 4110786"/>
                    <a:gd name="connsiteX19-39" fmla="*/ 366497 w 4158105"/>
                    <a:gd name="connsiteY19-40" fmla="*/ 2058945 h 4110786"/>
                    <a:gd name="connsiteX20-41" fmla="*/ 2106264 w 4158105"/>
                    <a:gd name="connsiteY20-42" fmla="*/ 3798712 h 4110786"/>
                    <a:gd name="connsiteX21-43" fmla="*/ 3846030 w 4158105"/>
                    <a:gd name="connsiteY21-44" fmla="*/ 2058945 h 4110786"/>
                    <a:gd name="connsiteX22-45" fmla="*/ 2198792 w 4158105"/>
                    <a:gd name="connsiteY22-46" fmla="*/ 323850 h 4110786"/>
                    <a:gd name="connsiteX23-47" fmla="*/ 2219780 w 4158105"/>
                    <a:gd name="connsiteY23-48" fmla="*/ 323850 h 4110786"/>
                    <a:gd name="connsiteX24-49" fmla="*/ 2224351 w 4158105"/>
                    <a:gd name="connsiteY24-50" fmla="*/ 13068 h 4110786"/>
                    <a:gd name="connsiteX25-51" fmla="*/ 2019755 w 4158105"/>
                    <a:gd name="connsiteY25-52" fmla="*/ 11473 h 4110786"/>
                    <a:gd name="connsiteX26-53" fmla="*/ 2019755 w 4158105"/>
                    <a:gd name="connsiteY26-54" fmla="*/ 323546 h 4110786"/>
                    <a:gd name="connsiteX27-55" fmla="*/ 668844 w 4158105"/>
                    <a:gd name="connsiteY27-56" fmla="*/ 1079241 h 4110786"/>
                    <a:gd name="connsiteX28-57" fmla="*/ 399753 w 4158105"/>
                    <a:gd name="connsiteY28-58" fmla="*/ 920125 h 4110786"/>
                    <a:gd name="connsiteX29-59" fmla="*/ 2019755 w 4158105"/>
                    <a:gd name="connsiteY29-60" fmla="*/ 11473 h 4110786"/>
                    <a:gd name="connsiteX30-61" fmla="*/ 2224543 w 4158105"/>
                    <a:gd name="connsiteY30-62" fmla="*/ 0 h 4110786"/>
                    <a:gd name="connsiteX31-63" fmla="*/ 2224351 w 4158105"/>
                    <a:gd name="connsiteY31-64" fmla="*/ 13068 h 4110786"/>
                    <a:gd name="connsiteX32-65" fmla="*/ 2106265 w 4158105"/>
                    <a:gd name="connsiteY32-66" fmla="*/ 7105 h 4110786"/>
                    <a:gd name="connsiteX33-67" fmla="*/ 2019755 w 4158105"/>
                    <a:gd name="connsiteY33-68" fmla="*/ 11473 h 4110786"/>
                    <a:gd name="connsiteX34-69" fmla="*/ 2019755 w 4158105"/>
                    <a:gd name="connsiteY34-70" fmla="*/ 2381 h 4110786"/>
                    <a:gd name="connsiteX35-71" fmla="*/ 2224543 w 4158105"/>
                    <a:gd name="connsiteY35-72" fmla="*/ 0 h 4110786"/>
                    <a:gd name="connsiteX0-73" fmla="*/ 668844 w 4158105"/>
                    <a:gd name="connsiteY0-74" fmla="*/ 1079241 h 4110786"/>
                    <a:gd name="connsiteX1-75" fmla="*/ 671967 w 4158105"/>
                    <a:gd name="connsiteY1-76" fmla="*/ 1081087 h 4110786"/>
                    <a:gd name="connsiteX2-77" fmla="*/ 576717 w 4158105"/>
                    <a:gd name="connsiteY2-78" fmla="*/ 1235869 h 4110786"/>
                    <a:gd name="connsiteX3-79" fmla="*/ 574232 w 4158105"/>
                    <a:gd name="connsiteY3-80" fmla="*/ 1234330 h 4110786"/>
                    <a:gd name="connsiteX4-81" fmla="*/ 668844 w 4158105"/>
                    <a:gd name="connsiteY4-82" fmla="*/ 1079241 h 4110786"/>
                    <a:gd name="connsiteX5-83" fmla="*/ 398124 w 4158105"/>
                    <a:gd name="connsiteY5-84" fmla="*/ 919162 h 4110786"/>
                    <a:gd name="connsiteX6-85" fmla="*/ 399753 w 4158105"/>
                    <a:gd name="connsiteY6-86" fmla="*/ 920125 h 4110786"/>
                    <a:gd name="connsiteX7-87" fmla="*/ 398124 w 4158105"/>
                    <a:gd name="connsiteY7-88" fmla="*/ 919162 h 4110786"/>
                    <a:gd name="connsiteX8-89" fmla="*/ 2106264 w 4158105"/>
                    <a:gd name="connsiteY8-90" fmla="*/ 319178 h 4110786"/>
                    <a:gd name="connsiteX9-91" fmla="*/ 2198792 w 4158105"/>
                    <a:gd name="connsiteY9-92" fmla="*/ 323850 h 4110786"/>
                    <a:gd name="connsiteX10-93" fmla="*/ 2019755 w 4158105"/>
                    <a:gd name="connsiteY10-94" fmla="*/ 323850 h 4110786"/>
                    <a:gd name="connsiteX11-95" fmla="*/ 2019755 w 4158105"/>
                    <a:gd name="connsiteY11-96" fmla="*/ 323546 h 4110786"/>
                    <a:gd name="connsiteX12-97" fmla="*/ 2106264 w 4158105"/>
                    <a:gd name="connsiteY12-98" fmla="*/ 319178 h 4110786"/>
                    <a:gd name="connsiteX13-99" fmla="*/ 2224351 w 4158105"/>
                    <a:gd name="connsiteY13-100" fmla="*/ 13068 h 4110786"/>
                    <a:gd name="connsiteX14-101" fmla="*/ 4158105 w 4158105"/>
                    <a:gd name="connsiteY14-102" fmla="*/ 2058946 h 4110786"/>
                    <a:gd name="connsiteX15-103" fmla="*/ 2106265 w 4158105"/>
                    <a:gd name="connsiteY15-104" fmla="*/ 4110786 h 4110786"/>
                    <a:gd name="connsiteX16-105" fmla="*/ 54424 w 4158105"/>
                    <a:gd name="connsiteY16-106" fmla="*/ 2058946 h 4110786"/>
                    <a:gd name="connsiteX17-107" fmla="*/ 574232 w 4158105"/>
                    <a:gd name="connsiteY17-108" fmla="*/ 1234330 h 4110786"/>
                    <a:gd name="connsiteX18-109" fmla="*/ 366497 w 4158105"/>
                    <a:gd name="connsiteY18-110" fmla="*/ 2058945 h 4110786"/>
                    <a:gd name="connsiteX19-111" fmla="*/ 2106264 w 4158105"/>
                    <a:gd name="connsiteY19-112" fmla="*/ 3798712 h 4110786"/>
                    <a:gd name="connsiteX20-113" fmla="*/ 3846030 w 4158105"/>
                    <a:gd name="connsiteY20-114" fmla="*/ 2058945 h 4110786"/>
                    <a:gd name="connsiteX21-115" fmla="*/ 2198792 w 4158105"/>
                    <a:gd name="connsiteY21-116" fmla="*/ 323850 h 4110786"/>
                    <a:gd name="connsiteX22-117" fmla="*/ 2219780 w 4158105"/>
                    <a:gd name="connsiteY22-118" fmla="*/ 323850 h 4110786"/>
                    <a:gd name="connsiteX23-119" fmla="*/ 2224351 w 4158105"/>
                    <a:gd name="connsiteY23-120" fmla="*/ 13068 h 4110786"/>
                    <a:gd name="connsiteX24-121" fmla="*/ 2019755 w 4158105"/>
                    <a:gd name="connsiteY24-122" fmla="*/ 11473 h 4110786"/>
                    <a:gd name="connsiteX25-123" fmla="*/ 2019755 w 4158105"/>
                    <a:gd name="connsiteY25-124" fmla="*/ 323546 h 4110786"/>
                    <a:gd name="connsiteX26-125" fmla="*/ 668844 w 4158105"/>
                    <a:gd name="connsiteY26-126" fmla="*/ 1079241 h 4110786"/>
                    <a:gd name="connsiteX27-127" fmla="*/ 399753 w 4158105"/>
                    <a:gd name="connsiteY27-128" fmla="*/ 920125 h 4110786"/>
                    <a:gd name="connsiteX28-129" fmla="*/ 2019755 w 4158105"/>
                    <a:gd name="connsiteY28-130" fmla="*/ 11473 h 4110786"/>
                    <a:gd name="connsiteX29-131" fmla="*/ 2224543 w 4158105"/>
                    <a:gd name="connsiteY29-132" fmla="*/ 0 h 4110786"/>
                    <a:gd name="connsiteX30-133" fmla="*/ 2224351 w 4158105"/>
                    <a:gd name="connsiteY30-134" fmla="*/ 13068 h 4110786"/>
                    <a:gd name="connsiteX31-135" fmla="*/ 2106265 w 4158105"/>
                    <a:gd name="connsiteY31-136" fmla="*/ 7105 h 4110786"/>
                    <a:gd name="connsiteX32-137" fmla="*/ 2019755 w 4158105"/>
                    <a:gd name="connsiteY32-138" fmla="*/ 11473 h 4110786"/>
                    <a:gd name="connsiteX33-139" fmla="*/ 2019755 w 4158105"/>
                    <a:gd name="connsiteY33-140" fmla="*/ 2381 h 4110786"/>
                    <a:gd name="connsiteX34-141" fmla="*/ 2224543 w 4158105"/>
                    <a:gd name="connsiteY34-142" fmla="*/ 0 h 4110786"/>
                    <a:gd name="connsiteX0-143" fmla="*/ 739525 w 4228786"/>
                    <a:gd name="connsiteY0-144" fmla="*/ 1079241 h 4110786"/>
                    <a:gd name="connsiteX1-145" fmla="*/ 742648 w 4228786"/>
                    <a:gd name="connsiteY1-146" fmla="*/ 1081087 h 4110786"/>
                    <a:gd name="connsiteX2-147" fmla="*/ 647398 w 4228786"/>
                    <a:gd name="connsiteY2-148" fmla="*/ 1235869 h 4110786"/>
                    <a:gd name="connsiteX3-149" fmla="*/ 644913 w 4228786"/>
                    <a:gd name="connsiteY3-150" fmla="*/ 1234330 h 4110786"/>
                    <a:gd name="connsiteX4-151" fmla="*/ 739525 w 4228786"/>
                    <a:gd name="connsiteY4-152" fmla="*/ 1079241 h 4110786"/>
                    <a:gd name="connsiteX5-153" fmla="*/ 468805 w 4228786"/>
                    <a:gd name="connsiteY5-154" fmla="*/ 919162 h 4110786"/>
                    <a:gd name="connsiteX6-155" fmla="*/ 470434 w 4228786"/>
                    <a:gd name="connsiteY6-156" fmla="*/ 920125 h 4110786"/>
                    <a:gd name="connsiteX7-157" fmla="*/ 468805 w 4228786"/>
                    <a:gd name="connsiteY7-158" fmla="*/ 919162 h 4110786"/>
                    <a:gd name="connsiteX8-159" fmla="*/ 2176945 w 4228786"/>
                    <a:gd name="connsiteY8-160" fmla="*/ 319178 h 4110786"/>
                    <a:gd name="connsiteX9-161" fmla="*/ 2269473 w 4228786"/>
                    <a:gd name="connsiteY9-162" fmla="*/ 323850 h 4110786"/>
                    <a:gd name="connsiteX10-163" fmla="*/ 2090436 w 4228786"/>
                    <a:gd name="connsiteY10-164" fmla="*/ 323850 h 4110786"/>
                    <a:gd name="connsiteX11-165" fmla="*/ 2090436 w 4228786"/>
                    <a:gd name="connsiteY11-166" fmla="*/ 323546 h 4110786"/>
                    <a:gd name="connsiteX12-167" fmla="*/ 2176945 w 4228786"/>
                    <a:gd name="connsiteY12-168" fmla="*/ 319178 h 4110786"/>
                    <a:gd name="connsiteX13-169" fmla="*/ 2295032 w 4228786"/>
                    <a:gd name="connsiteY13-170" fmla="*/ 13068 h 4110786"/>
                    <a:gd name="connsiteX14-171" fmla="*/ 4228786 w 4228786"/>
                    <a:gd name="connsiteY14-172" fmla="*/ 2058946 h 4110786"/>
                    <a:gd name="connsiteX15-173" fmla="*/ 2176946 w 4228786"/>
                    <a:gd name="connsiteY15-174" fmla="*/ 4110786 h 4110786"/>
                    <a:gd name="connsiteX16-175" fmla="*/ 125105 w 4228786"/>
                    <a:gd name="connsiteY16-176" fmla="*/ 2058946 h 4110786"/>
                    <a:gd name="connsiteX17-177" fmla="*/ 437178 w 4228786"/>
                    <a:gd name="connsiteY17-178" fmla="*/ 2058945 h 4110786"/>
                    <a:gd name="connsiteX18-179" fmla="*/ 2176945 w 4228786"/>
                    <a:gd name="connsiteY18-180" fmla="*/ 3798712 h 4110786"/>
                    <a:gd name="connsiteX19-181" fmla="*/ 3916711 w 4228786"/>
                    <a:gd name="connsiteY19-182" fmla="*/ 2058945 h 4110786"/>
                    <a:gd name="connsiteX20-183" fmla="*/ 2269473 w 4228786"/>
                    <a:gd name="connsiteY20-184" fmla="*/ 323850 h 4110786"/>
                    <a:gd name="connsiteX21-185" fmla="*/ 2290461 w 4228786"/>
                    <a:gd name="connsiteY21-186" fmla="*/ 323850 h 4110786"/>
                    <a:gd name="connsiteX22-187" fmla="*/ 2295032 w 4228786"/>
                    <a:gd name="connsiteY22-188" fmla="*/ 13068 h 4110786"/>
                    <a:gd name="connsiteX23-189" fmla="*/ 2090436 w 4228786"/>
                    <a:gd name="connsiteY23-190" fmla="*/ 11473 h 4110786"/>
                    <a:gd name="connsiteX24-191" fmla="*/ 2090436 w 4228786"/>
                    <a:gd name="connsiteY24-192" fmla="*/ 323546 h 4110786"/>
                    <a:gd name="connsiteX25-193" fmla="*/ 739525 w 4228786"/>
                    <a:gd name="connsiteY25-194" fmla="*/ 1079241 h 4110786"/>
                    <a:gd name="connsiteX26-195" fmla="*/ 470434 w 4228786"/>
                    <a:gd name="connsiteY26-196" fmla="*/ 920125 h 4110786"/>
                    <a:gd name="connsiteX27-197" fmla="*/ 2090436 w 4228786"/>
                    <a:gd name="connsiteY27-198" fmla="*/ 11473 h 4110786"/>
                    <a:gd name="connsiteX28-199" fmla="*/ 2295224 w 4228786"/>
                    <a:gd name="connsiteY28-200" fmla="*/ 0 h 4110786"/>
                    <a:gd name="connsiteX29-201" fmla="*/ 2295032 w 4228786"/>
                    <a:gd name="connsiteY29-202" fmla="*/ 13068 h 4110786"/>
                    <a:gd name="connsiteX30-203" fmla="*/ 2176946 w 4228786"/>
                    <a:gd name="connsiteY30-204" fmla="*/ 7105 h 4110786"/>
                    <a:gd name="connsiteX31-205" fmla="*/ 2090436 w 4228786"/>
                    <a:gd name="connsiteY31-206" fmla="*/ 11473 h 4110786"/>
                    <a:gd name="connsiteX32-207" fmla="*/ 2090436 w 4228786"/>
                    <a:gd name="connsiteY32-208" fmla="*/ 2381 h 4110786"/>
                    <a:gd name="connsiteX33-209" fmla="*/ 2295224 w 4228786"/>
                    <a:gd name="connsiteY33-210" fmla="*/ 0 h 4110786"/>
                    <a:gd name="connsiteX0-211" fmla="*/ 739525 w 4228786"/>
                    <a:gd name="connsiteY0-212" fmla="*/ 1079241 h 4110786"/>
                    <a:gd name="connsiteX1-213" fmla="*/ 742648 w 4228786"/>
                    <a:gd name="connsiteY1-214" fmla="*/ 1081087 h 4110786"/>
                    <a:gd name="connsiteX2-215" fmla="*/ 647398 w 4228786"/>
                    <a:gd name="connsiteY2-216" fmla="*/ 1235869 h 4110786"/>
                    <a:gd name="connsiteX3-217" fmla="*/ 739525 w 4228786"/>
                    <a:gd name="connsiteY3-218" fmla="*/ 1079241 h 4110786"/>
                    <a:gd name="connsiteX4-219" fmla="*/ 468805 w 4228786"/>
                    <a:gd name="connsiteY4-220" fmla="*/ 919162 h 4110786"/>
                    <a:gd name="connsiteX5-221" fmla="*/ 470434 w 4228786"/>
                    <a:gd name="connsiteY5-222" fmla="*/ 920125 h 4110786"/>
                    <a:gd name="connsiteX6-223" fmla="*/ 468805 w 4228786"/>
                    <a:gd name="connsiteY6-224" fmla="*/ 919162 h 4110786"/>
                    <a:gd name="connsiteX7-225" fmla="*/ 2176945 w 4228786"/>
                    <a:gd name="connsiteY7-226" fmla="*/ 319178 h 4110786"/>
                    <a:gd name="connsiteX8-227" fmla="*/ 2269473 w 4228786"/>
                    <a:gd name="connsiteY8-228" fmla="*/ 323850 h 4110786"/>
                    <a:gd name="connsiteX9-229" fmla="*/ 2090436 w 4228786"/>
                    <a:gd name="connsiteY9-230" fmla="*/ 323850 h 4110786"/>
                    <a:gd name="connsiteX10-231" fmla="*/ 2090436 w 4228786"/>
                    <a:gd name="connsiteY10-232" fmla="*/ 323546 h 4110786"/>
                    <a:gd name="connsiteX11-233" fmla="*/ 2176945 w 4228786"/>
                    <a:gd name="connsiteY11-234" fmla="*/ 319178 h 4110786"/>
                    <a:gd name="connsiteX12-235" fmla="*/ 2295032 w 4228786"/>
                    <a:gd name="connsiteY12-236" fmla="*/ 13068 h 4110786"/>
                    <a:gd name="connsiteX13-237" fmla="*/ 4228786 w 4228786"/>
                    <a:gd name="connsiteY13-238" fmla="*/ 2058946 h 4110786"/>
                    <a:gd name="connsiteX14-239" fmla="*/ 2176946 w 4228786"/>
                    <a:gd name="connsiteY14-240" fmla="*/ 4110786 h 4110786"/>
                    <a:gd name="connsiteX15-241" fmla="*/ 125105 w 4228786"/>
                    <a:gd name="connsiteY15-242" fmla="*/ 2058946 h 4110786"/>
                    <a:gd name="connsiteX16-243" fmla="*/ 437178 w 4228786"/>
                    <a:gd name="connsiteY16-244" fmla="*/ 2058945 h 4110786"/>
                    <a:gd name="connsiteX17-245" fmla="*/ 2176945 w 4228786"/>
                    <a:gd name="connsiteY17-246" fmla="*/ 3798712 h 4110786"/>
                    <a:gd name="connsiteX18-247" fmla="*/ 3916711 w 4228786"/>
                    <a:gd name="connsiteY18-248" fmla="*/ 2058945 h 4110786"/>
                    <a:gd name="connsiteX19-249" fmla="*/ 2269473 w 4228786"/>
                    <a:gd name="connsiteY19-250" fmla="*/ 323850 h 4110786"/>
                    <a:gd name="connsiteX20-251" fmla="*/ 2290461 w 4228786"/>
                    <a:gd name="connsiteY20-252" fmla="*/ 323850 h 4110786"/>
                    <a:gd name="connsiteX21-253" fmla="*/ 2295032 w 4228786"/>
                    <a:gd name="connsiteY21-254" fmla="*/ 13068 h 4110786"/>
                    <a:gd name="connsiteX22-255" fmla="*/ 2090436 w 4228786"/>
                    <a:gd name="connsiteY22-256" fmla="*/ 11473 h 4110786"/>
                    <a:gd name="connsiteX23-257" fmla="*/ 2090436 w 4228786"/>
                    <a:gd name="connsiteY23-258" fmla="*/ 323546 h 4110786"/>
                    <a:gd name="connsiteX24-259" fmla="*/ 739525 w 4228786"/>
                    <a:gd name="connsiteY24-260" fmla="*/ 1079241 h 4110786"/>
                    <a:gd name="connsiteX25-261" fmla="*/ 470434 w 4228786"/>
                    <a:gd name="connsiteY25-262" fmla="*/ 920125 h 4110786"/>
                    <a:gd name="connsiteX26-263" fmla="*/ 2090436 w 4228786"/>
                    <a:gd name="connsiteY26-264" fmla="*/ 11473 h 4110786"/>
                    <a:gd name="connsiteX27-265" fmla="*/ 2295224 w 4228786"/>
                    <a:gd name="connsiteY27-266" fmla="*/ 0 h 4110786"/>
                    <a:gd name="connsiteX28-267" fmla="*/ 2295032 w 4228786"/>
                    <a:gd name="connsiteY28-268" fmla="*/ 13068 h 4110786"/>
                    <a:gd name="connsiteX29-269" fmla="*/ 2176946 w 4228786"/>
                    <a:gd name="connsiteY29-270" fmla="*/ 7105 h 4110786"/>
                    <a:gd name="connsiteX30-271" fmla="*/ 2090436 w 4228786"/>
                    <a:gd name="connsiteY30-272" fmla="*/ 11473 h 4110786"/>
                    <a:gd name="connsiteX31-273" fmla="*/ 2090436 w 4228786"/>
                    <a:gd name="connsiteY31-274" fmla="*/ 2381 h 4110786"/>
                    <a:gd name="connsiteX32-275" fmla="*/ 2295224 w 4228786"/>
                    <a:gd name="connsiteY32-276" fmla="*/ 0 h 4110786"/>
                    <a:gd name="connsiteX0-277" fmla="*/ 739525 w 4228786"/>
                    <a:gd name="connsiteY0-278" fmla="*/ 1079241 h 4110786"/>
                    <a:gd name="connsiteX1-279" fmla="*/ 742648 w 4228786"/>
                    <a:gd name="connsiteY1-280" fmla="*/ 1081087 h 4110786"/>
                    <a:gd name="connsiteX2-281" fmla="*/ 739525 w 4228786"/>
                    <a:gd name="connsiteY2-282" fmla="*/ 1079241 h 4110786"/>
                    <a:gd name="connsiteX3-283" fmla="*/ 468805 w 4228786"/>
                    <a:gd name="connsiteY3-284" fmla="*/ 919162 h 4110786"/>
                    <a:gd name="connsiteX4-285" fmla="*/ 470434 w 4228786"/>
                    <a:gd name="connsiteY4-286" fmla="*/ 920125 h 4110786"/>
                    <a:gd name="connsiteX5-287" fmla="*/ 468805 w 4228786"/>
                    <a:gd name="connsiteY5-288" fmla="*/ 919162 h 4110786"/>
                    <a:gd name="connsiteX6-289" fmla="*/ 2176945 w 4228786"/>
                    <a:gd name="connsiteY6-290" fmla="*/ 319178 h 4110786"/>
                    <a:gd name="connsiteX7-291" fmla="*/ 2269473 w 4228786"/>
                    <a:gd name="connsiteY7-292" fmla="*/ 323850 h 4110786"/>
                    <a:gd name="connsiteX8-293" fmla="*/ 2090436 w 4228786"/>
                    <a:gd name="connsiteY8-294" fmla="*/ 323850 h 4110786"/>
                    <a:gd name="connsiteX9-295" fmla="*/ 2090436 w 4228786"/>
                    <a:gd name="connsiteY9-296" fmla="*/ 323546 h 4110786"/>
                    <a:gd name="connsiteX10-297" fmla="*/ 2176945 w 4228786"/>
                    <a:gd name="connsiteY10-298" fmla="*/ 319178 h 4110786"/>
                    <a:gd name="connsiteX11-299" fmla="*/ 2295032 w 4228786"/>
                    <a:gd name="connsiteY11-300" fmla="*/ 13068 h 4110786"/>
                    <a:gd name="connsiteX12-301" fmla="*/ 4228786 w 4228786"/>
                    <a:gd name="connsiteY12-302" fmla="*/ 2058946 h 4110786"/>
                    <a:gd name="connsiteX13-303" fmla="*/ 2176946 w 4228786"/>
                    <a:gd name="connsiteY13-304" fmla="*/ 4110786 h 4110786"/>
                    <a:gd name="connsiteX14-305" fmla="*/ 125105 w 4228786"/>
                    <a:gd name="connsiteY14-306" fmla="*/ 2058946 h 4110786"/>
                    <a:gd name="connsiteX15-307" fmla="*/ 437178 w 4228786"/>
                    <a:gd name="connsiteY15-308" fmla="*/ 2058945 h 4110786"/>
                    <a:gd name="connsiteX16-309" fmla="*/ 2176945 w 4228786"/>
                    <a:gd name="connsiteY16-310" fmla="*/ 3798712 h 4110786"/>
                    <a:gd name="connsiteX17-311" fmla="*/ 3916711 w 4228786"/>
                    <a:gd name="connsiteY17-312" fmla="*/ 2058945 h 4110786"/>
                    <a:gd name="connsiteX18-313" fmla="*/ 2269473 w 4228786"/>
                    <a:gd name="connsiteY18-314" fmla="*/ 323850 h 4110786"/>
                    <a:gd name="connsiteX19-315" fmla="*/ 2290461 w 4228786"/>
                    <a:gd name="connsiteY19-316" fmla="*/ 323850 h 4110786"/>
                    <a:gd name="connsiteX20-317" fmla="*/ 2295032 w 4228786"/>
                    <a:gd name="connsiteY20-318" fmla="*/ 13068 h 4110786"/>
                    <a:gd name="connsiteX21-319" fmla="*/ 2090436 w 4228786"/>
                    <a:gd name="connsiteY21-320" fmla="*/ 11473 h 4110786"/>
                    <a:gd name="connsiteX22-321" fmla="*/ 2090436 w 4228786"/>
                    <a:gd name="connsiteY22-322" fmla="*/ 323546 h 4110786"/>
                    <a:gd name="connsiteX23-323" fmla="*/ 739525 w 4228786"/>
                    <a:gd name="connsiteY23-324" fmla="*/ 1079241 h 4110786"/>
                    <a:gd name="connsiteX24-325" fmla="*/ 470434 w 4228786"/>
                    <a:gd name="connsiteY24-326" fmla="*/ 920125 h 4110786"/>
                    <a:gd name="connsiteX25-327" fmla="*/ 2090436 w 4228786"/>
                    <a:gd name="connsiteY25-328" fmla="*/ 11473 h 4110786"/>
                    <a:gd name="connsiteX26-329" fmla="*/ 2295224 w 4228786"/>
                    <a:gd name="connsiteY26-330" fmla="*/ 0 h 4110786"/>
                    <a:gd name="connsiteX27-331" fmla="*/ 2295032 w 4228786"/>
                    <a:gd name="connsiteY27-332" fmla="*/ 13068 h 4110786"/>
                    <a:gd name="connsiteX28-333" fmla="*/ 2176946 w 4228786"/>
                    <a:gd name="connsiteY28-334" fmla="*/ 7105 h 4110786"/>
                    <a:gd name="connsiteX29-335" fmla="*/ 2090436 w 4228786"/>
                    <a:gd name="connsiteY29-336" fmla="*/ 11473 h 4110786"/>
                    <a:gd name="connsiteX30-337" fmla="*/ 2090436 w 4228786"/>
                    <a:gd name="connsiteY30-338" fmla="*/ 2381 h 4110786"/>
                    <a:gd name="connsiteX31-339" fmla="*/ 2295224 w 4228786"/>
                    <a:gd name="connsiteY31-340" fmla="*/ 0 h 4110786"/>
                    <a:gd name="connsiteX0-341" fmla="*/ 739525 w 4228786"/>
                    <a:gd name="connsiteY0-342" fmla="*/ 1079241 h 4110786"/>
                    <a:gd name="connsiteX1-343" fmla="*/ 742648 w 4228786"/>
                    <a:gd name="connsiteY1-344" fmla="*/ 1081087 h 4110786"/>
                    <a:gd name="connsiteX2-345" fmla="*/ 739525 w 4228786"/>
                    <a:gd name="connsiteY2-346" fmla="*/ 1079241 h 4110786"/>
                    <a:gd name="connsiteX3-347" fmla="*/ 468805 w 4228786"/>
                    <a:gd name="connsiteY3-348" fmla="*/ 919162 h 4110786"/>
                    <a:gd name="connsiteX4-349" fmla="*/ 470434 w 4228786"/>
                    <a:gd name="connsiteY4-350" fmla="*/ 920125 h 4110786"/>
                    <a:gd name="connsiteX5-351" fmla="*/ 468805 w 4228786"/>
                    <a:gd name="connsiteY5-352" fmla="*/ 919162 h 4110786"/>
                    <a:gd name="connsiteX6-353" fmla="*/ 2176945 w 4228786"/>
                    <a:gd name="connsiteY6-354" fmla="*/ 319178 h 4110786"/>
                    <a:gd name="connsiteX7-355" fmla="*/ 2269473 w 4228786"/>
                    <a:gd name="connsiteY7-356" fmla="*/ 323850 h 4110786"/>
                    <a:gd name="connsiteX8-357" fmla="*/ 2090436 w 4228786"/>
                    <a:gd name="connsiteY8-358" fmla="*/ 323850 h 4110786"/>
                    <a:gd name="connsiteX9-359" fmla="*/ 2090436 w 4228786"/>
                    <a:gd name="connsiteY9-360" fmla="*/ 323546 h 4110786"/>
                    <a:gd name="connsiteX10-361" fmla="*/ 2176945 w 4228786"/>
                    <a:gd name="connsiteY10-362" fmla="*/ 319178 h 4110786"/>
                    <a:gd name="connsiteX11-363" fmla="*/ 2295032 w 4228786"/>
                    <a:gd name="connsiteY11-364" fmla="*/ 13068 h 4110786"/>
                    <a:gd name="connsiteX12-365" fmla="*/ 4228786 w 4228786"/>
                    <a:gd name="connsiteY12-366" fmla="*/ 2058946 h 4110786"/>
                    <a:gd name="connsiteX13-367" fmla="*/ 2176946 w 4228786"/>
                    <a:gd name="connsiteY13-368" fmla="*/ 4110786 h 4110786"/>
                    <a:gd name="connsiteX14-369" fmla="*/ 125105 w 4228786"/>
                    <a:gd name="connsiteY14-370" fmla="*/ 2058946 h 4110786"/>
                    <a:gd name="connsiteX15-371" fmla="*/ 437178 w 4228786"/>
                    <a:gd name="connsiteY15-372" fmla="*/ 2058945 h 4110786"/>
                    <a:gd name="connsiteX16-373" fmla="*/ 2176945 w 4228786"/>
                    <a:gd name="connsiteY16-374" fmla="*/ 3798712 h 4110786"/>
                    <a:gd name="connsiteX17-375" fmla="*/ 3916711 w 4228786"/>
                    <a:gd name="connsiteY17-376" fmla="*/ 2058945 h 4110786"/>
                    <a:gd name="connsiteX18-377" fmla="*/ 2269473 w 4228786"/>
                    <a:gd name="connsiteY18-378" fmla="*/ 323850 h 4110786"/>
                    <a:gd name="connsiteX19-379" fmla="*/ 2290461 w 4228786"/>
                    <a:gd name="connsiteY19-380" fmla="*/ 323850 h 4110786"/>
                    <a:gd name="connsiteX20-381" fmla="*/ 2295032 w 4228786"/>
                    <a:gd name="connsiteY20-382" fmla="*/ 13068 h 4110786"/>
                    <a:gd name="connsiteX21-383" fmla="*/ 2090436 w 4228786"/>
                    <a:gd name="connsiteY21-384" fmla="*/ 11473 h 4110786"/>
                    <a:gd name="connsiteX22-385" fmla="*/ 2090436 w 4228786"/>
                    <a:gd name="connsiteY22-386" fmla="*/ 323546 h 4110786"/>
                    <a:gd name="connsiteX23-387" fmla="*/ 739525 w 4228786"/>
                    <a:gd name="connsiteY23-388" fmla="*/ 1079241 h 4110786"/>
                    <a:gd name="connsiteX24-389" fmla="*/ 470434 w 4228786"/>
                    <a:gd name="connsiteY24-390" fmla="*/ 920125 h 4110786"/>
                    <a:gd name="connsiteX25-391" fmla="*/ 2090436 w 4228786"/>
                    <a:gd name="connsiteY25-392" fmla="*/ 11473 h 4110786"/>
                    <a:gd name="connsiteX26-393" fmla="*/ 2295224 w 4228786"/>
                    <a:gd name="connsiteY26-394" fmla="*/ 0 h 4110786"/>
                    <a:gd name="connsiteX27-395" fmla="*/ 2176946 w 4228786"/>
                    <a:gd name="connsiteY27-396" fmla="*/ 7105 h 4110786"/>
                    <a:gd name="connsiteX28-397" fmla="*/ 2090436 w 4228786"/>
                    <a:gd name="connsiteY28-398" fmla="*/ 11473 h 4110786"/>
                    <a:gd name="connsiteX29-399" fmla="*/ 2090436 w 4228786"/>
                    <a:gd name="connsiteY29-400" fmla="*/ 2381 h 4110786"/>
                    <a:gd name="connsiteX30-401" fmla="*/ 2295224 w 4228786"/>
                    <a:gd name="connsiteY30-402" fmla="*/ 0 h 4110786"/>
                    <a:gd name="connsiteX0-403" fmla="*/ 739525 w 4228949"/>
                    <a:gd name="connsiteY0-404" fmla="*/ 1079241 h 4110786"/>
                    <a:gd name="connsiteX1-405" fmla="*/ 742648 w 4228949"/>
                    <a:gd name="connsiteY1-406" fmla="*/ 1081087 h 4110786"/>
                    <a:gd name="connsiteX2-407" fmla="*/ 739525 w 4228949"/>
                    <a:gd name="connsiteY2-408" fmla="*/ 1079241 h 4110786"/>
                    <a:gd name="connsiteX3-409" fmla="*/ 468805 w 4228949"/>
                    <a:gd name="connsiteY3-410" fmla="*/ 919162 h 4110786"/>
                    <a:gd name="connsiteX4-411" fmla="*/ 470434 w 4228949"/>
                    <a:gd name="connsiteY4-412" fmla="*/ 920125 h 4110786"/>
                    <a:gd name="connsiteX5-413" fmla="*/ 468805 w 4228949"/>
                    <a:gd name="connsiteY5-414" fmla="*/ 919162 h 4110786"/>
                    <a:gd name="connsiteX6-415" fmla="*/ 2176945 w 4228949"/>
                    <a:gd name="connsiteY6-416" fmla="*/ 319178 h 4110786"/>
                    <a:gd name="connsiteX7-417" fmla="*/ 2269473 w 4228949"/>
                    <a:gd name="connsiteY7-418" fmla="*/ 323850 h 4110786"/>
                    <a:gd name="connsiteX8-419" fmla="*/ 2090436 w 4228949"/>
                    <a:gd name="connsiteY8-420" fmla="*/ 323850 h 4110786"/>
                    <a:gd name="connsiteX9-421" fmla="*/ 2090436 w 4228949"/>
                    <a:gd name="connsiteY9-422" fmla="*/ 323546 h 4110786"/>
                    <a:gd name="connsiteX10-423" fmla="*/ 2176945 w 4228949"/>
                    <a:gd name="connsiteY10-424" fmla="*/ 319178 h 4110786"/>
                    <a:gd name="connsiteX11-425" fmla="*/ 2290461 w 4228949"/>
                    <a:gd name="connsiteY11-426" fmla="*/ 323850 h 4110786"/>
                    <a:gd name="connsiteX12-427" fmla="*/ 4228786 w 4228949"/>
                    <a:gd name="connsiteY12-428" fmla="*/ 2058946 h 4110786"/>
                    <a:gd name="connsiteX13-429" fmla="*/ 2176946 w 4228949"/>
                    <a:gd name="connsiteY13-430" fmla="*/ 4110786 h 4110786"/>
                    <a:gd name="connsiteX14-431" fmla="*/ 125105 w 4228949"/>
                    <a:gd name="connsiteY14-432" fmla="*/ 2058946 h 4110786"/>
                    <a:gd name="connsiteX15-433" fmla="*/ 437178 w 4228949"/>
                    <a:gd name="connsiteY15-434" fmla="*/ 2058945 h 4110786"/>
                    <a:gd name="connsiteX16-435" fmla="*/ 2176945 w 4228949"/>
                    <a:gd name="connsiteY16-436" fmla="*/ 3798712 h 4110786"/>
                    <a:gd name="connsiteX17-437" fmla="*/ 3916711 w 4228949"/>
                    <a:gd name="connsiteY17-438" fmla="*/ 2058945 h 4110786"/>
                    <a:gd name="connsiteX18-439" fmla="*/ 2269473 w 4228949"/>
                    <a:gd name="connsiteY18-440" fmla="*/ 323850 h 4110786"/>
                    <a:gd name="connsiteX19-441" fmla="*/ 2290461 w 4228949"/>
                    <a:gd name="connsiteY19-442" fmla="*/ 323850 h 4110786"/>
                    <a:gd name="connsiteX20-443" fmla="*/ 2090436 w 4228949"/>
                    <a:gd name="connsiteY20-444" fmla="*/ 11473 h 4110786"/>
                    <a:gd name="connsiteX21-445" fmla="*/ 2090436 w 4228949"/>
                    <a:gd name="connsiteY21-446" fmla="*/ 323546 h 4110786"/>
                    <a:gd name="connsiteX22-447" fmla="*/ 739525 w 4228949"/>
                    <a:gd name="connsiteY22-448" fmla="*/ 1079241 h 4110786"/>
                    <a:gd name="connsiteX23-449" fmla="*/ 470434 w 4228949"/>
                    <a:gd name="connsiteY23-450" fmla="*/ 920125 h 4110786"/>
                    <a:gd name="connsiteX24-451" fmla="*/ 2090436 w 4228949"/>
                    <a:gd name="connsiteY24-452" fmla="*/ 11473 h 4110786"/>
                    <a:gd name="connsiteX25-453" fmla="*/ 2295224 w 4228949"/>
                    <a:gd name="connsiteY25-454" fmla="*/ 0 h 4110786"/>
                    <a:gd name="connsiteX26-455" fmla="*/ 2176946 w 4228949"/>
                    <a:gd name="connsiteY26-456" fmla="*/ 7105 h 4110786"/>
                    <a:gd name="connsiteX27-457" fmla="*/ 2090436 w 4228949"/>
                    <a:gd name="connsiteY27-458" fmla="*/ 11473 h 4110786"/>
                    <a:gd name="connsiteX28-459" fmla="*/ 2090436 w 4228949"/>
                    <a:gd name="connsiteY28-460" fmla="*/ 2381 h 4110786"/>
                    <a:gd name="connsiteX29-461" fmla="*/ 2295224 w 4228949"/>
                    <a:gd name="connsiteY29-462" fmla="*/ 0 h 4110786"/>
                    <a:gd name="connsiteX0-463" fmla="*/ 739525 w 4228949"/>
                    <a:gd name="connsiteY0-464" fmla="*/ 1076860 h 4108405"/>
                    <a:gd name="connsiteX1-465" fmla="*/ 742648 w 4228949"/>
                    <a:gd name="connsiteY1-466" fmla="*/ 1078706 h 4108405"/>
                    <a:gd name="connsiteX2-467" fmla="*/ 739525 w 4228949"/>
                    <a:gd name="connsiteY2-468" fmla="*/ 1076860 h 4108405"/>
                    <a:gd name="connsiteX3-469" fmla="*/ 468805 w 4228949"/>
                    <a:gd name="connsiteY3-470" fmla="*/ 916781 h 4108405"/>
                    <a:gd name="connsiteX4-471" fmla="*/ 470434 w 4228949"/>
                    <a:gd name="connsiteY4-472" fmla="*/ 917744 h 4108405"/>
                    <a:gd name="connsiteX5-473" fmla="*/ 468805 w 4228949"/>
                    <a:gd name="connsiteY5-474" fmla="*/ 916781 h 4108405"/>
                    <a:gd name="connsiteX6-475" fmla="*/ 2176945 w 4228949"/>
                    <a:gd name="connsiteY6-476" fmla="*/ 316797 h 4108405"/>
                    <a:gd name="connsiteX7-477" fmla="*/ 2269473 w 4228949"/>
                    <a:gd name="connsiteY7-478" fmla="*/ 321469 h 4108405"/>
                    <a:gd name="connsiteX8-479" fmla="*/ 2090436 w 4228949"/>
                    <a:gd name="connsiteY8-480" fmla="*/ 321469 h 4108405"/>
                    <a:gd name="connsiteX9-481" fmla="*/ 2090436 w 4228949"/>
                    <a:gd name="connsiteY9-482" fmla="*/ 321165 h 4108405"/>
                    <a:gd name="connsiteX10-483" fmla="*/ 2176945 w 4228949"/>
                    <a:gd name="connsiteY10-484" fmla="*/ 316797 h 4108405"/>
                    <a:gd name="connsiteX11-485" fmla="*/ 2290461 w 4228949"/>
                    <a:gd name="connsiteY11-486" fmla="*/ 321469 h 4108405"/>
                    <a:gd name="connsiteX12-487" fmla="*/ 4228786 w 4228949"/>
                    <a:gd name="connsiteY12-488" fmla="*/ 2056565 h 4108405"/>
                    <a:gd name="connsiteX13-489" fmla="*/ 2176946 w 4228949"/>
                    <a:gd name="connsiteY13-490" fmla="*/ 4108405 h 4108405"/>
                    <a:gd name="connsiteX14-491" fmla="*/ 125105 w 4228949"/>
                    <a:gd name="connsiteY14-492" fmla="*/ 2056565 h 4108405"/>
                    <a:gd name="connsiteX15-493" fmla="*/ 437178 w 4228949"/>
                    <a:gd name="connsiteY15-494" fmla="*/ 2056564 h 4108405"/>
                    <a:gd name="connsiteX16-495" fmla="*/ 2176945 w 4228949"/>
                    <a:gd name="connsiteY16-496" fmla="*/ 3796331 h 4108405"/>
                    <a:gd name="connsiteX17-497" fmla="*/ 3916711 w 4228949"/>
                    <a:gd name="connsiteY17-498" fmla="*/ 2056564 h 4108405"/>
                    <a:gd name="connsiteX18-499" fmla="*/ 2269473 w 4228949"/>
                    <a:gd name="connsiteY18-500" fmla="*/ 321469 h 4108405"/>
                    <a:gd name="connsiteX19-501" fmla="*/ 2290461 w 4228949"/>
                    <a:gd name="connsiteY19-502" fmla="*/ 321469 h 4108405"/>
                    <a:gd name="connsiteX20-503" fmla="*/ 2090436 w 4228949"/>
                    <a:gd name="connsiteY20-504" fmla="*/ 9092 h 4108405"/>
                    <a:gd name="connsiteX21-505" fmla="*/ 2090436 w 4228949"/>
                    <a:gd name="connsiteY21-506" fmla="*/ 321165 h 4108405"/>
                    <a:gd name="connsiteX22-507" fmla="*/ 739525 w 4228949"/>
                    <a:gd name="connsiteY22-508" fmla="*/ 1076860 h 4108405"/>
                    <a:gd name="connsiteX23-509" fmla="*/ 470434 w 4228949"/>
                    <a:gd name="connsiteY23-510" fmla="*/ 917744 h 4108405"/>
                    <a:gd name="connsiteX24-511" fmla="*/ 2090436 w 4228949"/>
                    <a:gd name="connsiteY24-512" fmla="*/ 9092 h 4108405"/>
                    <a:gd name="connsiteX25-513" fmla="*/ 2090436 w 4228949"/>
                    <a:gd name="connsiteY25-514" fmla="*/ 0 h 4108405"/>
                    <a:gd name="connsiteX26-515" fmla="*/ 2176946 w 4228949"/>
                    <a:gd name="connsiteY26-516" fmla="*/ 4724 h 4108405"/>
                    <a:gd name="connsiteX27-517" fmla="*/ 2090436 w 4228949"/>
                    <a:gd name="connsiteY27-518" fmla="*/ 9092 h 4108405"/>
                    <a:gd name="connsiteX28-519" fmla="*/ 2090436 w 4228949"/>
                    <a:gd name="connsiteY28-520" fmla="*/ 0 h 4108405"/>
                    <a:gd name="connsiteX0-521" fmla="*/ 739525 w 4228949"/>
                    <a:gd name="connsiteY0-522" fmla="*/ 1076860 h 4108405"/>
                    <a:gd name="connsiteX1-523" fmla="*/ 742648 w 4228949"/>
                    <a:gd name="connsiteY1-524" fmla="*/ 1078706 h 4108405"/>
                    <a:gd name="connsiteX2-525" fmla="*/ 739525 w 4228949"/>
                    <a:gd name="connsiteY2-526" fmla="*/ 1076860 h 4108405"/>
                    <a:gd name="connsiteX3-527" fmla="*/ 468805 w 4228949"/>
                    <a:gd name="connsiteY3-528" fmla="*/ 916781 h 4108405"/>
                    <a:gd name="connsiteX4-529" fmla="*/ 470434 w 4228949"/>
                    <a:gd name="connsiteY4-530" fmla="*/ 917744 h 4108405"/>
                    <a:gd name="connsiteX5-531" fmla="*/ 468805 w 4228949"/>
                    <a:gd name="connsiteY5-532" fmla="*/ 916781 h 4108405"/>
                    <a:gd name="connsiteX6-533" fmla="*/ 2176945 w 4228949"/>
                    <a:gd name="connsiteY6-534" fmla="*/ 316797 h 4108405"/>
                    <a:gd name="connsiteX7-535" fmla="*/ 2269473 w 4228949"/>
                    <a:gd name="connsiteY7-536" fmla="*/ 321469 h 4108405"/>
                    <a:gd name="connsiteX8-537" fmla="*/ 2090436 w 4228949"/>
                    <a:gd name="connsiteY8-538" fmla="*/ 321469 h 4108405"/>
                    <a:gd name="connsiteX9-539" fmla="*/ 2090436 w 4228949"/>
                    <a:gd name="connsiteY9-540" fmla="*/ 321165 h 4108405"/>
                    <a:gd name="connsiteX10-541" fmla="*/ 2176945 w 4228949"/>
                    <a:gd name="connsiteY10-542" fmla="*/ 316797 h 4108405"/>
                    <a:gd name="connsiteX11-543" fmla="*/ 2290461 w 4228949"/>
                    <a:gd name="connsiteY11-544" fmla="*/ 321469 h 4108405"/>
                    <a:gd name="connsiteX12-545" fmla="*/ 4228786 w 4228949"/>
                    <a:gd name="connsiteY12-546" fmla="*/ 2056565 h 4108405"/>
                    <a:gd name="connsiteX13-547" fmla="*/ 2176946 w 4228949"/>
                    <a:gd name="connsiteY13-548" fmla="*/ 4108405 h 4108405"/>
                    <a:gd name="connsiteX14-549" fmla="*/ 125105 w 4228949"/>
                    <a:gd name="connsiteY14-550" fmla="*/ 2056565 h 4108405"/>
                    <a:gd name="connsiteX15-551" fmla="*/ 437178 w 4228949"/>
                    <a:gd name="connsiteY15-552" fmla="*/ 2056564 h 4108405"/>
                    <a:gd name="connsiteX16-553" fmla="*/ 2176945 w 4228949"/>
                    <a:gd name="connsiteY16-554" fmla="*/ 3796331 h 4108405"/>
                    <a:gd name="connsiteX17-555" fmla="*/ 3916711 w 4228949"/>
                    <a:gd name="connsiteY17-556" fmla="*/ 2056564 h 4108405"/>
                    <a:gd name="connsiteX18-557" fmla="*/ 2269473 w 4228949"/>
                    <a:gd name="connsiteY18-558" fmla="*/ 321469 h 4108405"/>
                    <a:gd name="connsiteX19-559" fmla="*/ 2290461 w 4228949"/>
                    <a:gd name="connsiteY19-560" fmla="*/ 321469 h 4108405"/>
                    <a:gd name="connsiteX20-561" fmla="*/ 2090436 w 4228949"/>
                    <a:gd name="connsiteY20-562" fmla="*/ 9092 h 4108405"/>
                    <a:gd name="connsiteX21-563" fmla="*/ 2090436 w 4228949"/>
                    <a:gd name="connsiteY21-564" fmla="*/ 321165 h 4108405"/>
                    <a:gd name="connsiteX22-565" fmla="*/ 739525 w 4228949"/>
                    <a:gd name="connsiteY22-566" fmla="*/ 1076860 h 4108405"/>
                    <a:gd name="connsiteX23-567" fmla="*/ 470434 w 4228949"/>
                    <a:gd name="connsiteY23-568" fmla="*/ 917744 h 4108405"/>
                    <a:gd name="connsiteX24-569" fmla="*/ 2090436 w 4228949"/>
                    <a:gd name="connsiteY24-570" fmla="*/ 9092 h 4108405"/>
                    <a:gd name="connsiteX25-571" fmla="*/ 2090436 w 4228949"/>
                    <a:gd name="connsiteY25-572" fmla="*/ 0 h 4108405"/>
                    <a:gd name="connsiteX26-573" fmla="*/ 2090436 w 4228949"/>
                    <a:gd name="connsiteY26-574" fmla="*/ 9092 h 4108405"/>
                    <a:gd name="connsiteX27-575" fmla="*/ 2090436 w 4228949"/>
                    <a:gd name="connsiteY27-576" fmla="*/ 0 h 4108405"/>
                    <a:gd name="connsiteX0-577" fmla="*/ 739525 w 4228925"/>
                    <a:gd name="connsiteY0-578" fmla="*/ 1076860 h 4108405"/>
                    <a:gd name="connsiteX1-579" fmla="*/ 742648 w 4228925"/>
                    <a:gd name="connsiteY1-580" fmla="*/ 1078706 h 4108405"/>
                    <a:gd name="connsiteX2-581" fmla="*/ 739525 w 4228925"/>
                    <a:gd name="connsiteY2-582" fmla="*/ 1076860 h 4108405"/>
                    <a:gd name="connsiteX3-583" fmla="*/ 468805 w 4228925"/>
                    <a:gd name="connsiteY3-584" fmla="*/ 916781 h 4108405"/>
                    <a:gd name="connsiteX4-585" fmla="*/ 470434 w 4228925"/>
                    <a:gd name="connsiteY4-586" fmla="*/ 917744 h 4108405"/>
                    <a:gd name="connsiteX5-587" fmla="*/ 468805 w 4228925"/>
                    <a:gd name="connsiteY5-588" fmla="*/ 916781 h 4108405"/>
                    <a:gd name="connsiteX6-589" fmla="*/ 2176945 w 4228925"/>
                    <a:gd name="connsiteY6-590" fmla="*/ 316797 h 4108405"/>
                    <a:gd name="connsiteX7-591" fmla="*/ 2269473 w 4228925"/>
                    <a:gd name="connsiteY7-592" fmla="*/ 321469 h 4108405"/>
                    <a:gd name="connsiteX8-593" fmla="*/ 2090436 w 4228925"/>
                    <a:gd name="connsiteY8-594" fmla="*/ 321469 h 4108405"/>
                    <a:gd name="connsiteX9-595" fmla="*/ 2090436 w 4228925"/>
                    <a:gd name="connsiteY9-596" fmla="*/ 321165 h 4108405"/>
                    <a:gd name="connsiteX10-597" fmla="*/ 2176945 w 4228925"/>
                    <a:gd name="connsiteY10-598" fmla="*/ 316797 h 4108405"/>
                    <a:gd name="connsiteX11-599" fmla="*/ 2290461 w 4228925"/>
                    <a:gd name="connsiteY11-600" fmla="*/ 321469 h 4108405"/>
                    <a:gd name="connsiteX12-601" fmla="*/ 4228786 w 4228925"/>
                    <a:gd name="connsiteY12-602" fmla="*/ 2056565 h 4108405"/>
                    <a:gd name="connsiteX13-603" fmla="*/ 2176946 w 4228925"/>
                    <a:gd name="connsiteY13-604" fmla="*/ 4108405 h 4108405"/>
                    <a:gd name="connsiteX14-605" fmla="*/ 125105 w 4228925"/>
                    <a:gd name="connsiteY14-606" fmla="*/ 2056565 h 4108405"/>
                    <a:gd name="connsiteX15-607" fmla="*/ 437178 w 4228925"/>
                    <a:gd name="connsiteY15-608" fmla="*/ 2056564 h 4108405"/>
                    <a:gd name="connsiteX16-609" fmla="*/ 2176945 w 4228925"/>
                    <a:gd name="connsiteY16-610" fmla="*/ 3796331 h 4108405"/>
                    <a:gd name="connsiteX17-611" fmla="*/ 3916711 w 4228925"/>
                    <a:gd name="connsiteY17-612" fmla="*/ 2056564 h 4108405"/>
                    <a:gd name="connsiteX18-613" fmla="*/ 2290461 w 4228925"/>
                    <a:gd name="connsiteY18-614" fmla="*/ 321469 h 4108405"/>
                    <a:gd name="connsiteX19-615" fmla="*/ 2090436 w 4228925"/>
                    <a:gd name="connsiteY19-616" fmla="*/ 9092 h 4108405"/>
                    <a:gd name="connsiteX20-617" fmla="*/ 2090436 w 4228925"/>
                    <a:gd name="connsiteY20-618" fmla="*/ 321165 h 4108405"/>
                    <a:gd name="connsiteX21-619" fmla="*/ 739525 w 4228925"/>
                    <a:gd name="connsiteY21-620" fmla="*/ 1076860 h 4108405"/>
                    <a:gd name="connsiteX22-621" fmla="*/ 470434 w 4228925"/>
                    <a:gd name="connsiteY22-622" fmla="*/ 917744 h 4108405"/>
                    <a:gd name="connsiteX23-623" fmla="*/ 2090436 w 4228925"/>
                    <a:gd name="connsiteY23-624" fmla="*/ 9092 h 4108405"/>
                    <a:gd name="connsiteX24-625" fmla="*/ 2090436 w 4228925"/>
                    <a:gd name="connsiteY24-626" fmla="*/ 0 h 4108405"/>
                    <a:gd name="connsiteX25-627" fmla="*/ 2090436 w 4228925"/>
                    <a:gd name="connsiteY25-628" fmla="*/ 9092 h 4108405"/>
                    <a:gd name="connsiteX26-629" fmla="*/ 2090436 w 4228925"/>
                    <a:gd name="connsiteY26-630" fmla="*/ 0 h 4108405"/>
                    <a:gd name="connsiteX0-631" fmla="*/ 739525 w 4228925"/>
                    <a:gd name="connsiteY0-632" fmla="*/ 1076860 h 4108405"/>
                    <a:gd name="connsiteX1-633" fmla="*/ 742648 w 4228925"/>
                    <a:gd name="connsiteY1-634" fmla="*/ 1078706 h 4108405"/>
                    <a:gd name="connsiteX2-635" fmla="*/ 739525 w 4228925"/>
                    <a:gd name="connsiteY2-636" fmla="*/ 1076860 h 4108405"/>
                    <a:gd name="connsiteX3-637" fmla="*/ 468805 w 4228925"/>
                    <a:gd name="connsiteY3-638" fmla="*/ 916781 h 4108405"/>
                    <a:gd name="connsiteX4-639" fmla="*/ 470434 w 4228925"/>
                    <a:gd name="connsiteY4-640" fmla="*/ 917744 h 4108405"/>
                    <a:gd name="connsiteX5-641" fmla="*/ 468805 w 4228925"/>
                    <a:gd name="connsiteY5-642" fmla="*/ 916781 h 4108405"/>
                    <a:gd name="connsiteX6-643" fmla="*/ 2176945 w 4228925"/>
                    <a:gd name="connsiteY6-644" fmla="*/ 316797 h 4108405"/>
                    <a:gd name="connsiteX7-645" fmla="*/ 2090436 w 4228925"/>
                    <a:gd name="connsiteY7-646" fmla="*/ 321469 h 4108405"/>
                    <a:gd name="connsiteX8-647" fmla="*/ 2090436 w 4228925"/>
                    <a:gd name="connsiteY8-648" fmla="*/ 321165 h 4108405"/>
                    <a:gd name="connsiteX9-649" fmla="*/ 2176945 w 4228925"/>
                    <a:gd name="connsiteY9-650" fmla="*/ 316797 h 4108405"/>
                    <a:gd name="connsiteX10-651" fmla="*/ 2290461 w 4228925"/>
                    <a:gd name="connsiteY10-652" fmla="*/ 321469 h 4108405"/>
                    <a:gd name="connsiteX11-653" fmla="*/ 4228786 w 4228925"/>
                    <a:gd name="connsiteY11-654" fmla="*/ 2056565 h 4108405"/>
                    <a:gd name="connsiteX12-655" fmla="*/ 2176946 w 4228925"/>
                    <a:gd name="connsiteY12-656" fmla="*/ 4108405 h 4108405"/>
                    <a:gd name="connsiteX13-657" fmla="*/ 125105 w 4228925"/>
                    <a:gd name="connsiteY13-658" fmla="*/ 2056565 h 4108405"/>
                    <a:gd name="connsiteX14-659" fmla="*/ 437178 w 4228925"/>
                    <a:gd name="connsiteY14-660" fmla="*/ 2056564 h 4108405"/>
                    <a:gd name="connsiteX15-661" fmla="*/ 2176945 w 4228925"/>
                    <a:gd name="connsiteY15-662" fmla="*/ 3796331 h 4108405"/>
                    <a:gd name="connsiteX16-663" fmla="*/ 3916711 w 4228925"/>
                    <a:gd name="connsiteY16-664" fmla="*/ 2056564 h 4108405"/>
                    <a:gd name="connsiteX17-665" fmla="*/ 2290461 w 4228925"/>
                    <a:gd name="connsiteY17-666" fmla="*/ 321469 h 4108405"/>
                    <a:gd name="connsiteX18-667" fmla="*/ 2090436 w 4228925"/>
                    <a:gd name="connsiteY18-668" fmla="*/ 9092 h 4108405"/>
                    <a:gd name="connsiteX19-669" fmla="*/ 2090436 w 4228925"/>
                    <a:gd name="connsiteY19-670" fmla="*/ 321165 h 4108405"/>
                    <a:gd name="connsiteX20-671" fmla="*/ 739525 w 4228925"/>
                    <a:gd name="connsiteY20-672" fmla="*/ 1076860 h 4108405"/>
                    <a:gd name="connsiteX21-673" fmla="*/ 470434 w 4228925"/>
                    <a:gd name="connsiteY21-674" fmla="*/ 917744 h 4108405"/>
                    <a:gd name="connsiteX22-675" fmla="*/ 2090436 w 4228925"/>
                    <a:gd name="connsiteY22-676" fmla="*/ 9092 h 4108405"/>
                    <a:gd name="connsiteX23-677" fmla="*/ 2090436 w 4228925"/>
                    <a:gd name="connsiteY23-678" fmla="*/ 0 h 4108405"/>
                    <a:gd name="connsiteX24-679" fmla="*/ 2090436 w 4228925"/>
                    <a:gd name="connsiteY24-680" fmla="*/ 9092 h 4108405"/>
                    <a:gd name="connsiteX25-681" fmla="*/ 2090436 w 4228925"/>
                    <a:gd name="connsiteY25-682" fmla="*/ 0 h 4108405"/>
                    <a:gd name="connsiteX0-683" fmla="*/ 739525 w 4228925"/>
                    <a:gd name="connsiteY0-684" fmla="*/ 1076860 h 4108405"/>
                    <a:gd name="connsiteX1-685" fmla="*/ 742648 w 4228925"/>
                    <a:gd name="connsiteY1-686" fmla="*/ 1078706 h 4108405"/>
                    <a:gd name="connsiteX2-687" fmla="*/ 739525 w 4228925"/>
                    <a:gd name="connsiteY2-688" fmla="*/ 1076860 h 4108405"/>
                    <a:gd name="connsiteX3-689" fmla="*/ 468805 w 4228925"/>
                    <a:gd name="connsiteY3-690" fmla="*/ 916781 h 4108405"/>
                    <a:gd name="connsiteX4-691" fmla="*/ 470434 w 4228925"/>
                    <a:gd name="connsiteY4-692" fmla="*/ 917744 h 4108405"/>
                    <a:gd name="connsiteX5-693" fmla="*/ 468805 w 4228925"/>
                    <a:gd name="connsiteY5-694" fmla="*/ 916781 h 4108405"/>
                    <a:gd name="connsiteX6-695" fmla="*/ 2090436 w 4228925"/>
                    <a:gd name="connsiteY6-696" fmla="*/ 321165 h 4108405"/>
                    <a:gd name="connsiteX7-697" fmla="*/ 2090436 w 4228925"/>
                    <a:gd name="connsiteY7-698" fmla="*/ 321469 h 4108405"/>
                    <a:gd name="connsiteX8-699" fmla="*/ 2090436 w 4228925"/>
                    <a:gd name="connsiteY8-700" fmla="*/ 321165 h 4108405"/>
                    <a:gd name="connsiteX9-701" fmla="*/ 2290461 w 4228925"/>
                    <a:gd name="connsiteY9-702" fmla="*/ 321469 h 4108405"/>
                    <a:gd name="connsiteX10-703" fmla="*/ 4228786 w 4228925"/>
                    <a:gd name="connsiteY10-704" fmla="*/ 2056565 h 4108405"/>
                    <a:gd name="connsiteX11-705" fmla="*/ 2176946 w 4228925"/>
                    <a:gd name="connsiteY11-706" fmla="*/ 4108405 h 4108405"/>
                    <a:gd name="connsiteX12-707" fmla="*/ 125105 w 4228925"/>
                    <a:gd name="connsiteY12-708" fmla="*/ 2056565 h 4108405"/>
                    <a:gd name="connsiteX13-709" fmla="*/ 437178 w 4228925"/>
                    <a:gd name="connsiteY13-710" fmla="*/ 2056564 h 4108405"/>
                    <a:gd name="connsiteX14-711" fmla="*/ 2176945 w 4228925"/>
                    <a:gd name="connsiteY14-712" fmla="*/ 3796331 h 4108405"/>
                    <a:gd name="connsiteX15-713" fmla="*/ 3916711 w 4228925"/>
                    <a:gd name="connsiteY15-714" fmla="*/ 2056564 h 4108405"/>
                    <a:gd name="connsiteX16-715" fmla="*/ 2290461 w 4228925"/>
                    <a:gd name="connsiteY16-716" fmla="*/ 321469 h 4108405"/>
                    <a:gd name="connsiteX17-717" fmla="*/ 2090436 w 4228925"/>
                    <a:gd name="connsiteY17-718" fmla="*/ 9092 h 4108405"/>
                    <a:gd name="connsiteX18-719" fmla="*/ 2090436 w 4228925"/>
                    <a:gd name="connsiteY18-720" fmla="*/ 321165 h 4108405"/>
                    <a:gd name="connsiteX19-721" fmla="*/ 739525 w 4228925"/>
                    <a:gd name="connsiteY19-722" fmla="*/ 1076860 h 4108405"/>
                    <a:gd name="connsiteX20-723" fmla="*/ 470434 w 4228925"/>
                    <a:gd name="connsiteY20-724" fmla="*/ 917744 h 4108405"/>
                    <a:gd name="connsiteX21-725" fmla="*/ 2090436 w 4228925"/>
                    <a:gd name="connsiteY21-726" fmla="*/ 9092 h 4108405"/>
                    <a:gd name="connsiteX22-727" fmla="*/ 2090436 w 4228925"/>
                    <a:gd name="connsiteY22-728" fmla="*/ 0 h 4108405"/>
                    <a:gd name="connsiteX23-729" fmla="*/ 2090436 w 4228925"/>
                    <a:gd name="connsiteY23-730" fmla="*/ 9092 h 4108405"/>
                    <a:gd name="connsiteX24-731" fmla="*/ 2090436 w 4228925"/>
                    <a:gd name="connsiteY24-732" fmla="*/ 0 h 4108405"/>
                    <a:gd name="connsiteX0-733" fmla="*/ 739525 w 4228925"/>
                    <a:gd name="connsiteY0-734" fmla="*/ 1067768 h 4099313"/>
                    <a:gd name="connsiteX1-735" fmla="*/ 742648 w 4228925"/>
                    <a:gd name="connsiteY1-736" fmla="*/ 1069614 h 4099313"/>
                    <a:gd name="connsiteX2-737" fmla="*/ 739525 w 4228925"/>
                    <a:gd name="connsiteY2-738" fmla="*/ 1067768 h 4099313"/>
                    <a:gd name="connsiteX3-739" fmla="*/ 468805 w 4228925"/>
                    <a:gd name="connsiteY3-740" fmla="*/ 907689 h 4099313"/>
                    <a:gd name="connsiteX4-741" fmla="*/ 470434 w 4228925"/>
                    <a:gd name="connsiteY4-742" fmla="*/ 908652 h 4099313"/>
                    <a:gd name="connsiteX5-743" fmla="*/ 468805 w 4228925"/>
                    <a:gd name="connsiteY5-744" fmla="*/ 907689 h 4099313"/>
                    <a:gd name="connsiteX6-745" fmla="*/ 2090436 w 4228925"/>
                    <a:gd name="connsiteY6-746" fmla="*/ 312073 h 4099313"/>
                    <a:gd name="connsiteX7-747" fmla="*/ 2090436 w 4228925"/>
                    <a:gd name="connsiteY7-748" fmla="*/ 312377 h 4099313"/>
                    <a:gd name="connsiteX8-749" fmla="*/ 2090436 w 4228925"/>
                    <a:gd name="connsiteY8-750" fmla="*/ 312073 h 4099313"/>
                    <a:gd name="connsiteX9-751" fmla="*/ 2290461 w 4228925"/>
                    <a:gd name="connsiteY9-752" fmla="*/ 312377 h 4099313"/>
                    <a:gd name="connsiteX10-753" fmla="*/ 4228786 w 4228925"/>
                    <a:gd name="connsiteY10-754" fmla="*/ 2047473 h 4099313"/>
                    <a:gd name="connsiteX11-755" fmla="*/ 2176946 w 4228925"/>
                    <a:gd name="connsiteY11-756" fmla="*/ 4099313 h 4099313"/>
                    <a:gd name="connsiteX12-757" fmla="*/ 125105 w 4228925"/>
                    <a:gd name="connsiteY12-758" fmla="*/ 2047473 h 4099313"/>
                    <a:gd name="connsiteX13-759" fmla="*/ 437178 w 4228925"/>
                    <a:gd name="connsiteY13-760" fmla="*/ 2047472 h 4099313"/>
                    <a:gd name="connsiteX14-761" fmla="*/ 2176945 w 4228925"/>
                    <a:gd name="connsiteY14-762" fmla="*/ 3787239 h 4099313"/>
                    <a:gd name="connsiteX15-763" fmla="*/ 3916711 w 4228925"/>
                    <a:gd name="connsiteY15-764" fmla="*/ 2047472 h 4099313"/>
                    <a:gd name="connsiteX16-765" fmla="*/ 2290461 w 4228925"/>
                    <a:gd name="connsiteY16-766" fmla="*/ 312377 h 4099313"/>
                    <a:gd name="connsiteX17-767" fmla="*/ 2090436 w 4228925"/>
                    <a:gd name="connsiteY17-768" fmla="*/ 0 h 4099313"/>
                    <a:gd name="connsiteX18-769" fmla="*/ 2090436 w 4228925"/>
                    <a:gd name="connsiteY18-770" fmla="*/ 312073 h 4099313"/>
                    <a:gd name="connsiteX19-771" fmla="*/ 739525 w 4228925"/>
                    <a:gd name="connsiteY19-772" fmla="*/ 1067768 h 4099313"/>
                    <a:gd name="connsiteX20-773" fmla="*/ 470434 w 4228925"/>
                    <a:gd name="connsiteY20-774" fmla="*/ 908652 h 4099313"/>
                    <a:gd name="connsiteX21-775" fmla="*/ 2090436 w 4228925"/>
                    <a:gd name="connsiteY21-776" fmla="*/ 0 h 4099313"/>
                    <a:gd name="connsiteX0-777" fmla="*/ 739525 w 4353891"/>
                    <a:gd name="connsiteY0-778" fmla="*/ 1067768 h 4099313"/>
                    <a:gd name="connsiteX1-779" fmla="*/ 742648 w 4353891"/>
                    <a:gd name="connsiteY1-780" fmla="*/ 1069614 h 4099313"/>
                    <a:gd name="connsiteX2-781" fmla="*/ 739525 w 4353891"/>
                    <a:gd name="connsiteY2-782" fmla="*/ 1067768 h 4099313"/>
                    <a:gd name="connsiteX3-783" fmla="*/ 468805 w 4353891"/>
                    <a:gd name="connsiteY3-784" fmla="*/ 907689 h 4099313"/>
                    <a:gd name="connsiteX4-785" fmla="*/ 470434 w 4353891"/>
                    <a:gd name="connsiteY4-786" fmla="*/ 908652 h 4099313"/>
                    <a:gd name="connsiteX5-787" fmla="*/ 468805 w 4353891"/>
                    <a:gd name="connsiteY5-788" fmla="*/ 907689 h 4099313"/>
                    <a:gd name="connsiteX6-789" fmla="*/ 2090436 w 4353891"/>
                    <a:gd name="connsiteY6-790" fmla="*/ 312073 h 4099313"/>
                    <a:gd name="connsiteX7-791" fmla="*/ 2090436 w 4353891"/>
                    <a:gd name="connsiteY7-792" fmla="*/ 312377 h 4099313"/>
                    <a:gd name="connsiteX8-793" fmla="*/ 2090436 w 4353891"/>
                    <a:gd name="connsiteY8-794" fmla="*/ 312073 h 4099313"/>
                    <a:gd name="connsiteX9-795" fmla="*/ 3916711 w 4353891"/>
                    <a:gd name="connsiteY9-796" fmla="*/ 2047472 h 4099313"/>
                    <a:gd name="connsiteX10-797" fmla="*/ 4228786 w 4353891"/>
                    <a:gd name="connsiteY10-798" fmla="*/ 2047473 h 4099313"/>
                    <a:gd name="connsiteX11-799" fmla="*/ 2176946 w 4353891"/>
                    <a:gd name="connsiteY11-800" fmla="*/ 4099313 h 4099313"/>
                    <a:gd name="connsiteX12-801" fmla="*/ 125105 w 4353891"/>
                    <a:gd name="connsiteY12-802" fmla="*/ 2047473 h 4099313"/>
                    <a:gd name="connsiteX13-803" fmla="*/ 437178 w 4353891"/>
                    <a:gd name="connsiteY13-804" fmla="*/ 2047472 h 4099313"/>
                    <a:gd name="connsiteX14-805" fmla="*/ 2176945 w 4353891"/>
                    <a:gd name="connsiteY14-806" fmla="*/ 3787239 h 4099313"/>
                    <a:gd name="connsiteX15-807" fmla="*/ 3916711 w 4353891"/>
                    <a:gd name="connsiteY15-808" fmla="*/ 2047472 h 4099313"/>
                    <a:gd name="connsiteX16-809" fmla="*/ 2090436 w 4353891"/>
                    <a:gd name="connsiteY16-810" fmla="*/ 0 h 4099313"/>
                    <a:gd name="connsiteX17-811" fmla="*/ 2090436 w 4353891"/>
                    <a:gd name="connsiteY17-812" fmla="*/ 312073 h 4099313"/>
                    <a:gd name="connsiteX18-813" fmla="*/ 739525 w 4353891"/>
                    <a:gd name="connsiteY18-814" fmla="*/ 1067768 h 4099313"/>
                    <a:gd name="connsiteX19-815" fmla="*/ 470434 w 4353891"/>
                    <a:gd name="connsiteY19-816" fmla="*/ 908652 h 4099313"/>
                    <a:gd name="connsiteX20-817" fmla="*/ 2090436 w 4353891"/>
                    <a:gd name="connsiteY20-818" fmla="*/ 0 h 4099313"/>
                    <a:gd name="connsiteX0-819" fmla="*/ 614420 w 4228786"/>
                    <a:gd name="connsiteY0-820" fmla="*/ 1067768 h 4099313"/>
                    <a:gd name="connsiteX1-821" fmla="*/ 617543 w 4228786"/>
                    <a:gd name="connsiteY1-822" fmla="*/ 1069614 h 4099313"/>
                    <a:gd name="connsiteX2-823" fmla="*/ 614420 w 4228786"/>
                    <a:gd name="connsiteY2-824" fmla="*/ 1067768 h 4099313"/>
                    <a:gd name="connsiteX3-825" fmla="*/ 343700 w 4228786"/>
                    <a:gd name="connsiteY3-826" fmla="*/ 907689 h 4099313"/>
                    <a:gd name="connsiteX4-827" fmla="*/ 345329 w 4228786"/>
                    <a:gd name="connsiteY4-828" fmla="*/ 908652 h 4099313"/>
                    <a:gd name="connsiteX5-829" fmla="*/ 343700 w 4228786"/>
                    <a:gd name="connsiteY5-830" fmla="*/ 907689 h 4099313"/>
                    <a:gd name="connsiteX6-831" fmla="*/ 1965331 w 4228786"/>
                    <a:gd name="connsiteY6-832" fmla="*/ 312073 h 4099313"/>
                    <a:gd name="connsiteX7-833" fmla="*/ 1965331 w 4228786"/>
                    <a:gd name="connsiteY7-834" fmla="*/ 312377 h 4099313"/>
                    <a:gd name="connsiteX8-835" fmla="*/ 1965331 w 4228786"/>
                    <a:gd name="connsiteY8-836" fmla="*/ 312073 h 4099313"/>
                    <a:gd name="connsiteX9-837" fmla="*/ 3791606 w 4228786"/>
                    <a:gd name="connsiteY9-838" fmla="*/ 2047472 h 4099313"/>
                    <a:gd name="connsiteX10-839" fmla="*/ 4103681 w 4228786"/>
                    <a:gd name="connsiteY10-840" fmla="*/ 2047473 h 4099313"/>
                    <a:gd name="connsiteX11-841" fmla="*/ 2051841 w 4228786"/>
                    <a:gd name="connsiteY11-842" fmla="*/ 4099313 h 4099313"/>
                    <a:gd name="connsiteX12-843" fmla="*/ 0 w 4228786"/>
                    <a:gd name="connsiteY12-844" fmla="*/ 2047473 h 4099313"/>
                    <a:gd name="connsiteX13-845" fmla="*/ 2051840 w 4228786"/>
                    <a:gd name="connsiteY13-846" fmla="*/ 3787239 h 4099313"/>
                    <a:gd name="connsiteX14-847" fmla="*/ 3791606 w 4228786"/>
                    <a:gd name="connsiteY14-848" fmla="*/ 2047472 h 4099313"/>
                    <a:gd name="connsiteX15-849" fmla="*/ 1965331 w 4228786"/>
                    <a:gd name="connsiteY15-850" fmla="*/ 0 h 4099313"/>
                    <a:gd name="connsiteX16-851" fmla="*/ 1965331 w 4228786"/>
                    <a:gd name="connsiteY16-852" fmla="*/ 312073 h 4099313"/>
                    <a:gd name="connsiteX17-853" fmla="*/ 614420 w 4228786"/>
                    <a:gd name="connsiteY17-854" fmla="*/ 1067768 h 4099313"/>
                    <a:gd name="connsiteX18-855" fmla="*/ 345329 w 4228786"/>
                    <a:gd name="connsiteY18-856" fmla="*/ 908652 h 4099313"/>
                    <a:gd name="connsiteX19-857" fmla="*/ 1965331 w 4228786"/>
                    <a:gd name="connsiteY19-858" fmla="*/ 0 h 4099313"/>
                    <a:gd name="connsiteX0-859" fmla="*/ 270720 w 3885086"/>
                    <a:gd name="connsiteY0-860" fmla="*/ 1067768 h 4224418"/>
                    <a:gd name="connsiteX1-861" fmla="*/ 273843 w 3885086"/>
                    <a:gd name="connsiteY1-862" fmla="*/ 1069614 h 4224418"/>
                    <a:gd name="connsiteX2-863" fmla="*/ 270720 w 3885086"/>
                    <a:gd name="connsiteY2-864" fmla="*/ 1067768 h 4224418"/>
                    <a:gd name="connsiteX3-865" fmla="*/ 0 w 3885086"/>
                    <a:gd name="connsiteY3-866" fmla="*/ 907689 h 4224418"/>
                    <a:gd name="connsiteX4-867" fmla="*/ 1629 w 3885086"/>
                    <a:gd name="connsiteY4-868" fmla="*/ 908652 h 4224418"/>
                    <a:gd name="connsiteX5-869" fmla="*/ 0 w 3885086"/>
                    <a:gd name="connsiteY5-870" fmla="*/ 907689 h 4224418"/>
                    <a:gd name="connsiteX6-871" fmla="*/ 1621631 w 3885086"/>
                    <a:gd name="connsiteY6-872" fmla="*/ 312073 h 4224418"/>
                    <a:gd name="connsiteX7-873" fmla="*/ 1621631 w 3885086"/>
                    <a:gd name="connsiteY7-874" fmla="*/ 312377 h 4224418"/>
                    <a:gd name="connsiteX8-875" fmla="*/ 1621631 w 3885086"/>
                    <a:gd name="connsiteY8-876" fmla="*/ 312073 h 4224418"/>
                    <a:gd name="connsiteX9-877" fmla="*/ 3447906 w 3885086"/>
                    <a:gd name="connsiteY9-878" fmla="*/ 2047472 h 4224418"/>
                    <a:gd name="connsiteX10-879" fmla="*/ 3759981 w 3885086"/>
                    <a:gd name="connsiteY10-880" fmla="*/ 2047473 h 4224418"/>
                    <a:gd name="connsiteX11-881" fmla="*/ 1708141 w 3885086"/>
                    <a:gd name="connsiteY11-882" fmla="*/ 4099313 h 4224418"/>
                    <a:gd name="connsiteX12-883" fmla="*/ 1708140 w 3885086"/>
                    <a:gd name="connsiteY12-884" fmla="*/ 3787239 h 4224418"/>
                    <a:gd name="connsiteX13-885" fmla="*/ 3447906 w 3885086"/>
                    <a:gd name="connsiteY13-886" fmla="*/ 2047472 h 4224418"/>
                    <a:gd name="connsiteX14-887" fmla="*/ 1621631 w 3885086"/>
                    <a:gd name="connsiteY14-888" fmla="*/ 0 h 4224418"/>
                    <a:gd name="connsiteX15-889" fmla="*/ 1621631 w 3885086"/>
                    <a:gd name="connsiteY15-890" fmla="*/ 312073 h 4224418"/>
                    <a:gd name="connsiteX16-891" fmla="*/ 270720 w 3885086"/>
                    <a:gd name="connsiteY16-892" fmla="*/ 1067768 h 4224418"/>
                    <a:gd name="connsiteX17-893" fmla="*/ 1629 w 3885086"/>
                    <a:gd name="connsiteY17-894" fmla="*/ 908652 h 4224418"/>
                    <a:gd name="connsiteX18-895" fmla="*/ 1621631 w 3885086"/>
                    <a:gd name="connsiteY18-896" fmla="*/ 0 h 4224418"/>
                    <a:gd name="connsiteX0-897" fmla="*/ 270720 w 3885086"/>
                    <a:gd name="connsiteY0-898" fmla="*/ 1067768 h 4099313"/>
                    <a:gd name="connsiteX1-899" fmla="*/ 273843 w 3885086"/>
                    <a:gd name="connsiteY1-900" fmla="*/ 1069614 h 4099313"/>
                    <a:gd name="connsiteX2-901" fmla="*/ 270720 w 3885086"/>
                    <a:gd name="connsiteY2-902" fmla="*/ 1067768 h 4099313"/>
                    <a:gd name="connsiteX3-903" fmla="*/ 0 w 3885086"/>
                    <a:gd name="connsiteY3-904" fmla="*/ 907689 h 4099313"/>
                    <a:gd name="connsiteX4-905" fmla="*/ 1629 w 3885086"/>
                    <a:gd name="connsiteY4-906" fmla="*/ 908652 h 4099313"/>
                    <a:gd name="connsiteX5-907" fmla="*/ 0 w 3885086"/>
                    <a:gd name="connsiteY5-908" fmla="*/ 907689 h 4099313"/>
                    <a:gd name="connsiteX6-909" fmla="*/ 1621631 w 3885086"/>
                    <a:gd name="connsiteY6-910" fmla="*/ 312073 h 4099313"/>
                    <a:gd name="connsiteX7-911" fmla="*/ 1621631 w 3885086"/>
                    <a:gd name="connsiteY7-912" fmla="*/ 312377 h 4099313"/>
                    <a:gd name="connsiteX8-913" fmla="*/ 1621631 w 3885086"/>
                    <a:gd name="connsiteY8-914" fmla="*/ 312073 h 4099313"/>
                    <a:gd name="connsiteX9-915" fmla="*/ 3447906 w 3885086"/>
                    <a:gd name="connsiteY9-916" fmla="*/ 2047472 h 4099313"/>
                    <a:gd name="connsiteX10-917" fmla="*/ 3759981 w 3885086"/>
                    <a:gd name="connsiteY10-918" fmla="*/ 2047473 h 4099313"/>
                    <a:gd name="connsiteX11-919" fmla="*/ 1708141 w 3885086"/>
                    <a:gd name="connsiteY11-920" fmla="*/ 4099313 h 4099313"/>
                    <a:gd name="connsiteX12-921" fmla="*/ 3447906 w 3885086"/>
                    <a:gd name="connsiteY12-922" fmla="*/ 2047472 h 4099313"/>
                    <a:gd name="connsiteX13-923" fmla="*/ 1621631 w 3885086"/>
                    <a:gd name="connsiteY13-924" fmla="*/ 0 h 4099313"/>
                    <a:gd name="connsiteX14-925" fmla="*/ 1621631 w 3885086"/>
                    <a:gd name="connsiteY14-926" fmla="*/ 312073 h 4099313"/>
                    <a:gd name="connsiteX15-927" fmla="*/ 270720 w 3885086"/>
                    <a:gd name="connsiteY15-928" fmla="*/ 1067768 h 4099313"/>
                    <a:gd name="connsiteX16-929" fmla="*/ 1629 w 3885086"/>
                    <a:gd name="connsiteY16-930" fmla="*/ 908652 h 4099313"/>
                    <a:gd name="connsiteX17-931" fmla="*/ 1621631 w 3885086"/>
                    <a:gd name="connsiteY17-932" fmla="*/ 0 h 4099313"/>
                    <a:gd name="connsiteX0-933" fmla="*/ 270720 w 3760643"/>
                    <a:gd name="connsiteY0-934" fmla="*/ 1067768 h 2047473"/>
                    <a:gd name="connsiteX1-935" fmla="*/ 273843 w 3760643"/>
                    <a:gd name="connsiteY1-936" fmla="*/ 1069614 h 2047473"/>
                    <a:gd name="connsiteX2-937" fmla="*/ 270720 w 3760643"/>
                    <a:gd name="connsiteY2-938" fmla="*/ 1067768 h 2047473"/>
                    <a:gd name="connsiteX3-939" fmla="*/ 0 w 3760643"/>
                    <a:gd name="connsiteY3-940" fmla="*/ 907689 h 2047473"/>
                    <a:gd name="connsiteX4-941" fmla="*/ 1629 w 3760643"/>
                    <a:gd name="connsiteY4-942" fmla="*/ 908652 h 2047473"/>
                    <a:gd name="connsiteX5-943" fmla="*/ 0 w 3760643"/>
                    <a:gd name="connsiteY5-944" fmla="*/ 907689 h 2047473"/>
                    <a:gd name="connsiteX6-945" fmla="*/ 1621631 w 3760643"/>
                    <a:gd name="connsiteY6-946" fmla="*/ 312073 h 2047473"/>
                    <a:gd name="connsiteX7-947" fmla="*/ 1621631 w 3760643"/>
                    <a:gd name="connsiteY7-948" fmla="*/ 312377 h 2047473"/>
                    <a:gd name="connsiteX8-949" fmla="*/ 1621631 w 3760643"/>
                    <a:gd name="connsiteY8-950" fmla="*/ 312073 h 2047473"/>
                    <a:gd name="connsiteX9-951" fmla="*/ 3447906 w 3760643"/>
                    <a:gd name="connsiteY9-952" fmla="*/ 2047472 h 2047473"/>
                    <a:gd name="connsiteX10-953" fmla="*/ 3759981 w 3760643"/>
                    <a:gd name="connsiteY10-954" fmla="*/ 2047473 h 2047473"/>
                    <a:gd name="connsiteX11-955" fmla="*/ 3447906 w 3760643"/>
                    <a:gd name="connsiteY11-956" fmla="*/ 2047472 h 2047473"/>
                    <a:gd name="connsiteX12-957" fmla="*/ 1621631 w 3760643"/>
                    <a:gd name="connsiteY12-958" fmla="*/ 0 h 2047473"/>
                    <a:gd name="connsiteX13-959" fmla="*/ 1621631 w 3760643"/>
                    <a:gd name="connsiteY13-960" fmla="*/ 312073 h 2047473"/>
                    <a:gd name="connsiteX14-961" fmla="*/ 270720 w 3760643"/>
                    <a:gd name="connsiteY14-962" fmla="*/ 1067768 h 2047473"/>
                    <a:gd name="connsiteX15-963" fmla="*/ 1629 w 3760643"/>
                    <a:gd name="connsiteY15-964" fmla="*/ 908652 h 2047473"/>
                    <a:gd name="connsiteX16-965" fmla="*/ 1621631 w 3760643"/>
                    <a:gd name="connsiteY16-966" fmla="*/ 0 h 2047473"/>
                    <a:gd name="connsiteX0-967" fmla="*/ 270720 w 1621631"/>
                    <a:gd name="connsiteY0-968" fmla="*/ 1067768 h 1069614"/>
                    <a:gd name="connsiteX1-969" fmla="*/ 273843 w 1621631"/>
                    <a:gd name="connsiteY1-970" fmla="*/ 1069614 h 1069614"/>
                    <a:gd name="connsiteX2-971" fmla="*/ 270720 w 1621631"/>
                    <a:gd name="connsiteY2-972" fmla="*/ 1067768 h 1069614"/>
                    <a:gd name="connsiteX3-973" fmla="*/ 0 w 1621631"/>
                    <a:gd name="connsiteY3-974" fmla="*/ 907689 h 1069614"/>
                    <a:gd name="connsiteX4-975" fmla="*/ 1629 w 1621631"/>
                    <a:gd name="connsiteY4-976" fmla="*/ 908652 h 1069614"/>
                    <a:gd name="connsiteX5-977" fmla="*/ 0 w 1621631"/>
                    <a:gd name="connsiteY5-978" fmla="*/ 907689 h 1069614"/>
                    <a:gd name="connsiteX6-979" fmla="*/ 1621631 w 1621631"/>
                    <a:gd name="connsiteY6-980" fmla="*/ 312073 h 1069614"/>
                    <a:gd name="connsiteX7-981" fmla="*/ 1621631 w 1621631"/>
                    <a:gd name="connsiteY7-982" fmla="*/ 312377 h 1069614"/>
                    <a:gd name="connsiteX8-983" fmla="*/ 1621631 w 1621631"/>
                    <a:gd name="connsiteY8-984" fmla="*/ 312073 h 1069614"/>
                    <a:gd name="connsiteX9-985" fmla="*/ 1621631 w 1621631"/>
                    <a:gd name="connsiteY9-986" fmla="*/ 0 h 1069614"/>
                    <a:gd name="connsiteX10-987" fmla="*/ 1621631 w 1621631"/>
                    <a:gd name="connsiteY10-988" fmla="*/ 312073 h 1069614"/>
                    <a:gd name="connsiteX11-989" fmla="*/ 270720 w 1621631"/>
                    <a:gd name="connsiteY11-990" fmla="*/ 1067768 h 1069614"/>
                    <a:gd name="connsiteX12-991" fmla="*/ 1629 w 1621631"/>
                    <a:gd name="connsiteY12-992" fmla="*/ 908652 h 1069614"/>
                    <a:gd name="connsiteX13-993" fmla="*/ 1621631 w 1621631"/>
                    <a:gd name="connsiteY13-994" fmla="*/ 0 h 106961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</a:cxnLst>
                  <a:rect l="l" t="t" r="r" b="b"/>
                  <a:pathLst>
                    <a:path w="1621631" h="1069614">
                      <a:moveTo>
                        <a:pt x="270720" y="1067768"/>
                      </a:moveTo>
                      <a:lnTo>
                        <a:pt x="273843" y="1069614"/>
                      </a:lnTo>
                      <a:lnTo>
                        <a:pt x="270720" y="1067768"/>
                      </a:lnTo>
                      <a:close/>
                      <a:moveTo>
                        <a:pt x="0" y="907689"/>
                      </a:moveTo>
                      <a:lnTo>
                        <a:pt x="1629" y="908652"/>
                      </a:lnTo>
                      <a:lnTo>
                        <a:pt x="0" y="907689"/>
                      </a:lnTo>
                      <a:close/>
                      <a:moveTo>
                        <a:pt x="1621631" y="312073"/>
                      </a:moveTo>
                      <a:lnTo>
                        <a:pt x="1621631" y="312377"/>
                      </a:lnTo>
                      <a:lnTo>
                        <a:pt x="1621631" y="312073"/>
                      </a:lnTo>
                      <a:close/>
                      <a:moveTo>
                        <a:pt x="1621631" y="0"/>
                      </a:moveTo>
                      <a:lnTo>
                        <a:pt x="1621631" y="312073"/>
                      </a:lnTo>
                      <a:cubicBezTo>
                        <a:pt x="1059988" y="337356"/>
                        <a:pt x="568425" y="631117"/>
                        <a:pt x="270720" y="1067768"/>
                      </a:cubicBezTo>
                      <a:lnTo>
                        <a:pt x="1629" y="908652"/>
                      </a:lnTo>
                      <a:cubicBezTo>
                        <a:pt x="354259" y="380480"/>
                        <a:pt x="945677" y="25494"/>
                        <a:pt x="1621631" y="0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3218" tIns="46608" rIns="46608" bIns="93218" numCol="1" spcCol="0" rtlCol="0" fromWordArt="0" anchor="b" anchorCtr="0" forceAA="0" compatLnSpc="1">
                  <a:noAutofit/>
                </a:bodyPr>
                <a:lstStyle/>
                <a:p>
                  <a:pPr algn="ctr" defTabSz="931545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800" spc="-5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</p:grpSp>
        </p:grpSp>
      </p:grpSp>
      <p:grpSp>
        <p:nvGrpSpPr>
          <p:cNvPr id="4" name="组合 3"/>
          <p:cNvGrpSpPr/>
          <p:nvPr/>
        </p:nvGrpSpPr>
        <p:grpSpPr>
          <a:xfrm>
            <a:off x="1230739" y="3069538"/>
            <a:ext cx="4582361" cy="1156571"/>
            <a:chOff x="1230739" y="2888918"/>
            <a:chExt cx="4582361" cy="1156571"/>
          </a:xfrm>
        </p:grpSpPr>
        <p:grpSp>
          <p:nvGrpSpPr>
            <p:cNvPr id="93" name="组合 92"/>
            <p:cNvGrpSpPr/>
            <p:nvPr/>
          </p:nvGrpSpPr>
          <p:grpSpPr>
            <a:xfrm>
              <a:off x="2328173" y="2888918"/>
              <a:ext cx="3484927" cy="1156571"/>
              <a:chOff x="2222339" y="1327755"/>
              <a:chExt cx="3484927" cy="1156571"/>
            </a:xfrm>
          </p:grpSpPr>
          <p:grpSp>
            <p:nvGrpSpPr>
              <p:cNvPr id="94" name="íṥļiḍé"/>
              <p:cNvGrpSpPr/>
              <p:nvPr/>
            </p:nvGrpSpPr>
            <p:grpSpPr>
              <a:xfrm>
                <a:off x="2222339" y="1327755"/>
                <a:ext cx="3484927" cy="1143004"/>
                <a:chOff x="7487843" y="2259660"/>
                <a:chExt cx="3484927" cy="1143004"/>
              </a:xfrm>
            </p:grpSpPr>
            <p:sp>
              <p:nvSpPr>
                <p:cNvPr id="96" name="iSlíḋé"/>
                <p:cNvSpPr txBox="1"/>
                <p:nvPr/>
              </p:nvSpPr>
              <p:spPr>
                <a:xfrm>
                  <a:off x="7487843" y="2259660"/>
                  <a:ext cx="3484927" cy="44970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anchor="ctr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r>
                    <a:rPr lang="en-US" altLang="zh-CN" b="1" dirty="0">
                      <a:cs typeface="+mn-ea"/>
                      <a:sym typeface="+mn-lt"/>
                    </a:rPr>
                    <a:t>Text here</a:t>
                  </a:r>
                  <a:endParaRPr lang="zh-CN" altLang="en-US" b="1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97" name="îś1ïdè"/>
                <p:cNvSpPr txBox="1"/>
                <p:nvPr/>
              </p:nvSpPr>
              <p:spPr>
                <a:xfrm>
                  <a:off x="7487844" y="2709360"/>
                  <a:ext cx="3484926" cy="69330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en-US" altLang="zh-CN" sz="1100" dirty="0">
                      <a:cs typeface="+mn-ea"/>
                      <a:sym typeface="+mn-lt"/>
                    </a:rPr>
                    <a:t>Copy paste fonts. Choose the only option to retain text……</a:t>
                  </a:r>
                  <a:endParaRPr lang="en-US" altLang="zh-CN" sz="1100" dirty="0">
                    <a:cs typeface="+mn-ea"/>
                    <a:sym typeface="+mn-lt"/>
                  </a:endParaRPr>
                </a:p>
              </p:txBody>
            </p:sp>
          </p:grpSp>
          <p:cxnSp>
            <p:nvCxnSpPr>
              <p:cNvPr id="95" name="直接连接符 94"/>
              <p:cNvCxnSpPr/>
              <p:nvPr/>
            </p:nvCxnSpPr>
            <p:spPr>
              <a:xfrm>
                <a:off x="2343950" y="2484326"/>
                <a:ext cx="3363316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iṣļïḓê"/>
            <p:cNvGrpSpPr/>
            <p:nvPr/>
          </p:nvGrpSpPr>
          <p:grpSpPr>
            <a:xfrm>
              <a:off x="1230739" y="2888918"/>
              <a:ext cx="844866" cy="750596"/>
              <a:chOff x="6213356" y="1841882"/>
              <a:chExt cx="844866" cy="750596"/>
            </a:xfrm>
          </p:grpSpPr>
          <p:sp>
            <p:nvSpPr>
              <p:cNvPr id="122" name="ïś1iḋê"/>
              <p:cNvSpPr/>
              <p:nvPr/>
            </p:nvSpPr>
            <p:spPr bwMode="auto">
              <a:xfrm>
                <a:off x="6472708" y="2042397"/>
                <a:ext cx="326162" cy="366996"/>
              </a:xfrm>
              <a:custGeom>
                <a:avLst/>
                <a:gdLst>
                  <a:gd name="T0" fmla="*/ 3497 w 9467"/>
                  <a:gd name="T1" fmla="*/ 1130 h 10667"/>
                  <a:gd name="T2" fmla="*/ 4604 w 9467"/>
                  <a:gd name="T3" fmla="*/ 0 h 10667"/>
                  <a:gd name="T4" fmla="*/ 5711 w 9467"/>
                  <a:gd name="T5" fmla="*/ 1130 h 10667"/>
                  <a:gd name="T6" fmla="*/ 4604 w 9467"/>
                  <a:gd name="T7" fmla="*/ 2260 h 10667"/>
                  <a:gd name="T8" fmla="*/ 3497 w 9467"/>
                  <a:gd name="T9" fmla="*/ 1130 h 10667"/>
                  <a:gd name="T10" fmla="*/ 9467 w 9467"/>
                  <a:gd name="T11" fmla="*/ 9539 h 10667"/>
                  <a:gd name="T12" fmla="*/ 4733 w 9467"/>
                  <a:gd name="T13" fmla="*/ 10667 h 10667"/>
                  <a:gd name="T14" fmla="*/ 0 w 9467"/>
                  <a:gd name="T15" fmla="*/ 9539 h 10667"/>
                  <a:gd name="T16" fmla="*/ 2800 w 9467"/>
                  <a:gd name="T17" fmla="*/ 8515 h 10667"/>
                  <a:gd name="T18" fmla="*/ 2767 w 9467"/>
                  <a:gd name="T19" fmla="*/ 8821 h 10667"/>
                  <a:gd name="T20" fmla="*/ 1988 w 9467"/>
                  <a:gd name="T21" fmla="*/ 9270 h 10667"/>
                  <a:gd name="T22" fmla="*/ 3251 w 9467"/>
                  <a:gd name="T23" fmla="*/ 9818 h 10667"/>
                  <a:gd name="T24" fmla="*/ 3646 w 9467"/>
                  <a:gd name="T25" fmla="*/ 6257 h 10667"/>
                  <a:gd name="T26" fmla="*/ 3653 w 9467"/>
                  <a:gd name="T27" fmla="*/ 6121 h 10667"/>
                  <a:gd name="T28" fmla="*/ 3607 w 9467"/>
                  <a:gd name="T29" fmla="*/ 6133 h 10667"/>
                  <a:gd name="T30" fmla="*/ 3376 w 9467"/>
                  <a:gd name="T31" fmla="*/ 6062 h 10667"/>
                  <a:gd name="T32" fmla="*/ 2445 w 9467"/>
                  <a:gd name="T33" fmla="*/ 3934 h 10667"/>
                  <a:gd name="T34" fmla="*/ 4502 w 9467"/>
                  <a:gd name="T35" fmla="*/ 2379 h 10667"/>
                  <a:gd name="T36" fmla="*/ 4506 w 9467"/>
                  <a:gd name="T37" fmla="*/ 2379 h 10667"/>
                  <a:gd name="T38" fmla="*/ 4196 w 9467"/>
                  <a:gd name="T39" fmla="*/ 4919 h 10667"/>
                  <a:gd name="T40" fmla="*/ 4605 w 9467"/>
                  <a:gd name="T41" fmla="*/ 5334 h 10667"/>
                  <a:gd name="T42" fmla="*/ 4963 w 9467"/>
                  <a:gd name="T43" fmla="*/ 4919 h 10667"/>
                  <a:gd name="T44" fmla="*/ 4718 w 9467"/>
                  <a:gd name="T45" fmla="*/ 2377 h 10667"/>
                  <a:gd name="T46" fmla="*/ 6619 w 9467"/>
                  <a:gd name="T47" fmla="*/ 3552 h 10667"/>
                  <a:gd name="T48" fmla="*/ 7114 w 9467"/>
                  <a:gd name="T49" fmla="*/ 2497 h 10667"/>
                  <a:gd name="T50" fmla="*/ 7158 w 9467"/>
                  <a:gd name="T51" fmla="*/ 2339 h 10667"/>
                  <a:gd name="T52" fmla="*/ 6834 w 9467"/>
                  <a:gd name="T53" fmla="*/ 1702 h 10667"/>
                  <a:gd name="T54" fmla="*/ 7360 w 9467"/>
                  <a:gd name="T55" fmla="*/ 1440 h 10667"/>
                  <a:gd name="T56" fmla="*/ 7017 w 9467"/>
                  <a:gd name="T57" fmla="*/ 766 h 10667"/>
                  <a:gd name="T58" fmla="*/ 7129 w 9467"/>
                  <a:gd name="T59" fmla="*/ 710 h 10667"/>
                  <a:gd name="T60" fmla="*/ 7472 w 9467"/>
                  <a:gd name="T61" fmla="*/ 1385 h 10667"/>
                  <a:gd name="T62" fmla="*/ 7617 w 9467"/>
                  <a:gd name="T63" fmla="*/ 1669 h 10667"/>
                  <a:gd name="T64" fmla="*/ 7641 w 9467"/>
                  <a:gd name="T65" fmla="*/ 1717 h 10667"/>
                  <a:gd name="T66" fmla="*/ 8199 w 9467"/>
                  <a:gd name="T67" fmla="*/ 2813 h 10667"/>
                  <a:gd name="T68" fmla="*/ 7810 w 9467"/>
                  <a:gd name="T69" fmla="*/ 3005 h 10667"/>
                  <a:gd name="T70" fmla="*/ 6666 w 9467"/>
                  <a:gd name="T71" fmla="*/ 4549 h 10667"/>
                  <a:gd name="T72" fmla="*/ 6546 w 9467"/>
                  <a:gd name="T73" fmla="*/ 4563 h 10667"/>
                  <a:gd name="T74" fmla="*/ 6080 w 9467"/>
                  <a:gd name="T75" fmla="*/ 4261 h 10667"/>
                  <a:gd name="T76" fmla="*/ 5482 w 9467"/>
                  <a:gd name="T77" fmla="*/ 3487 h 10667"/>
                  <a:gd name="T78" fmla="*/ 5697 w 9467"/>
                  <a:gd name="T79" fmla="*/ 6115 h 10667"/>
                  <a:gd name="T80" fmla="*/ 5695 w 9467"/>
                  <a:gd name="T81" fmla="*/ 6126 h 10667"/>
                  <a:gd name="T82" fmla="*/ 6302 w 9467"/>
                  <a:gd name="T83" fmla="*/ 9792 h 10667"/>
                  <a:gd name="T84" fmla="*/ 7422 w 9467"/>
                  <a:gd name="T85" fmla="*/ 9270 h 10667"/>
                  <a:gd name="T86" fmla="*/ 6753 w 9467"/>
                  <a:gd name="T87" fmla="*/ 8849 h 10667"/>
                  <a:gd name="T88" fmla="*/ 6694 w 9467"/>
                  <a:gd name="T89" fmla="*/ 8516 h 10667"/>
                  <a:gd name="T90" fmla="*/ 9467 w 9467"/>
                  <a:gd name="T91" fmla="*/ 9539 h 10667"/>
                  <a:gd name="T92" fmla="*/ 3699 w 9467"/>
                  <a:gd name="T93" fmla="*/ 5275 h 10667"/>
                  <a:gd name="T94" fmla="*/ 3795 w 9467"/>
                  <a:gd name="T95" fmla="*/ 3464 h 10667"/>
                  <a:gd name="T96" fmla="*/ 3183 w 9467"/>
                  <a:gd name="T97" fmla="*/ 4286 h 10667"/>
                  <a:gd name="T98" fmla="*/ 3699 w 9467"/>
                  <a:gd name="T99" fmla="*/ 5275 h 10667"/>
                  <a:gd name="T100" fmla="*/ 5283 w 9467"/>
                  <a:gd name="T101" fmla="*/ 9903 h 10667"/>
                  <a:gd name="T102" fmla="*/ 4677 w 9467"/>
                  <a:gd name="T103" fmla="*/ 6245 h 10667"/>
                  <a:gd name="T104" fmla="*/ 4270 w 9467"/>
                  <a:gd name="T105" fmla="*/ 9910 h 10667"/>
                  <a:gd name="T106" fmla="*/ 4705 w 9467"/>
                  <a:gd name="T107" fmla="*/ 9919 h 10667"/>
                  <a:gd name="T108" fmla="*/ 5283 w 9467"/>
                  <a:gd name="T109" fmla="*/ 9903 h 10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9467" h="10667">
                    <a:moveTo>
                      <a:pt x="3497" y="1130"/>
                    </a:moveTo>
                    <a:cubicBezTo>
                      <a:pt x="3497" y="506"/>
                      <a:pt x="3993" y="0"/>
                      <a:pt x="4604" y="0"/>
                    </a:cubicBezTo>
                    <a:cubicBezTo>
                      <a:pt x="5215" y="0"/>
                      <a:pt x="5711" y="506"/>
                      <a:pt x="5711" y="1130"/>
                    </a:cubicBezTo>
                    <a:cubicBezTo>
                      <a:pt x="5711" y="1755"/>
                      <a:pt x="5215" y="2260"/>
                      <a:pt x="4604" y="2260"/>
                    </a:cubicBezTo>
                    <a:cubicBezTo>
                      <a:pt x="3993" y="2260"/>
                      <a:pt x="3497" y="1755"/>
                      <a:pt x="3497" y="1130"/>
                    </a:cubicBezTo>
                    <a:close/>
                    <a:moveTo>
                      <a:pt x="9467" y="9539"/>
                    </a:moveTo>
                    <a:cubicBezTo>
                      <a:pt x="9467" y="10161"/>
                      <a:pt x="7347" y="10667"/>
                      <a:pt x="4733" y="10667"/>
                    </a:cubicBezTo>
                    <a:cubicBezTo>
                      <a:pt x="2119" y="10667"/>
                      <a:pt x="0" y="10161"/>
                      <a:pt x="0" y="9539"/>
                    </a:cubicBezTo>
                    <a:cubicBezTo>
                      <a:pt x="0" y="9081"/>
                      <a:pt x="1155" y="8691"/>
                      <a:pt x="2800" y="8515"/>
                    </a:cubicBezTo>
                    <a:lnTo>
                      <a:pt x="2767" y="8821"/>
                    </a:lnTo>
                    <a:cubicBezTo>
                      <a:pt x="2287" y="8938"/>
                      <a:pt x="1988" y="9096"/>
                      <a:pt x="1988" y="9270"/>
                    </a:cubicBezTo>
                    <a:cubicBezTo>
                      <a:pt x="1988" y="9501"/>
                      <a:pt x="2493" y="9703"/>
                      <a:pt x="3251" y="9818"/>
                    </a:cubicBezTo>
                    <a:lnTo>
                      <a:pt x="3646" y="6257"/>
                    </a:lnTo>
                    <a:lnTo>
                      <a:pt x="3653" y="6121"/>
                    </a:lnTo>
                    <a:cubicBezTo>
                      <a:pt x="3637" y="6124"/>
                      <a:pt x="3623" y="6133"/>
                      <a:pt x="3607" y="6133"/>
                    </a:cubicBezTo>
                    <a:cubicBezTo>
                      <a:pt x="3527" y="6133"/>
                      <a:pt x="3446" y="6110"/>
                      <a:pt x="3376" y="6062"/>
                    </a:cubicBezTo>
                    <a:cubicBezTo>
                      <a:pt x="2867" y="5717"/>
                      <a:pt x="2110" y="4619"/>
                      <a:pt x="2445" y="3934"/>
                    </a:cubicBezTo>
                    <a:cubicBezTo>
                      <a:pt x="3162" y="2467"/>
                      <a:pt x="4188" y="2372"/>
                      <a:pt x="4502" y="2379"/>
                    </a:cubicBezTo>
                    <a:cubicBezTo>
                      <a:pt x="4503" y="2379"/>
                      <a:pt x="4505" y="2379"/>
                      <a:pt x="4506" y="2379"/>
                    </a:cubicBezTo>
                    <a:lnTo>
                      <a:pt x="4196" y="4919"/>
                    </a:lnTo>
                    <a:lnTo>
                      <a:pt x="4605" y="5334"/>
                    </a:lnTo>
                    <a:lnTo>
                      <a:pt x="4963" y="4919"/>
                    </a:lnTo>
                    <a:lnTo>
                      <a:pt x="4718" y="2377"/>
                    </a:lnTo>
                    <a:cubicBezTo>
                      <a:pt x="5130" y="2393"/>
                      <a:pt x="5983" y="2555"/>
                      <a:pt x="6619" y="3552"/>
                    </a:cubicBezTo>
                    <a:cubicBezTo>
                      <a:pt x="6837" y="3225"/>
                      <a:pt x="7102" y="2671"/>
                      <a:pt x="7114" y="2497"/>
                    </a:cubicBezTo>
                    <a:cubicBezTo>
                      <a:pt x="7118" y="2441"/>
                      <a:pt x="7134" y="2388"/>
                      <a:pt x="7158" y="2339"/>
                    </a:cubicBezTo>
                    <a:lnTo>
                      <a:pt x="6834" y="1702"/>
                    </a:lnTo>
                    <a:lnTo>
                      <a:pt x="7360" y="1440"/>
                    </a:lnTo>
                    <a:lnTo>
                      <a:pt x="7017" y="766"/>
                    </a:lnTo>
                    <a:lnTo>
                      <a:pt x="7129" y="710"/>
                    </a:lnTo>
                    <a:lnTo>
                      <a:pt x="7472" y="1385"/>
                    </a:lnTo>
                    <a:lnTo>
                      <a:pt x="7617" y="1669"/>
                    </a:lnTo>
                    <a:lnTo>
                      <a:pt x="7641" y="1717"/>
                    </a:lnTo>
                    <a:lnTo>
                      <a:pt x="8199" y="2813"/>
                    </a:lnTo>
                    <a:lnTo>
                      <a:pt x="7810" y="3005"/>
                    </a:lnTo>
                    <a:cubicBezTo>
                      <a:pt x="7589" y="3609"/>
                      <a:pt x="7106" y="4450"/>
                      <a:pt x="6666" y="4549"/>
                    </a:cubicBezTo>
                    <a:cubicBezTo>
                      <a:pt x="6625" y="4559"/>
                      <a:pt x="6585" y="4563"/>
                      <a:pt x="6546" y="4563"/>
                    </a:cubicBezTo>
                    <a:cubicBezTo>
                      <a:pt x="6349" y="4563"/>
                      <a:pt x="6174" y="4452"/>
                      <a:pt x="6080" y="4261"/>
                    </a:cubicBezTo>
                    <a:cubicBezTo>
                      <a:pt x="5899" y="3891"/>
                      <a:pt x="5688" y="3647"/>
                      <a:pt x="5482" y="3487"/>
                    </a:cubicBezTo>
                    <a:lnTo>
                      <a:pt x="5697" y="6115"/>
                    </a:lnTo>
                    <a:cubicBezTo>
                      <a:pt x="5697" y="6119"/>
                      <a:pt x="5695" y="6121"/>
                      <a:pt x="5695" y="6126"/>
                    </a:cubicBezTo>
                    <a:lnTo>
                      <a:pt x="6302" y="9792"/>
                    </a:lnTo>
                    <a:cubicBezTo>
                      <a:pt x="6977" y="9674"/>
                      <a:pt x="7422" y="9485"/>
                      <a:pt x="7422" y="9270"/>
                    </a:cubicBezTo>
                    <a:cubicBezTo>
                      <a:pt x="7422" y="9110"/>
                      <a:pt x="7167" y="8962"/>
                      <a:pt x="6753" y="8849"/>
                    </a:cubicBezTo>
                    <a:lnTo>
                      <a:pt x="6694" y="8516"/>
                    </a:lnTo>
                    <a:cubicBezTo>
                      <a:pt x="8325" y="8694"/>
                      <a:pt x="9467" y="9083"/>
                      <a:pt x="9467" y="9539"/>
                    </a:cubicBezTo>
                    <a:close/>
                    <a:moveTo>
                      <a:pt x="3699" y="5275"/>
                    </a:moveTo>
                    <a:lnTo>
                      <a:pt x="3795" y="3464"/>
                    </a:lnTo>
                    <a:cubicBezTo>
                      <a:pt x="3596" y="3626"/>
                      <a:pt x="3380" y="3880"/>
                      <a:pt x="3183" y="4286"/>
                    </a:cubicBezTo>
                    <a:cubicBezTo>
                      <a:pt x="3123" y="4441"/>
                      <a:pt x="3399" y="4981"/>
                      <a:pt x="3699" y="5275"/>
                    </a:cubicBezTo>
                    <a:close/>
                    <a:moveTo>
                      <a:pt x="5283" y="9903"/>
                    </a:moveTo>
                    <a:lnTo>
                      <a:pt x="4677" y="6245"/>
                    </a:lnTo>
                    <a:lnTo>
                      <a:pt x="4270" y="9910"/>
                    </a:lnTo>
                    <a:cubicBezTo>
                      <a:pt x="4412" y="9916"/>
                      <a:pt x="4557" y="9919"/>
                      <a:pt x="4705" y="9919"/>
                    </a:cubicBezTo>
                    <a:cubicBezTo>
                      <a:pt x="4905" y="9919"/>
                      <a:pt x="5097" y="9913"/>
                      <a:pt x="5283" y="990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93218" tIns="46608" rIns="46608" bIns="93218" numCol="1" spcCol="0" rtlCol="0" fromWordArt="0" anchor="b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315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spc="-5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123" name="îṧľídè"/>
              <p:cNvGrpSpPr/>
              <p:nvPr/>
            </p:nvGrpSpPr>
            <p:grpSpPr>
              <a:xfrm>
                <a:off x="6213356" y="1841882"/>
                <a:ext cx="844866" cy="750596"/>
                <a:chOff x="6213356" y="1841882"/>
                <a:chExt cx="844866" cy="750596"/>
              </a:xfrm>
            </p:grpSpPr>
            <p:grpSp>
              <p:nvGrpSpPr>
                <p:cNvPr id="124" name="íśļíde"/>
                <p:cNvGrpSpPr/>
                <p:nvPr/>
              </p:nvGrpSpPr>
              <p:grpSpPr>
                <a:xfrm>
                  <a:off x="6317326" y="1841882"/>
                  <a:ext cx="638671" cy="196732"/>
                  <a:chOff x="6191250" y="1599766"/>
                  <a:chExt cx="3473485" cy="1069614"/>
                </a:xfrm>
                <a:solidFill>
                  <a:schemeClr val="bg1">
                    <a:lumMod val="85000"/>
                  </a:schemeClr>
                </a:solidFill>
              </p:grpSpPr>
              <p:sp>
                <p:nvSpPr>
                  <p:cNvPr id="130" name="íṣľiḓe"/>
                  <p:cNvSpPr/>
                  <p:nvPr/>
                </p:nvSpPr>
                <p:spPr bwMode="auto">
                  <a:xfrm>
                    <a:off x="6191250" y="1599766"/>
                    <a:ext cx="1621631" cy="1069614"/>
                  </a:xfrm>
                  <a:custGeom>
                    <a:avLst/>
                    <a:gdLst>
                      <a:gd name="connsiteX0" fmla="*/ 668844 w 4158105"/>
                      <a:gd name="connsiteY0" fmla="*/ 1079241 h 4110786"/>
                      <a:gd name="connsiteX1" fmla="*/ 671967 w 4158105"/>
                      <a:gd name="connsiteY1" fmla="*/ 1081087 h 4110786"/>
                      <a:gd name="connsiteX2" fmla="*/ 576717 w 4158105"/>
                      <a:gd name="connsiteY2" fmla="*/ 1235869 h 4110786"/>
                      <a:gd name="connsiteX3" fmla="*/ 574232 w 4158105"/>
                      <a:gd name="connsiteY3" fmla="*/ 1234330 h 4110786"/>
                      <a:gd name="connsiteX4" fmla="*/ 668844 w 4158105"/>
                      <a:gd name="connsiteY4" fmla="*/ 1079241 h 4110786"/>
                      <a:gd name="connsiteX5" fmla="*/ 398124 w 4158105"/>
                      <a:gd name="connsiteY5" fmla="*/ 919162 h 4110786"/>
                      <a:gd name="connsiteX6" fmla="*/ 399753 w 4158105"/>
                      <a:gd name="connsiteY6" fmla="*/ 920125 h 4110786"/>
                      <a:gd name="connsiteX7" fmla="*/ 308772 w 4158105"/>
                      <a:gd name="connsiteY7" fmla="*/ 1069886 h 4110786"/>
                      <a:gd name="connsiteX8" fmla="*/ 307636 w 4158105"/>
                      <a:gd name="connsiteY8" fmla="*/ 1069182 h 4110786"/>
                      <a:gd name="connsiteX9" fmla="*/ 398124 w 4158105"/>
                      <a:gd name="connsiteY9" fmla="*/ 919162 h 4110786"/>
                      <a:gd name="connsiteX10" fmla="*/ 2106264 w 4158105"/>
                      <a:gd name="connsiteY10" fmla="*/ 319178 h 4110786"/>
                      <a:gd name="connsiteX11" fmla="*/ 2198792 w 4158105"/>
                      <a:gd name="connsiteY11" fmla="*/ 323850 h 4110786"/>
                      <a:gd name="connsiteX12" fmla="*/ 2019755 w 4158105"/>
                      <a:gd name="connsiteY12" fmla="*/ 323850 h 4110786"/>
                      <a:gd name="connsiteX13" fmla="*/ 2019755 w 4158105"/>
                      <a:gd name="connsiteY13" fmla="*/ 323546 h 4110786"/>
                      <a:gd name="connsiteX14" fmla="*/ 2106264 w 4158105"/>
                      <a:gd name="connsiteY14" fmla="*/ 319178 h 4110786"/>
                      <a:gd name="connsiteX15" fmla="*/ 2224351 w 4158105"/>
                      <a:gd name="connsiteY15" fmla="*/ 13068 h 4110786"/>
                      <a:gd name="connsiteX16" fmla="*/ 4158105 w 4158105"/>
                      <a:gd name="connsiteY16" fmla="*/ 2058946 h 4110786"/>
                      <a:gd name="connsiteX17" fmla="*/ 2106265 w 4158105"/>
                      <a:gd name="connsiteY17" fmla="*/ 4110786 h 4110786"/>
                      <a:gd name="connsiteX18" fmla="*/ 54424 w 4158105"/>
                      <a:gd name="connsiteY18" fmla="*/ 2058946 h 4110786"/>
                      <a:gd name="connsiteX19" fmla="*/ 574232 w 4158105"/>
                      <a:gd name="connsiteY19" fmla="*/ 1234330 h 4110786"/>
                      <a:gd name="connsiteX20" fmla="*/ 366497 w 4158105"/>
                      <a:gd name="connsiteY20" fmla="*/ 2058945 h 4110786"/>
                      <a:gd name="connsiteX21" fmla="*/ 2106264 w 4158105"/>
                      <a:gd name="connsiteY21" fmla="*/ 3798712 h 4110786"/>
                      <a:gd name="connsiteX22" fmla="*/ 3846030 w 4158105"/>
                      <a:gd name="connsiteY22" fmla="*/ 2058945 h 4110786"/>
                      <a:gd name="connsiteX23" fmla="*/ 2198792 w 4158105"/>
                      <a:gd name="connsiteY23" fmla="*/ 323850 h 4110786"/>
                      <a:gd name="connsiteX24" fmla="*/ 2219780 w 4158105"/>
                      <a:gd name="connsiteY24" fmla="*/ 323850 h 4110786"/>
                      <a:gd name="connsiteX25" fmla="*/ 2224351 w 4158105"/>
                      <a:gd name="connsiteY25" fmla="*/ 13068 h 4110786"/>
                      <a:gd name="connsiteX26" fmla="*/ 2019755 w 4158105"/>
                      <a:gd name="connsiteY26" fmla="*/ 11473 h 4110786"/>
                      <a:gd name="connsiteX27" fmla="*/ 2019755 w 4158105"/>
                      <a:gd name="connsiteY27" fmla="*/ 323546 h 4110786"/>
                      <a:gd name="connsiteX28" fmla="*/ 668844 w 4158105"/>
                      <a:gd name="connsiteY28" fmla="*/ 1079241 h 4110786"/>
                      <a:gd name="connsiteX29" fmla="*/ 399753 w 4158105"/>
                      <a:gd name="connsiteY29" fmla="*/ 920125 h 4110786"/>
                      <a:gd name="connsiteX30" fmla="*/ 2019755 w 4158105"/>
                      <a:gd name="connsiteY30" fmla="*/ 11473 h 4110786"/>
                      <a:gd name="connsiteX31" fmla="*/ 2224543 w 4158105"/>
                      <a:gd name="connsiteY31" fmla="*/ 0 h 4110786"/>
                      <a:gd name="connsiteX32" fmla="*/ 2224351 w 4158105"/>
                      <a:gd name="connsiteY32" fmla="*/ 13068 h 4110786"/>
                      <a:gd name="connsiteX33" fmla="*/ 2106265 w 4158105"/>
                      <a:gd name="connsiteY33" fmla="*/ 7105 h 4110786"/>
                      <a:gd name="connsiteX34" fmla="*/ 2019755 w 4158105"/>
                      <a:gd name="connsiteY34" fmla="*/ 11473 h 4110786"/>
                      <a:gd name="connsiteX35" fmla="*/ 2019755 w 4158105"/>
                      <a:gd name="connsiteY35" fmla="*/ 2381 h 4110786"/>
                      <a:gd name="connsiteX36" fmla="*/ 2224543 w 4158105"/>
                      <a:gd name="connsiteY36" fmla="*/ 0 h 4110786"/>
                      <a:gd name="connsiteX0-1" fmla="*/ 668844 w 4158105"/>
                      <a:gd name="connsiteY0-2" fmla="*/ 1079241 h 4110786"/>
                      <a:gd name="connsiteX1-3" fmla="*/ 671967 w 4158105"/>
                      <a:gd name="connsiteY1-4" fmla="*/ 1081087 h 4110786"/>
                      <a:gd name="connsiteX2-5" fmla="*/ 576717 w 4158105"/>
                      <a:gd name="connsiteY2-6" fmla="*/ 1235869 h 4110786"/>
                      <a:gd name="connsiteX3-7" fmla="*/ 574232 w 4158105"/>
                      <a:gd name="connsiteY3-8" fmla="*/ 1234330 h 4110786"/>
                      <a:gd name="connsiteX4-9" fmla="*/ 668844 w 4158105"/>
                      <a:gd name="connsiteY4-10" fmla="*/ 1079241 h 4110786"/>
                      <a:gd name="connsiteX5-11" fmla="*/ 398124 w 4158105"/>
                      <a:gd name="connsiteY5-12" fmla="*/ 919162 h 4110786"/>
                      <a:gd name="connsiteX6-13" fmla="*/ 399753 w 4158105"/>
                      <a:gd name="connsiteY6-14" fmla="*/ 920125 h 4110786"/>
                      <a:gd name="connsiteX7-15" fmla="*/ 308772 w 4158105"/>
                      <a:gd name="connsiteY7-16" fmla="*/ 1069886 h 4110786"/>
                      <a:gd name="connsiteX8-17" fmla="*/ 398124 w 4158105"/>
                      <a:gd name="connsiteY8-18" fmla="*/ 919162 h 4110786"/>
                      <a:gd name="connsiteX9-19" fmla="*/ 2106264 w 4158105"/>
                      <a:gd name="connsiteY9-20" fmla="*/ 319178 h 4110786"/>
                      <a:gd name="connsiteX10-21" fmla="*/ 2198792 w 4158105"/>
                      <a:gd name="connsiteY10-22" fmla="*/ 323850 h 4110786"/>
                      <a:gd name="connsiteX11-23" fmla="*/ 2019755 w 4158105"/>
                      <a:gd name="connsiteY11-24" fmla="*/ 323850 h 4110786"/>
                      <a:gd name="connsiteX12-25" fmla="*/ 2019755 w 4158105"/>
                      <a:gd name="connsiteY12-26" fmla="*/ 323546 h 4110786"/>
                      <a:gd name="connsiteX13-27" fmla="*/ 2106264 w 4158105"/>
                      <a:gd name="connsiteY13-28" fmla="*/ 319178 h 4110786"/>
                      <a:gd name="connsiteX14-29" fmla="*/ 2224351 w 4158105"/>
                      <a:gd name="connsiteY14-30" fmla="*/ 13068 h 4110786"/>
                      <a:gd name="connsiteX15-31" fmla="*/ 4158105 w 4158105"/>
                      <a:gd name="connsiteY15-32" fmla="*/ 2058946 h 4110786"/>
                      <a:gd name="connsiteX16-33" fmla="*/ 2106265 w 4158105"/>
                      <a:gd name="connsiteY16-34" fmla="*/ 4110786 h 4110786"/>
                      <a:gd name="connsiteX17-35" fmla="*/ 54424 w 4158105"/>
                      <a:gd name="connsiteY17-36" fmla="*/ 2058946 h 4110786"/>
                      <a:gd name="connsiteX18-37" fmla="*/ 574232 w 4158105"/>
                      <a:gd name="connsiteY18-38" fmla="*/ 1234330 h 4110786"/>
                      <a:gd name="connsiteX19-39" fmla="*/ 366497 w 4158105"/>
                      <a:gd name="connsiteY19-40" fmla="*/ 2058945 h 4110786"/>
                      <a:gd name="connsiteX20-41" fmla="*/ 2106264 w 4158105"/>
                      <a:gd name="connsiteY20-42" fmla="*/ 3798712 h 4110786"/>
                      <a:gd name="connsiteX21-43" fmla="*/ 3846030 w 4158105"/>
                      <a:gd name="connsiteY21-44" fmla="*/ 2058945 h 4110786"/>
                      <a:gd name="connsiteX22-45" fmla="*/ 2198792 w 4158105"/>
                      <a:gd name="connsiteY22-46" fmla="*/ 323850 h 4110786"/>
                      <a:gd name="connsiteX23-47" fmla="*/ 2219780 w 4158105"/>
                      <a:gd name="connsiteY23-48" fmla="*/ 323850 h 4110786"/>
                      <a:gd name="connsiteX24-49" fmla="*/ 2224351 w 4158105"/>
                      <a:gd name="connsiteY24-50" fmla="*/ 13068 h 4110786"/>
                      <a:gd name="connsiteX25-51" fmla="*/ 2019755 w 4158105"/>
                      <a:gd name="connsiteY25-52" fmla="*/ 11473 h 4110786"/>
                      <a:gd name="connsiteX26-53" fmla="*/ 2019755 w 4158105"/>
                      <a:gd name="connsiteY26-54" fmla="*/ 323546 h 4110786"/>
                      <a:gd name="connsiteX27-55" fmla="*/ 668844 w 4158105"/>
                      <a:gd name="connsiteY27-56" fmla="*/ 1079241 h 4110786"/>
                      <a:gd name="connsiteX28-57" fmla="*/ 399753 w 4158105"/>
                      <a:gd name="connsiteY28-58" fmla="*/ 920125 h 4110786"/>
                      <a:gd name="connsiteX29-59" fmla="*/ 2019755 w 4158105"/>
                      <a:gd name="connsiteY29-60" fmla="*/ 11473 h 4110786"/>
                      <a:gd name="connsiteX30-61" fmla="*/ 2224543 w 4158105"/>
                      <a:gd name="connsiteY30-62" fmla="*/ 0 h 4110786"/>
                      <a:gd name="connsiteX31-63" fmla="*/ 2224351 w 4158105"/>
                      <a:gd name="connsiteY31-64" fmla="*/ 13068 h 4110786"/>
                      <a:gd name="connsiteX32-65" fmla="*/ 2106265 w 4158105"/>
                      <a:gd name="connsiteY32-66" fmla="*/ 7105 h 4110786"/>
                      <a:gd name="connsiteX33-67" fmla="*/ 2019755 w 4158105"/>
                      <a:gd name="connsiteY33-68" fmla="*/ 11473 h 4110786"/>
                      <a:gd name="connsiteX34-69" fmla="*/ 2019755 w 4158105"/>
                      <a:gd name="connsiteY34-70" fmla="*/ 2381 h 4110786"/>
                      <a:gd name="connsiteX35-71" fmla="*/ 2224543 w 4158105"/>
                      <a:gd name="connsiteY35-72" fmla="*/ 0 h 4110786"/>
                      <a:gd name="connsiteX0-73" fmla="*/ 668844 w 4158105"/>
                      <a:gd name="connsiteY0-74" fmla="*/ 1079241 h 4110786"/>
                      <a:gd name="connsiteX1-75" fmla="*/ 671967 w 4158105"/>
                      <a:gd name="connsiteY1-76" fmla="*/ 1081087 h 4110786"/>
                      <a:gd name="connsiteX2-77" fmla="*/ 576717 w 4158105"/>
                      <a:gd name="connsiteY2-78" fmla="*/ 1235869 h 4110786"/>
                      <a:gd name="connsiteX3-79" fmla="*/ 574232 w 4158105"/>
                      <a:gd name="connsiteY3-80" fmla="*/ 1234330 h 4110786"/>
                      <a:gd name="connsiteX4-81" fmla="*/ 668844 w 4158105"/>
                      <a:gd name="connsiteY4-82" fmla="*/ 1079241 h 4110786"/>
                      <a:gd name="connsiteX5-83" fmla="*/ 398124 w 4158105"/>
                      <a:gd name="connsiteY5-84" fmla="*/ 919162 h 4110786"/>
                      <a:gd name="connsiteX6-85" fmla="*/ 399753 w 4158105"/>
                      <a:gd name="connsiteY6-86" fmla="*/ 920125 h 4110786"/>
                      <a:gd name="connsiteX7-87" fmla="*/ 398124 w 4158105"/>
                      <a:gd name="connsiteY7-88" fmla="*/ 919162 h 4110786"/>
                      <a:gd name="connsiteX8-89" fmla="*/ 2106264 w 4158105"/>
                      <a:gd name="connsiteY8-90" fmla="*/ 319178 h 4110786"/>
                      <a:gd name="connsiteX9-91" fmla="*/ 2198792 w 4158105"/>
                      <a:gd name="connsiteY9-92" fmla="*/ 323850 h 4110786"/>
                      <a:gd name="connsiteX10-93" fmla="*/ 2019755 w 4158105"/>
                      <a:gd name="connsiteY10-94" fmla="*/ 323850 h 4110786"/>
                      <a:gd name="connsiteX11-95" fmla="*/ 2019755 w 4158105"/>
                      <a:gd name="connsiteY11-96" fmla="*/ 323546 h 4110786"/>
                      <a:gd name="connsiteX12-97" fmla="*/ 2106264 w 4158105"/>
                      <a:gd name="connsiteY12-98" fmla="*/ 319178 h 4110786"/>
                      <a:gd name="connsiteX13-99" fmla="*/ 2224351 w 4158105"/>
                      <a:gd name="connsiteY13-100" fmla="*/ 13068 h 4110786"/>
                      <a:gd name="connsiteX14-101" fmla="*/ 4158105 w 4158105"/>
                      <a:gd name="connsiteY14-102" fmla="*/ 2058946 h 4110786"/>
                      <a:gd name="connsiteX15-103" fmla="*/ 2106265 w 4158105"/>
                      <a:gd name="connsiteY15-104" fmla="*/ 4110786 h 4110786"/>
                      <a:gd name="connsiteX16-105" fmla="*/ 54424 w 4158105"/>
                      <a:gd name="connsiteY16-106" fmla="*/ 2058946 h 4110786"/>
                      <a:gd name="connsiteX17-107" fmla="*/ 574232 w 4158105"/>
                      <a:gd name="connsiteY17-108" fmla="*/ 1234330 h 4110786"/>
                      <a:gd name="connsiteX18-109" fmla="*/ 366497 w 4158105"/>
                      <a:gd name="connsiteY18-110" fmla="*/ 2058945 h 4110786"/>
                      <a:gd name="connsiteX19-111" fmla="*/ 2106264 w 4158105"/>
                      <a:gd name="connsiteY19-112" fmla="*/ 3798712 h 4110786"/>
                      <a:gd name="connsiteX20-113" fmla="*/ 3846030 w 4158105"/>
                      <a:gd name="connsiteY20-114" fmla="*/ 2058945 h 4110786"/>
                      <a:gd name="connsiteX21-115" fmla="*/ 2198792 w 4158105"/>
                      <a:gd name="connsiteY21-116" fmla="*/ 323850 h 4110786"/>
                      <a:gd name="connsiteX22-117" fmla="*/ 2219780 w 4158105"/>
                      <a:gd name="connsiteY22-118" fmla="*/ 323850 h 4110786"/>
                      <a:gd name="connsiteX23-119" fmla="*/ 2224351 w 4158105"/>
                      <a:gd name="connsiteY23-120" fmla="*/ 13068 h 4110786"/>
                      <a:gd name="connsiteX24-121" fmla="*/ 2019755 w 4158105"/>
                      <a:gd name="connsiteY24-122" fmla="*/ 11473 h 4110786"/>
                      <a:gd name="connsiteX25-123" fmla="*/ 2019755 w 4158105"/>
                      <a:gd name="connsiteY25-124" fmla="*/ 323546 h 4110786"/>
                      <a:gd name="connsiteX26-125" fmla="*/ 668844 w 4158105"/>
                      <a:gd name="connsiteY26-126" fmla="*/ 1079241 h 4110786"/>
                      <a:gd name="connsiteX27-127" fmla="*/ 399753 w 4158105"/>
                      <a:gd name="connsiteY27-128" fmla="*/ 920125 h 4110786"/>
                      <a:gd name="connsiteX28-129" fmla="*/ 2019755 w 4158105"/>
                      <a:gd name="connsiteY28-130" fmla="*/ 11473 h 4110786"/>
                      <a:gd name="connsiteX29-131" fmla="*/ 2224543 w 4158105"/>
                      <a:gd name="connsiteY29-132" fmla="*/ 0 h 4110786"/>
                      <a:gd name="connsiteX30-133" fmla="*/ 2224351 w 4158105"/>
                      <a:gd name="connsiteY30-134" fmla="*/ 13068 h 4110786"/>
                      <a:gd name="connsiteX31-135" fmla="*/ 2106265 w 4158105"/>
                      <a:gd name="connsiteY31-136" fmla="*/ 7105 h 4110786"/>
                      <a:gd name="connsiteX32-137" fmla="*/ 2019755 w 4158105"/>
                      <a:gd name="connsiteY32-138" fmla="*/ 11473 h 4110786"/>
                      <a:gd name="connsiteX33-139" fmla="*/ 2019755 w 4158105"/>
                      <a:gd name="connsiteY33-140" fmla="*/ 2381 h 4110786"/>
                      <a:gd name="connsiteX34-141" fmla="*/ 2224543 w 4158105"/>
                      <a:gd name="connsiteY34-142" fmla="*/ 0 h 4110786"/>
                      <a:gd name="connsiteX0-143" fmla="*/ 739525 w 4228786"/>
                      <a:gd name="connsiteY0-144" fmla="*/ 1079241 h 4110786"/>
                      <a:gd name="connsiteX1-145" fmla="*/ 742648 w 4228786"/>
                      <a:gd name="connsiteY1-146" fmla="*/ 1081087 h 4110786"/>
                      <a:gd name="connsiteX2-147" fmla="*/ 647398 w 4228786"/>
                      <a:gd name="connsiteY2-148" fmla="*/ 1235869 h 4110786"/>
                      <a:gd name="connsiteX3-149" fmla="*/ 644913 w 4228786"/>
                      <a:gd name="connsiteY3-150" fmla="*/ 1234330 h 4110786"/>
                      <a:gd name="connsiteX4-151" fmla="*/ 739525 w 4228786"/>
                      <a:gd name="connsiteY4-152" fmla="*/ 1079241 h 4110786"/>
                      <a:gd name="connsiteX5-153" fmla="*/ 468805 w 4228786"/>
                      <a:gd name="connsiteY5-154" fmla="*/ 919162 h 4110786"/>
                      <a:gd name="connsiteX6-155" fmla="*/ 470434 w 4228786"/>
                      <a:gd name="connsiteY6-156" fmla="*/ 920125 h 4110786"/>
                      <a:gd name="connsiteX7-157" fmla="*/ 468805 w 4228786"/>
                      <a:gd name="connsiteY7-158" fmla="*/ 919162 h 4110786"/>
                      <a:gd name="connsiteX8-159" fmla="*/ 2176945 w 4228786"/>
                      <a:gd name="connsiteY8-160" fmla="*/ 319178 h 4110786"/>
                      <a:gd name="connsiteX9-161" fmla="*/ 2269473 w 4228786"/>
                      <a:gd name="connsiteY9-162" fmla="*/ 323850 h 4110786"/>
                      <a:gd name="connsiteX10-163" fmla="*/ 2090436 w 4228786"/>
                      <a:gd name="connsiteY10-164" fmla="*/ 323850 h 4110786"/>
                      <a:gd name="connsiteX11-165" fmla="*/ 2090436 w 4228786"/>
                      <a:gd name="connsiteY11-166" fmla="*/ 323546 h 4110786"/>
                      <a:gd name="connsiteX12-167" fmla="*/ 2176945 w 4228786"/>
                      <a:gd name="connsiteY12-168" fmla="*/ 319178 h 4110786"/>
                      <a:gd name="connsiteX13-169" fmla="*/ 2295032 w 4228786"/>
                      <a:gd name="connsiteY13-170" fmla="*/ 13068 h 4110786"/>
                      <a:gd name="connsiteX14-171" fmla="*/ 4228786 w 4228786"/>
                      <a:gd name="connsiteY14-172" fmla="*/ 2058946 h 4110786"/>
                      <a:gd name="connsiteX15-173" fmla="*/ 2176946 w 4228786"/>
                      <a:gd name="connsiteY15-174" fmla="*/ 4110786 h 4110786"/>
                      <a:gd name="connsiteX16-175" fmla="*/ 125105 w 4228786"/>
                      <a:gd name="connsiteY16-176" fmla="*/ 2058946 h 4110786"/>
                      <a:gd name="connsiteX17-177" fmla="*/ 437178 w 4228786"/>
                      <a:gd name="connsiteY17-178" fmla="*/ 2058945 h 4110786"/>
                      <a:gd name="connsiteX18-179" fmla="*/ 2176945 w 4228786"/>
                      <a:gd name="connsiteY18-180" fmla="*/ 3798712 h 4110786"/>
                      <a:gd name="connsiteX19-181" fmla="*/ 3916711 w 4228786"/>
                      <a:gd name="connsiteY19-182" fmla="*/ 2058945 h 4110786"/>
                      <a:gd name="connsiteX20-183" fmla="*/ 2269473 w 4228786"/>
                      <a:gd name="connsiteY20-184" fmla="*/ 323850 h 4110786"/>
                      <a:gd name="connsiteX21-185" fmla="*/ 2290461 w 4228786"/>
                      <a:gd name="connsiteY21-186" fmla="*/ 323850 h 4110786"/>
                      <a:gd name="connsiteX22-187" fmla="*/ 2295032 w 4228786"/>
                      <a:gd name="connsiteY22-188" fmla="*/ 13068 h 4110786"/>
                      <a:gd name="connsiteX23-189" fmla="*/ 2090436 w 4228786"/>
                      <a:gd name="connsiteY23-190" fmla="*/ 11473 h 4110786"/>
                      <a:gd name="connsiteX24-191" fmla="*/ 2090436 w 4228786"/>
                      <a:gd name="connsiteY24-192" fmla="*/ 323546 h 4110786"/>
                      <a:gd name="connsiteX25-193" fmla="*/ 739525 w 4228786"/>
                      <a:gd name="connsiteY25-194" fmla="*/ 1079241 h 4110786"/>
                      <a:gd name="connsiteX26-195" fmla="*/ 470434 w 4228786"/>
                      <a:gd name="connsiteY26-196" fmla="*/ 920125 h 4110786"/>
                      <a:gd name="connsiteX27-197" fmla="*/ 2090436 w 4228786"/>
                      <a:gd name="connsiteY27-198" fmla="*/ 11473 h 4110786"/>
                      <a:gd name="connsiteX28-199" fmla="*/ 2295224 w 4228786"/>
                      <a:gd name="connsiteY28-200" fmla="*/ 0 h 4110786"/>
                      <a:gd name="connsiteX29-201" fmla="*/ 2295032 w 4228786"/>
                      <a:gd name="connsiteY29-202" fmla="*/ 13068 h 4110786"/>
                      <a:gd name="connsiteX30-203" fmla="*/ 2176946 w 4228786"/>
                      <a:gd name="connsiteY30-204" fmla="*/ 7105 h 4110786"/>
                      <a:gd name="connsiteX31-205" fmla="*/ 2090436 w 4228786"/>
                      <a:gd name="connsiteY31-206" fmla="*/ 11473 h 4110786"/>
                      <a:gd name="connsiteX32-207" fmla="*/ 2090436 w 4228786"/>
                      <a:gd name="connsiteY32-208" fmla="*/ 2381 h 4110786"/>
                      <a:gd name="connsiteX33-209" fmla="*/ 2295224 w 4228786"/>
                      <a:gd name="connsiteY33-210" fmla="*/ 0 h 4110786"/>
                      <a:gd name="connsiteX0-211" fmla="*/ 739525 w 4228786"/>
                      <a:gd name="connsiteY0-212" fmla="*/ 1079241 h 4110786"/>
                      <a:gd name="connsiteX1-213" fmla="*/ 742648 w 4228786"/>
                      <a:gd name="connsiteY1-214" fmla="*/ 1081087 h 4110786"/>
                      <a:gd name="connsiteX2-215" fmla="*/ 647398 w 4228786"/>
                      <a:gd name="connsiteY2-216" fmla="*/ 1235869 h 4110786"/>
                      <a:gd name="connsiteX3-217" fmla="*/ 739525 w 4228786"/>
                      <a:gd name="connsiteY3-218" fmla="*/ 1079241 h 4110786"/>
                      <a:gd name="connsiteX4-219" fmla="*/ 468805 w 4228786"/>
                      <a:gd name="connsiteY4-220" fmla="*/ 919162 h 4110786"/>
                      <a:gd name="connsiteX5-221" fmla="*/ 470434 w 4228786"/>
                      <a:gd name="connsiteY5-222" fmla="*/ 920125 h 4110786"/>
                      <a:gd name="connsiteX6-223" fmla="*/ 468805 w 4228786"/>
                      <a:gd name="connsiteY6-224" fmla="*/ 919162 h 4110786"/>
                      <a:gd name="connsiteX7-225" fmla="*/ 2176945 w 4228786"/>
                      <a:gd name="connsiteY7-226" fmla="*/ 319178 h 4110786"/>
                      <a:gd name="connsiteX8-227" fmla="*/ 2269473 w 4228786"/>
                      <a:gd name="connsiteY8-228" fmla="*/ 323850 h 4110786"/>
                      <a:gd name="connsiteX9-229" fmla="*/ 2090436 w 4228786"/>
                      <a:gd name="connsiteY9-230" fmla="*/ 323850 h 4110786"/>
                      <a:gd name="connsiteX10-231" fmla="*/ 2090436 w 4228786"/>
                      <a:gd name="connsiteY10-232" fmla="*/ 323546 h 4110786"/>
                      <a:gd name="connsiteX11-233" fmla="*/ 2176945 w 4228786"/>
                      <a:gd name="connsiteY11-234" fmla="*/ 319178 h 4110786"/>
                      <a:gd name="connsiteX12-235" fmla="*/ 2295032 w 4228786"/>
                      <a:gd name="connsiteY12-236" fmla="*/ 13068 h 4110786"/>
                      <a:gd name="connsiteX13-237" fmla="*/ 4228786 w 4228786"/>
                      <a:gd name="connsiteY13-238" fmla="*/ 2058946 h 4110786"/>
                      <a:gd name="connsiteX14-239" fmla="*/ 2176946 w 4228786"/>
                      <a:gd name="connsiteY14-240" fmla="*/ 4110786 h 4110786"/>
                      <a:gd name="connsiteX15-241" fmla="*/ 125105 w 4228786"/>
                      <a:gd name="connsiteY15-242" fmla="*/ 2058946 h 4110786"/>
                      <a:gd name="connsiteX16-243" fmla="*/ 437178 w 4228786"/>
                      <a:gd name="connsiteY16-244" fmla="*/ 2058945 h 4110786"/>
                      <a:gd name="connsiteX17-245" fmla="*/ 2176945 w 4228786"/>
                      <a:gd name="connsiteY17-246" fmla="*/ 3798712 h 4110786"/>
                      <a:gd name="connsiteX18-247" fmla="*/ 3916711 w 4228786"/>
                      <a:gd name="connsiteY18-248" fmla="*/ 2058945 h 4110786"/>
                      <a:gd name="connsiteX19-249" fmla="*/ 2269473 w 4228786"/>
                      <a:gd name="connsiteY19-250" fmla="*/ 323850 h 4110786"/>
                      <a:gd name="connsiteX20-251" fmla="*/ 2290461 w 4228786"/>
                      <a:gd name="connsiteY20-252" fmla="*/ 323850 h 4110786"/>
                      <a:gd name="connsiteX21-253" fmla="*/ 2295032 w 4228786"/>
                      <a:gd name="connsiteY21-254" fmla="*/ 13068 h 4110786"/>
                      <a:gd name="connsiteX22-255" fmla="*/ 2090436 w 4228786"/>
                      <a:gd name="connsiteY22-256" fmla="*/ 11473 h 4110786"/>
                      <a:gd name="connsiteX23-257" fmla="*/ 2090436 w 4228786"/>
                      <a:gd name="connsiteY23-258" fmla="*/ 323546 h 4110786"/>
                      <a:gd name="connsiteX24-259" fmla="*/ 739525 w 4228786"/>
                      <a:gd name="connsiteY24-260" fmla="*/ 1079241 h 4110786"/>
                      <a:gd name="connsiteX25-261" fmla="*/ 470434 w 4228786"/>
                      <a:gd name="connsiteY25-262" fmla="*/ 920125 h 4110786"/>
                      <a:gd name="connsiteX26-263" fmla="*/ 2090436 w 4228786"/>
                      <a:gd name="connsiteY26-264" fmla="*/ 11473 h 4110786"/>
                      <a:gd name="connsiteX27-265" fmla="*/ 2295224 w 4228786"/>
                      <a:gd name="connsiteY27-266" fmla="*/ 0 h 4110786"/>
                      <a:gd name="connsiteX28-267" fmla="*/ 2295032 w 4228786"/>
                      <a:gd name="connsiteY28-268" fmla="*/ 13068 h 4110786"/>
                      <a:gd name="connsiteX29-269" fmla="*/ 2176946 w 4228786"/>
                      <a:gd name="connsiteY29-270" fmla="*/ 7105 h 4110786"/>
                      <a:gd name="connsiteX30-271" fmla="*/ 2090436 w 4228786"/>
                      <a:gd name="connsiteY30-272" fmla="*/ 11473 h 4110786"/>
                      <a:gd name="connsiteX31-273" fmla="*/ 2090436 w 4228786"/>
                      <a:gd name="connsiteY31-274" fmla="*/ 2381 h 4110786"/>
                      <a:gd name="connsiteX32-275" fmla="*/ 2295224 w 4228786"/>
                      <a:gd name="connsiteY32-276" fmla="*/ 0 h 4110786"/>
                      <a:gd name="connsiteX0-277" fmla="*/ 739525 w 4228786"/>
                      <a:gd name="connsiteY0-278" fmla="*/ 1079241 h 4110786"/>
                      <a:gd name="connsiteX1-279" fmla="*/ 742648 w 4228786"/>
                      <a:gd name="connsiteY1-280" fmla="*/ 1081087 h 4110786"/>
                      <a:gd name="connsiteX2-281" fmla="*/ 739525 w 4228786"/>
                      <a:gd name="connsiteY2-282" fmla="*/ 1079241 h 4110786"/>
                      <a:gd name="connsiteX3-283" fmla="*/ 468805 w 4228786"/>
                      <a:gd name="connsiteY3-284" fmla="*/ 919162 h 4110786"/>
                      <a:gd name="connsiteX4-285" fmla="*/ 470434 w 4228786"/>
                      <a:gd name="connsiteY4-286" fmla="*/ 920125 h 4110786"/>
                      <a:gd name="connsiteX5-287" fmla="*/ 468805 w 4228786"/>
                      <a:gd name="connsiteY5-288" fmla="*/ 919162 h 4110786"/>
                      <a:gd name="connsiteX6-289" fmla="*/ 2176945 w 4228786"/>
                      <a:gd name="connsiteY6-290" fmla="*/ 319178 h 4110786"/>
                      <a:gd name="connsiteX7-291" fmla="*/ 2269473 w 4228786"/>
                      <a:gd name="connsiteY7-292" fmla="*/ 323850 h 4110786"/>
                      <a:gd name="connsiteX8-293" fmla="*/ 2090436 w 4228786"/>
                      <a:gd name="connsiteY8-294" fmla="*/ 323850 h 4110786"/>
                      <a:gd name="connsiteX9-295" fmla="*/ 2090436 w 4228786"/>
                      <a:gd name="connsiteY9-296" fmla="*/ 323546 h 4110786"/>
                      <a:gd name="connsiteX10-297" fmla="*/ 2176945 w 4228786"/>
                      <a:gd name="connsiteY10-298" fmla="*/ 319178 h 4110786"/>
                      <a:gd name="connsiteX11-299" fmla="*/ 2295032 w 4228786"/>
                      <a:gd name="connsiteY11-300" fmla="*/ 13068 h 4110786"/>
                      <a:gd name="connsiteX12-301" fmla="*/ 4228786 w 4228786"/>
                      <a:gd name="connsiteY12-302" fmla="*/ 2058946 h 4110786"/>
                      <a:gd name="connsiteX13-303" fmla="*/ 2176946 w 4228786"/>
                      <a:gd name="connsiteY13-304" fmla="*/ 4110786 h 4110786"/>
                      <a:gd name="connsiteX14-305" fmla="*/ 125105 w 4228786"/>
                      <a:gd name="connsiteY14-306" fmla="*/ 2058946 h 4110786"/>
                      <a:gd name="connsiteX15-307" fmla="*/ 437178 w 4228786"/>
                      <a:gd name="connsiteY15-308" fmla="*/ 2058945 h 4110786"/>
                      <a:gd name="connsiteX16-309" fmla="*/ 2176945 w 4228786"/>
                      <a:gd name="connsiteY16-310" fmla="*/ 3798712 h 4110786"/>
                      <a:gd name="connsiteX17-311" fmla="*/ 3916711 w 4228786"/>
                      <a:gd name="connsiteY17-312" fmla="*/ 2058945 h 4110786"/>
                      <a:gd name="connsiteX18-313" fmla="*/ 2269473 w 4228786"/>
                      <a:gd name="connsiteY18-314" fmla="*/ 323850 h 4110786"/>
                      <a:gd name="connsiteX19-315" fmla="*/ 2290461 w 4228786"/>
                      <a:gd name="connsiteY19-316" fmla="*/ 323850 h 4110786"/>
                      <a:gd name="connsiteX20-317" fmla="*/ 2295032 w 4228786"/>
                      <a:gd name="connsiteY20-318" fmla="*/ 13068 h 4110786"/>
                      <a:gd name="connsiteX21-319" fmla="*/ 2090436 w 4228786"/>
                      <a:gd name="connsiteY21-320" fmla="*/ 11473 h 4110786"/>
                      <a:gd name="connsiteX22-321" fmla="*/ 2090436 w 4228786"/>
                      <a:gd name="connsiteY22-322" fmla="*/ 323546 h 4110786"/>
                      <a:gd name="connsiteX23-323" fmla="*/ 739525 w 4228786"/>
                      <a:gd name="connsiteY23-324" fmla="*/ 1079241 h 4110786"/>
                      <a:gd name="connsiteX24-325" fmla="*/ 470434 w 4228786"/>
                      <a:gd name="connsiteY24-326" fmla="*/ 920125 h 4110786"/>
                      <a:gd name="connsiteX25-327" fmla="*/ 2090436 w 4228786"/>
                      <a:gd name="connsiteY25-328" fmla="*/ 11473 h 4110786"/>
                      <a:gd name="connsiteX26-329" fmla="*/ 2295224 w 4228786"/>
                      <a:gd name="connsiteY26-330" fmla="*/ 0 h 4110786"/>
                      <a:gd name="connsiteX27-331" fmla="*/ 2295032 w 4228786"/>
                      <a:gd name="connsiteY27-332" fmla="*/ 13068 h 4110786"/>
                      <a:gd name="connsiteX28-333" fmla="*/ 2176946 w 4228786"/>
                      <a:gd name="connsiteY28-334" fmla="*/ 7105 h 4110786"/>
                      <a:gd name="connsiteX29-335" fmla="*/ 2090436 w 4228786"/>
                      <a:gd name="connsiteY29-336" fmla="*/ 11473 h 4110786"/>
                      <a:gd name="connsiteX30-337" fmla="*/ 2090436 w 4228786"/>
                      <a:gd name="connsiteY30-338" fmla="*/ 2381 h 4110786"/>
                      <a:gd name="connsiteX31-339" fmla="*/ 2295224 w 4228786"/>
                      <a:gd name="connsiteY31-340" fmla="*/ 0 h 4110786"/>
                      <a:gd name="connsiteX0-341" fmla="*/ 739525 w 4228786"/>
                      <a:gd name="connsiteY0-342" fmla="*/ 1079241 h 4110786"/>
                      <a:gd name="connsiteX1-343" fmla="*/ 742648 w 4228786"/>
                      <a:gd name="connsiteY1-344" fmla="*/ 1081087 h 4110786"/>
                      <a:gd name="connsiteX2-345" fmla="*/ 739525 w 4228786"/>
                      <a:gd name="connsiteY2-346" fmla="*/ 1079241 h 4110786"/>
                      <a:gd name="connsiteX3-347" fmla="*/ 468805 w 4228786"/>
                      <a:gd name="connsiteY3-348" fmla="*/ 919162 h 4110786"/>
                      <a:gd name="connsiteX4-349" fmla="*/ 470434 w 4228786"/>
                      <a:gd name="connsiteY4-350" fmla="*/ 920125 h 4110786"/>
                      <a:gd name="connsiteX5-351" fmla="*/ 468805 w 4228786"/>
                      <a:gd name="connsiteY5-352" fmla="*/ 919162 h 4110786"/>
                      <a:gd name="connsiteX6-353" fmla="*/ 2176945 w 4228786"/>
                      <a:gd name="connsiteY6-354" fmla="*/ 319178 h 4110786"/>
                      <a:gd name="connsiteX7-355" fmla="*/ 2269473 w 4228786"/>
                      <a:gd name="connsiteY7-356" fmla="*/ 323850 h 4110786"/>
                      <a:gd name="connsiteX8-357" fmla="*/ 2090436 w 4228786"/>
                      <a:gd name="connsiteY8-358" fmla="*/ 323850 h 4110786"/>
                      <a:gd name="connsiteX9-359" fmla="*/ 2090436 w 4228786"/>
                      <a:gd name="connsiteY9-360" fmla="*/ 323546 h 4110786"/>
                      <a:gd name="connsiteX10-361" fmla="*/ 2176945 w 4228786"/>
                      <a:gd name="connsiteY10-362" fmla="*/ 319178 h 4110786"/>
                      <a:gd name="connsiteX11-363" fmla="*/ 2295032 w 4228786"/>
                      <a:gd name="connsiteY11-364" fmla="*/ 13068 h 4110786"/>
                      <a:gd name="connsiteX12-365" fmla="*/ 4228786 w 4228786"/>
                      <a:gd name="connsiteY12-366" fmla="*/ 2058946 h 4110786"/>
                      <a:gd name="connsiteX13-367" fmla="*/ 2176946 w 4228786"/>
                      <a:gd name="connsiteY13-368" fmla="*/ 4110786 h 4110786"/>
                      <a:gd name="connsiteX14-369" fmla="*/ 125105 w 4228786"/>
                      <a:gd name="connsiteY14-370" fmla="*/ 2058946 h 4110786"/>
                      <a:gd name="connsiteX15-371" fmla="*/ 437178 w 4228786"/>
                      <a:gd name="connsiteY15-372" fmla="*/ 2058945 h 4110786"/>
                      <a:gd name="connsiteX16-373" fmla="*/ 2176945 w 4228786"/>
                      <a:gd name="connsiteY16-374" fmla="*/ 3798712 h 4110786"/>
                      <a:gd name="connsiteX17-375" fmla="*/ 3916711 w 4228786"/>
                      <a:gd name="connsiteY17-376" fmla="*/ 2058945 h 4110786"/>
                      <a:gd name="connsiteX18-377" fmla="*/ 2269473 w 4228786"/>
                      <a:gd name="connsiteY18-378" fmla="*/ 323850 h 4110786"/>
                      <a:gd name="connsiteX19-379" fmla="*/ 2290461 w 4228786"/>
                      <a:gd name="connsiteY19-380" fmla="*/ 323850 h 4110786"/>
                      <a:gd name="connsiteX20-381" fmla="*/ 2295032 w 4228786"/>
                      <a:gd name="connsiteY20-382" fmla="*/ 13068 h 4110786"/>
                      <a:gd name="connsiteX21-383" fmla="*/ 2090436 w 4228786"/>
                      <a:gd name="connsiteY21-384" fmla="*/ 11473 h 4110786"/>
                      <a:gd name="connsiteX22-385" fmla="*/ 2090436 w 4228786"/>
                      <a:gd name="connsiteY22-386" fmla="*/ 323546 h 4110786"/>
                      <a:gd name="connsiteX23-387" fmla="*/ 739525 w 4228786"/>
                      <a:gd name="connsiteY23-388" fmla="*/ 1079241 h 4110786"/>
                      <a:gd name="connsiteX24-389" fmla="*/ 470434 w 4228786"/>
                      <a:gd name="connsiteY24-390" fmla="*/ 920125 h 4110786"/>
                      <a:gd name="connsiteX25-391" fmla="*/ 2090436 w 4228786"/>
                      <a:gd name="connsiteY25-392" fmla="*/ 11473 h 4110786"/>
                      <a:gd name="connsiteX26-393" fmla="*/ 2295224 w 4228786"/>
                      <a:gd name="connsiteY26-394" fmla="*/ 0 h 4110786"/>
                      <a:gd name="connsiteX27-395" fmla="*/ 2176946 w 4228786"/>
                      <a:gd name="connsiteY27-396" fmla="*/ 7105 h 4110786"/>
                      <a:gd name="connsiteX28-397" fmla="*/ 2090436 w 4228786"/>
                      <a:gd name="connsiteY28-398" fmla="*/ 11473 h 4110786"/>
                      <a:gd name="connsiteX29-399" fmla="*/ 2090436 w 4228786"/>
                      <a:gd name="connsiteY29-400" fmla="*/ 2381 h 4110786"/>
                      <a:gd name="connsiteX30-401" fmla="*/ 2295224 w 4228786"/>
                      <a:gd name="connsiteY30-402" fmla="*/ 0 h 4110786"/>
                      <a:gd name="connsiteX0-403" fmla="*/ 739525 w 4228949"/>
                      <a:gd name="connsiteY0-404" fmla="*/ 1079241 h 4110786"/>
                      <a:gd name="connsiteX1-405" fmla="*/ 742648 w 4228949"/>
                      <a:gd name="connsiteY1-406" fmla="*/ 1081087 h 4110786"/>
                      <a:gd name="connsiteX2-407" fmla="*/ 739525 w 4228949"/>
                      <a:gd name="connsiteY2-408" fmla="*/ 1079241 h 4110786"/>
                      <a:gd name="connsiteX3-409" fmla="*/ 468805 w 4228949"/>
                      <a:gd name="connsiteY3-410" fmla="*/ 919162 h 4110786"/>
                      <a:gd name="connsiteX4-411" fmla="*/ 470434 w 4228949"/>
                      <a:gd name="connsiteY4-412" fmla="*/ 920125 h 4110786"/>
                      <a:gd name="connsiteX5-413" fmla="*/ 468805 w 4228949"/>
                      <a:gd name="connsiteY5-414" fmla="*/ 919162 h 4110786"/>
                      <a:gd name="connsiteX6-415" fmla="*/ 2176945 w 4228949"/>
                      <a:gd name="connsiteY6-416" fmla="*/ 319178 h 4110786"/>
                      <a:gd name="connsiteX7-417" fmla="*/ 2269473 w 4228949"/>
                      <a:gd name="connsiteY7-418" fmla="*/ 323850 h 4110786"/>
                      <a:gd name="connsiteX8-419" fmla="*/ 2090436 w 4228949"/>
                      <a:gd name="connsiteY8-420" fmla="*/ 323850 h 4110786"/>
                      <a:gd name="connsiteX9-421" fmla="*/ 2090436 w 4228949"/>
                      <a:gd name="connsiteY9-422" fmla="*/ 323546 h 4110786"/>
                      <a:gd name="connsiteX10-423" fmla="*/ 2176945 w 4228949"/>
                      <a:gd name="connsiteY10-424" fmla="*/ 319178 h 4110786"/>
                      <a:gd name="connsiteX11-425" fmla="*/ 2290461 w 4228949"/>
                      <a:gd name="connsiteY11-426" fmla="*/ 323850 h 4110786"/>
                      <a:gd name="connsiteX12-427" fmla="*/ 4228786 w 4228949"/>
                      <a:gd name="connsiteY12-428" fmla="*/ 2058946 h 4110786"/>
                      <a:gd name="connsiteX13-429" fmla="*/ 2176946 w 4228949"/>
                      <a:gd name="connsiteY13-430" fmla="*/ 4110786 h 4110786"/>
                      <a:gd name="connsiteX14-431" fmla="*/ 125105 w 4228949"/>
                      <a:gd name="connsiteY14-432" fmla="*/ 2058946 h 4110786"/>
                      <a:gd name="connsiteX15-433" fmla="*/ 437178 w 4228949"/>
                      <a:gd name="connsiteY15-434" fmla="*/ 2058945 h 4110786"/>
                      <a:gd name="connsiteX16-435" fmla="*/ 2176945 w 4228949"/>
                      <a:gd name="connsiteY16-436" fmla="*/ 3798712 h 4110786"/>
                      <a:gd name="connsiteX17-437" fmla="*/ 3916711 w 4228949"/>
                      <a:gd name="connsiteY17-438" fmla="*/ 2058945 h 4110786"/>
                      <a:gd name="connsiteX18-439" fmla="*/ 2269473 w 4228949"/>
                      <a:gd name="connsiteY18-440" fmla="*/ 323850 h 4110786"/>
                      <a:gd name="connsiteX19-441" fmla="*/ 2290461 w 4228949"/>
                      <a:gd name="connsiteY19-442" fmla="*/ 323850 h 4110786"/>
                      <a:gd name="connsiteX20-443" fmla="*/ 2090436 w 4228949"/>
                      <a:gd name="connsiteY20-444" fmla="*/ 11473 h 4110786"/>
                      <a:gd name="connsiteX21-445" fmla="*/ 2090436 w 4228949"/>
                      <a:gd name="connsiteY21-446" fmla="*/ 323546 h 4110786"/>
                      <a:gd name="connsiteX22-447" fmla="*/ 739525 w 4228949"/>
                      <a:gd name="connsiteY22-448" fmla="*/ 1079241 h 4110786"/>
                      <a:gd name="connsiteX23-449" fmla="*/ 470434 w 4228949"/>
                      <a:gd name="connsiteY23-450" fmla="*/ 920125 h 4110786"/>
                      <a:gd name="connsiteX24-451" fmla="*/ 2090436 w 4228949"/>
                      <a:gd name="connsiteY24-452" fmla="*/ 11473 h 4110786"/>
                      <a:gd name="connsiteX25-453" fmla="*/ 2295224 w 4228949"/>
                      <a:gd name="connsiteY25-454" fmla="*/ 0 h 4110786"/>
                      <a:gd name="connsiteX26-455" fmla="*/ 2176946 w 4228949"/>
                      <a:gd name="connsiteY26-456" fmla="*/ 7105 h 4110786"/>
                      <a:gd name="connsiteX27-457" fmla="*/ 2090436 w 4228949"/>
                      <a:gd name="connsiteY27-458" fmla="*/ 11473 h 4110786"/>
                      <a:gd name="connsiteX28-459" fmla="*/ 2090436 w 4228949"/>
                      <a:gd name="connsiteY28-460" fmla="*/ 2381 h 4110786"/>
                      <a:gd name="connsiteX29-461" fmla="*/ 2295224 w 4228949"/>
                      <a:gd name="connsiteY29-462" fmla="*/ 0 h 4110786"/>
                      <a:gd name="connsiteX0-463" fmla="*/ 739525 w 4228949"/>
                      <a:gd name="connsiteY0-464" fmla="*/ 1076860 h 4108405"/>
                      <a:gd name="connsiteX1-465" fmla="*/ 742648 w 4228949"/>
                      <a:gd name="connsiteY1-466" fmla="*/ 1078706 h 4108405"/>
                      <a:gd name="connsiteX2-467" fmla="*/ 739525 w 4228949"/>
                      <a:gd name="connsiteY2-468" fmla="*/ 1076860 h 4108405"/>
                      <a:gd name="connsiteX3-469" fmla="*/ 468805 w 4228949"/>
                      <a:gd name="connsiteY3-470" fmla="*/ 916781 h 4108405"/>
                      <a:gd name="connsiteX4-471" fmla="*/ 470434 w 4228949"/>
                      <a:gd name="connsiteY4-472" fmla="*/ 917744 h 4108405"/>
                      <a:gd name="connsiteX5-473" fmla="*/ 468805 w 4228949"/>
                      <a:gd name="connsiteY5-474" fmla="*/ 916781 h 4108405"/>
                      <a:gd name="connsiteX6-475" fmla="*/ 2176945 w 4228949"/>
                      <a:gd name="connsiteY6-476" fmla="*/ 316797 h 4108405"/>
                      <a:gd name="connsiteX7-477" fmla="*/ 2269473 w 4228949"/>
                      <a:gd name="connsiteY7-478" fmla="*/ 321469 h 4108405"/>
                      <a:gd name="connsiteX8-479" fmla="*/ 2090436 w 4228949"/>
                      <a:gd name="connsiteY8-480" fmla="*/ 321469 h 4108405"/>
                      <a:gd name="connsiteX9-481" fmla="*/ 2090436 w 4228949"/>
                      <a:gd name="connsiteY9-482" fmla="*/ 321165 h 4108405"/>
                      <a:gd name="connsiteX10-483" fmla="*/ 2176945 w 4228949"/>
                      <a:gd name="connsiteY10-484" fmla="*/ 316797 h 4108405"/>
                      <a:gd name="connsiteX11-485" fmla="*/ 2290461 w 4228949"/>
                      <a:gd name="connsiteY11-486" fmla="*/ 321469 h 4108405"/>
                      <a:gd name="connsiteX12-487" fmla="*/ 4228786 w 4228949"/>
                      <a:gd name="connsiteY12-488" fmla="*/ 2056565 h 4108405"/>
                      <a:gd name="connsiteX13-489" fmla="*/ 2176946 w 4228949"/>
                      <a:gd name="connsiteY13-490" fmla="*/ 4108405 h 4108405"/>
                      <a:gd name="connsiteX14-491" fmla="*/ 125105 w 4228949"/>
                      <a:gd name="connsiteY14-492" fmla="*/ 2056565 h 4108405"/>
                      <a:gd name="connsiteX15-493" fmla="*/ 437178 w 4228949"/>
                      <a:gd name="connsiteY15-494" fmla="*/ 2056564 h 4108405"/>
                      <a:gd name="connsiteX16-495" fmla="*/ 2176945 w 4228949"/>
                      <a:gd name="connsiteY16-496" fmla="*/ 3796331 h 4108405"/>
                      <a:gd name="connsiteX17-497" fmla="*/ 3916711 w 4228949"/>
                      <a:gd name="connsiteY17-498" fmla="*/ 2056564 h 4108405"/>
                      <a:gd name="connsiteX18-499" fmla="*/ 2269473 w 4228949"/>
                      <a:gd name="connsiteY18-500" fmla="*/ 321469 h 4108405"/>
                      <a:gd name="connsiteX19-501" fmla="*/ 2290461 w 4228949"/>
                      <a:gd name="connsiteY19-502" fmla="*/ 321469 h 4108405"/>
                      <a:gd name="connsiteX20-503" fmla="*/ 2090436 w 4228949"/>
                      <a:gd name="connsiteY20-504" fmla="*/ 9092 h 4108405"/>
                      <a:gd name="connsiteX21-505" fmla="*/ 2090436 w 4228949"/>
                      <a:gd name="connsiteY21-506" fmla="*/ 321165 h 4108405"/>
                      <a:gd name="connsiteX22-507" fmla="*/ 739525 w 4228949"/>
                      <a:gd name="connsiteY22-508" fmla="*/ 1076860 h 4108405"/>
                      <a:gd name="connsiteX23-509" fmla="*/ 470434 w 4228949"/>
                      <a:gd name="connsiteY23-510" fmla="*/ 917744 h 4108405"/>
                      <a:gd name="connsiteX24-511" fmla="*/ 2090436 w 4228949"/>
                      <a:gd name="connsiteY24-512" fmla="*/ 9092 h 4108405"/>
                      <a:gd name="connsiteX25-513" fmla="*/ 2090436 w 4228949"/>
                      <a:gd name="connsiteY25-514" fmla="*/ 0 h 4108405"/>
                      <a:gd name="connsiteX26-515" fmla="*/ 2176946 w 4228949"/>
                      <a:gd name="connsiteY26-516" fmla="*/ 4724 h 4108405"/>
                      <a:gd name="connsiteX27-517" fmla="*/ 2090436 w 4228949"/>
                      <a:gd name="connsiteY27-518" fmla="*/ 9092 h 4108405"/>
                      <a:gd name="connsiteX28-519" fmla="*/ 2090436 w 4228949"/>
                      <a:gd name="connsiteY28-520" fmla="*/ 0 h 4108405"/>
                      <a:gd name="connsiteX0-521" fmla="*/ 739525 w 4228949"/>
                      <a:gd name="connsiteY0-522" fmla="*/ 1076860 h 4108405"/>
                      <a:gd name="connsiteX1-523" fmla="*/ 742648 w 4228949"/>
                      <a:gd name="connsiteY1-524" fmla="*/ 1078706 h 4108405"/>
                      <a:gd name="connsiteX2-525" fmla="*/ 739525 w 4228949"/>
                      <a:gd name="connsiteY2-526" fmla="*/ 1076860 h 4108405"/>
                      <a:gd name="connsiteX3-527" fmla="*/ 468805 w 4228949"/>
                      <a:gd name="connsiteY3-528" fmla="*/ 916781 h 4108405"/>
                      <a:gd name="connsiteX4-529" fmla="*/ 470434 w 4228949"/>
                      <a:gd name="connsiteY4-530" fmla="*/ 917744 h 4108405"/>
                      <a:gd name="connsiteX5-531" fmla="*/ 468805 w 4228949"/>
                      <a:gd name="connsiteY5-532" fmla="*/ 916781 h 4108405"/>
                      <a:gd name="connsiteX6-533" fmla="*/ 2176945 w 4228949"/>
                      <a:gd name="connsiteY6-534" fmla="*/ 316797 h 4108405"/>
                      <a:gd name="connsiteX7-535" fmla="*/ 2269473 w 4228949"/>
                      <a:gd name="connsiteY7-536" fmla="*/ 321469 h 4108405"/>
                      <a:gd name="connsiteX8-537" fmla="*/ 2090436 w 4228949"/>
                      <a:gd name="connsiteY8-538" fmla="*/ 321469 h 4108405"/>
                      <a:gd name="connsiteX9-539" fmla="*/ 2090436 w 4228949"/>
                      <a:gd name="connsiteY9-540" fmla="*/ 321165 h 4108405"/>
                      <a:gd name="connsiteX10-541" fmla="*/ 2176945 w 4228949"/>
                      <a:gd name="connsiteY10-542" fmla="*/ 316797 h 4108405"/>
                      <a:gd name="connsiteX11-543" fmla="*/ 2290461 w 4228949"/>
                      <a:gd name="connsiteY11-544" fmla="*/ 321469 h 4108405"/>
                      <a:gd name="connsiteX12-545" fmla="*/ 4228786 w 4228949"/>
                      <a:gd name="connsiteY12-546" fmla="*/ 2056565 h 4108405"/>
                      <a:gd name="connsiteX13-547" fmla="*/ 2176946 w 4228949"/>
                      <a:gd name="connsiteY13-548" fmla="*/ 4108405 h 4108405"/>
                      <a:gd name="connsiteX14-549" fmla="*/ 125105 w 4228949"/>
                      <a:gd name="connsiteY14-550" fmla="*/ 2056565 h 4108405"/>
                      <a:gd name="connsiteX15-551" fmla="*/ 437178 w 4228949"/>
                      <a:gd name="connsiteY15-552" fmla="*/ 2056564 h 4108405"/>
                      <a:gd name="connsiteX16-553" fmla="*/ 2176945 w 4228949"/>
                      <a:gd name="connsiteY16-554" fmla="*/ 3796331 h 4108405"/>
                      <a:gd name="connsiteX17-555" fmla="*/ 3916711 w 4228949"/>
                      <a:gd name="connsiteY17-556" fmla="*/ 2056564 h 4108405"/>
                      <a:gd name="connsiteX18-557" fmla="*/ 2269473 w 4228949"/>
                      <a:gd name="connsiteY18-558" fmla="*/ 321469 h 4108405"/>
                      <a:gd name="connsiteX19-559" fmla="*/ 2290461 w 4228949"/>
                      <a:gd name="connsiteY19-560" fmla="*/ 321469 h 4108405"/>
                      <a:gd name="connsiteX20-561" fmla="*/ 2090436 w 4228949"/>
                      <a:gd name="connsiteY20-562" fmla="*/ 9092 h 4108405"/>
                      <a:gd name="connsiteX21-563" fmla="*/ 2090436 w 4228949"/>
                      <a:gd name="connsiteY21-564" fmla="*/ 321165 h 4108405"/>
                      <a:gd name="connsiteX22-565" fmla="*/ 739525 w 4228949"/>
                      <a:gd name="connsiteY22-566" fmla="*/ 1076860 h 4108405"/>
                      <a:gd name="connsiteX23-567" fmla="*/ 470434 w 4228949"/>
                      <a:gd name="connsiteY23-568" fmla="*/ 917744 h 4108405"/>
                      <a:gd name="connsiteX24-569" fmla="*/ 2090436 w 4228949"/>
                      <a:gd name="connsiteY24-570" fmla="*/ 9092 h 4108405"/>
                      <a:gd name="connsiteX25-571" fmla="*/ 2090436 w 4228949"/>
                      <a:gd name="connsiteY25-572" fmla="*/ 0 h 4108405"/>
                      <a:gd name="connsiteX26-573" fmla="*/ 2090436 w 4228949"/>
                      <a:gd name="connsiteY26-574" fmla="*/ 9092 h 4108405"/>
                      <a:gd name="connsiteX27-575" fmla="*/ 2090436 w 4228949"/>
                      <a:gd name="connsiteY27-576" fmla="*/ 0 h 4108405"/>
                      <a:gd name="connsiteX0-577" fmla="*/ 739525 w 4228925"/>
                      <a:gd name="connsiteY0-578" fmla="*/ 1076860 h 4108405"/>
                      <a:gd name="connsiteX1-579" fmla="*/ 742648 w 4228925"/>
                      <a:gd name="connsiteY1-580" fmla="*/ 1078706 h 4108405"/>
                      <a:gd name="connsiteX2-581" fmla="*/ 739525 w 4228925"/>
                      <a:gd name="connsiteY2-582" fmla="*/ 1076860 h 4108405"/>
                      <a:gd name="connsiteX3-583" fmla="*/ 468805 w 4228925"/>
                      <a:gd name="connsiteY3-584" fmla="*/ 916781 h 4108405"/>
                      <a:gd name="connsiteX4-585" fmla="*/ 470434 w 4228925"/>
                      <a:gd name="connsiteY4-586" fmla="*/ 917744 h 4108405"/>
                      <a:gd name="connsiteX5-587" fmla="*/ 468805 w 4228925"/>
                      <a:gd name="connsiteY5-588" fmla="*/ 916781 h 4108405"/>
                      <a:gd name="connsiteX6-589" fmla="*/ 2176945 w 4228925"/>
                      <a:gd name="connsiteY6-590" fmla="*/ 316797 h 4108405"/>
                      <a:gd name="connsiteX7-591" fmla="*/ 2269473 w 4228925"/>
                      <a:gd name="connsiteY7-592" fmla="*/ 321469 h 4108405"/>
                      <a:gd name="connsiteX8-593" fmla="*/ 2090436 w 4228925"/>
                      <a:gd name="connsiteY8-594" fmla="*/ 321469 h 4108405"/>
                      <a:gd name="connsiteX9-595" fmla="*/ 2090436 w 4228925"/>
                      <a:gd name="connsiteY9-596" fmla="*/ 321165 h 4108405"/>
                      <a:gd name="connsiteX10-597" fmla="*/ 2176945 w 4228925"/>
                      <a:gd name="connsiteY10-598" fmla="*/ 316797 h 4108405"/>
                      <a:gd name="connsiteX11-599" fmla="*/ 2290461 w 4228925"/>
                      <a:gd name="connsiteY11-600" fmla="*/ 321469 h 4108405"/>
                      <a:gd name="connsiteX12-601" fmla="*/ 4228786 w 4228925"/>
                      <a:gd name="connsiteY12-602" fmla="*/ 2056565 h 4108405"/>
                      <a:gd name="connsiteX13-603" fmla="*/ 2176946 w 4228925"/>
                      <a:gd name="connsiteY13-604" fmla="*/ 4108405 h 4108405"/>
                      <a:gd name="connsiteX14-605" fmla="*/ 125105 w 4228925"/>
                      <a:gd name="connsiteY14-606" fmla="*/ 2056565 h 4108405"/>
                      <a:gd name="connsiteX15-607" fmla="*/ 437178 w 4228925"/>
                      <a:gd name="connsiteY15-608" fmla="*/ 2056564 h 4108405"/>
                      <a:gd name="connsiteX16-609" fmla="*/ 2176945 w 4228925"/>
                      <a:gd name="connsiteY16-610" fmla="*/ 3796331 h 4108405"/>
                      <a:gd name="connsiteX17-611" fmla="*/ 3916711 w 4228925"/>
                      <a:gd name="connsiteY17-612" fmla="*/ 2056564 h 4108405"/>
                      <a:gd name="connsiteX18-613" fmla="*/ 2290461 w 4228925"/>
                      <a:gd name="connsiteY18-614" fmla="*/ 321469 h 4108405"/>
                      <a:gd name="connsiteX19-615" fmla="*/ 2090436 w 4228925"/>
                      <a:gd name="connsiteY19-616" fmla="*/ 9092 h 4108405"/>
                      <a:gd name="connsiteX20-617" fmla="*/ 2090436 w 4228925"/>
                      <a:gd name="connsiteY20-618" fmla="*/ 321165 h 4108405"/>
                      <a:gd name="connsiteX21-619" fmla="*/ 739525 w 4228925"/>
                      <a:gd name="connsiteY21-620" fmla="*/ 1076860 h 4108405"/>
                      <a:gd name="connsiteX22-621" fmla="*/ 470434 w 4228925"/>
                      <a:gd name="connsiteY22-622" fmla="*/ 917744 h 4108405"/>
                      <a:gd name="connsiteX23-623" fmla="*/ 2090436 w 4228925"/>
                      <a:gd name="connsiteY23-624" fmla="*/ 9092 h 4108405"/>
                      <a:gd name="connsiteX24-625" fmla="*/ 2090436 w 4228925"/>
                      <a:gd name="connsiteY24-626" fmla="*/ 0 h 4108405"/>
                      <a:gd name="connsiteX25-627" fmla="*/ 2090436 w 4228925"/>
                      <a:gd name="connsiteY25-628" fmla="*/ 9092 h 4108405"/>
                      <a:gd name="connsiteX26-629" fmla="*/ 2090436 w 4228925"/>
                      <a:gd name="connsiteY26-630" fmla="*/ 0 h 4108405"/>
                      <a:gd name="connsiteX0-631" fmla="*/ 739525 w 4228925"/>
                      <a:gd name="connsiteY0-632" fmla="*/ 1076860 h 4108405"/>
                      <a:gd name="connsiteX1-633" fmla="*/ 742648 w 4228925"/>
                      <a:gd name="connsiteY1-634" fmla="*/ 1078706 h 4108405"/>
                      <a:gd name="connsiteX2-635" fmla="*/ 739525 w 4228925"/>
                      <a:gd name="connsiteY2-636" fmla="*/ 1076860 h 4108405"/>
                      <a:gd name="connsiteX3-637" fmla="*/ 468805 w 4228925"/>
                      <a:gd name="connsiteY3-638" fmla="*/ 916781 h 4108405"/>
                      <a:gd name="connsiteX4-639" fmla="*/ 470434 w 4228925"/>
                      <a:gd name="connsiteY4-640" fmla="*/ 917744 h 4108405"/>
                      <a:gd name="connsiteX5-641" fmla="*/ 468805 w 4228925"/>
                      <a:gd name="connsiteY5-642" fmla="*/ 916781 h 4108405"/>
                      <a:gd name="connsiteX6-643" fmla="*/ 2176945 w 4228925"/>
                      <a:gd name="connsiteY6-644" fmla="*/ 316797 h 4108405"/>
                      <a:gd name="connsiteX7-645" fmla="*/ 2090436 w 4228925"/>
                      <a:gd name="connsiteY7-646" fmla="*/ 321469 h 4108405"/>
                      <a:gd name="connsiteX8-647" fmla="*/ 2090436 w 4228925"/>
                      <a:gd name="connsiteY8-648" fmla="*/ 321165 h 4108405"/>
                      <a:gd name="connsiteX9-649" fmla="*/ 2176945 w 4228925"/>
                      <a:gd name="connsiteY9-650" fmla="*/ 316797 h 4108405"/>
                      <a:gd name="connsiteX10-651" fmla="*/ 2290461 w 4228925"/>
                      <a:gd name="connsiteY10-652" fmla="*/ 321469 h 4108405"/>
                      <a:gd name="connsiteX11-653" fmla="*/ 4228786 w 4228925"/>
                      <a:gd name="connsiteY11-654" fmla="*/ 2056565 h 4108405"/>
                      <a:gd name="connsiteX12-655" fmla="*/ 2176946 w 4228925"/>
                      <a:gd name="connsiteY12-656" fmla="*/ 4108405 h 4108405"/>
                      <a:gd name="connsiteX13-657" fmla="*/ 125105 w 4228925"/>
                      <a:gd name="connsiteY13-658" fmla="*/ 2056565 h 4108405"/>
                      <a:gd name="connsiteX14-659" fmla="*/ 437178 w 4228925"/>
                      <a:gd name="connsiteY14-660" fmla="*/ 2056564 h 4108405"/>
                      <a:gd name="connsiteX15-661" fmla="*/ 2176945 w 4228925"/>
                      <a:gd name="connsiteY15-662" fmla="*/ 3796331 h 4108405"/>
                      <a:gd name="connsiteX16-663" fmla="*/ 3916711 w 4228925"/>
                      <a:gd name="connsiteY16-664" fmla="*/ 2056564 h 4108405"/>
                      <a:gd name="connsiteX17-665" fmla="*/ 2290461 w 4228925"/>
                      <a:gd name="connsiteY17-666" fmla="*/ 321469 h 4108405"/>
                      <a:gd name="connsiteX18-667" fmla="*/ 2090436 w 4228925"/>
                      <a:gd name="connsiteY18-668" fmla="*/ 9092 h 4108405"/>
                      <a:gd name="connsiteX19-669" fmla="*/ 2090436 w 4228925"/>
                      <a:gd name="connsiteY19-670" fmla="*/ 321165 h 4108405"/>
                      <a:gd name="connsiteX20-671" fmla="*/ 739525 w 4228925"/>
                      <a:gd name="connsiteY20-672" fmla="*/ 1076860 h 4108405"/>
                      <a:gd name="connsiteX21-673" fmla="*/ 470434 w 4228925"/>
                      <a:gd name="connsiteY21-674" fmla="*/ 917744 h 4108405"/>
                      <a:gd name="connsiteX22-675" fmla="*/ 2090436 w 4228925"/>
                      <a:gd name="connsiteY22-676" fmla="*/ 9092 h 4108405"/>
                      <a:gd name="connsiteX23-677" fmla="*/ 2090436 w 4228925"/>
                      <a:gd name="connsiteY23-678" fmla="*/ 0 h 4108405"/>
                      <a:gd name="connsiteX24-679" fmla="*/ 2090436 w 4228925"/>
                      <a:gd name="connsiteY24-680" fmla="*/ 9092 h 4108405"/>
                      <a:gd name="connsiteX25-681" fmla="*/ 2090436 w 4228925"/>
                      <a:gd name="connsiteY25-682" fmla="*/ 0 h 4108405"/>
                      <a:gd name="connsiteX0-683" fmla="*/ 739525 w 4228925"/>
                      <a:gd name="connsiteY0-684" fmla="*/ 1076860 h 4108405"/>
                      <a:gd name="connsiteX1-685" fmla="*/ 742648 w 4228925"/>
                      <a:gd name="connsiteY1-686" fmla="*/ 1078706 h 4108405"/>
                      <a:gd name="connsiteX2-687" fmla="*/ 739525 w 4228925"/>
                      <a:gd name="connsiteY2-688" fmla="*/ 1076860 h 4108405"/>
                      <a:gd name="connsiteX3-689" fmla="*/ 468805 w 4228925"/>
                      <a:gd name="connsiteY3-690" fmla="*/ 916781 h 4108405"/>
                      <a:gd name="connsiteX4-691" fmla="*/ 470434 w 4228925"/>
                      <a:gd name="connsiteY4-692" fmla="*/ 917744 h 4108405"/>
                      <a:gd name="connsiteX5-693" fmla="*/ 468805 w 4228925"/>
                      <a:gd name="connsiteY5-694" fmla="*/ 916781 h 4108405"/>
                      <a:gd name="connsiteX6-695" fmla="*/ 2090436 w 4228925"/>
                      <a:gd name="connsiteY6-696" fmla="*/ 321165 h 4108405"/>
                      <a:gd name="connsiteX7-697" fmla="*/ 2090436 w 4228925"/>
                      <a:gd name="connsiteY7-698" fmla="*/ 321469 h 4108405"/>
                      <a:gd name="connsiteX8-699" fmla="*/ 2090436 w 4228925"/>
                      <a:gd name="connsiteY8-700" fmla="*/ 321165 h 4108405"/>
                      <a:gd name="connsiteX9-701" fmla="*/ 2290461 w 4228925"/>
                      <a:gd name="connsiteY9-702" fmla="*/ 321469 h 4108405"/>
                      <a:gd name="connsiteX10-703" fmla="*/ 4228786 w 4228925"/>
                      <a:gd name="connsiteY10-704" fmla="*/ 2056565 h 4108405"/>
                      <a:gd name="connsiteX11-705" fmla="*/ 2176946 w 4228925"/>
                      <a:gd name="connsiteY11-706" fmla="*/ 4108405 h 4108405"/>
                      <a:gd name="connsiteX12-707" fmla="*/ 125105 w 4228925"/>
                      <a:gd name="connsiteY12-708" fmla="*/ 2056565 h 4108405"/>
                      <a:gd name="connsiteX13-709" fmla="*/ 437178 w 4228925"/>
                      <a:gd name="connsiteY13-710" fmla="*/ 2056564 h 4108405"/>
                      <a:gd name="connsiteX14-711" fmla="*/ 2176945 w 4228925"/>
                      <a:gd name="connsiteY14-712" fmla="*/ 3796331 h 4108405"/>
                      <a:gd name="connsiteX15-713" fmla="*/ 3916711 w 4228925"/>
                      <a:gd name="connsiteY15-714" fmla="*/ 2056564 h 4108405"/>
                      <a:gd name="connsiteX16-715" fmla="*/ 2290461 w 4228925"/>
                      <a:gd name="connsiteY16-716" fmla="*/ 321469 h 4108405"/>
                      <a:gd name="connsiteX17-717" fmla="*/ 2090436 w 4228925"/>
                      <a:gd name="connsiteY17-718" fmla="*/ 9092 h 4108405"/>
                      <a:gd name="connsiteX18-719" fmla="*/ 2090436 w 4228925"/>
                      <a:gd name="connsiteY18-720" fmla="*/ 321165 h 4108405"/>
                      <a:gd name="connsiteX19-721" fmla="*/ 739525 w 4228925"/>
                      <a:gd name="connsiteY19-722" fmla="*/ 1076860 h 4108405"/>
                      <a:gd name="connsiteX20-723" fmla="*/ 470434 w 4228925"/>
                      <a:gd name="connsiteY20-724" fmla="*/ 917744 h 4108405"/>
                      <a:gd name="connsiteX21-725" fmla="*/ 2090436 w 4228925"/>
                      <a:gd name="connsiteY21-726" fmla="*/ 9092 h 4108405"/>
                      <a:gd name="connsiteX22-727" fmla="*/ 2090436 w 4228925"/>
                      <a:gd name="connsiteY22-728" fmla="*/ 0 h 4108405"/>
                      <a:gd name="connsiteX23-729" fmla="*/ 2090436 w 4228925"/>
                      <a:gd name="connsiteY23-730" fmla="*/ 9092 h 4108405"/>
                      <a:gd name="connsiteX24-731" fmla="*/ 2090436 w 4228925"/>
                      <a:gd name="connsiteY24-732" fmla="*/ 0 h 4108405"/>
                      <a:gd name="connsiteX0-733" fmla="*/ 739525 w 4228925"/>
                      <a:gd name="connsiteY0-734" fmla="*/ 1067768 h 4099313"/>
                      <a:gd name="connsiteX1-735" fmla="*/ 742648 w 4228925"/>
                      <a:gd name="connsiteY1-736" fmla="*/ 1069614 h 4099313"/>
                      <a:gd name="connsiteX2-737" fmla="*/ 739525 w 4228925"/>
                      <a:gd name="connsiteY2-738" fmla="*/ 1067768 h 4099313"/>
                      <a:gd name="connsiteX3-739" fmla="*/ 468805 w 4228925"/>
                      <a:gd name="connsiteY3-740" fmla="*/ 907689 h 4099313"/>
                      <a:gd name="connsiteX4-741" fmla="*/ 470434 w 4228925"/>
                      <a:gd name="connsiteY4-742" fmla="*/ 908652 h 4099313"/>
                      <a:gd name="connsiteX5-743" fmla="*/ 468805 w 4228925"/>
                      <a:gd name="connsiteY5-744" fmla="*/ 907689 h 4099313"/>
                      <a:gd name="connsiteX6-745" fmla="*/ 2090436 w 4228925"/>
                      <a:gd name="connsiteY6-746" fmla="*/ 312073 h 4099313"/>
                      <a:gd name="connsiteX7-747" fmla="*/ 2090436 w 4228925"/>
                      <a:gd name="connsiteY7-748" fmla="*/ 312377 h 4099313"/>
                      <a:gd name="connsiteX8-749" fmla="*/ 2090436 w 4228925"/>
                      <a:gd name="connsiteY8-750" fmla="*/ 312073 h 4099313"/>
                      <a:gd name="connsiteX9-751" fmla="*/ 2290461 w 4228925"/>
                      <a:gd name="connsiteY9-752" fmla="*/ 312377 h 4099313"/>
                      <a:gd name="connsiteX10-753" fmla="*/ 4228786 w 4228925"/>
                      <a:gd name="connsiteY10-754" fmla="*/ 2047473 h 4099313"/>
                      <a:gd name="connsiteX11-755" fmla="*/ 2176946 w 4228925"/>
                      <a:gd name="connsiteY11-756" fmla="*/ 4099313 h 4099313"/>
                      <a:gd name="connsiteX12-757" fmla="*/ 125105 w 4228925"/>
                      <a:gd name="connsiteY12-758" fmla="*/ 2047473 h 4099313"/>
                      <a:gd name="connsiteX13-759" fmla="*/ 437178 w 4228925"/>
                      <a:gd name="connsiteY13-760" fmla="*/ 2047472 h 4099313"/>
                      <a:gd name="connsiteX14-761" fmla="*/ 2176945 w 4228925"/>
                      <a:gd name="connsiteY14-762" fmla="*/ 3787239 h 4099313"/>
                      <a:gd name="connsiteX15-763" fmla="*/ 3916711 w 4228925"/>
                      <a:gd name="connsiteY15-764" fmla="*/ 2047472 h 4099313"/>
                      <a:gd name="connsiteX16-765" fmla="*/ 2290461 w 4228925"/>
                      <a:gd name="connsiteY16-766" fmla="*/ 312377 h 4099313"/>
                      <a:gd name="connsiteX17-767" fmla="*/ 2090436 w 4228925"/>
                      <a:gd name="connsiteY17-768" fmla="*/ 0 h 4099313"/>
                      <a:gd name="connsiteX18-769" fmla="*/ 2090436 w 4228925"/>
                      <a:gd name="connsiteY18-770" fmla="*/ 312073 h 4099313"/>
                      <a:gd name="connsiteX19-771" fmla="*/ 739525 w 4228925"/>
                      <a:gd name="connsiteY19-772" fmla="*/ 1067768 h 4099313"/>
                      <a:gd name="connsiteX20-773" fmla="*/ 470434 w 4228925"/>
                      <a:gd name="connsiteY20-774" fmla="*/ 908652 h 4099313"/>
                      <a:gd name="connsiteX21-775" fmla="*/ 2090436 w 4228925"/>
                      <a:gd name="connsiteY21-776" fmla="*/ 0 h 4099313"/>
                      <a:gd name="connsiteX0-777" fmla="*/ 739525 w 4353891"/>
                      <a:gd name="connsiteY0-778" fmla="*/ 1067768 h 4099313"/>
                      <a:gd name="connsiteX1-779" fmla="*/ 742648 w 4353891"/>
                      <a:gd name="connsiteY1-780" fmla="*/ 1069614 h 4099313"/>
                      <a:gd name="connsiteX2-781" fmla="*/ 739525 w 4353891"/>
                      <a:gd name="connsiteY2-782" fmla="*/ 1067768 h 4099313"/>
                      <a:gd name="connsiteX3-783" fmla="*/ 468805 w 4353891"/>
                      <a:gd name="connsiteY3-784" fmla="*/ 907689 h 4099313"/>
                      <a:gd name="connsiteX4-785" fmla="*/ 470434 w 4353891"/>
                      <a:gd name="connsiteY4-786" fmla="*/ 908652 h 4099313"/>
                      <a:gd name="connsiteX5-787" fmla="*/ 468805 w 4353891"/>
                      <a:gd name="connsiteY5-788" fmla="*/ 907689 h 4099313"/>
                      <a:gd name="connsiteX6-789" fmla="*/ 2090436 w 4353891"/>
                      <a:gd name="connsiteY6-790" fmla="*/ 312073 h 4099313"/>
                      <a:gd name="connsiteX7-791" fmla="*/ 2090436 w 4353891"/>
                      <a:gd name="connsiteY7-792" fmla="*/ 312377 h 4099313"/>
                      <a:gd name="connsiteX8-793" fmla="*/ 2090436 w 4353891"/>
                      <a:gd name="connsiteY8-794" fmla="*/ 312073 h 4099313"/>
                      <a:gd name="connsiteX9-795" fmla="*/ 3916711 w 4353891"/>
                      <a:gd name="connsiteY9-796" fmla="*/ 2047472 h 4099313"/>
                      <a:gd name="connsiteX10-797" fmla="*/ 4228786 w 4353891"/>
                      <a:gd name="connsiteY10-798" fmla="*/ 2047473 h 4099313"/>
                      <a:gd name="connsiteX11-799" fmla="*/ 2176946 w 4353891"/>
                      <a:gd name="connsiteY11-800" fmla="*/ 4099313 h 4099313"/>
                      <a:gd name="connsiteX12-801" fmla="*/ 125105 w 4353891"/>
                      <a:gd name="connsiteY12-802" fmla="*/ 2047473 h 4099313"/>
                      <a:gd name="connsiteX13-803" fmla="*/ 437178 w 4353891"/>
                      <a:gd name="connsiteY13-804" fmla="*/ 2047472 h 4099313"/>
                      <a:gd name="connsiteX14-805" fmla="*/ 2176945 w 4353891"/>
                      <a:gd name="connsiteY14-806" fmla="*/ 3787239 h 4099313"/>
                      <a:gd name="connsiteX15-807" fmla="*/ 3916711 w 4353891"/>
                      <a:gd name="connsiteY15-808" fmla="*/ 2047472 h 4099313"/>
                      <a:gd name="connsiteX16-809" fmla="*/ 2090436 w 4353891"/>
                      <a:gd name="connsiteY16-810" fmla="*/ 0 h 4099313"/>
                      <a:gd name="connsiteX17-811" fmla="*/ 2090436 w 4353891"/>
                      <a:gd name="connsiteY17-812" fmla="*/ 312073 h 4099313"/>
                      <a:gd name="connsiteX18-813" fmla="*/ 739525 w 4353891"/>
                      <a:gd name="connsiteY18-814" fmla="*/ 1067768 h 4099313"/>
                      <a:gd name="connsiteX19-815" fmla="*/ 470434 w 4353891"/>
                      <a:gd name="connsiteY19-816" fmla="*/ 908652 h 4099313"/>
                      <a:gd name="connsiteX20-817" fmla="*/ 2090436 w 4353891"/>
                      <a:gd name="connsiteY20-818" fmla="*/ 0 h 4099313"/>
                      <a:gd name="connsiteX0-819" fmla="*/ 614420 w 4228786"/>
                      <a:gd name="connsiteY0-820" fmla="*/ 1067768 h 4099313"/>
                      <a:gd name="connsiteX1-821" fmla="*/ 617543 w 4228786"/>
                      <a:gd name="connsiteY1-822" fmla="*/ 1069614 h 4099313"/>
                      <a:gd name="connsiteX2-823" fmla="*/ 614420 w 4228786"/>
                      <a:gd name="connsiteY2-824" fmla="*/ 1067768 h 4099313"/>
                      <a:gd name="connsiteX3-825" fmla="*/ 343700 w 4228786"/>
                      <a:gd name="connsiteY3-826" fmla="*/ 907689 h 4099313"/>
                      <a:gd name="connsiteX4-827" fmla="*/ 345329 w 4228786"/>
                      <a:gd name="connsiteY4-828" fmla="*/ 908652 h 4099313"/>
                      <a:gd name="connsiteX5-829" fmla="*/ 343700 w 4228786"/>
                      <a:gd name="connsiteY5-830" fmla="*/ 907689 h 4099313"/>
                      <a:gd name="connsiteX6-831" fmla="*/ 1965331 w 4228786"/>
                      <a:gd name="connsiteY6-832" fmla="*/ 312073 h 4099313"/>
                      <a:gd name="connsiteX7-833" fmla="*/ 1965331 w 4228786"/>
                      <a:gd name="connsiteY7-834" fmla="*/ 312377 h 4099313"/>
                      <a:gd name="connsiteX8-835" fmla="*/ 1965331 w 4228786"/>
                      <a:gd name="connsiteY8-836" fmla="*/ 312073 h 4099313"/>
                      <a:gd name="connsiteX9-837" fmla="*/ 3791606 w 4228786"/>
                      <a:gd name="connsiteY9-838" fmla="*/ 2047472 h 4099313"/>
                      <a:gd name="connsiteX10-839" fmla="*/ 4103681 w 4228786"/>
                      <a:gd name="connsiteY10-840" fmla="*/ 2047473 h 4099313"/>
                      <a:gd name="connsiteX11-841" fmla="*/ 2051841 w 4228786"/>
                      <a:gd name="connsiteY11-842" fmla="*/ 4099313 h 4099313"/>
                      <a:gd name="connsiteX12-843" fmla="*/ 0 w 4228786"/>
                      <a:gd name="connsiteY12-844" fmla="*/ 2047473 h 4099313"/>
                      <a:gd name="connsiteX13-845" fmla="*/ 2051840 w 4228786"/>
                      <a:gd name="connsiteY13-846" fmla="*/ 3787239 h 4099313"/>
                      <a:gd name="connsiteX14-847" fmla="*/ 3791606 w 4228786"/>
                      <a:gd name="connsiteY14-848" fmla="*/ 2047472 h 4099313"/>
                      <a:gd name="connsiteX15-849" fmla="*/ 1965331 w 4228786"/>
                      <a:gd name="connsiteY15-850" fmla="*/ 0 h 4099313"/>
                      <a:gd name="connsiteX16-851" fmla="*/ 1965331 w 4228786"/>
                      <a:gd name="connsiteY16-852" fmla="*/ 312073 h 4099313"/>
                      <a:gd name="connsiteX17-853" fmla="*/ 614420 w 4228786"/>
                      <a:gd name="connsiteY17-854" fmla="*/ 1067768 h 4099313"/>
                      <a:gd name="connsiteX18-855" fmla="*/ 345329 w 4228786"/>
                      <a:gd name="connsiteY18-856" fmla="*/ 908652 h 4099313"/>
                      <a:gd name="connsiteX19-857" fmla="*/ 1965331 w 4228786"/>
                      <a:gd name="connsiteY19-858" fmla="*/ 0 h 4099313"/>
                      <a:gd name="connsiteX0-859" fmla="*/ 270720 w 3885086"/>
                      <a:gd name="connsiteY0-860" fmla="*/ 1067768 h 4224418"/>
                      <a:gd name="connsiteX1-861" fmla="*/ 273843 w 3885086"/>
                      <a:gd name="connsiteY1-862" fmla="*/ 1069614 h 4224418"/>
                      <a:gd name="connsiteX2-863" fmla="*/ 270720 w 3885086"/>
                      <a:gd name="connsiteY2-864" fmla="*/ 1067768 h 4224418"/>
                      <a:gd name="connsiteX3-865" fmla="*/ 0 w 3885086"/>
                      <a:gd name="connsiteY3-866" fmla="*/ 907689 h 4224418"/>
                      <a:gd name="connsiteX4-867" fmla="*/ 1629 w 3885086"/>
                      <a:gd name="connsiteY4-868" fmla="*/ 908652 h 4224418"/>
                      <a:gd name="connsiteX5-869" fmla="*/ 0 w 3885086"/>
                      <a:gd name="connsiteY5-870" fmla="*/ 907689 h 4224418"/>
                      <a:gd name="connsiteX6-871" fmla="*/ 1621631 w 3885086"/>
                      <a:gd name="connsiteY6-872" fmla="*/ 312073 h 4224418"/>
                      <a:gd name="connsiteX7-873" fmla="*/ 1621631 w 3885086"/>
                      <a:gd name="connsiteY7-874" fmla="*/ 312377 h 4224418"/>
                      <a:gd name="connsiteX8-875" fmla="*/ 1621631 w 3885086"/>
                      <a:gd name="connsiteY8-876" fmla="*/ 312073 h 4224418"/>
                      <a:gd name="connsiteX9-877" fmla="*/ 3447906 w 3885086"/>
                      <a:gd name="connsiteY9-878" fmla="*/ 2047472 h 4224418"/>
                      <a:gd name="connsiteX10-879" fmla="*/ 3759981 w 3885086"/>
                      <a:gd name="connsiteY10-880" fmla="*/ 2047473 h 4224418"/>
                      <a:gd name="connsiteX11-881" fmla="*/ 1708141 w 3885086"/>
                      <a:gd name="connsiteY11-882" fmla="*/ 4099313 h 4224418"/>
                      <a:gd name="connsiteX12-883" fmla="*/ 1708140 w 3885086"/>
                      <a:gd name="connsiteY12-884" fmla="*/ 3787239 h 4224418"/>
                      <a:gd name="connsiteX13-885" fmla="*/ 3447906 w 3885086"/>
                      <a:gd name="connsiteY13-886" fmla="*/ 2047472 h 4224418"/>
                      <a:gd name="connsiteX14-887" fmla="*/ 1621631 w 3885086"/>
                      <a:gd name="connsiteY14-888" fmla="*/ 0 h 4224418"/>
                      <a:gd name="connsiteX15-889" fmla="*/ 1621631 w 3885086"/>
                      <a:gd name="connsiteY15-890" fmla="*/ 312073 h 4224418"/>
                      <a:gd name="connsiteX16-891" fmla="*/ 270720 w 3885086"/>
                      <a:gd name="connsiteY16-892" fmla="*/ 1067768 h 4224418"/>
                      <a:gd name="connsiteX17-893" fmla="*/ 1629 w 3885086"/>
                      <a:gd name="connsiteY17-894" fmla="*/ 908652 h 4224418"/>
                      <a:gd name="connsiteX18-895" fmla="*/ 1621631 w 3885086"/>
                      <a:gd name="connsiteY18-896" fmla="*/ 0 h 4224418"/>
                      <a:gd name="connsiteX0-897" fmla="*/ 270720 w 3885086"/>
                      <a:gd name="connsiteY0-898" fmla="*/ 1067768 h 4099313"/>
                      <a:gd name="connsiteX1-899" fmla="*/ 273843 w 3885086"/>
                      <a:gd name="connsiteY1-900" fmla="*/ 1069614 h 4099313"/>
                      <a:gd name="connsiteX2-901" fmla="*/ 270720 w 3885086"/>
                      <a:gd name="connsiteY2-902" fmla="*/ 1067768 h 4099313"/>
                      <a:gd name="connsiteX3-903" fmla="*/ 0 w 3885086"/>
                      <a:gd name="connsiteY3-904" fmla="*/ 907689 h 4099313"/>
                      <a:gd name="connsiteX4-905" fmla="*/ 1629 w 3885086"/>
                      <a:gd name="connsiteY4-906" fmla="*/ 908652 h 4099313"/>
                      <a:gd name="connsiteX5-907" fmla="*/ 0 w 3885086"/>
                      <a:gd name="connsiteY5-908" fmla="*/ 907689 h 4099313"/>
                      <a:gd name="connsiteX6-909" fmla="*/ 1621631 w 3885086"/>
                      <a:gd name="connsiteY6-910" fmla="*/ 312073 h 4099313"/>
                      <a:gd name="connsiteX7-911" fmla="*/ 1621631 w 3885086"/>
                      <a:gd name="connsiteY7-912" fmla="*/ 312377 h 4099313"/>
                      <a:gd name="connsiteX8-913" fmla="*/ 1621631 w 3885086"/>
                      <a:gd name="connsiteY8-914" fmla="*/ 312073 h 4099313"/>
                      <a:gd name="connsiteX9-915" fmla="*/ 3447906 w 3885086"/>
                      <a:gd name="connsiteY9-916" fmla="*/ 2047472 h 4099313"/>
                      <a:gd name="connsiteX10-917" fmla="*/ 3759981 w 3885086"/>
                      <a:gd name="connsiteY10-918" fmla="*/ 2047473 h 4099313"/>
                      <a:gd name="connsiteX11-919" fmla="*/ 1708141 w 3885086"/>
                      <a:gd name="connsiteY11-920" fmla="*/ 4099313 h 4099313"/>
                      <a:gd name="connsiteX12-921" fmla="*/ 3447906 w 3885086"/>
                      <a:gd name="connsiteY12-922" fmla="*/ 2047472 h 4099313"/>
                      <a:gd name="connsiteX13-923" fmla="*/ 1621631 w 3885086"/>
                      <a:gd name="connsiteY13-924" fmla="*/ 0 h 4099313"/>
                      <a:gd name="connsiteX14-925" fmla="*/ 1621631 w 3885086"/>
                      <a:gd name="connsiteY14-926" fmla="*/ 312073 h 4099313"/>
                      <a:gd name="connsiteX15-927" fmla="*/ 270720 w 3885086"/>
                      <a:gd name="connsiteY15-928" fmla="*/ 1067768 h 4099313"/>
                      <a:gd name="connsiteX16-929" fmla="*/ 1629 w 3885086"/>
                      <a:gd name="connsiteY16-930" fmla="*/ 908652 h 4099313"/>
                      <a:gd name="connsiteX17-931" fmla="*/ 1621631 w 3885086"/>
                      <a:gd name="connsiteY17-932" fmla="*/ 0 h 4099313"/>
                      <a:gd name="connsiteX0-933" fmla="*/ 270720 w 3760643"/>
                      <a:gd name="connsiteY0-934" fmla="*/ 1067768 h 2047473"/>
                      <a:gd name="connsiteX1-935" fmla="*/ 273843 w 3760643"/>
                      <a:gd name="connsiteY1-936" fmla="*/ 1069614 h 2047473"/>
                      <a:gd name="connsiteX2-937" fmla="*/ 270720 w 3760643"/>
                      <a:gd name="connsiteY2-938" fmla="*/ 1067768 h 2047473"/>
                      <a:gd name="connsiteX3-939" fmla="*/ 0 w 3760643"/>
                      <a:gd name="connsiteY3-940" fmla="*/ 907689 h 2047473"/>
                      <a:gd name="connsiteX4-941" fmla="*/ 1629 w 3760643"/>
                      <a:gd name="connsiteY4-942" fmla="*/ 908652 h 2047473"/>
                      <a:gd name="connsiteX5-943" fmla="*/ 0 w 3760643"/>
                      <a:gd name="connsiteY5-944" fmla="*/ 907689 h 2047473"/>
                      <a:gd name="connsiteX6-945" fmla="*/ 1621631 w 3760643"/>
                      <a:gd name="connsiteY6-946" fmla="*/ 312073 h 2047473"/>
                      <a:gd name="connsiteX7-947" fmla="*/ 1621631 w 3760643"/>
                      <a:gd name="connsiteY7-948" fmla="*/ 312377 h 2047473"/>
                      <a:gd name="connsiteX8-949" fmla="*/ 1621631 w 3760643"/>
                      <a:gd name="connsiteY8-950" fmla="*/ 312073 h 2047473"/>
                      <a:gd name="connsiteX9-951" fmla="*/ 3447906 w 3760643"/>
                      <a:gd name="connsiteY9-952" fmla="*/ 2047472 h 2047473"/>
                      <a:gd name="connsiteX10-953" fmla="*/ 3759981 w 3760643"/>
                      <a:gd name="connsiteY10-954" fmla="*/ 2047473 h 2047473"/>
                      <a:gd name="connsiteX11-955" fmla="*/ 3447906 w 3760643"/>
                      <a:gd name="connsiteY11-956" fmla="*/ 2047472 h 2047473"/>
                      <a:gd name="connsiteX12-957" fmla="*/ 1621631 w 3760643"/>
                      <a:gd name="connsiteY12-958" fmla="*/ 0 h 2047473"/>
                      <a:gd name="connsiteX13-959" fmla="*/ 1621631 w 3760643"/>
                      <a:gd name="connsiteY13-960" fmla="*/ 312073 h 2047473"/>
                      <a:gd name="connsiteX14-961" fmla="*/ 270720 w 3760643"/>
                      <a:gd name="connsiteY14-962" fmla="*/ 1067768 h 2047473"/>
                      <a:gd name="connsiteX15-963" fmla="*/ 1629 w 3760643"/>
                      <a:gd name="connsiteY15-964" fmla="*/ 908652 h 2047473"/>
                      <a:gd name="connsiteX16-965" fmla="*/ 1621631 w 3760643"/>
                      <a:gd name="connsiteY16-966" fmla="*/ 0 h 2047473"/>
                      <a:gd name="connsiteX0-967" fmla="*/ 270720 w 1621631"/>
                      <a:gd name="connsiteY0-968" fmla="*/ 1067768 h 1069614"/>
                      <a:gd name="connsiteX1-969" fmla="*/ 273843 w 1621631"/>
                      <a:gd name="connsiteY1-970" fmla="*/ 1069614 h 1069614"/>
                      <a:gd name="connsiteX2-971" fmla="*/ 270720 w 1621631"/>
                      <a:gd name="connsiteY2-972" fmla="*/ 1067768 h 1069614"/>
                      <a:gd name="connsiteX3-973" fmla="*/ 0 w 1621631"/>
                      <a:gd name="connsiteY3-974" fmla="*/ 907689 h 1069614"/>
                      <a:gd name="connsiteX4-975" fmla="*/ 1629 w 1621631"/>
                      <a:gd name="connsiteY4-976" fmla="*/ 908652 h 1069614"/>
                      <a:gd name="connsiteX5-977" fmla="*/ 0 w 1621631"/>
                      <a:gd name="connsiteY5-978" fmla="*/ 907689 h 1069614"/>
                      <a:gd name="connsiteX6-979" fmla="*/ 1621631 w 1621631"/>
                      <a:gd name="connsiteY6-980" fmla="*/ 312073 h 1069614"/>
                      <a:gd name="connsiteX7-981" fmla="*/ 1621631 w 1621631"/>
                      <a:gd name="connsiteY7-982" fmla="*/ 312377 h 1069614"/>
                      <a:gd name="connsiteX8-983" fmla="*/ 1621631 w 1621631"/>
                      <a:gd name="connsiteY8-984" fmla="*/ 312073 h 1069614"/>
                      <a:gd name="connsiteX9-985" fmla="*/ 1621631 w 1621631"/>
                      <a:gd name="connsiteY9-986" fmla="*/ 0 h 1069614"/>
                      <a:gd name="connsiteX10-987" fmla="*/ 1621631 w 1621631"/>
                      <a:gd name="connsiteY10-988" fmla="*/ 312073 h 1069614"/>
                      <a:gd name="connsiteX11-989" fmla="*/ 270720 w 1621631"/>
                      <a:gd name="connsiteY11-990" fmla="*/ 1067768 h 1069614"/>
                      <a:gd name="connsiteX12-991" fmla="*/ 1629 w 1621631"/>
                      <a:gd name="connsiteY12-992" fmla="*/ 908652 h 1069614"/>
                      <a:gd name="connsiteX13-993" fmla="*/ 1621631 w 1621631"/>
                      <a:gd name="connsiteY13-994" fmla="*/ 0 h 1069614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11" y="connsiteY5-12"/>
                      </a:cxn>
                      <a:cxn ang="0">
                        <a:pos x="connsiteX6-13" y="connsiteY6-14"/>
                      </a:cxn>
                      <a:cxn ang="0">
                        <a:pos x="connsiteX7-15" y="connsiteY7-16"/>
                      </a:cxn>
                      <a:cxn ang="0">
                        <a:pos x="connsiteX8-17" y="connsiteY8-18"/>
                      </a:cxn>
                      <a:cxn ang="0">
                        <a:pos x="connsiteX9-19" y="connsiteY9-20"/>
                      </a:cxn>
                      <a:cxn ang="0">
                        <a:pos x="connsiteX10-21" y="connsiteY10-22"/>
                      </a:cxn>
                      <a:cxn ang="0">
                        <a:pos x="connsiteX11-23" y="connsiteY11-24"/>
                      </a:cxn>
                      <a:cxn ang="0">
                        <a:pos x="connsiteX12-25" y="connsiteY12-26"/>
                      </a:cxn>
                      <a:cxn ang="0">
                        <a:pos x="connsiteX13-27" y="connsiteY13-28"/>
                      </a:cxn>
                    </a:cxnLst>
                    <a:rect l="l" t="t" r="r" b="b"/>
                    <a:pathLst>
                      <a:path w="1621631" h="1069614">
                        <a:moveTo>
                          <a:pt x="270720" y="1067768"/>
                        </a:moveTo>
                        <a:lnTo>
                          <a:pt x="273843" y="1069614"/>
                        </a:lnTo>
                        <a:lnTo>
                          <a:pt x="270720" y="1067768"/>
                        </a:lnTo>
                        <a:close/>
                        <a:moveTo>
                          <a:pt x="0" y="907689"/>
                        </a:moveTo>
                        <a:lnTo>
                          <a:pt x="1629" y="908652"/>
                        </a:lnTo>
                        <a:lnTo>
                          <a:pt x="0" y="907689"/>
                        </a:lnTo>
                        <a:close/>
                        <a:moveTo>
                          <a:pt x="1621631" y="312073"/>
                        </a:moveTo>
                        <a:lnTo>
                          <a:pt x="1621631" y="312377"/>
                        </a:lnTo>
                        <a:lnTo>
                          <a:pt x="1621631" y="312073"/>
                        </a:lnTo>
                        <a:close/>
                        <a:moveTo>
                          <a:pt x="1621631" y="0"/>
                        </a:moveTo>
                        <a:lnTo>
                          <a:pt x="1621631" y="312073"/>
                        </a:lnTo>
                        <a:cubicBezTo>
                          <a:pt x="1059988" y="337356"/>
                          <a:pt x="568425" y="631117"/>
                          <a:pt x="270720" y="1067768"/>
                        </a:cubicBezTo>
                        <a:lnTo>
                          <a:pt x="1629" y="908652"/>
                        </a:lnTo>
                        <a:cubicBezTo>
                          <a:pt x="354259" y="380480"/>
                          <a:pt x="945677" y="25494"/>
                          <a:pt x="162163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3218" tIns="46608" rIns="46608" bIns="93218" numCol="1" spcCol="0" rtlCol="0" fromWordArt="0" anchor="b" anchorCtr="0" forceAA="0" compatLnSpc="1">
                    <a:noAutofit/>
                  </a:bodyPr>
                  <a:lstStyle/>
                  <a:p>
                    <a:pPr algn="ctr" defTabSz="9315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800" spc="-5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1" name="íśľïḋe"/>
                  <p:cNvSpPr/>
                  <p:nvPr/>
                </p:nvSpPr>
                <p:spPr bwMode="auto">
                  <a:xfrm flipH="1">
                    <a:off x="8043104" y="1599766"/>
                    <a:ext cx="1621631" cy="1069614"/>
                  </a:xfrm>
                  <a:custGeom>
                    <a:avLst/>
                    <a:gdLst>
                      <a:gd name="connsiteX0" fmla="*/ 668844 w 4158105"/>
                      <a:gd name="connsiteY0" fmla="*/ 1079241 h 4110786"/>
                      <a:gd name="connsiteX1" fmla="*/ 671967 w 4158105"/>
                      <a:gd name="connsiteY1" fmla="*/ 1081087 h 4110786"/>
                      <a:gd name="connsiteX2" fmla="*/ 576717 w 4158105"/>
                      <a:gd name="connsiteY2" fmla="*/ 1235869 h 4110786"/>
                      <a:gd name="connsiteX3" fmla="*/ 574232 w 4158105"/>
                      <a:gd name="connsiteY3" fmla="*/ 1234330 h 4110786"/>
                      <a:gd name="connsiteX4" fmla="*/ 668844 w 4158105"/>
                      <a:gd name="connsiteY4" fmla="*/ 1079241 h 4110786"/>
                      <a:gd name="connsiteX5" fmla="*/ 398124 w 4158105"/>
                      <a:gd name="connsiteY5" fmla="*/ 919162 h 4110786"/>
                      <a:gd name="connsiteX6" fmla="*/ 399753 w 4158105"/>
                      <a:gd name="connsiteY6" fmla="*/ 920125 h 4110786"/>
                      <a:gd name="connsiteX7" fmla="*/ 308772 w 4158105"/>
                      <a:gd name="connsiteY7" fmla="*/ 1069886 h 4110786"/>
                      <a:gd name="connsiteX8" fmla="*/ 307636 w 4158105"/>
                      <a:gd name="connsiteY8" fmla="*/ 1069182 h 4110786"/>
                      <a:gd name="connsiteX9" fmla="*/ 398124 w 4158105"/>
                      <a:gd name="connsiteY9" fmla="*/ 919162 h 4110786"/>
                      <a:gd name="connsiteX10" fmla="*/ 2106264 w 4158105"/>
                      <a:gd name="connsiteY10" fmla="*/ 319178 h 4110786"/>
                      <a:gd name="connsiteX11" fmla="*/ 2198792 w 4158105"/>
                      <a:gd name="connsiteY11" fmla="*/ 323850 h 4110786"/>
                      <a:gd name="connsiteX12" fmla="*/ 2019755 w 4158105"/>
                      <a:gd name="connsiteY12" fmla="*/ 323850 h 4110786"/>
                      <a:gd name="connsiteX13" fmla="*/ 2019755 w 4158105"/>
                      <a:gd name="connsiteY13" fmla="*/ 323546 h 4110786"/>
                      <a:gd name="connsiteX14" fmla="*/ 2106264 w 4158105"/>
                      <a:gd name="connsiteY14" fmla="*/ 319178 h 4110786"/>
                      <a:gd name="connsiteX15" fmla="*/ 2224351 w 4158105"/>
                      <a:gd name="connsiteY15" fmla="*/ 13068 h 4110786"/>
                      <a:gd name="connsiteX16" fmla="*/ 4158105 w 4158105"/>
                      <a:gd name="connsiteY16" fmla="*/ 2058946 h 4110786"/>
                      <a:gd name="connsiteX17" fmla="*/ 2106265 w 4158105"/>
                      <a:gd name="connsiteY17" fmla="*/ 4110786 h 4110786"/>
                      <a:gd name="connsiteX18" fmla="*/ 54424 w 4158105"/>
                      <a:gd name="connsiteY18" fmla="*/ 2058946 h 4110786"/>
                      <a:gd name="connsiteX19" fmla="*/ 574232 w 4158105"/>
                      <a:gd name="connsiteY19" fmla="*/ 1234330 h 4110786"/>
                      <a:gd name="connsiteX20" fmla="*/ 366497 w 4158105"/>
                      <a:gd name="connsiteY20" fmla="*/ 2058945 h 4110786"/>
                      <a:gd name="connsiteX21" fmla="*/ 2106264 w 4158105"/>
                      <a:gd name="connsiteY21" fmla="*/ 3798712 h 4110786"/>
                      <a:gd name="connsiteX22" fmla="*/ 3846030 w 4158105"/>
                      <a:gd name="connsiteY22" fmla="*/ 2058945 h 4110786"/>
                      <a:gd name="connsiteX23" fmla="*/ 2198792 w 4158105"/>
                      <a:gd name="connsiteY23" fmla="*/ 323850 h 4110786"/>
                      <a:gd name="connsiteX24" fmla="*/ 2219780 w 4158105"/>
                      <a:gd name="connsiteY24" fmla="*/ 323850 h 4110786"/>
                      <a:gd name="connsiteX25" fmla="*/ 2224351 w 4158105"/>
                      <a:gd name="connsiteY25" fmla="*/ 13068 h 4110786"/>
                      <a:gd name="connsiteX26" fmla="*/ 2019755 w 4158105"/>
                      <a:gd name="connsiteY26" fmla="*/ 11473 h 4110786"/>
                      <a:gd name="connsiteX27" fmla="*/ 2019755 w 4158105"/>
                      <a:gd name="connsiteY27" fmla="*/ 323546 h 4110786"/>
                      <a:gd name="connsiteX28" fmla="*/ 668844 w 4158105"/>
                      <a:gd name="connsiteY28" fmla="*/ 1079241 h 4110786"/>
                      <a:gd name="connsiteX29" fmla="*/ 399753 w 4158105"/>
                      <a:gd name="connsiteY29" fmla="*/ 920125 h 4110786"/>
                      <a:gd name="connsiteX30" fmla="*/ 2019755 w 4158105"/>
                      <a:gd name="connsiteY30" fmla="*/ 11473 h 4110786"/>
                      <a:gd name="connsiteX31" fmla="*/ 2224543 w 4158105"/>
                      <a:gd name="connsiteY31" fmla="*/ 0 h 4110786"/>
                      <a:gd name="connsiteX32" fmla="*/ 2224351 w 4158105"/>
                      <a:gd name="connsiteY32" fmla="*/ 13068 h 4110786"/>
                      <a:gd name="connsiteX33" fmla="*/ 2106265 w 4158105"/>
                      <a:gd name="connsiteY33" fmla="*/ 7105 h 4110786"/>
                      <a:gd name="connsiteX34" fmla="*/ 2019755 w 4158105"/>
                      <a:gd name="connsiteY34" fmla="*/ 11473 h 4110786"/>
                      <a:gd name="connsiteX35" fmla="*/ 2019755 w 4158105"/>
                      <a:gd name="connsiteY35" fmla="*/ 2381 h 4110786"/>
                      <a:gd name="connsiteX36" fmla="*/ 2224543 w 4158105"/>
                      <a:gd name="connsiteY36" fmla="*/ 0 h 4110786"/>
                      <a:gd name="connsiteX0-1" fmla="*/ 668844 w 4158105"/>
                      <a:gd name="connsiteY0-2" fmla="*/ 1079241 h 4110786"/>
                      <a:gd name="connsiteX1-3" fmla="*/ 671967 w 4158105"/>
                      <a:gd name="connsiteY1-4" fmla="*/ 1081087 h 4110786"/>
                      <a:gd name="connsiteX2-5" fmla="*/ 576717 w 4158105"/>
                      <a:gd name="connsiteY2-6" fmla="*/ 1235869 h 4110786"/>
                      <a:gd name="connsiteX3-7" fmla="*/ 574232 w 4158105"/>
                      <a:gd name="connsiteY3-8" fmla="*/ 1234330 h 4110786"/>
                      <a:gd name="connsiteX4-9" fmla="*/ 668844 w 4158105"/>
                      <a:gd name="connsiteY4-10" fmla="*/ 1079241 h 4110786"/>
                      <a:gd name="connsiteX5-11" fmla="*/ 398124 w 4158105"/>
                      <a:gd name="connsiteY5-12" fmla="*/ 919162 h 4110786"/>
                      <a:gd name="connsiteX6-13" fmla="*/ 399753 w 4158105"/>
                      <a:gd name="connsiteY6-14" fmla="*/ 920125 h 4110786"/>
                      <a:gd name="connsiteX7-15" fmla="*/ 308772 w 4158105"/>
                      <a:gd name="connsiteY7-16" fmla="*/ 1069886 h 4110786"/>
                      <a:gd name="connsiteX8-17" fmla="*/ 398124 w 4158105"/>
                      <a:gd name="connsiteY8-18" fmla="*/ 919162 h 4110786"/>
                      <a:gd name="connsiteX9-19" fmla="*/ 2106264 w 4158105"/>
                      <a:gd name="connsiteY9-20" fmla="*/ 319178 h 4110786"/>
                      <a:gd name="connsiteX10-21" fmla="*/ 2198792 w 4158105"/>
                      <a:gd name="connsiteY10-22" fmla="*/ 323850 h 4110786"/>
                      <a:gd name="connsiteX11-23" fmla="*/ 2019755 w 4158105"/>
                      <a:gd name="connsiteY11-24" fmla="*/ 323850 h 4110786"/>
                      <a:gd name="connsiteX12-25" fmla="*/ 2019755 w 4158105"/>
                      <a:gd name="connsiteY12-26" fmla="*/ 323546 h 4110786"/>
                      <a:gd name="connsiteX13-27" fmla="*/ 2106264 w 4158105"/>
                      <a:gd name="connsiteY13-28" fmla="*/ 319178 h 4110786"/>
                      <a:gd name="connsiteX14-29" fmla="*/ 2224351 w 4158105"/>
                      <a:gd name="connsiteY14-30" fmla="*/ 13068 h 4110786"/>
                      <a:gd name="connsiteX15-31" fmla="*/ 4158105 w 4158105"/>
                      <a:gd name="connsiteY15-32" fmla="*/ 2058946 h 4110786"/>
                      <a:gd name="connsiteX16-33" fmla="*/ 2106265 w 4158105"/>
                      <a:gd name="connsiteY16-34" fmla="*/ 4110786 h 4110786"/>
                      <a:gd name="connsiteX17-35" fmla="*/ 54424 w 4158105"/>
                      <a:gd name="connsiteY17-36" fmla="*/ 2058946 h 4110786"/>
                      <a:gd name="connsiteX18-37" fmla="*/ 574232 w 4158105"/>
                      <a:gd name="connsiteY18-38" fmla="*/ 1234330 h 4110786"/>
                      <a:gd name="connsiteX19-39" fmla="*/ 366497 w 4158105"/>
                      <a:gd name="connsiteY19-40" fmla="*/ 2058945 h 4110786"/>
                      <a:gd name="connsiteX20-41" fmla="*/ 2106264 w 4158105"/>
                      <a:gd name="connsiteY20-42" fmla="*/ 3798712 h 4110786"/>
                      <a:gd name="connsiteX21-43" fmla="*/ 3846030 w 4158105"/>
                      <a:gd name="connsiteY21-44" fmla="*/ 2058945 h 4110786"/>
                      <a:gd name="connsiteX22-45" fmla="*/ 2198792 w 4158105"/>
                      <a:gd name="connsiteY22-46" fmla="*/ 323850 h 4110786"/>
                      <a:gd name="connsiteX23-47" fmla="*/ 2219780 w 4158105"/>
                      <a:gd name="connsiteY23-48" fmla="*/ 323850 h 4110786"/>
                      <a:gd name="connsiteX24-49" fmla="*/ 2224351 w 4158105"/>
                      <a:gd name="connsiteY24-50" fmla="*/ 13068 h 4110786"/>
                      <a:gd name="connsiteX25-51" fmla="*/ 2019755 w 4158105"/>
                      <a:gd name="connsiteY25-52" fmla="*/ 11473 h 4110786"/>
                      <a:gd name="connsiteX26-53" fmla="*/ 2019755 w 4158105"/>
                      <a:gd name="connsiteY26-54" fmla="*/ 323546 h 4110786"/>
                      <a:gd name="connsiteX27-55" fmla="*/ 668844 w 4158105"/>
                      <a:gd name="connsiteY27-56" fmla="*/ 1079241 h 4110786"/>
                      <a:gd name="connsiteX28-57" fmla="*/ 399753 w 4158105"/>
                      <a:gd name="connsiteY28-58" fmla="*/ 920125 h 4110786"/>
                      <a:gd name="connsiteX29-59" fmla="*/ 2019755 w 4158105"/>
                      <a:gd name="connsiteY29-60" fmla="*/ 11473 h 4110786"/>
                      <a:gd name="connsiteX30-61" fmla="*/ 2224543 w 4158105"/>
                      <a:gd name="connsiteY30-62" fmla="*/ 0 h 4110786"/>
                      <a:gd name="connsiteX31-63" fmla="*/ 2224351 w 4158105"/>
                      <a:gd name="connsiteY31-64" fmla="*/ 13068 h 4110786"/>
                      <a:gd name="connsiteX32-65" fmla="*/ 2106265 w 4158105"/>
                      <a:gd name="connsiteY32-66" fmla="*/ 7105 h 4110786"/>
                      <a:gd name="connsiteX33-67" fmla="*/ 2019755 w 4158105"/>
                      <a:gd name="connsiteY33-68" fmla="*/ 11473 h 4110786"/>
                      <a:gd name="connsiteX34-69" fmla="*/ 2019755 w 4158105"/>
                      <a:gd name="connsiteY34-70" fmla="*/ 2381 h 4110786"/>
                      <a:gd name="connsiteX35-71" fmla="*/ 2224543 w 4158105"/>
                      <a:gd name="connsiteY35-72" fmla="*/ 0 h 4110786"/>
                      <a:gd name="connsiteX0-73" fmla="*/ 668844 w 4158105"/>
                      <a:gd name="connsiteY0-74" fmla="*/ 1079241 h 4110786"/>
                      <a:gd name="connsiteX1-75" fmla="*/ 671967 w 4158105"/>
                      <a:gd name="connsiteY1-76" fmla="*/ 1081087 h 4110786"/>
                      <a:gd name="connsiteX2-77" fmla="*/ 576717 w 4158105"/>
                      <a:gd name="connsiteY2-78" fmla="*/ 1235869 h 4110786"/>
                      <a:gd name="connsiteX3-79" fmla="*/ 574232 w 4158105"/>
                      <a:gd name="connsiteY3-80" fmla="*/ 1234330 h 4110786"/>
                      <a:gd name="connsiteX4-81" fmla="*/ 668844 w 4158105"/>
                      <a:gd name="connsiteY4-82" fmla="*/ 1079241 h 4110786"/>
                      <a:gd name="connsiteX5-83" fmla="*/ 398124 w 4158105"/>
                      <a:gd name="connsiteY5-84" fmla="*/ 919162 h 4110786"/>
                      <a:gd name="connsiteX6-85" fmla="*/ 399753 w 4158105"/>
                      <a:gd name="connsiteY6-86" fmla="*/ 920125 h 4110786"/>
                      <a:gd name="connsiteX7-87" fmla="*/ 398124 w 4158105"/>
                      <a:gd name="connsiteY7-88" fmla="*/ 919162 h 4110786"/>
                      <a:gd name="connsiteX8-89" fmla="*/ 2106264 w 4158105"/>
                      <a:gd name="connsiteY8-90" fmla="*/ 319178 h 4110786"/>
                      <a:gd name="connsiteX9-91" fmla="*/ 2198792 w 4158105"/>
                      <a:gd name="connsiteY9-92" fmla="*/ 323850 h 4110786"/>
                      <a:gd name="connsiteX10-93" fmla="*/ 2019755 w 4158105"/>
                      <a:gd name="connsiteY10-94" fmla="*/ 323850 h 4110786"/>
                      <a:gd name="connsiteX11-95" fmla="*/ 2019755 w 4158105"/>
                      <a:gd name="connsiteY11-96" fmla="*/ 323546 h 4110786"/>
                      <a:gd name="connsiteX12-97" fmla="*/ 2106264 w 4158105"/>
                      <a:gd name="connsiteY12-98" fmla="*/ 319178 h 4110786"/>
                      <a:gd name="connsiteX13-99" fmla="*/ 2224351 w 4158105"/>
                      <a:gd name="connsiteY13-100" fmla="*/ 13068 h 4110786"/>
                      <a:gd name="connsiteX14-101" fmla="*/ 4158105 w 4158105"/>
                      <a:gd name="connsiteY14-102" fmla="*/ 2058946 h 4110786"/>
                      <a:gd name="connsiteX15-103" fmla="*/ 2106265 w 4158105"/>
                      <a:gd name="connsiteY15-104" fmla="*/ 4110786 h 4110786"/>
                      <a:gd name="connsiteX16-105" fmla="*/ 54424 w 4158105"/>
                      <a:gd name="connsiteY16-106" fmla="*/ 2058946 h 4110786"/>
                      <a:gd name="connsiteX17-107" fmla="*/ 574232 w 4158105"/>
                      <a:gd name="connsiteY17-108" fmla="*/ 1234330 h 4110786"/>
                      <a:gd name="connsiteX18-109" fmla="*/ 366497 w 4158105"/>
                      <a:gd name="connsiteY18-110" fmla="*/ 2058945 h 4110786"/>
                      <a:gd name="connsiteX19-111" fmla="*/ 2106264 w 4158105"/>
                      <a:gd name="connsiteY19-112" fmla="*/ 3798712 h 4110786"/>
                      <a:gd name="connsiteX20-113" fmla="*/ 3846030 w 4158105"/>
                      <a:gd name="connsiteY20-114" fmla="*/ 2058945 h 4110786"/>
                      <a:gd name="connsiteX21-115" fmla="*/ 2198792 w 4158105"/>
                      <a:gd name="connsiteY21-116" fmla="*/ 323850 h 4110786"/>
                      <a:gd name="connsiteX22-117" fmla="*/ 2219780 w 4158105"/>
                      <a:gd name="connsiteY22-118" fmla="*/ 323850 h 4110786"/>
                      <a:gd name="connsiteX23-119" fmla="*/ 2224351 w 4158105"/>
                      <a:gd name="connsiteY23-120" fmla="*/ 13068 h 4110786"/>
                      <a:gd name="connsiteX24-121" fmla="*/ 2019755 w 4158105"/>
                      <a:gd name="connsiteY24-122" fmla="*/ 11473 h 4110786"/>
                      <a:gd name="connsiteX25-123" fmla="*/ 2019755 w 4158105"/>
                      <a:gd name="connsiteY25-124" fmla="*/ 323546 h 4110786"/>
                      <a:gd name="connsiteX26-125" fmla="*/ 668844 w 4158105"/>
                      <a:gd name="connsiteY26-126" fmla="*/ 1079241 h 4110786"/>
                      <a:gd name="connsiteX27-127" fmla="*/ 399753 w 4158105"/>
                      <a:gd name="connsiteY27-128" fmla="*/ 920125 h 4110786"/>
                      <a:gd name="connsiteX28-129" fmla="*/ 2019755 w 4158105"/>
                      <a:gd name="connsiteY28-130" fmla="*/ 11473 h 4110786"/>
                      <a:gd name="connsiteX29-131" fmla="*/ 2224543 w 4158105"/>
                      <a:gd name="connsiteY29-132" fmla="*/ 0 h 4110786"/>
                      <a:gd name="connsiteX30-133" fmla="*/ 2224351 w 4158105"/>
                      <a:gd name="connsiteY30-134" fmla="*/ 13068 h 4110786"/>
                      <a:gd name="connsiteX31-135" fmla="*/ 2106265 w 4158105"/>
                      <a:gd name="connsiteY31-136" fmla="*/ 7105 h 4110786"/>
                      <a:gd name="connsiteX32-137" fmla="*/ 2019755 w 4158105"/>
                      <a:gd name="connsiteY32-138" fmla="*/ 11473 h 4110786"/>
                      <a:gd name="connsiteX33-139" fmla="*/ 2019755 w 4158105"/>
                      <a:gd name="connsiteY33-140" fmla="*/ 2381 h 4110786"/>
                      <a:gd name="connsiteX34-141" fmla="*/ 2224543 w 4158105"/>
                      <a:gd name="connsiteY34-142" fmla="*/ 0 h 4110786"/>
                      <a:gd name="connsiteX0-143" fmla="*/ 739525 w 4228786"/>
                      <a:gd name="connsiteY0-144" fmla="*/ 1079241 h 4110786"/>
                      <a:gd name="connsiteX1-145" fmla="*/ 742648 w 4228786"/>
                      <a:gd name="connsiteY1-146" fmla="*/ 1081087 h 4110786"/>
                      <a:gd name="connsiteX2-147" fmla="*/ 647398 w 4228786"/>
                      <a:gd name="connsiteY2-148" fmla="*/ 1235869 h 4110786"/>
                      <a:gd name="connsiteX3-149" fmla="*/ 644913 w 4228786"/>
                      <a:gd name="connsiteY3-150" fmla="*/ 1234330 h 4110786"/>
                      <a:gd name="connsiteX4-151" fmla="*/ 739525 w 4228786"/>
                      <a:gd name="connsiteY4-152" fmla="*/ 1079241 h 4110786"/>
                      <a:gd name="connsiteX5-153" fmla="*/ 468805 w 4228786"/>
                      <a:gd name="connsiteY5-154" fmla="*/ 919162 h 4110786"/>
                      <a:gd name="connsiteX6-155" fmla="*/ 470434 w 4228786"/>
                      <a:gd name="connsiteY6-156" fmla="*/ 920125 h 4110786"/>
                      <a:gd name="connsiteX7-157" fmla="*/ 468805 w 4228786"/>
                      <a:gd name="connsiteY7-158" fmla="*/ 919162 h 4110786"/>
                      <a:gd name="connsiteX8-159" fmla="*/ 2176945 w 4228786"/>
                      <a:gd name="connsiteY8-160" fmla="*/ 319178 h 4110786"/>
                      <a:gd name="connsiteX9-161" fmla="*/ 2269473 w 4228786"/>
                      <a:gd name="connsiteY9-162" fmla="*/ 323850 h 4110786"/>
                      <a:gd name="connsiteX10-163" fmla="*/ 2090436 w 4228786"/>
                      <a:gd name="connsiteY10-164" fmla="*/ 323850 h 4110786"/>
                      <a:gd name="connsiteX11-165" fmla="*/ 2090436 w 4228786"/>
                      <a:gd name="connsiteY11-166" fmla="*/ 323546 h 4110786"/>
                      <a:gd name="connsiteX12-167" fmla="*/ 2176945 w 4228786"/>
                      <a:gd name="connsiteY12-168" fmla="*/ 319178 h 4110786"/>
                      <a:gd name="connsiteX13-169" fmla="*/ 2295032 w 4228786"/>
                      <a:gd name="connsiteY13-170" fmla="*/ 13068 h 4110786"/>
                      <a:gd name="connsiteX14-171" fmla="*/ 4228786 w 4228786"/>
                      <a:gd name="connsiteY14-172" fmla="*/ 2058946 h 4110786"/>
                      <a:gd name="connsiteX15-173" fmla="*/ 2176946 w 4228786"/>
                      <a:gd name="connsiteY15-174" fmla="*/ 4110786 h 4110786"/>
                      <a:gd name="connsiteX16-175" fmla="*/ 125105 w 4228786"/>
                      <a:gd name="connsiteY16-176" fmla="*/ 2058946 h 4110786"/>
                      <a:gd name="connsiteX17-177" fmla="*/ 437178 w 4228786"/>
                      <a:gd name="connsiteY17-178" fmla="*/ 2058945 h 4110786"/>
                      <a:gd name="connsiteX18-179" fmla="*/ 2176945 w 4228786"/>
                      <a:gd name="connsiteY18-180" fmla="*/ 3798712 h 4110786"/>
                      <a:gd name="connsiteX19-181" fmla="*/ 3916711 w 4228786"/>
                      <a:gd name="connsiteY19-182" fmla="*/ 2058945 h 4110786"/>
                      <a:gd name="connsiteX20-183" fmla="*/ 2269473 w 4228786"/>
                      <a:gd name="connsiteY20-184" fmla="*/ 323850 h 4110786"/>
                      <a:gd name="connsiteX21-185" fmla="*/ 2290461 w 4228786"/>
                      <a:gd name="connsiteY21-186" fmla="*/ 323850 h 4110786"/>
                      <a:gd name="connsiteX22-187" fmla="*/ 2295032 w 4228786"/>
                      <a:gd name="connsiteY22-188" fmla="*/ 13068 h 4110786"/>
                      <a:gd name="connsiteX23-189" fmla="*/ 2090436 w 4228786"/>
                      <a:gd name="connsiteY23-190" fmla="*/ 11473 h 4110786"/>
                      <a:gd name="connsiteX24-191" fmla="*/ 2090436 w 4228786"/>
                      <a:gd name="connsiteY24-192" fmla="*/ 323546 h 4110786"/>
                      <a:gd name="connsiteX25-193" fmla="*/ 739525 w 4228786"/>
                      <a:gd name="connsiteY25-194" fmla="*/ 1079241 h 4110786"/>
                      <a:gd name="connsiteX26-195" fmla="*/ 470434 w 4228786"/>
                      <a:gd name="connsiteY26-196" fmla="*/ 920125 h 4110786"/>
                      <a:gd name="connsiteX27-197" fmla="*/ 2090436 w 4228786"/>
                      <a:gd name="connsiteY27-198" fmla="*/ 11473 h 4110786"/>
                      <a:gd name="connsiteX28-199" fmla="*/ 2295224 w 4228786"/>
                      <a:gd name="connsiteY28-200" fmla="*/ 0 h 4110786"/>
                      <a:gd name="connsiteX29-201" fmla="*/ 2295032 w 4228786"/>
                      <a:gd name="connsiteY29-202" fmla="*/ 13068 h 4110786"/>
                      <a:gd name="connsiteX30-203" fmla="*/ 2176946 w 4228786"/>
                      <a:gd name="connsiteY30-204" fmla="*/ 7105 h 4110786"/>
                      <a:gd name="connsiteX31-205" fmla="*/ 2090436 w 4228786"/>
                      <a:gd name="connsiteY31-206" fmla="*/ 11473 h 4110786"/>
                      <a:gd name="connsiteX32-207" fmla="*/ 2090436 w 4228786"/>
                      <a:gd name="connsiteY32-208" fmla="*/ 2381 h 4110786"/>
                      <a:gd name="connsiteX33-209" fmla="*/ 2295224 w 4228786"/>
                      <a:gd name="connsiteY33-210" fmla="*/ 0 h 4110786"/>
                      <a:gd name="connsiteX0-211" fmla="*/ 739525 w 4228786"/>
                      <a:gd name="connsiteY0-212" fmla="*/ 1079241 h 4110786"/>
                      <a:gd name="connsiteX1-213" fmla="*/ 742648 w 4228786"/>
                      <a:gd name="connsiteY1-214" fmla="*/ 1081087 h 4110786"/>
                      <a:gd name="connsiteX2-215" fmla="*/ 647398 w 4228786"/>
                      <a:gd name="connsiteY2-216" fmla="*/ 1235869 h 4110786"/>
                      <a:gd name="connsiteX3-217" fmla="*/ 739525 w 4228786"/>
                      <a:gd name="connsiteY3-218" fmla="*/ 1079241 h 4110786"/>
                      <a:gd name="connsiteX4-219" fmla="*/ 468805 w 4228786"/>
                      <a:gd name="connsiteY4-220" fmla="*/ 919162 h 4110786"/>
                      <a:gd name="connsiteX5-221" fmla="*/ 470434 w 4228786"/>
                      <a:gd name="connsiteY5-222" fmla="*/ 920125 h 4110786"/>
                      <a:gd name="connsiteX6-223" fmla="*/ 468805 w 4228786"/>
                      <a:gd name="connsiteY6-224" fmla="*/ 919162 h 4110786"/>
                      <a:gd name="connsiteX7-225" fmla="*/ 2176945 w 4228786"/>
                      <a:gd name="connsiteY7-226" fmla="*/ 319178 h 4110786"/>
                      <a:gd name="connsiteX8-227" fmla="*/ 2269473 w 4228786"/>
                      <a:gd name="connsiteY8-228" fmla="*/ 323850 h 4110786"/>
                      <a:gd name="connsiteX9-229" fmla="*/ 2090436 w 4228786"/>
                      <a:gd name="connsiteY9-230" fmla="*/ 323850 h 4110786"/>
                      <a:gd name="connsiteX10-231" fmla="*/ 2090436 w 4228786"/>
                      <a:gd name="connsiteY10-232" fmla="*/ 323546 h 4110786"/>
                      <a:gd name="connsiteX11-233" fmla="*/ 2176945 w 4228786"/>
                      <a:gd name="connsiteY11-234" fmla="*/ 319178 h 4110786"/>
                      <a:gd name="connsiteX12-235" fmla="*/ 2295032 w 4228786"/>
                      <a:gd name="connsiteY12-236" fmla="*/ 13068 h 4110786"/>
                      <a:gd name="connsiteX13-237" fmla="*/ 4228786 w 4228786"/>
                      <a:gd name="connsiteY13-238" fmla="*/ 2058946 h 4110786"/>
                      <a:gd name="connsiteX14-239" fmla="*/ 2176946 w 4228786"/>
                      <a:gd name="connsiteY14-240" fmla="*/ 4110786 h 4110786"/>
                      <a:gd name="connsiteX15-241" fmla="*/ 125105 w 4228786"/>
                      <a:gd name="connsiteY15-242" fmla="*/ 2058946 h 4110786"/>
                      <a:gd name="connsiteX16-243" fmla="*/ 437178 w 4228786"/>
                      <a:gd name="connsiteY16-244" fmla="*/ 2058945 h 4110786"/>
                      <a:gd name="connsiteX17-245" fmla="*/ 2176945 w 4228786"/>
                      <a:gd name="connsiteY17-246" fmla="*/ 3798712 h 4110786"/>
                      <a:gd name="connsiteX18-247" fmla="*/ 3916711 w 4228786"/>
                      <a:gd name="connsiteY18-248" fmla="*/ 2058945 h 4110786"/>
                      <a:gd name="connsiteX19-249" fmla="*/ 2269473 w 4228786"/>
                      <a:gd name="connsiteY19-250" fmla="*/ 323850 h 4110786"/>
                      <a:gd name="connsiteX20-251" fmla="*/ 2290461 w 4228786"/>
                      <a:gd name="connsiteY20-252" fmla="*/ 323850 h 4110786"/>
                      <a:gd name="connsiteX21-253" fmla="*/ 2295032 w 4228786"/>
                      <a:gd name="connsiteY21-254" fmla="*/ 13068 h 4110786"/>
                      <a:gd name="connsiteX22-255" fmla="*/ 2090436 w 4228786"/>
                      <a:gd name="connsiteY22-256" fmla="*/ 11473 h 4110786"/>
                      <a:gd name="connsiteX23-257" fmla="*/ 2090436 w 4228786"/>
                      <a:gd name="connsiteY23-258" fmla="*/ 323546 h 4110786"/>
                      <a:gd name="connsiteX24-259" fmla="*/ 739525 w 4228786"/>
                      <a:gd name="connsiteY24-260" fmla="*/ 1079241 h 4110786"/>
                      <a:gd name="connsiteX25-261" fmla="*/ 470434 w 4228786"/>
                      <a:gd name="connsiteY25-262" fmla="*/ 920125 h 4110786"/>
                      <a:gd name="connsiteX26-263" fmla="*/ 2090436 w 4228786"/>
                      <a:gd name="connsiteY26-264" fmla="*/ 11473 h 4110786"/>
                      <a:gd name="connsiteX27-265" fmla="*/ 2295224 w 4228786"/>
                      <a:gd name="connsiteY27-266" fmla="*/ 0 h 4110786"/>
                      <a:gd name="connsiteX28-267" fmla="*/ 2295032 w 4228786"/>
                      <a:gd name="connsiteY28-268" fmla="*/ 13068 h 4110786"/>
                      <a:gd name="connsiteX29-269" fmla="*/ 2176946 w 4228786"/>
                      <a:gd name="connsiteY29-270" fmla="*/ 7105 h 4110786"/>
                      <a:gd name="connsiteX30-271" fmla="*/ 2090436 w 4228786"/>
                      <a:gd name="connsiteY30-272" fmla="*/ 11473 h 4110786"/>
                      <a:gd name="connsiteX31-273" fmla="*/ 2090436 w 4228786"/>
                      <a:gd name="connsiteY31-274" fmla="*/ 2381 h 4110786"/>
                      <a:gd name="connsiteX32-275" fmla="*/ 2295224 w 4228786"/>
                      <a:gd name="connsiteY32-276" fmla="*/ 0 h 4110786"/>
                      <a:gd name="connsiteX0-277" fmla="*/ 739525 w 4228786"/>
                      <a:gd name="connsiteY0-278" fmla="*/ 1079241 h 4110786"/>
                      <a:gd name="connsiteX1-279" fmla="*/ 742648 w 4228786"/>
                      <a:gd name="connsiteY1-280" fmla="*/ 1081087 h 4110786"/>
                      <a:gd name="connsiteX2-281" fmla="*/ 739525 w 4228786"/>
                      <a:gd name="connsiteY2-282" fmla="*/ 1079241 h 4110786"/>
                      <a:gd name="connsiteX3-283" fmla="*/ 468805 w 4228786"/>
                      <a:gd name="connsiteY3-284" fmla="*/ 919162 h 4110786"/>
                      <a:gd name="connsiteX4-285" fmla="*/ 470434 w 4228786"/>
                      <a:gd name="connsiteY4-286" fmla="*/ 920125 h 4110786"/>
                      <a:gd name="connsiteX5-287" fmla="*/ 468805 w 4228786"/>
                      <a:gd name="connsiteY5-288" fmla="*/ 919162 h 4110786"/>
                      <a:gd name="connsiteX6-289" fmla="*/ 2176945 w 4228786"/>
                      <a:gd name="connsiteY6-290" fmla="*/ 319178 h 4110786"/>
                      <a:gd name="connsiteX7-291" fmla="*/ 2269473 w 4228786"/>
                      <a:gd name="connsiteY7-292" fmla="*/ 323850 h 4110786"/>
                      <a:gd name="connsiteX8-293" fmla="*/ 2090436 w 4228786"/>
                      <a:gd name="connsiteY8-294" fmla="*/ 323850 h 4110786"/>
                      <a:gd name="connsiteX9-295" fmla="*/ 2090436 w 4228786"/>
                      <a:gd name="connsiteY9-296" fmla="*/ 323546 h 4110786"/>
                      <a:gd name="connsiteX10-297" fmla="*/ 2176945 w 4228786"/>
                      <a:gd name="connsiteY10-298" fmla="*/ 319178 h 4110786"/>
                      <a:gd name="connsiteX11-299" fmla="*/ 2295032 w 4228786"/>
                      <a:gd name="connsiteY11-300" fmla="*/ 13068 h 4110786"/>
                      <a:gd name="connsiteX12-301" fmla="*/ 4228786 w 4228786"/>
                      <a:gd name="connsiteY12-302" fmla="*/ 2058946 h 4110786"/>
                      <a:gd name="connsiteX13-303" fmla="*/ 2176946 w 4228786"/>
                      <a:gd name="connsiteY13-304" fmla="*/ 4110786 h 4110786"/>
                      <a:gd name="connsiteX14-305" fmla="*/ 125105 w 4228786"/>
                      <a:gd name="connsiteY14-306" fmla="*/ 2058946 h 4110786"/>
                      <a:gd name="connsiteX15-307" fmla="*/ 437178 w 4228786"/>
                      <a:gd name="connsiteY15-308" fmla="*/ 2058945 h 4110786"/>
                      <a:gd name="connsiteX16-309" fmla="*/ 2176945 w 4228786"/>
                      <a:gd name="connsiteY16-310" fmla="*/ 3798712 h 4110786"/>
                      <a:gd name="connsiteX17-311" fmla="*/ 3916711 w 4228786"/>
                      <a:gd name="connsiteY17-312" fmla="*/ 2058945 h 4110786"/>
                      <a:gd name="connsiteX18-313" fmla="*/ 2269473 w 4228786"/>
                      <a:gd name="connsiteY18-314" fmla="*/ 323850 h 4110786"/>
                      <a:gd name="connsiteX19-315" fmla="*/ 2290461 w 4228786"/>
                      <a:gd name="connsiteY19-316" fmla="*/ 323850 h 4110786"/>
                      <a:gd name="connsiteX20-317" fmla="*/ 2295032 w 4228786"/>
                      <a:gd name="connsiteY20-318" fmla="*/ 13068 h 4110786"/>
                      <a:gd name="connsiteX21-319" fmla="*/ 2090436 w 4228786"/>
                      <a:gd name="connsiteY21-320" fmla="*/ 11473 h 4110786"/>
                      <a:gd name="connsiteX22-321" fmla="*/ 2090436 w 4228786"/>
                      <a:gd name="connsiteY22-322" fmla="*/ 323546 h 4110786"/>
                      <a:gd name="connsiteX23-323" fmla="*/ 739525 w 4228786"/>
                      <a:gd name="connsiteY23-324" fmla="*/ 1079241 h 4110786"/>
                      <a:gd name="connsiteX24-325" fmla="*/ 470434 w 4228786"/>
                      <a:gd name="connsiteY24-326" fmla="*/ 920125 h 4110786"/>
                      <a:gd name="connsiteX25-327" fmla="*/ 2090436 w 4228786"/>
                      <a:gd name="connsiteY25-328" fmla="*/ 11473 h 4110786"/>
                      <a:gd name="connsiteX26-329" fmla="*/ 2295224 w 4228786"/>
                      <a:gd name="connsiteY26-330" fmla="*/ 0 h 4110786"/>
                      <a:gd name="connsiteX27-331" fmla="*/ 2295032 w 4228786"/>
                      <a:gd name="connsiteY27-332" fmla="*/ 13068 h 4110786"/>
                      <a:gd name="connsiteX28-333" fmla="*/ 2176946 w 4228786"/>
                      <a:gd name="connsiteY28-334" fmla="*/ 7105 h 4110786"/>
                      <a:gd name="connsiteX29-335" fmla="*/ 2090436 w 4228786"/>
                      <a:gd name="connsiteY29-336" fmla="*/ 11473 h 4110786"/>
                      <a:gd name="connsiteX30-337" fmla="*/ 2090436 w 4228786"/>
                      <a:gd name="connsiteY30-338" fmla="*/ 2381 h 4110786"/>
                      <a:gd name="connsiteX31-339" fmla="*/ 2295224 w 4228786"/>
                      <a:gd name="connsiteY31-340" fmla="*/ 0 h 4110786"/>
                      <a:gd name="connsiteX0-341" fmla="*/ 739525 w 4228786"/>
                      <a:gd name="connsiteY0-342" fmla="*/ 1079241 h 4110786"/>
                      <a:gd name="connsiteX1-343" fmla="*/ 742648 w 4228786"/>
                      <a:gd name="connsiteY1-344" fmla="*/ 1081087 h 4110786"/>
                      <a:gd name="connsiteX2-345" fmla="*/ 739525 w 4228786"/>
                      <a:gd name="connsiteY2-346" fmla="*/ 1079241 h 4110786"/>
                      <a:gd name="connsiteX3-347" fmla="*/ 468805 w 4228786"/>
                      <a:gd name="connsiteY3-348" fmla="*/ 919162 h 4110786"/>
                      <a:gd name="connsiteX4-349" fmla="*/ 470434 w 4228786"/>
                      <a:gd name="connsiteY4-350" fmla="*/ 920125 h 4110786"/>
                      <a:gd name="connsiteX5-351" fmla="*/ 468805 w 4228786"/>
                      <a:gd name="connsiteY5-352" fmla="*/ 919162 h 4110786"/>
                      <a:gd name="connsiteX6-353" fmla="*/ 2176945 w 4228786"/>
                      <a:gd name="connsiteY6-354" fmla="*/ 319178 h 4110786"/>
                      <a:gd name="connsiteX7-355" fmla="*/ 2269473 w 4228786"/>
                      <a:gd name="connsiteY7-356" fmla="*/ 323850 h 4110786"/>
                      <a:gd name="connsiteX8-357" fmla="*/ 2090436 w 4228786"/>
                      <a:gd name="connsiteY8-358" fmla="*/ 323850 h 4110786"/>
                      <a:gd name="connsiteX9-359" fmla="*/ 2090436 w 4228786"/>
                      <a:gd name="connsiteY9-360" fmla="*/ 323546 h 4110786"/>
                      <a:gd name="connsiteX10-361" fmla="*/ 2176945 w 4228786"/>
                      <a:gd name="connsiteY10-362" fmla="*/ 319178 h 4110786"/>
                      <a:gd name="connsiteX11-363" fmla="*/ 2295032 w 4228786"/>
                      <a:gd name="connsiteY11-364" fmla="*/ 13068 h 4110786"/>
                      <a:gd name="connsiteX12-365" fmla="*/ 4228786 w 4228786"/>
                      <a:gd name="connsiteY12-366" fmla="*/ 2058946 h 4110786"/>
                      <a:gd name="connsiteX13-367" fmla="*/ 2176946 w 4228786"/>
                      <a:gd name="connsiteY13-368" fmla="*/ 4110786 h 4110786"/>
                      <a:gd name="connsiteX14-369" fmla="*/ 125105 w 4228786"/>
                      <a:gd name="connsiteY14-370" fmla="*/ 2058946 h 4110786"/>
                      <a:gd name="connsiteX15-371" fmla="*/ 437178 w 4228786"/>
                      <a:gd name="connsiteY15-372" fmla="*/ 2058945 h 4110786"/>
                      <a:gd name="connsiteX16-373" fmla="*/ 2176945 w 4228786"/>
                      <a:gd name="connsiteY16-374" fmla="*/ 3798712 h 4110786"/>
                      <a:gd name="connsiteX17-375" fmla="*/ 3916711 w 4228786"/>
                      <a:gd name="connsiteY17-376" fmla="*/ 2058945 h 4110786"/>
                      <a:gd name="connsiteX18-377" fmla="*/ 2269473 w 4228786"/>
                      <a:gd name="connsiteY18-378" fmla="*/ 323850 h 4110786"/>
                      <a:gd name="connsiteX19-379" fmla="*/ 2290461 w 4228786"/>
                      <a:gd name="connsiteY19-380" fmla="*/ 323850 h 4110786"/>
                      <a:gd name="connsiteX20-381" fmla="*/ 2295032 w 4228786"/>
                      <a:gd name="connsiteY20-382" fmla="*/ 13068 h 4110786"/>
                      <a:gd name="connsiteX21-383" fmla="*/ 2090436 w 4228786"/>
                      <a:gd name="connsiteY21-384" fmla="*/ 11473 h 4110786"/>
                      <a:gd name="connsiteX22-385" fmla="*/ 2090436 w 4228786"/>
                      <a:gd name="connsiteY22-386" fmla="*/ 323546 h 4110786"/>
                      <a:gd name="connsiteX23-387" fmla="*/ 739525 w 4228786"/>
                      <a:gd name="connsiteY23-388" fmla="*/ 1079241 h 4110786"/>
                      <a:gd name="connsiteX24-389" fmla="*/ 470434 w 4228786"/>
                      <a:gd name="connsiteY24-390" fmla="*/ 920125 h 4110786"/>
                      <a:gd name="connsiteX25-391" fmla="*/ 2090436 w 4228786"/>
                      <a:gd name="connsiteY25-392" fmla="*/ 11473 h 4110786"/>
                      <a:gd name="connsiteX26-393" fmla="*/ 2295224 w 4228786"/>
                      <a:gd name="connsiteY26-394" fmla="*/ 0 h 4110786"/>
                      <a:gd name="connsiteX27-395" fmla="*/ 2176946 w 4228786"/>
                      <a:gd name="connsiteY27-396" fmla="*/ 7105 h 4110786"/>
                      <a:gd name="connsiteX28-397" fmla="*/ 2090436 w 4228786"/>
                      <a:gd name="connsiteY28-398" fmla="*/ 11473 h 4110786"/>
                      <a:gd name="connsiteX29-399" fmla="*/ 2090436 w 4228786"/>
                      <a:gd name="connsiteY29-400" fmla="*/ 2381 h 4110786"/>
                      <a:gd name="connsiteX30-401" fmla="*/ 2295224 w 4228786"/>
                      <a:gd name="connsiteY30-402" fmla="*/ 0 h 4110786"/>
                      <a:gd name="connsiteX0-403" fmla="*/ 739525 w 4228949"/>
                      <a:gd name="connsiteY0-404" fmla="*/ 1079241 h 4110786"/>
                      <a:gd name="connsiteX1-405" fmla="*/ 742648 w 4228949"/>
                      <a:gd name="connsiteY1-406" fmla="*/ 1081087 h 4110786"/>
                      <a:gd name="connsiteX2-407" fmla="*/ 739525 w 4228949"/>
                      <a:gd name="connsiteY2-408" fmla="*/ 1079241 h 4110786"/>
                      <a:gd name="connsiteX3-409" fmla="*/ 468805 w 4228949"/>
                      <a:gd name="connsiteY3-410" fmla="*/ 919162 h 4110786"/>
                      <a:gd name="connsiteX4-411" fmla="*/ 470434 w 4228949"/>
                      <a:gd name="connsiteY4-412" fmla="*/ 920125 h 4110786"/>
                      <a:gd name="connsiteX5-413" fmla="*/ 468805 w 4228949"/>
                      <a:gd name="connsiteY5-414" fmla="*/ 919162 h 4110786"/>
                      <a:gd name="connsiteX6-415" fmla="*/ 2176945 w 4228949"/>
                      <a:gd name="connsiteY6-416" fmla="*/ 319178 h 4110786"/>
                      <a:gd name="connsiteX7-417" fmla="*/ 2269473 w 4228949"/>
                      <a:gd name="connsiteY7-418" fmla="*/ 323850 h 4110786"/>
                      <a:gd name="connsiteX8-419" fmla="*/ 2090436 w 4228949"/>
                      <a:gd name="connsiteY8-420" fmla="*/ 323850 h 4110786"/>
                      <a:gd name="connsiteX9-421" fmla="*/ 2090436 w 4228949"/>
                      <a:gd name="connsiteY9-422" fmla="*/ 323546 h 4110786"/>
                      <a:gd name="connsiteX10-423" fmla="*/ 2176945 w 4228949"/>
                      <a:gd name="connsiteY10-424" fmla="*/ 319178 h 4110786"/>
                      <a:gd name="connsiteX11-425" fmla="*/ 2290461 w 4228949"/>
                      <a:gd name="connsiteY11-426" fmla="*/ 323850 h 4110786"/>
                      <a:gd name="connsiteX12-427" fmla="*/ 4228786 w 4228949"/>
                      <a:gd name="connsiteY12-428" fmla="*/ 2058946 h 4110786"/>
                      <a:gd name="connsiteX13-429" fmla="*/ 2176946 w 4228949"/>
                      <a:gd name="connsiteY13-430" fmla="*/ 4110786 h 4110786"/>
                      <a:gd name="connsiteX14-431" fmla="*/ 125105 w 4228949"/>
                      <a:gd name="connsiteY14-432" fmla="*/ 2058946 h 4110786"/>
                      <a:gd name="connsiteX15-433" fmla="*/ 437178 w 4228949"/>
                      <a:gd name="connsiteY15-434" fmla="*/ 2058945 h 4110786"/>
                      <a:gd name="connsiteX16-435" fmla="*/ 2176945 w 4228949"/>
                      <a:gd name="connsiteY16-436" fmla="*/ 3798712 h 4110786"/>
                      <a:gd name="connsiteX17-437" fmla="*/ 3916711 w 4228949"/>
                      <a:gd name="connsiteY17-438" fmla="*/ 2058945 h 4110786"/>
                      <a:gd name="connsiteX18-439" fmla="*/ 2269473 w 4228949"/>
                      <a:gd name="connsiteY18-440" fmla="*/ 323850 h 4110786"/>
                      <a:gd name="connsiteX19-441" fmla="*/ 2290461 w 4228949"/>
                      <a:gd name="connsiteY19-442" fmla="*/ 323850 h 4110786"/>
                      <a:gd name="connsiteX20-443" fmla="*/ 2090436 w 4228949"/>
                      <a:gd name="connsiteY20-444" fmla="*/ 11473 h 4110786"/>
                      <a:gd name="connsiteX21-445" fmla="*/ 2090436 w 4228949"/>
                      <a:gd name="connsiteY21-446" fmla="*/ 323546 h 4110786"/>
                      <a:gd name="connsiteX22-447" fmla="*/ 739525 w 4228949"/>
                      <a:gd name="connsiteY22-448" fmla="*/ 1079241 h 4110786"/>
                      <a:gd name="connsiteX23-449" fmla="*/ 470434 w 4228949"/>
                      <a:gd name="connsiteY23-450" fmla="*/ 920125 h 4110786"/>
                      <a:gd name="connsiteX24-451" fmla="*/ 2090436 w 4228949"/>
                      <a:gd name="connsiteY24-452" fmla="*/ 11473 h 4110786"/>
                      <a:gd name="connsiteX25-453" fmla="*/ 2295224 w 4228949"/>
                      <a:gd name="connsiteY25-454" fmla="*/ 0 h 4110786"/>
                      <a:gd name="connsiteX26-455" fmla="*/ 2176946 w 4228949"/>
                      <a:gd name="connsiteY26-456" fmla="*/ 7105 h 4110786"/>
                      <a:gd name="connsiteX27-457" fmla="*/ 2090436 w 4228949"/>
                      <a:gd name="connsiteY27-458" fmla="*/ 11473 h 4110786"/>
                      <a:gd name="connsiteX28-459" fmla="*/ 2090436 w 4228949"/>
                      <a:gd name="connsiteY28-460" fmla="*/ 2381 h 4110786"/>
                      <a:gd name="connsiteX29-461" fmla="*/ 2295224 w 4228949"/>
                      <a:gd name="connsiteY29-462" fmla="*/ 0 h 4110786"/>
                      <a:gd name="connsiteX0-463" fmla="*/ 739525 w 4228949"/>
                      <a:gd name="connsiteY0-464" fmla="*/ 1076860 h 4108405"/>
                      <a:gd name="connsiteX1-465" fmla="*/ 742648 w 4228949"/>
                      <a:gd name="connsiteY1-466" fmla="*/ 1078706 h 4108405"/>
                      <a:gd name="connsiteX2-467" fmla="*/ 739525 w 4228949"/>
                      <a:gd name="connsiteY2-468" fmla="*/ 1076860 h 4108405"/>
                      <a:gd name="connsiteX3-469" fmla="*/ 468805 w 4228949"/>
                      <a:gd name="connsiteY3-470" fmla="*/ 916781 h 4108405"/>
                      <a:gd name="connsiteX4-471" fmla="*/ 470434 w 4228949"/>
                      <a:gd name="connsiteY4-472" fmla="*/ 917744 h 4108405"/>
                      <a:gd name="connsiteX5-473" fmla="*/ 468805 w 4228949"/>
                      <a:gd name="connsiteY5-474" fmla="*/ 916781 h 4108405"/>
                      <a:gd name="connsiteX6-475" fmla="*/ 2176945 w 4228949"/>
                      <a:gd name="connsiteY6-476" fmla="*/ 316797 h 4108405"/>
                      <a:gd name="connsiteX7-477" fmla="*/ 2269473 w 4228949"/>
                      <a:gd name="connsiteY7-478" fmla="*/ 321469 h 4108405"/>
                      <a:gd name="connsiteX8-479" fmla="*/ 2090436 w 4228949"/>
                      <a:gd name="connsiteY8-480" fmla="*/ 321469 h 4108405"/>
                      <a:gd name="connsiteX9-481" fmla="*/ 2090436 w 4228949"/>
                      <a:gd name="connsiteY9-482" fmla="*/ 321165 h 4108405"/>
                      <a:gd name="connsiteX10-483" fmla="*/ 2176945 w 4228949"/>
                      <a:gd name="connsiteY10-484" fmla="*/ 316797 h 4108405"/>
                      <a:gd name="connsiteX11-485" fmla="*/ 2290461 w 4228949"/>
                      <a:gd name="connsiteY11-486" fmla="*/ 321469 h 4108405"/>
                      <a:gd name="connsiteX12-487" fmla="*/ 4228786 w 4228949"/>
                      <a:gd name="connsiteY12-488" fmla="*/ 2056565 h 4108405"/>
                      <a:gd name="connsiteX13-489" fmla="*/ 2176946 w 4228949"/>
                      <a:gd name="connsiteY13-490" fmla="*/ 4108405 h 4108405"/>
                      <a:gd name="connsiteX14-491" fmla="*/ 125105 w 4228949"/>
                      <a:gd name="connsiteY14-492" fmla="*/ 2056565 h 4108405"/>
                      <a:gd name="connsiteX15-493" fmla="*/ 437178 w 4228949"/>
                      <a:gd name="connsiteY15-494" fmla="*/ 2056564 h 4108405"/>
                      <a:gd name="connsiteX16-495" fmla="*/ 2176945 w 4228949"/>
                      <a:gd name="connsiteY16-496" fmla="*/ 3796331 h 4108405"/>
                      <a:gd name="connsiteX17-497" fmla="*/ 3916711 w 4228949"/>
                      <a:gd name="connsiteY17-498" fmla="*/ 2056564 h 4108405"/>
                      <a:gd name="connsiteX18-499" fmla="*/ 2269473 w 4228949"/>
                      <a:gd name="connsiteY18-500" fmla="*/ 321469 h 4108405"/>
                      <a:gd name="connsiteX19-501" fmla="*/ 2290461 w 4228949"/>
                      <a:gd name="connsiteY19-502" fmla="*/ 321469 h 4108405"/>
                      <a:gd name="connsiteX20-503" fmla="*/ 2090436 w 4228949"/>
                      <a:gd name="connsiteY20-504" fmla="*/ 9092 h 4108405"/>
                      <a:gd name="connsiteX21-505" fmla="*/ 2090436 w 4228949"/>
                      <a:gd name="connsiteY21-506" fmla="*/ 321165 h 4108405"/>
                      <a:gd name="connsiteX22-507" fmla="*/ 739525 w 4228949"/>
                      <a:gd name="connsiteY22-508" fmla="*/ 1076860 h 4108405"/>
                      <a:gd name="connsiteX23-509" fmla="*/ 470434 w 4228949"/>
                      <a:gd name="connsiteY23-510" fmla="*/ 917744 h 4108405"/>
                      <a:gd name="connsiteX24-511" fmla="*/ 2090436 w 4228949"/>
                      <a:gd name="connsiteY24-512" fmla="*/ 9092 h 4108405"/>
                      <a:gd name="connsiteX25-513" fmla="*/ 2090436 w 4228949"/>
                      <a:gd name="connsiteY25-514" fmla="*/ 0 h 4108405"/>
                      <a:gd name="connsiteX26-515" fmla="*/ 2176946 w 4228949"/>
                      <a:gd name="connsiteY26-516" fmla="*/ 4724 h 4108405"/>
                      <a:gd name="connsiteX27-517" fmla="*/ 2090436 w 4228949"/>
                      <a:gd name="connsiteY27-518" fmla="*/ 9092 h 4108405"/>
                      <a:gd name="connsiteX28-519" fmla="*/ 2090436 w 4228949"/>
                      <a:gd name="connsiteY28-520" fmla="*/ 0 h 4108405"/>
                      <a:gd name="connsiteX0-521" fmla="*/ 739525 w 4228949"/>
                      <a:gd name="connsiteY0-522" fmla="*/ 1076860 h 4108405"/>
                      <a:gd name="connsiteX1-523" fmla="*/ 742648 w 4228949"/>
                      <a:gd name="connsiteY1-524" fmla="*/ 1078706 h 4108405"/>
                      <a:gd name="connsiteX2-525" fmla="*/ 739525 w 4228949"/>
                      <a:gd name="connsiteY2-526" fmla="*/ 1076860 h 4108405"/>
                      <a:gd name="connsiteX3-527" fmla="*/ 468805 w 4228949"/>
                      <a:gd name="connsiteY3-528" fmla="*/ 916781 h 4108405"/>
                      <a:gd name="connsiteX4-529" fmla="*/ 470434 w 4228949"/>
                      <a:gd name="connsiteY4-530" fmla="*/ 917744 h 4108405"/>
                      <a:gd name="connsiteX5-531" fmla="*/ 468805 w 4228949"/>
                      <a:gd name="connsiteY5-532" fmla="*/ 916781 h 4108405"/>
                      <a:gd name="connsiteX6-533" fmla="*/ 2176945 w 4228949"/>
                      <a:gd name="connsiteY6-534" fmla="*/ 316797 h 4108405"/>
                      <a:gd name="connsiteX7-535" fmla="*/ 2269473 w 4228949"/>
                      <a:gd name="connsiteY7-536" fmla="*/ 321469 h 4108405"/>
                      <a:gd name="connsiteX8-537" fmla="*/ 2090436 w 4228949"/>
                      <a:gd name="connsiteY8-538" fmla="*/ 321469 h 4108405"/>
                      <a:gd name="connsiteX9-539" fmla="*/ 2090436 w 4228949"/>
                      <a:gd name="connsiteY9-540" fmla="*/ 321165 h 4108405"/>
                      <a:gd name="connsiteX10-541" fmla="*/ 2176945 w 4228949"/>
                      <a:gd name="connsiteY10-542" fmla="*/ 316797 h 4108405"/>
                      <a:gd name="connsiteX11-543" fmla="*/ 2290461 w 4228949"/>
                      <a:gd name="connsiteY11-544" fmla="*/ 321469 h 4108405"/>
                      <a:gd name="connsiteX12-545" fmla="*/ 4228786 w 4228949"/>
                      <a:gd name="connsiteY12-546" fmla="*/ 2056565 h 4108405"/>
                      <a:gd name="connsiteX13-547" fmla="*/ 2176946 w 4228949"/>
                      <a:gd name="connsiteY13-548" fmla="*/ 4108405 h 4108405"/>
                      <a:gd name="connsiteX14-549" fmla="*/ 125105 w 4228949"/>
                      <a:gd name="connsiteY14-550" fmla="*/ 2056565 h 4108405"/>
                      <a:gd name="connsiteX15-551" fmla="*/ 437178 w 4228949"/>
                      <a:gd name="connsiteY15-552" fmla="*/ 2056564 h 4108405"/>
                      <a:gd name="connsiteX16-553" fmla="*/ 2176945 w 4228949"/>
                      <a:gd name="connsiteY16-554" fmla="*/ 3796331 h 4108405"/>
                      <a:gd name="connsiteX17-555" fmla="*/ 3916711 w 4228949"/>
                      <a:gd name="connsiteY17-556" fmla="*/ 2056564 h 4108405"/>
                      <a:gd name="connsiteX18-557" fmla="*/ 2269473 w 4228949"/>
                      <a:gd name="connsiteY18-558" fmla="*/ 321469 h 4108405"/>
                      <a:gd name="connsiteX19-559" fmla="*/ 2290461 w 4228949"/>
                      <a:gd name="connsiteY19-560" fmla="*/ 321469 h 4108405"/>
                      <a:gd name="connsiteX20-561" fmla="*/ 2090436 w 4228949"/>
                      <a:gd name="connsiteY20-562" fmla="*/ 9092 h 4108405"/>
                      <a:gd name="connsiteX21-563" fmla="*/ 2090436 w 4228949"/>
                      <a:gd name="connsiteY21-564" fmla="*/ 321165 h 4108405"/>
                      <a:gd name="connsiteX22-565" fmla="*/ 739525 w 4228949"/>
                      <a:gd name="connsiteY22-566" fmla="*/ 1076860 h 4108405"/>
                      <a:gd name="connsiteX23-567" fmla="*/ 470434 w 4228949"/>
                      <a:gd name="connsiteY23-568" fmla="*/ 917744 h 4108405"/>
                      <a:gd name="connsiteX24-569" fmla="*/ 2090436 w 4228949"/>
                      <a:gd name="connsiteY24-570" fmla="*/ 9092 h 4108405"/>
                      <a:gd name="connsiteX25-571" fmla="*/ 2090436 w 4228949"/>
                      <a:gd name="connsiteY25-572" fmla="*/ 0 h 4108405"/>
                      <a:gd name="connsiteX26-573" fmla="*/ 2090436 w 4228949"/>
                      <a:gd name="connsiteY26-574" fmla="*/ 9092 h 4108405"/>
                      <a:gd name="connsiteX27-575" fmla="*/ 2090436 w 4228949"/>
                      <a:gd name="connsiteY27-576" fmla="*/ 0 h 4108405"/>
                      <a:gd name="connsiteX0-577" fmla="*/ 739525 w 4228925"/>
                      <a:gd name="connsiteY0-578" fmla="*/ 1076860 h 4108405"/>
                      <a:gd name="connsiteX1-579" fmla="*/ 742648 w 4228925"/>
                      <a:gd name="connsiteY1-580" fmla="*/ 1078706 h 4108405"/>
                      <a:gd name="connsiteX2-581" fmla="*/ 739525 w 4228925"/>
                      <a:gd name="connsiteY2-582" fmla="*/ 1076860 h 4108405"/>
                      <a:gd name="connsiteX3-583" fmla="*/ 468805 w 4228925"/>
                      <a:gd name="connsiteY3-584" fmla="*/ 916781 h 4108405"/>
                      <a:gd name="connsiteX4-585" fmla="*/ 470434 w 4228925"/>
                      <a:gd name="connsiteY4-586" fmla="*/ 917744 h 4108405"/>
                      <a:gd name="connsiteX5-587" fmla="*/ 468805 w 4228925"/>
                      <a:gd name="connsiteY5-588" fmla="*/ 916781 h 4108405"/>
                      <a:gd name="connsiteX6-589" fmla="*/ 2176945 w 4228925"/>
                      <a:gd name="connsiteY6-590" fmla="*/ 316797 h 4108405"/>
                      <a:gd name="connsiteX7-591" fmla="*/ 2269473 w 4228925"/>
                      <a:gd name="connsiteY7-592" fmla="*/ 321469 h 4108405"/>
                      <a:gd name="connsiteX8-593" fmla="*/ 2090436 w 4228925"/>
                      <a:gd name="connsiteY8-594" fmla="*/ 321469 h 4108405"/>
                      <a:gd name="connsiteX9-595" fmla="*/ 2090436 w 4228925"/>
                      <a:gd name="connsiteY9-596" fmla="*/ 321165 h 4108405"/>
                      <a:gd name="connsiteX10-597" fmla="*/ 2176945 w 4228925"/>
                      <a:gd name="connsiteY10-598" fmla="*/ 316797 h 4108405"/>
                      <a:gd name="connsiteX11-599" fmla="*/ 2290461 w 4228925"/>
                      <a:gd name="connsiteY11-600" fmla="*/ 321469 h 4108405"/>
                      <a:gd name="connsiteX12-601" fmla="*/ 4228786 w 4228925"/>
                      <a:gd name="connsiteY12-602" fmla="*/ 2056565 h 4108405"/>
                      <a:gd name="connsiteX13-603" fmla="*/ 2176946 w 4228925"/>
                      <a:gd name="connsiteY13-604" fmla="*/ 4108405 h 4108405"/>
                      <a:gd name="connsiteX14-605" fmla="*/ 125105 w 4228925"/>
                      <a:gd name="connsiteY14-606" fmla="*/ 2056565 h 4108405"/>
                      <a:gd name="connsiteX15-607" fmla="*/ 437178 w 4228925"/>
                      <a:gd name="connsiteY15-608" fmla="*/ 2056564 h 4108405"/>
                      <a:gd name="connsiteX16-609" fmla="*/ 2176945 w 4228925"/>
                      <a:gd name="connsiteY16-610" fmla="*/ 3796331 h 4108405"/>
                      <a:gd name="connsiteX17-611" fmla="*/ 3916711 w 4228925"/>
                      <a:gd name="connsiteY17-612" fmla="*/ 2056564 h 4108405"/>
                      <a:gd name="connsiteX18-613" fmla="*/ 2290461 w 4228925"/>
                      <a:gd name="connsiteY18-614" fmla="*/ 321469 h 4108405"/>
                      <a:gd name="connsiteX19-615" fmla="*/ 2090436 w 4228925"/>
                      <a:gd name="connsiteY19-616" fmla="*/ 9092 h 4108405"/>
                      <a:gd name="connsiteX20-617" fmla="*/ 2090436 w 4228925"/>
                      <a:gd name="connsiteY20-618" fmla="*/ 321165 h 4108405"/>
                      <a:gd name="connsiteX21-619" fmla="*/ 739525 w 4228925"/>
                      <a:gd name="connsiteY21-620" fmla="*/ 1076860 h 4108405"/>
                      <a:gd name="connsiteX22-621" fmla="*/ 470434 w 4228925"/>
                      <a:gd name="connsiteY22-622" fmla="*/ 917744 h 4108405"/>
                      <a:gd name="connsiteX23-623" fmla="*/ 2090436 w 4228925"/>
                      <a:gd name="connsiteY23-624" fmla="*/ 9092 h 4108405"/>
                      <a:gd name="connsiteX24-625" fmla="*/ 2090436 w 4228925"/>
                      <a:gd name="connsiteY24-626" fmla="*/ 0 h 4108405"/>
                      <a:gd name="connsiteX25-627" fmla="*/ 2090436 w 4228925"/>
                      <a:gd name="connsiteY25-628" fmla="*/ 9092 h 4108405"/>
                      <a:gd name="connsiteX26-629" fmla="*/ 2090436 w 4228925"/>
                      <a:gd name="connsiteY26-630" fmla="*/ 0 h 4108405"/>
                      <a:gd name="connsiteX0-631" fmla="*/ 739525 w 4228925"/>
                      <a:gd name="connsiteY0-632" fmla="*/ 1076860 h 4108405"/>
                      <a:gd name="connsiteX1-633" fmla="*/ 742648 w 4228925"/>
                      <a:gd name="connsiteY1-634" fmla="*/ 1078706 h 4108405"/>
                      <a:gd name="connsiteX2-635" fmla="*/ 739525 w 4228925"/>
                      <a:gd name="connsiteY2-636" fmla="*/ 1076860 h 4108405"/>
                      <a:gd name="connsiteX3-637" fmla="*/ 468805 w 4228925"/>
                      <a:gd name="connsiteY3-638" fmla="*/ 916781 h 4108405"/>
                      <a:gd name="connsiteX4-639" fmla="*/ 470434 w 4228925"/>
                      <a:gd name="connsiteY4-640" fmla="*/ 917744 h 4108405"/>
                      <a:gd name="connsiteX5-641" fmla="*/ 468805 w 4228925"/>
                      <a:gd name="connsiteY5-642" fmla="*/ 916781 h 4108405"/>
                      <a:gd name="connsiteX6-643" fmla="*/ 2176945 w 4228925"/>
                      <a:gd name="connsiteY6-644" fmla="*/ 316797 h 4108405"/>
                      <a:gd name="connsiteX7-645" fmla="*/ 2090436 w 4228925"/>
                      <a:gd name="connsiteY7-646" fmla="*/ 321469 h 4108405"/>
                      <a:gd name="connsiteX8-647" fmla="*/ 2090436 w 4228925"/>
                      <a:gd name="connsiteY8-648" fmla="*/ 321165 h 4108405"/>
                      <a:gd name="connsiteX9-649" fmla="*/ 2176945 w 4228925"/>
                      <a:gd name="connsiteY9-650" fmla="*/ 316797 h 4108405"/>
                      <a:gd name="connsiteX10-651" fmla="*/ 2290461 w 4228925"/>
                      <a:gd name="connsiteY10-652" fmla="*/ 321469 h 4108405"/>
                      <a:gd name="connsiteX11-653" fmla="*/ 4228786 w 4228925"/>
                      <a:gd name="connsiteY11-654" fmla="*/ 2056565 h 4108405"/>
                      <a:gd name="connsiteX12-655" fmla="*/ 2176946 w 4228925"/>
                      <a:gd name="connsiteY12-656" fmla="*/ 4108405 h 4108405"/>
                      <a:gd name="connsiteX13-657" fmla="*/ 125105 w 4228925"/>
                      <a:gd name="connsiteY13-658" fmla="*/ 2056565 h 4108405"/>
                      <a:gd name="connsiteX14-659" fmla="*/ 437178 w 4228925"/>
                      <a:gd name="connsiteY14-660" fmla="*/ 2056564 h 4108405"/>
                      <a:gd name="connsiteX15-661" fmla="*/ 2176945 w 4228925"/>
                      <a:gd name="connsiteY15-662" fmla="*/ 3796331 h 4108405"/>
                      <a:gd name="connsiteX16-663" fmla="*/ 3916711 w 4228925"/>
                      <a:gd name="connsiteY16-664" fmla="*/ 2056564 h 4108405"/>
                      <a:gd name="connsiteX17-665" fmla="*/ 2290461 w 4228925"/>
                      <a:gd name="connsiteY17-666" fmla="*/ 321469 h 4108405"/>
                      <a:gd name="connsiteX18-667" fmla="*/ 2090436 w 4228925"/>
                      <a:gd name="connsiteY18-668" fmla="*/ 9092 h 4108405"/>
                      <a:gd name="connsiteX19-669" fmla="*/ 2090436 w 4228925"/>
                      <a:gd name="connsiteY19-670" fmla="*/ 321165 h 4108405"/>
                      <a:gd name="connsiteX20-671" fmla="*/ 739525 w 4228925"/>
                      <a:gd name="connsiteY20-672" fmla="*/ 1076860 h 4108405"/>
                      <a:gd name="connsiteX21-673" fmla="*/ 470434 w 4228925"/>
                      <a:gd name="connsiteY21-674" fmla="*/ 917744 h 4108405"/>
                      <a:gd name="connsiteX22-675" fmla="*/ 2090436 w 4228925"/>
                      <a:gd name="connsiteY22-676" fmla="*/ 9092 h 4108405"/>
                      <a:gd name="connsiteX23-677" fmla="*/ 2090436 w 4228925"/>
                      <a:gd name="connsiteY23-678" fmla="*/ 0 h 4108405"/>
                      <a:gd name="connsiteX24-679" fmla="*/ 2090436 w 4228925"/>
                      <a:gd name="connsiteY24-680" fmla="*/ 9092 h 4108405"/>
                      <a:gd name="connsiteX25-681" fmla="*/ 2090436 w 4228925"/>
                      <a:gd name="connsiteY25-682" fmla="*/ 0 h 4108405"/>
                      <a:gd name="connsiteX0-683" fmla="*/ 739525 w 4228925"/>
                      <a:gd name="connsiteY0-684" fmla="*/ 1076860 h 4108405"/>
                      <a:gd name="connsiteX1-685" fmla="*/ 742648 w 4228925"/>
                      <a:gd name="connsiteY1-686" fmla="*/ 1078706 h 4108405"/>
                      <a:gd name="connsiteX2-687" fmla="*/ 739525 w 4228925"/>
                      <a:gd name="connsiteY2-688" fmla="*/ 1076860 h 4108405"/>
                      <a:gd name="connsiteX3-689" fmla="*/ 468805 w 4228925"/>
                      <a:gd name="connsiteY3-690" fmla="*/ 916781 h 4108405"/>
                      <a:gd name="connsiteX4-691" fmla="*/ 470434 w 4228925"/>
                      <a:gd name="connsiteY4-692" fmla="*/ 917744 h 4108405"/>
                      <a:gd name="connsiteX5-693" fmla="*/ 468805 w 4228925"/>
                      <a:gd name="connsiteY5-694" fmla="*/ 916781 h 4108405"/>
                      <a:gd name="connsiteX6-695" fmla="*/ 2090436 w 4228925"/>
                      <a:gd name="connsiteY6-696" fmla="*/ 321165 h 4108405"/>
                      <a:gd name="connsiteX7-697" fmla="*/ 2090436 w 4228925"/>
                      <a:gd name="connsiteY7-698" fmla="*/ 321469 h 4108405"/>
                      <a:gd name="connsiteX8-699" fmla="*/ 2090436 w 4228925"/>
                      <a:gd name="connsiteY8-700" fmla="*/ 321165 h 4108405"/>
                      <a:gd name="connsiteX9-701" fmla="*/ 2290461 w 4228925"/>
                      <a:gd name="connsiteY9-702" fmla="*/ 321469 h 4108405"/>
                      <a:gd name="connsiteX10-703" fmla="*/ 4228786 w 4228925"/>
                      <a:gd name="connsiteY10-704" fmla="*/ 2056565 h 4108405"/>
                      <a:gd name="connsiteX11-705" fmla="*/ 2176946 w 4228925"/>
                      <a:gd name="connsiteY11-706" fmla="*/ 4108405 h 4108405"/>
                      <a:gd name="connsiteX12-707" fmla="*/ 125105 w 4228925"/>
                      <a:gd name="connsiteY12-708" fmla="*/ 2056565 h 4108405"/>
                      <a:gd name="connsiteX13-709" fmla="*/ 437178 w 4228925"/>
                      <a:gd name="connsiteY13-710" fmla="*/ 2056564 h 4108405"/>
                      <a:gd name="connsiteX14-711" fmla="*/ 2176945 w 4228925"/>
                      <a:gd name="connsiteY14-712" fmla="*/ 3796331 h 4108405"/>
                      <a:gd name="connsiteX15-713" fmla="*/ 3916711 w 4228925"/>
                      <a:gd name="connsiteY15-714" fmla="*/ 2056564 h 4108405"/>
                      <a:gd name="connsiteX16-715" fmla="*/ 2290461 w 4228925"/>
                      <a:gd name="connsiteY16-716" fmla="*/ 321469 h 4108405"/>
                      <a:gd name="connsiteX17-717" fmla="*/ 2090436 w 4228925"/>
                      <a:gd name="connsiteY17-718" fmla="*/ 9092 h 4108405"/>
                      <a:gd name="connsiteX18-719" fmla="*/ 2090436 w 4228925"/>
                      <a:gd name="connsiteY18-720" fmla="*/ 321165 h 4108405"/>
                      <a:gd name="connsiteX19-721" fmla="*/ 739525 w 4228925"/>
                      <a:gd name="connsiteY19-722" fmla="*/ 1076860 h 4108405"/>
                      <a:gd name="connsiteX20-723" fmla="*/ 470434 w 4228925"/>
                      <a:gd name="connsiteY20-724" fmla="*/ 917744 h 4108405"/>
                      <a:gd name="connsiteX21-725" fmla="*/ 2090436 w 4228925"/>
                      <a:gd name="connsiteY21-726" fmla="*/ 9092 h 4108405"/>
                      <a:gd name="connsiteX22-727" fmla="*/ 2090436 w 4228925"/>
                      <a:gd name="connsiteY22-728" fmla="*/ 0 h 4108405"/>
                      <a:gd name="connsiteX23-729" fmla="*/ 2090436 w 4228925"/>
                      <a:gd name="connsiteY23-730" fmla="*/ 9092 h 4108405"/>
                      <a:gd name="connsiteX24-731" fmla="*/ 2090436 w 4228925"/>
                      <a:gd name="connsiteY24-732" fmla="*/ 0 h 4108405"/>
                      <a:gd name="connsiteX0-733" fmla="*/ 739525 w 4228925"/>
                      <a:gd name="connsiteY0-734" fmla="*/ 1067768 h 4099313"/>
                      <a:gd name="connsiteX1-735" fmla="*/ 742648 w 4228925"/>
                      <a:gd name="connsiteY1-736" fmla="*/ 1069614 h 4099313"/>
                      <a:gd name="connsiteX2-737" fmla="*/ 739525 w 4228925"/>
                      <a:gd name="connsiteY2-738" fmla="*/ 1067768 h 4099313"/>
                      <a:gd name="connsiteX3-739" fmla="*/ 468805 w 4228925"/>
                      <a:gd name="connsiteY3-740" fmla="*/ 907689 h 4099313"/>
                      <a:gd name="connsiteX4-741" fmla="*/ 470434 w 4228925"/>
                      <a:gd name="connsiteY4-742" fmla="*/ 908652 h 4099313"/>
                      <a:gd name="connsiteX5-743" fmla="*/ 468805 w 4228925"/>
                      <a:gd name="connsiteY5-744" fmla="*/ 907689 h 4099313"/>
                      <a:gd name="connsiteX6-745" fmla="*/ 2090436 w 4228925"/>
                      <a:gd name="connsiteY6-746" fmla="*/ 312073 h 4099313"/>
                      <a:gd name="connsiteX7-747" fmla="*/ 2090436 w 4228925"/>
                      <a:gd name="connsiteY7-748" fmla="*/ 312377 h 4099313"/>
                      <a:gd name="connsiteX8-749" fmla="*/ 2090436 w 4228925"/>
                      <a:gd name="connsiteY8-750" fmla="*/ 312073 h 4099313"/>
                      <a:gd name="connsiteX9-751" fmla="*/ 2290461 w 4228925"/>
                      <a:gd name="connsiteY9-752" fmla="*/ 312377 h 4099313"/>
                      <a:gd name="connsiteX10-753" fmla="*/ 4228786 w 4228925"/>
                      <a:gd name="connsiteY10-754" fmla="*/ 2047473 h 4099313"/>
                      <a:gd name="connsiteX11-755" fmla="*/ 2176946 w 4228925"/>
                      <a:gd name="connsiteY11-756" fmla="*/ 4099313 h 4099313"/>
                      <a:gd name="connsiteX12-757" fmla="*/ 125105 w 4228925"/>
                      <a:gd name="connsiteY12-758" fmla="*/ 2047473 h 4099313"/>
                      <a:gd name="connsiteX13-759" fmla="*/ 437178 w 4228925"/>
                      <a:gd name="connsiteY13-760" fmla="*/ 2047472 h 4099313"/>
                      <a:gd name="connsiteX14-761" fmla="*/ 2176945 w 4228925"/>
                      <a:gd name="connsiteY14-762" fmla="*/ 3787239 h 4099313"/>
                      <a:gd name="connsiteX15-763" fmla="*/ 3916711 w 4228925"/>
                      <a:gd name="connsiteY15-764" fmla="*/ 2047472 h 4099313"/>
                      <a:gd name="connsiteX16-765" fmla="*/ 2290461 w 4228925"/>
                      <a:gd name="connsiteY16-766" fmla="*/ 312377 h 4099313"/>
                      <a:gd name="connsiteX17-767" fmla="*/ 2090436 w 4228925"/>
                      <a:gd name="connsiteY17-768" fmla="*/ 0 h 4099313"/>
                      <a:gd name="connsiteX18-769" fmla="*/ 2090436 w 4228925"/>
                      <a:gd name="connsiteY18-770" fmla="*/ 312073 h 4099313"/>
                      <a:gd name="connsiteX19-771" fmla="*/ 739525 w 4228925"/>
                      <a:gd name="connsiteY19-772" fmla="*/ 1067768 h 4099313"/>
                      <a:gd name="connsiteX20-773" fmla="*/ 470434 w 4228925"/>
                      <a:gd name="connsiteY20-774" fmla="*/ 908652 h 4099313"/>
                      <a:gd name="connsiteX21-775" fmla="*/ 2090436 w 4228925"/>
                      <a:gd name="connsiteY21-776" fmla="*/ 0 h 4099313"/>
                      <a:gd name="connsiteX0-777" fmla="*/ 739525 w 4353891"/>
                      <a:gd name="connsiteY0-778" fmla="*/ 1067768 h 4099313"/>
                      <a:gd name="connsiteX1-779" fmla="*/ 742648 w 4353891"/>
                      <a:gd name="connsiteY1-780" fmla="*/ 1069614 h 4099313"/>
                      <a:gd name="connsiteX2-781" fmla="*/ 739525 w 4353891"/>
                      <a:gd name="connsiteY2-782" fmla="*/ 1067768 h 4099313"/>
                      <a:gd name="connsiteX3-783" fmla="*/ 468805 w 4353891"/>
                      <a:gd name="connsiteY3-784" fmla="*/ 907689 h 4099313"/>
                      <a:gd name="connsiteX4-785" fmla="*/ 470434 w 4353891"/>
                      <a:gd name="connsiteY4-786" fmla="*/ 908652 h 4099313"/>
                      <a:gd name="connsiteX5-787" fmla="*/ 468805 w 4353891"/>
                      <a:gd name="connsiteY5-788" fmla="*/ 907689 h 4099313"/>
                      <a:gd name="connsiteX6-789" fmla="*/ 2090436 w 4353891"/>
                      <a:gd name="connsiteY6-790" fmla="*/ 312073 h 4099313"/>
                      <a:gd name="connsiteX7-791" fmla="*/ 2090436 w 4353891"/>
                      <a:gd name="connsiteY7-792" fmla="*/ 312377 h 4099313"/>
                      <a:gd name="connsiteX8-793" fmla="*/ 2090436 w 4353891"/>
                      <a:gd name="connsiteY8-794" fmla="*/ 312073 h 4099313"/>
                      <a:gd name="connsiteX9-795" fmla="*/ 3916711 w 4353891"/>
                      <a:gd name="connsiteY9-796" fmla="*/ 2047472 h 4099313"/>
                      <a:gd name="connsiteX10-797" fmla="*/ 4228786 w 4353891"/>
                      <a:gd name="connsiteY10-798" fmla="*/ 2047473 h 4099313"/>
                      <a:gd name="connsiteX11-799" fmla="*/ 2176946 w 4353891"/>
                      <a:gd name="connsiteY11-800" fmla="*/ 4099313 h 4099313"/>
                      <a:gd name="connsiteX12-801" fmla="*/ 125105 w 4353891"/>
                      <a:gd name="connsiteY12-802" fmla="*/ 2047473 h 4099313"/>
                      <a:gd name="connsiteX13-803" fmla="*/ 437178 w 4353891"/>
                      <a:gd name="connsiteY13-804" fmla="*/ 2047472 h 4099313"/>
                      <a:gd name="connsiteX14-805" fmla="*/ 2176945 w 4353891"/>
                      <a:gd name="connsiteY14-806" fmla="*/ 3787239 h 4099313"/>
                      <a:gd name="connsiteX15-807" fmla="*/ 3916711 w 4353891"/>
                      <a:gd name="connsiteY15-808" fmla="*/ 2047472 h 4099313"/>
                      <a:gd name="connsiteX16-809" fmla="*/ 2090436 w 4353891"/>
                      <a:gd name="connsiteY16-810" fmla="*/ 0 h 4099313"/>
                      <a:gd name="connsiteX17-811" fmla="*/ 2090436 w 4353891"/>
                      <a:gd name="connsiteY17-812" fmla="*/ 312073 h 4099313"/>
                      <a:gd name="connsiteX18-813" fmla="*/ 739525 w 4353891"/>
                      <a:gd name="connsiteY18-814" fmla="*/ 1067768 h 4099313"/>
                      <a:gd name="connsiteX19-815" fmla="*/ 470434 w 4353891"/>
                      <a:gd name="connsiteY19-816" fmla="*/ 908652 h 4099313"/>
                      <a:gd name="connsiteX20-817" fmla="*/ 2090436 w 4353891"/>
                      <a:gd name="connsiteY20-818" fmla="*/ 0 h 4099313"/>
                      <a:gd name="connsiteX0-819" fmla="*/ 614420 w 4228786"/>
                      <a:gd name="connsiteY0-820" fmla="*/ 1067768 h 4099313"/>
                      <a:gd name="connsiteX1-821" fmla="*/ 617543 w 4228786"/>
                      <a:gd name="connsiteY1-822" fmla="*/ 1069614 h 4099313"/>
                      <a:gd name="connsiteX2-823" fmla="*/ 614420 w 4228786"/>
                      <a:gd name="connsiteY2-824" fmla="*/ 1067768 h 4099313"/>
                      <a:gd name="connsiteX3-825" fmla="*/ 343700 w 4228786"/>
                      <a:gd name="connsiteY3-826" fmla="*/ 907689 h 4099313"/>
                      <a:gd name="connsiteX4-827" fmla="*/ 345329 w 4228786"/>
                      <a:gd name="connsiteY4-828" fmla="*/ 908652 h 4099313"/>
                      <a:gd name="connsiteX5-829" fmla="*/ 343700 w 4228786"/>
                      <a:gd name="connsiteY5-830" fmla="*/ 907689 h 4099313"/>
                      <a:gd name="connsiteX6-831" fmla="*/ 1965331 w 4228786"/>
                      <a:gd name="connsiteY6-832" fmla="*/ 312073 h 4099313"/>
                      <a:gd name="connsiteX7-833" fmla="*/ 1965331 w 4228786"/>
                      <a:gd name="connsiteY7-834" fmla="*/ 312377 h 4099313"/>
                      <a:gd name="connsiteX8-835" fmla="*/ 1965331 w 4228786"/>
                      <a:gd name="connsiteY8-836" fmla="*/ 312073 h 4099313"/>
                      <a:gd name="connsiteX9-837" fmla="*/ 3791606 w 4228786"/>
                      <a:gd name="connsiteY9-838" fmla="*/ 2047472 h 4099313"/>
                      <a:gd name="connsiteX10-839" fmla="*/ 4103681 w 4228786"/>
                      <a:gd name="connsiteY10-840" fmla="*/ 2047473 h 4099313"/>
                      <a:gd name="connsiteX11-841" fmla="*/ 2051841 w 4228786"/>
                      <a:gd name="connsiteY11-842" fmla="*/ 4099313 h 4099313"/>
                      <a:gd name="connsiteX12-843" fmla="*/ 0 w 4228786"/>
                      <a:gd name="connsiteY12-844" fmla="*/ 2047473 h 4099313"/>
                      <a:gd name="connsiteX13-845" fmla="*/ 2051840 w 4228786"/>
                      <a:gd name="connsiteY13-846" fmla="*/ 3787239 h 4099313"/>
                      <a:gd name="connsiteX14-847" fmla="*/ 3791606 w 4228786"/>
                      <a:gd name="connsiteY14-848" fmla="*/ 2047472 h 4099313"/>
                      <a:gd name="connsiteX15-849" fmla="*/ 1965331 w 4228786"/>
                      <a:gd name="connsiteY15-850" fmla="*/ 0 h 4099313"/>
                      <a:gd name="connsiteX16-851" fmla="*/ 1965331 w 4228786"/>
                      <a:gd name="connsiteY16-852" fmla="*/ 312073 h 4099313"/>
                      <a:gd name="connsiteX17-853" fmla="*/ 614420 w 4228786"/>
                      <a:gd name="connsiteY17-854" fmla="*/ 1067768 h 4099313"/>
                      <a:gd name="connsiteX18-855" fmla="*/ 345329 w 4228786"/>
                      <a:gd name="connsiteY18-856" fmla="*/ 908652 h 4099313"/>
                      <a:gd name="connsiteX19-857" fmla="*/ 1965331 w 4228786"/>
                      <a:gd name="connsiteY19-858" fmla="*/ 0 h 4099313"/>
                      <a:gd name="connsiteX0-859" fmla="*/ 270720 w 3885086"/>
                      <a:gd name="connsiteY0-860" fmla="*/ 1067768 h 4224418"/>
                      <a:gd name="connsiteX1-861" fmla="*/ 273843 w 3885086"/>
                      <a:gd name="connsiteY1-862" fmla="*/ 1069614 h 4224418"/>
                      <a:gd name="connsiteX2-863" fmla="*/ 270720 w 3885086"/>
                      <a:gd name="connsiteY2-864" fmla="*/ 1067768 h 4224418"/>
                      <a:gd name="connsiteX3-865" fmla="*/ 0 w 3885086"/>
                      <a:gd name="connsiteY3-866" fmla="*/ 907689 h 4224418"/>
                      <a:gd name="connsiteX4-867" fmla="*/ 1629 w 3885086"/>
                      <a:gd name="connsiteY4-868" fmla="*/ 908652 h 4224418"/>
                      <a:gd name="connsiteX5-869" fmla="*/ 0 w 3885086"/>
                      <a:gd name="connsiteY5-870" fmla="*/ 907689 h 4224418"/>
                      <a:gd name="connsiteX6-871" fmla="*/ 1621631 w 3885086"/>
                      <a:gd name="connsiteY6-872" fmla="*/ 312073 h 4224418"/>
                      <a:gd name="connsiteX7-873" fmla="*/ 1621631 w 3885086"/>
                      <a:gd name="connsiteY7-874" fmla="*/ 312377 h 4224418"/>
                      <a:gd name="connsiteX8-875" fmla="*/ 1621631 w 3885086"/>
                      <a:gd name="connsiteY8-876" fmla="*/ 312073 h 4224418"/>
                      <a:gd name="connsiteX9-877" fmla="*/ 3447906 w 3885086"/>
                      <a:gd name="connsiteY9-878" fmla="*/ 2047472 h 4224418"/>
                      <a:gd name="connsiteX10-879" fmla="*/ 3759981 w 3885086"/>
                      <a:gd name="connsiteY10-880" fmla="*/ 2047473 h 4224418"/>
                      <a:gd name="connsiteX11-881" fmla="*/ 1708141 w 3885086"/>
                      <a:gd name="connsiteY11-882" fmla="*/ 4099313 h 4224418"/>
                      <a:gd name="connsiteX12-883" fmla="*/ 1708140 w 3885086"/>
                      <a:gd name="connsiteY12-884" fmla="*/ 3787239 h 4224418"/>
                      <a:gd name="connsiteX13-885" fmla="*/ 3447906 w 3885086"/>
                      <a:gd name="connsiteY13-886" fmla="*/ 2047472 h 4224418"/>
                      <a:gd name="connsiteX14-887" fmla="*/ 1621631 w 3885086"/>
                      <a:gd name="connsiteY14-888" fmla="*/ 0 h 4224418"/>
                      <a:gd name="connsiteX15-889" fmla="*/ 1621631 w 3885086"/>
                      <a:gd name="connsiteY15-890" fmla="*/ 312073 h 4224418"/>
                      <a:gd name="connsiteX16-891" fmla="*/ 270720 w 3885086"/>
                      <a:gd name="connsiteY16-892" fmla="*/ 1067768 h 4224418"/>
                      <a:gd name="connsiteX17-893" fmla="*/ 1629 w 3885086"/>
                      <a:gd name="connsiteY17-894" fmla="*/ 908652 h 4224418"/>
                      <a:gd name="connsiteX18-895" fmla="*/ 1621631 w 3885086"/>
                      <a:gd name="connsiteY18-896" fmla="*/ 0 h 4224418"/>
                      <a:gd name="connsiteX0-897" fmla="*/ 270720 w 3885086"/>
                      <a:gd name="connsiteY0-898" fmla="*/ 1067768 h 4099313"/>
                      <a:gd name="connsiteX1-899" fmla="*/ 273843 w 3885086"/>
                      <a:gd name="connsiteY1-900" fmla="*/ 1069614 h 4099313"/>
                      <a:gd name="connsiteX2-901" fmla="*/ 270720 w 3885086"/>
                      <a:gd name="connsiteY2-902" fmla="*/ 1067768 h 4099313"/>
                      <a:gd name="connsiteX3-903" fmla="*/ 0 w 3885086"/>
                      <a:gd name="connsiteY3-904" fmla="*/ 907689 h 4099313"/>
                      <a:gd name="connsiteX4-905" fmla="*/ 1629 w 3885086"/>
                      <a:gd name="connsiteY4-906" fmla="*/ 908652 h 4099313"/>
                      <a:gd name="connsiteX5-907" fmla="*/ 0 w 3885086"/>
                      <a:gd name="connsiteY5-908" fmla="*/ 907689 h 4099313"/>
                      <a:gd name="connsiteX6-909" fmla="*/ 1621631 w 3885086"/>
                      <a:gd name="connsiteY6-910" fmla="*/ 312073 h 4099313"/>
                      <a:gd name="connsiteX7-911" fmla="*/ 1621631 w 3885086"/>
                      <a:gd name="connsiteY7-912" fmla="*/ 312377 h 4099313"/>
                      <a:gd name="connsiteX8-913" fmla="*/ 1621631 w 3885086"/>
                      <a:gd name="connsiteY8-914" fmla="*/ 312073 h 4099313"/>
                      <a:gd name="connsiteX9-915" fmla="*/ 3447906 w 3885086"/>
                      <a:gd name="connsiteY9-916" fmla="*/ 2047472 h 4099313"/>
                      <a:gd name="connsiteX10-917" fmla="*/ 3759981 w 3885086"/>
                      <a:gd name="connsiteY10-918" fmla="*/ 2047473 h 4099313"/>
                      <a:gd name="connsiteX11-919" fmla="*/ 1708141 w 3885086"/>
                      <a:gd name="connsiteY11-920" fmla="*/ 4099313 h 4099313"/>
                      <a:gd name="connsiteX12-921" fmla="*/ 3447906 w 3885086"/>
                      <a:gd name="connsiteY12-922" fmla="*/ 2047472 h 4099313"/>
                      <a:gd name="connsiteX13-923" fmla="*/ 1621631 w 3885086"/>
                      <a:gd name="connsiteY13-924" fmla="*/ 0 h 4099313"/>
                      <a:gd name="connsiteX14-925" fmla="*/ 1621631 w 3885086"/>
                      <a:gd name="connsiteY14-926" fmla="*/ 312073 h 4099313"/>
                      <a:gd name="connsiteX15-927" fmla="*/ 270720 w 3885086"/>
                      <a:gd name="connsiteY15-928" fmla="*/ 1067768 h 4099313"/>
                      <a:gd name="connsiteX16-929" fmla="*/ 1629 w 3885086"/>
                      <a:gd name="connsiteY16-930" fmla="*/ 908652 h 4099313"/>
                      <a:gd name="connsiteX17-931" fmla="*/ 1621631 w 3885086"/>
                      <a:gd name="connsiteY17-932" fmla="*/ 0 h 4099313"/>
                      <a:gd name="connsiteX0-933" fmla="*/ 270720 w 3760643"/>
                      <a:gd name="connsiteY0-934" fmla="*/ 1067768 h 2047473"/>
                      <a:gd name="connsiteX1-935" fmla="*/ 273843 w 3760643"/>
                      <a:gd name="connsiteY1-936" fmla="*/ 1069614 h 2047473"/>
                      <a:gd name="connsiteX2-937" fmla="*/ 270720 w 3760643"/>
                      <a:gd name="connsiteY2-938" fmla="*/ 1067768 h 2047473"/>
                      <a:gd name="connsiteX3-939" fmla="*/ 0 w 3760643"/>
                      <a:gd name="connsiteY3-940" fmla="*/ 907689 h 2047473"/>
                      <a:gd name="connsiteX4-941" fmla="*/ 1629 w 3760643"/>
                      <a:gd name="connsiteY4-942" fmla="*/ 908652 h 2047473"/>
                      <a:gd name="connsiteX5-943" fmla="*/ 0 w 3760643"/>
                      <a:gd name="connsiteY5-944" fmla="*/ 907689 h 2047473"/>
                      <a:gd name="connsiteX6-945" fmla="*/ 1621631 w 3760643"/>
                      <a:gd name="connsiteY6-946" fmla="*/ 312073 h 2047473"/>
                      <a:gd name="connsiteX7-947" fmla="*/ 1621631 w 3760643"/>
                      <a:gd name="connsiteY7-948" fmla="*/ 312377 h 2047473"/>
                      <a:gd name="connsiteX8-949" fmla="*/ 1621631 w 3760643"/>
                      <a:gd name="connsiteY8-950" fmla="*/ 312073 h 2047473"/>
                      <a:gd name="connsiteX9-951" fmla="*/ 3447906 w 3760643"/>
                      <a:gd name="connsiteY9-952" fmla="*/ 2047472 h 2047473"/>
                      <a:gd name="connsiteX10-953" fmla="*/ 3759981 w 3760643"/>
                      <a:gd name="connsiteY10-954" fmla="*/ 2047473 h 2047473"/>
                      <a:gd name="connsiteX11-955" fmla="*/ 3447906 w 3760643"/>
                      <a:gd name="connsiteY11-956" fmla="*/ 2047472 h 2047473"/>
                      <a:gd name="connsiteX12-957" fmla="*/ 1621631 w 3760643"/>
                      <a:gd name="connsiteY12-958" fmla="*/ 0 h 2047473"/>
                      <a:gd name="connsiteX13-959" fmla="*/ 1621631 w 3760643"/>
                      <a:gd name="connsiteY13-960" fmla="*/ 312073 h 2047473"/>
                      <a:gd name="connsiteX14-961" fmla="*/ 270720 w 3760643"/>
                      <a:gd name="connsiteY14-962" fmla="*/ 1067768 h 2047473"/>
                      <a:gd name="connsiteX15-963" fmla="*/ 1629 w 3760643"/>
                      <a:gd name="connsiteY15-964" fmla="*/ 908652 h 2047473"/>
                      <a:gd name="connsiteX16-965" fmla="*/ 1621631 w 3760643"/>
                      <a:gd name="connsiteY16-966" fmla="*/ 0 h 2047473"/>
                      <a:gd name="connsiteX0-967" fmla="*/ 270720 w 1621631"/>
                      <a:gd name="connsiteY0-968" fmla="*/ 1067768 h 1069614"/>
                      <a:gd name="connsiteX1-969" fmla="*/ 273843 w 1621631"/>
                      <a:gd name="connsiteY1-970" fmla="*/ 1069614 h 1069614"/>
                      <a:gd name="connsiteX2-971" fmla="*/ 270720 w 1621631"/>
                      <a:gd name="connsiteY2-972" fmla="*/ 1067768 h 1069614"/>
                      <a:gd name="connsiteX3-973" fmla="*/ 0 w 1621631"/>
                      <a:gd name="connsiteY3-974" fmla="*/ 907689 h 1069614"/>
                      <a:gd name="connsiteX4-975" fmla="*/ 1629 w 1621631"/>
                      <a:gd name="connsiteY4-976" fmla="*/ 908652 h 1069614"/>
                      <a:gd name="connsiteX5-977" fmla="*/ 0 w 1621631"/>
                      <a:gd name="connsiteY5-978" fmla="*/ 907689 h 1069614"/>
                      <a:gd name="connsiteX6-979" fmla="*/ 1621631 w 1621631"/>
                      <a:gd name="connsiteY6-980" fmla="*/ 312073 h 1069614"/>
                      <a:gd name="connsiteX7-981" fmla="*/ 1621631 w 1621631"/>
                      <a:gd name="connsiteY7-982" fmla="*/ 312377 h 1069614"/>
                      <a:gd name="connsiteX8-983" fmla="*/ 1621631 w 1621631"/>
                      <a:gd name="connsiteY8-984" fmla="*/ 312073 h 1069614"/>
                      <a:gd name="connsiteX9-985" fmla="*/ 1621631 w 1621631"/>
                      <a:gd name="connsiteY9-986" fmla="*/ 0 h 1069614"/>
                      <a:gd name="connsiteX10-987" fmla="*/ 1621631 w 1621631"/>
                      <a:gd name="connsiteY10-988" fmla="*/ 312073 h 1069614"/>
                      <a:gd name="connsiteX11-989" fmla="*/ 270720 w 1621631"/>
                      <a:gd name="connsiteY11-990" fmla="*/ 1067768 h 1069614"/>
                      <a:gd name="connsiteX12-991" fmla="*/ 1629 w 1621631"/>
                      <a:gd name="connsiteY12-992" fmla="*/ 908652 h 1069614"/>
                      <a:gd name="connsiteX13-993" fmla="*/ 1621631 w 1621631"/>
                      <a:gd name="connsiteY13-994" fmla="*/ 0 h 1069614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11" y="connsiteY5-12"/>
                      </a:cxn>
                      <a:cxn ang="0">
                        <a:pos x="connsiteX6-13" y="connsiteY6-14"/>
                      </a:cxn>
                      <a:cxn ang="0">
                        <a:pos x="connsiteX7-15" y="connsiteY7-16"/>
                      </a:cxn>
                      <a:cxn ang="0">
                        <a:pos x="connsiteX8-17" y="connsiteY8-18"/>
                      </a:cxn>
                      <a:cxn ang="0">
                        <a:pos x="connsiteX9-19" y="connsiteY9-20"/>
                      </a:cxn>
                      <a:cxn ang="0">
                        <a:pos x="connsiteX10-21" y="connsiteY10-22"/>
                      </a:cxn>
                      <a:cxn ang="0">
                        <a:pos x="connsiteX11-23" y="connsiteY11-24"/>
                      </a:cxn>
                      <a:cxn ang="0">
                        <a:pos x="connsiteX12-25" y="connsiteY12-26"/>
                      </a:cxn>
                      <a:cxn ang="0">
                        <a:pos x="connsiteX13-27" y="connsiteY13-28"/>
                      </a:cxn>
                    </a:cxnLst>
                    <a:rect l="l" t="t" r="r" b="b"/>
                    <a:pathLst>
                      <a:path w="1621631" h="1069614">
                        <a:moveTo>
                          <a:pt x="270720" y="1067768"/>
                        </a:moveTo>
                        <a:lnTo>
                          <a:pt x="273843" y="1069614"/>
                        </a:lnTo>
                        <a:lnTo>
                          <a:pt x="270720" y="1067768"/>
                        </a:lnTo>
                        <a:close/>
                        <a:moveTo>
                          <a:pt x="0" y="907689"/>
                        </a:moveTo>
                        <a:lnTo>
                          <a:pt x="1629" y="908652"/>
                        </a:lnTo>
                        <a:lnTo>
                          <a:pt x="0" y="907689"/>
                        </a:lnTo>
                        <a:close/>
                        <a:moveTo>
                          <a:pt x="1621631" y="312073"/>
                        </a:moveTo>
                        <a:lnTo>
                          <a:pt x="1621631" y="312377"/>
                        </a:lnTo>
                        <a:lnTo>
                          <a:pt x="1621631" y="312073"/>
                        </a:lnTo>
                        <a:close/>
                        <a:moveTo>
                          <a:pt x="1621631" y="0"/>
                        </a:moveTo>
                        <a:lnTo>
                          <a:pt x="1621631" y="312073"/>
                        </a:lnTo>
                        <a:cubicBezTo>
                          <a:pt x="1059988" y="337356"/>
                          <a:pt x="568425" y="631117"/>
                          <a:pt x="270720" y="1067768"/>
                        </a:cubicBezTo>
                        <a:lnTo>
                          <a:pt x="1629" y="908652"/>
                        </a:lnTo>
                        <a:cubicBezTo>
                          <a:pt x="354259" y="380480"/>
                          <a:pt x="945677" y="25494"/>
                          <a:pt x="162163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3218" tIns="46608" rIns="46608" bIns="93218" numCol="1" spcCol="0" rtlCol="0" fromWordArt="0" anchor="b" anchorCtr="0" forceAA="0" compatLnSpc="1">
                    <a:noAutofit/>
                  </a:bodyPr>
                  <a:lstStyle/>
                  <a:p>
                    <a:pPr algn="ctr" defTabSz="9315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800" spc="-5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125" name="îSḷíďè"/>
                <p:cNvGrpSpPr/>
                <p:nvPr/>
              </p:nvGrpSpPr>
              <p:grpSpPr>
                <a:xfrm flipV="1">
                  <a:off x="6317326" y="2395746"/>
                  <a:ext cx="638671" cy="196732"/>
                  <a:chOff x="6191250" y="1599764"/>
                  <a:chExt cx="3473483" cy="1069616"/>
                </a:xfrm>
                <a:solidFill>
                  <a:schemeClr val="bg1">
                    <a:lumMod val="85000"/>
                  </a:schemeClr>
                </a:solidFill>
              </p:grpSpPr>
              <p:sp>
                <p:nvSpPr>
                  <p:cNvPr id="128" name="îṧḷíḋe"/>
                  <p:cNvSpPr/>
                  <p:nvPr/>
                </p:nvSpPr>
                <p:spPr bwMode="auto">
                  <a:xfrm>
                    <a:off x="6191250" y="1599766"/>
                    <a:ext cx="1621631" cy="1069614"/>
                  </a:xfrm>
                  <a:custGeom>
                    <a:avLst/>
                    <a:gdLst>
                      <a:gd name="connsiteX0" fmla="*/ 668844 w 4158105"/>
                      <a:gd name="connsiteY0" fmla="*/ 1079241 h 4110786"/>
                      <a:gd name="connsiteX1" fmla="*/ 671967 w 4158105"/>
                      <a:gd name="connsiteY1" fmla="*/ 1081087 h 4110786"/>
                      <a:gd name="connsiteX2" fmla="*/ 576717 w 4158105"/>
                      <a:gd name="connsiteY2" fmla="*/ 1235869 h 4110786"/>
                      <a:gd name="connsiteX3" fmla="*/ 574232 w 4158105"/>
                      <a:gd name="connsiteY3" fmla="*/ 1234330 h 4110786"/>
                      <a:gd name="connsiteX4" fmla="*/ 668844 w 4158105"/>
                      <a:gd name="connsiteY4" fmla="*/ 1079241 h 4110786"/>
                      <a:gd name="connsiteX5" fmla="*/ 398124 w 4158105"/>
                      <a:gd name="connsiteY5" fmla="*/ 919162 h 4110786"/>
                      <a:gd name="connsiteX6" fmla="*/ 399753 w 4158105"/>
                      <a:gd name="connsiteY6" fmla="*/ 920125 h 4110786"/>
                      <a:gd name="connsiteX7" fmla="*/ 308772 w 4158105"/>
                      <a:gd name="connsiteY7" fmla="*/ 1069886 h 4110786"/>
                      <a:gd name="connsiteX8" fmla="*/ 307636 w 4158105"/>
                      <a:gd name="connsiteY8" fmla="*/ 1069182 h 4110786"/>
                      <a:gd name="connsiteX9" fmla="*/ 398124 w 4158105"/>
                      <a:gd name="connsiteY9" fmla="*/ 919162 h 4110786"/>
                      <a:gd name="connsiteX10" fmla="*/ 2106264 w 4158105"/>
                      <a:gd name="connsiteY10" fmla="*/ 319178 h 4110786"/>
                      <a:gd name="connsiteX11" fmla="*/ 2198792 w 4158105"/>
                      <a:gd name="connsiteY11" fmla="*/ 323850 h 4110786"/>
                      <a:gd name="connsiteX12" fmla="*/ 2019755 w 4158105"/>
                      <a:gd name="connsiteY12" fmla="*/ 323850 h 4110786"/>
                      <a:gd name="connsiteX13" fmla="*/ 2019755 w 4158105"/>
                      <a:gd name="connsiteY13" fmla="*/ 323546 h 4110786"/>
                      <a:gd name="connsiteX14" fmla="*/ 2106264 w 4158105"/>
                      <a:gd name="connsiteY14" fmla="*/ 319178 h 4110786"/>
                      <a:gd name="connsiteX15" fmla="*/ 2224351 w 4158105"/>
                      <a:gd name="connsiteY15" fmla="*/ 13068 h 4110786"/>
                      <a:gd name="connsiteX16" fmla="*/ 4158105 w 4158105"/>
                      <a:gd name="connsiteY16" fmla="*/ 2058946 h 4110786"/>
                      <a:gd name="connsiteX17" fmla="*/ 2106265 w 4158105"/>
                      <a:gd name="connsiteY17" fmla="*/ 4110786 h 4110786"/>
                      <a:gd name="connsiteX18" fmla="*/ 54424 w 4158105"/>
                      <a:gd name="connsiteY18" fmla="*/ 2058946 h 4110786"/>
                      <a:gd name="connsiteX19" fmla="*/ 574232 w 4158105"/>
                      <a:gd name="connsiteY19" fmla="*/ 1234330 h 4110786"/>
                      <a:gd name="connsiteX20" fmla="*/ 366497 w 4158105"/>
                      <a:gd name="connsiteY20" fmla="*/ 2058945 h 4110786"/>
                      <a:gd name="connsiteX21" fmla="*/ 2106264 w 4158105"/>
                      <a:gd name="connsiteY21" fmla="*/ 3798712 h 4110786"/>
                      <a:gd name="connsiteX22" fmla="*/ 3846030 w 4158105"/>
                      <a:gd name="connsiteY22" fmla="*/ 2058945 h 4110786"/>
                      <a:gd name="connsiteX23" fmla="*/ 2198792 w 4158105"/>
                      <a:gd name="connsiteY23" fmla="*/ 323850 h 4110786"/>
                      <a:gd name="connsiteX24" fmla="*/ 2219780 w 4158105"/>
                      <a:gd name="connsiteY24" fmla="*/ 323850 h 4110786"/>
                      <a:gd name="connsiteX25" fmla="*/ 2224351 w 4158105"/>
                      <a:gd name="connsiteY25" fmla="*/ 13068 h 4110786"/>
                      <a:gd name="connsiteX26" fmla="*/ 2019755 w 4158105"/>
                      <a:gd name="connsiteY26" fmla="*/ 11473 h 4110786"/>
                      <a:gd name="connsiteX27" fmla="*/ 2019755 w 4158105"/>
                      <a:gd name="connsiteY27" fmla="*/ 323546 h 4110786"/>
                      <a:gd name="connsiteX28" fmla="*/ 668844 w 4158105"/>
                      <a:gd name="connsiteY28" fmla="*/ 1079241 h 4110786"/>
                      <a:gd name="connsiteX29" fmla="*/ 399753 w 4158105"/>
                      <a:gd name="connsiteY29" fmla="*/ 920125 h 4110786"/>
                      <a:gd name="connsiteX30" fmla="*/ 2019755 w 4158105"/>
                      <a:gd name="connsiteY30" fmla="*/ 11473 h 4110786"/>
                      <a:gd name="connsiteX31" fmla="*/ 2224543 w 4158105"/>
                      <a:gd name="connsiteY31" fmla="*/ 0 h 4110786"/>
                      <a:gd name="connsiteX32" fmla="*/ 2224351 w 4158105"/>
                      <a:gd name="connsiteY32" fmla="*/ 13068 h 4110786"/>
                      <a:gd name="connsiteX33" fmla="*/ 2106265 w 4158105"/>
                      <a:gd name="connsiteY33" fmla="*/ 7105 h 4110786"/>
                      <a:gd name="connsiteX34" fmla="*/ 2019755 w 4158105"/>
                      <a:gd name="connsiteY34" fmla="*/ 11473 h 4110786"/>
                      <a:gd name="connsiteX35" fmla="*/ 2019755 w 4158105"/>
                      <a:gd name="connsiteY35" fmla="*/ 2381 h 4110786"/>
                      <a:gd name="connsiteX36" fmla="*/ 2224543 w 4158105"/>
                      <a:gd name="connsiteY36" fmla="*/ 0 h 4110786"/>
                      <a:gd name="connsiteX0-1" fmla="*/ 668844 w 4158105"/>
                      <a:gd name="connsiteY0-2" fmla="*/ 1079241 h 4110786"/>
                      <a:gd name="connsiteX1-3" fmla="*/ 671967 w 4158105"/>
                      <a:gd name="connsiteY1-4" fmla="*/ 1081087 h 4110786"/>
                      <a:gd name="connsiteX2-5" fmla="*/ 576717 w 4158105"/>
                      <a:gd name="connsiteY2-6" fmla="*/ 1235869 h 4110786"/>
                      <a:gd name="connsiteX3-7" fmla="*/ 574232 w 4158105"/>
                      <a:gd name="connsiteY3-8" fmla="*/ 1234330 h 4110786"/>
                      <a:gd name="connsiteX4-9" fmla="*/ 668844 w 4158105"/>
                      <a:gd name="connsiteY4-10" fmla="*/ 1079241 h 4110786"/>
                      <a:gd name="connsiteX5-11" fmla="*/ 398124 w 4158105"/>
                      <a:gd name="connsiteY5-12" fmla="*/ 919162 h 4110786"/>
                      <a:gd name="connsiteX6-13" fmla="*/ 399753 w 4158105"/>
                      <a:gd name="connsiteY6-14" fmla="*/ 920125 h 4110786"/>
                      <a:gd name="connsiteX7-15" fmla="*/ 308772 w 4158105"/>
                      <a:gd name="connsiteY7-16" fmla="*/ 1069886 h 4110786"/>
                      <a:gd name="connsiteX8-17" fmla="*/ 398124 w 4158105"/>
                      <a:gd name="connsiteY8-18" fmla="*/ 919162 h 4110786"/>
                      <a:gd name="connsiteX9-19" fmla="*/ 2106264 w 4158105"/>
                      <a:gd name="connsiteY9-20" fmla="*/ 319178 h 4110786"/>
                      <a:gd name="connsiteX10-21" fmla="*/ 2198792 w 4158105"/>
                      <a:gd name="connsiteY10-22" fmla="*/ 323850 h 4110786"/>
                      <a:gd name="connsiteX11-23" fmla="*/ 2019755 w 4158105"/>
                      <a:gd name="connsiteY11-24" fmla="*/ 323850 h 4110786"/>
                      <a:gd name="connsiteX12-25" fmla="*/ 2019755 w 4158105"/>
                      <a:gd name="connsiteY12-26" fmla="*/ 323546 h 4110786"/>
                      <a:gd name="connsiteX13-27" fmla="*/ 2106264 w 4158105"/>
                      <a:gd name="connsiteY13-28" fmla="*/ 319178 h 4110786"/>
                      <a:gd name="connsiteX14-29" fmla="*/ 2224351 w 4158105"/>
                      <a:gd name="connsiteY14-30" fmla="*/ 13068 h 4110786"/>
                      <a:gd name="connsiteX15-31" fmla="*/ 4158105 w 4158105"/>
                      <a:gd name="connsiteY15-32" fmla="*/ 2058946 h 4110786"/>
                      <a:gd name="connsiteX16-33" fmla="*/ 2106265 w 4158105"/>
                      <a:gd name="connsiteY16-34" fmla="*/ 4110786 h 4110786"/>
                      <a:gd name="connsiteX17-35" fmla="*/ 54424 w 4158105"/>
                      <a:gd name="connsiteY17-36" fmla="*/ 2058946 h 4110786"/>
                      <a:gd name="connsiteX18-37" fmla="*/ 574232 w 4158105"/>
                      <a:gd name="connsiteY18-38" fmla="*/ 1234330 h 4110786"/>
                      <a:gd name="connsiteX19-39" fmla="*/ 366497 w 4158105"/>
                      <a:gd name="connsiteY19-40" fmla="*/ 2058945 h 4110786"/>
                      <a:gd name="connsiteX20-41" fmla="*/ 2106264 w 4158105"/>
                      <a:gd name="connsiteY20-42" fmla="*/ 3798712 h 4110786"/>
                      <a:gd name="connsiteX21-43" fmla="*/ 3846030 w 4158105"/>
                      <a:gd name="connsiteY21-44" fmla="*/ 2058945 h 4110786"/>
                      <a:gd name="connsiteX22-45" fmla="*/ 2198792 w 4158105"/>
                      <a:gd name="connsiteY22-46" fmla="*/ 323850 h 4110786"/>
                      <a:gd name="connsiteX23-47" fmla="*/ 2219780 w 4158105"/>
                      <a:gd name="connsiteY23-48" fmla="*/ 323850 h 4110786"/>
                      <a:gd name="connsiteX24-49" fmla="*/ 2224351 w 4158105"/>
                      <a:gd name="connsiteY24-50" fmla="*/ 13068 h 4110786"/>
                      <a:gd name="connsiteX25-51" fmla="*/ 2019755 w 4158105"/>
                      <a:gd name="connsiteY25-52" fmla="*/ 11473 h 4110786"/>
                      <a:gd name="connsiteX26-53" fmla="*/ 2019755 w 4158105"/>
                      <a:gd name="connsiteY26-54" fmla="*/ 323546 h 4110786"/>
                      <a:gd name="connsiteX27-55" fmla="*/ 668844 w 4158105"/>
                      <a:gd name="connsiteY27-56" fmla="*/ 1079241 h 4110786"/>
                      <a:gd name="connsiteX28-57" fmla="*/ 399753 w 4158105"/>
                      <a:gd name="connsiteY28-58" fmla="*/ 920125 h 4110786"/>
                      <a:gd name="connsiteX29-59" fmla="*/ 2019755 w 4158105"/>
                      <a:gd name="connsiteY29-60" fmla="*/ 11473 h 4110786"/>
                      <a:gd name="connsiteX30-61" fmla="*/ 2224543 w 4158105"/>
                      <a:gd name="connsiteY30-62" fmla="*/ 0 h 4110786"/>
                      <a:gd name="connsiteX31-63" fmla="*/ 2224351 w 4158105"/>
                      <a:gd name="connsiteY31-64" fmla="*/ 13068 h 4110786"/>
                      <a:gd name="connsiteX32-65" fmla="*/ 2106265 w 4158105"/>
                      <a:gd name="connsiteY32-66" fmla="*/ 7105 h 4110786"/>
                      <a:gd name="connsiteX33-67" fmla="*/ 2019755 w 4158105"/>
                      <a:gd name="connsiteY33-68" fmla="*/ 11473 h 4110786"/>
                      <a:gd name="connsiteX34-69" fmla="*/ 2019755 w 4158105"/>
                      <a:gd name="connsiteY34-70" fmla="*/ 2381 h 4110786"/>
                      <a:gd name="connsiteX35-71" fmla="*/ 2224543 w 4158105"/>
                      <a:gd name="connsiteY35-72" fmla="*/ 0 h 4110786"/>
                      <a:gd name="connsiteX0-73" fmla="*/ 668844 w 4158105"/>
                      <a:gd name="connsiteY0-74" fmla="*/ 1079241 h 4110786"/>
                      <a:gd name="connsiteX1-75" fmla="*/ 671967 w 4158105"/>
                      <a:gd name="connsiteY1-76" fmla="*/ 1081087 h 4110786"/>
                      <a:gd name="connsiteX2-77" fmla="*/ 576717 w 4158105"/>
                      <a:gd name="connsiteY2-78" fmla="*/ 1235869 h 4110786"/>
                      <a:gd name="connsiteX3-79" fmla="*/ 574232 w 4158105"/>
                      <a:gd name="connsiteY3-80" fmla="*/ 1234330 h 4110786"/>
                      <a:gd name="connsiteX4-81" fmla="*/ 668844 w 4158105"/>
                      <a:gd name="connsiteY4-82" fmla="*/ 1079241 h 4110786"/>
                      <a:gd name="connsiteX5-83" fmla="*/ 398124 w 4158105"/>
                      <a:gd name="connsiteY5-84" fmla="*/ 919162 h 4110786"/>
                      <a:gd name="connsiteX6-85" fmla="*/ 399753 w 4158105"/>
                      <a:gd name="connsiteY6-86" fmla="*/ 920125 h 4110786"/>
                      <a:gd name="connsiteX7-87" fmla="*/ 398124 w 4158105"/>
                      <a:gd name="connsiteY7-88" fmla="*/ 919162 h 4110786"/>
                      <a:gd name="connsiteX8-89" fmla="*/ 2106264 w 4158105"/>
                      <a:gd name="connsiteY8-90" fmla="*/ 319178 h 4110786"/>
                      <a:gd name="connsiteX9-91" fmla="*/ 2198792 w 4158105"/>
                      <a:gd name="connsiteY9-92" fmla="*/ 323850 h 4110786"/>
                      <a:gd name="connsiteX10-93" fmla="*/ 2019755 w 4158105"/>
                      <a:gd name="connsiteY10-94" fmla="*/ 323850 h 4110786"/>
                      <a:gd name="connsiteX11-95" fmla="*/ 2019755 w 4158105"/>
                      <a:gd name="connsiteY11-96" fmla="*/ 323546 h 4110786"/>
                      <a:gd name="connsiteX12-97" fmla="*/ 2106264 w 4158105"/>
                      <a:gd name="connsiteY12-98" fmla="*/ 319178 h 4110786"/>
                      <a:gd name="connsiteX13-99" fmla="*/ 2224351 w 4158105"/>
                      <a:gd name="connsiteY13-100" fmla="*/ 13068 h 4110786"/>
                      <a:gd name="connsiteX14-101" fmla="*/ 4158105 w 4158105"/>
                      <a:gd name="connsiteY14-102" fmla="*/ 2058946 h 4110786"/>
                      <a:gd name="connsiteX15-103" fmla="*/ 2106265 w 4158105"/>
                      <a:gd name="connsiteY15-104" fmla="*/ 4110786 h 4110786"/>
                      <a:gd name="connsiteX16-105" fmla="*/ 54424 w 4158105"/>
                      <a:gd name="connsiteY16-106" fmla="*/ 2058946 h 4110786"/>
                      <a:gd name="connsiteX17-107" fmla="*/ 574232 w 4158105"/>
                      <a:gd name="connsiteY17-108" fmla="*/ 1234330 h 4110786"/>
                      <a:gd name="connsiteX18-109" fmla="*/ 366497 w 4158105"/>
                      <a:gd name="connsiteY18-110" fmla="*/ 2058945 h 4110786"/>
                      <a:gd name="connsiteX19-111" fmla="*/ 2106264 w 4158105"/>
                      <a:gd name="connsiteY19-112" fmla="*/ 3798712 h 4110786"/>
                      <a:gd name="connsiteX20-113" fmla="*/ 3846030 w 4158105"/>
                      <a:gd name="connsiteY20-114" fmla="*/ 2058945 h 4110786"/>
                      <a:gd name="connsiteX21-115" fmla="*/ 2198792 w 4158105"/>
                      <a:gd name="connsiteY21-116" fmla="*/ 323850 h 4110786"/>
                      <a:gd name="connsiteX22-117" fmla="*/ 2219780 w 4158105"/>
                      <a:gd name="connsiteY22-118" fmla="*/ 323850 h 4110786"/>
                      <a:gd name="connsiteX23-119" fmla="*/ 2224351 w 4158105"/>
                      <a:gd name="connsiteY23-120" fmla="*/ 13068 h 4110786"/>
                      <a:gd name="connsiteX24-121" fmla="*/ 2019755 w 4158105"/>
                      <a:gd name="connsiteY24-122" fmla="*/ 11473 h 4110786"/>
                      <a:gd name="connsiteX25-123" fmla="*/ 2019755 w 4158105"/>
                      <a:gd name="connsiteY25-124" fmla="*/ 323546 h 4110786"/>
                      <a:gd name="connsiteX26-125" fmla="*/ 668844 w 4158105"/>
                      <a:gd name="connsiteY26-126" fmla="*/ 1079241 h 4110786"/>
                      <a:gd name="connsiteX27-127" fmla="*/ 399753 w 4158105"/>
                      <a:gd name="connsiteY27-128" fmla="*/ 920125 h 4110786"/>
                      <a:gd name="connsiteX28-129" fmla="*/ 2019755 w 4158105"/>
                      <a:gd name="connsiteY28-130" fmla="*/ 11473 h 4110786"/>
                      <a:gd name="connsiteX29-131" fmla="*/ 2224543 w 4158105"/>
                      <a:gd name="connsiteY29-132" fmla="*/ 0 h 4110786"/>
                      <a:gd name="connsiteX30-133" fmla="*/ 2224351 w 4158105"/>
                      <a:gd name="connsiteY30-134" fmla="*/ 13068 h 4110786"/>
                      <a:gd name="connsiteX31-135" fmla="*/ 2106265 w 4158105"/>
                      <a:gd name="connsiteY31-136" fmla="*/ 7105 h 4110786"/>
                      <a:gd name="connsiteX32-137" fmla="*/ 2019755 w 4158105"/>
                      <a:gd name="connsiteY32-138" fmla="*/ 11473 h 4110786"/>
                      <a:gd name="connsiteX33-139" fmla="*/ 2019755 w 4158105"/>
                      <a:gd name="connsiteY33-140" fmla="*/ 2381 h 4110786"/>
                      <a:gd name="connsiteX34-141" fmla="*/ 2224543 w 4158105"/>
                      <a:gd name="connsiteY34-142" fmla="*/ 0 h 4110786"/>
                      <a:gd name="connsiteX0-143" fmla="*/ 739525 w 4228786"/>
                      <a:gd name="connsiteY0-144" fmla="*/ 1079241 h 4110786"/>
                      <a:gd name="connsiteX1-145" fmla="*/ 742648 w 4228786"/>
                      <a:gd name="connsiteY1-146" fmla="*/ 1081087 h 4110786"/>
                      <a:gd name="connsiteX2-147" fmla="*/ 647398 w 4228786"/>
                      <a:gd name="connsiteY2-148" fmla="*/ 1235869 h 4110786"/>
                      <a:gd name="connsiteX3-149" fmla="*/ 644913 w 4228786"/>
                      <a:gd name="connsiteY3-150" fmla="*/ 1234330 h 4110786"/>
                      <a:gd name="connsiteX4-151" fmla="*/ 739525 w 4228786"/>
                      <a:gd name="connsiteY4-152" fmla="*/ 1079241 h 4110786"/>
                      <a:gd name="connsiteX5-153" fmla="*/ 468805 w 4228786"/>
                      <a:gd name="connsiteY5-154" fmla="*/ 919162 h 4110786"/>
                      <a:gd name="connsiteX6-155" fmla="*/ 470434 w 4228786"/>
                      <a:gd name="connsiteY6-156" fmla="*/ 920125 h 4110786"/>
                      <a:gd name="connsiteX7-157" fmla="*/ 468805 w 4228786"/>
                      <a:gd name="connsiteY7-158" fmla="*/ 919162 h 4110786"/>
                      <a:gd name="connsiteX8-159" fmla="*/ 2176945 w 4228786"/>
                      <a:gd name="connsiteY8-160" fmla="*/ 319178 h 4110786"/>
                      <a:gd name="connsiteX9-161" fmla="*/ 2269473 w 4228786"/>
                      <a:gd name="connsiteY9-162" fmla="*/ 323850 h 4110786"/>
                      <a:gd name="connsiteX10-163" fmla="*/ 2090436 w 4228786"/>
                      <a:gd name="connsiteY10-164" fmla="*/ 323850 h 4110786"/>
                      <a:gd name="connsiteX11-165" fmla="*/ 2090436 w 4228786"/>
                      <a:gd name="connsiteY11-166" fmla="*/ 323546 h 4110786"/>
                      <a:gd name="connsiteX12-167" fmla="*/ 2176945 w 4228786"/>
                      <a:gd name="connsiteY12-168" fmla="*/ 319178 h 4110786"/>
                      <a:gd name="connsiteX13-169" fmla="*/ 2295032 w 4228786"/>
                      <a:gd name="connsiteY13-170" fmla="*/ 13068 h 4110786"/>
                      <a:gd name="connsiteX14-171" fmla="*/ 4228786 w 4228786"/>
                      <a:gd name="connsiteY14-172" fmla="*/ 2058946 h 4110786"/>
                      <a:gd name="connsiteX15-173" fmla="*/ 2176946 w 4228786"/>
                      <a:gd name="connsiteY15-174" fmla="*/ 4110786 h 4110786"/>
                      <a:gd name="connsiteX16-175" fmla="*/ 125105 w 4228786"/>
                      <a:gd name="connsiteY16-176" fmla="*/ 2058946 h 4110786"/>
                      <a:gd name="connsiteX17-177" fmla="*/ 437178 w 4228786"/>
                      <a:gd name="connsiteY17-178" fmla="*/ 2058945 h 4110786"/>
                      <a:gd name="connsiteX18-179" fmla="*/ 2176945 w 4228786"/>
                      <a:gd name="connsiteY18-180" fmla="*/ 3798712 h 4110786"/>
                      <a:gd name="connsiteX19-181" fmla="*/ 3916711 w 4228786"/>
                      <a:gd name="connsiteY19-182" fmla="*/ 2058945 h 4110786"/>
                      <a:gd name="connsiteX20-183" fmla="*/ 2269473 w 4228786"/>
                      <a:gd name="connsiteY20-184" fmla="*/ 323850 h 4110786"/>
                      <a:gd name="connsiteX21-185" fmla="*/ 2290461 w 4228786"/>
                      <a:gd name="connsiteY21-186" fmla="*/ 323850 h 4110786"/>
                      <a:gd name="connsiteX22-187" fmla="*/ 2295032 w 4228786"/>
                      <a:gd name="connsiteY22-188" fmla="*/ 13068 h 4110786"/>
                      <a:gd name="connsiteX23-189" fmla="*/ 2090436 w 4228786"/>
                      <a:gd name="connsiteY23-190" fmla="*/ 11473 h 4110786"/>
                      <a:gd name="connsiteX24-191" fmla="*/ 2090436 w 4228786"/>
                      <a:gd name="connsiteY24-192" fmla="*/ 323546 h 4110786"/>
                      <a:gd name="connsiteX25-193" fmla="*/ 739525 w 4228786"/>
                      <a:gd name="connsiteY25-194" fmla="*/ 1079241 h 4110786"/>
                      <a:gd name="connsiteX26-195" fmla="*/ 470434 w 4228786"/>
                      <a:gd name="connsiteY26-196" fmla="*/ 920125 h 4110786"/>
                      <a:gd name="connsiteX27-197" fmla="*/ 2090436 w 4228786"/>
                      <a:gd name="connsiteY27-198" fmla="*/ 11473 h 4110786"/>
                      <a:gd name="connsiteX28-199" fmla="*/ 2295224 w 4228786"/>
                      <a:gd name="connsiteY28-200" fmla="*/ 0 h 4110786"/>
                      <a:gd name="connsiteX29-201" fmla="*/ 2295032 w 4228786"/>
                      <a:gd name="connsiteY29-202" fmla="*/ 13068 h 4110786"/>
                      <a:gd name="connsiteX30-203" fmla="*/ 2176946 w 4228786"/>
                      <a:gd name="connsiteY30-204" fmla="*/ 7105 h 4110786"/>
                      <a:gd name="connsiteX31-205" fmla="*/ 2090436 w 4228786"/>
                      <a:gd name="connsiteY31-206" fmla="*/ 11473 h 4110786"/>
                      <a:gd name="connsiteX32-207" fmla="*/ 2090436 w 4228786"/>
                      <a:gd name="connsiteY32-208" fmla="*/ 2381 h 4110786"/>
                      <a:gd name="connsiteX33-209" fmla="*/ 2295224 w 4228786"/>
                      <a:gd name="connsiteY33-210" fmla="*/ 0 h 4110786"/>
                      <a:gd name="connsiteX0-211" fmla="*/ 739525 w 4228786"/>
                      <a:gd name="connsiteY0-212" fmla="*/ 1079241 h 4110786"/>
                      <a:gd name="connsiteX1-213" fmla="*/ 742648 w 4228786"/>
                      <a:gd name="connsiteY1-214" fmla="*/ 1081087 h 4110786"/>
                      <a:gd name="connsiteX2-215" fmla="*/ 647398 w 4228786"/>
                      <a:gd name="connsiteY2-216" fmla="*/ 1235869 h 4110786"/>
                      <a:gd name="connsiteX3-217" fmla="*/ 739525 w 4228786"/>
                      <a:gd name="connsiteY3-218" fmla="*/ 1079241 h 4110786"/>
                      <a:gd name="connsiteX4-219" fmla="*/ 468805 w 4228786"/>
                      <a:gd name="connsiteY4-220" fmla="*/ 919162 h 4110786"/>
                      <a:gd name="connsiteX5-221" fmla="*/ 470434 w 4228786"/>
                      <a:gd name="connsiteY5-222" fmla="*/ 920125 h 4110786"/>
                      <a:gd name="connsiteX6-223" fmla="*/ 468805 w 4228786"/>
                      <a:gd name="connsiteY6-224" fmla="*/ 919162 h 4110786"/>
                      <a:gd name="connsiteX7-225" fmla="*/ 2176945 w 4228786"/>
                      <a:gd name="connsiteY7-226" fmla="*/ 319178 h 4110786"/>
                      <a:gd name="connsiteX8-227" fmla="*/ 2269473 w 4228786"/>
                      <a:gd name="connsiteY8-228" fmla="*/ 323850 h 4110786"/>
                      <a:gd name="connsiteX9-229" fmla="*/ 2090436 w 4228786"/>
                      <a:gd name="connsiteY9-230" fmla="*/ 323850 h 4110786"/>
                      <a:gd name="connsiteX10-231" fmla="*/ 2090436 w 4228786"/>
                      <a:gd name="connsiteY10-232" fmla="*/ 323546 h 4110786"/>
                      <a:gd name="connsiteX11-233" fmla="*/ 2176945 w 4228786"/>
                      <a:gd name="connsiteY11-234" fmla="*/ 319178 h 4110786"/>
                      <a:gd name="connsiteX12-235" fmla="*/ 2295032 w 4228786"/>
                      <a:gd name="connsiteY12-236" fmla="*/ 13068 h 4110786"/>
                      <a:gd name="connsiteX13-237" fmla="*/ 4228786 w 4228786"/>
                      <a:gd name="connsiteY13-238" fmla="*/ 2058946 h 4110786"/>
                      <a:gd name="connsiteX14-239" fmla="*/ 2176946 w 4228786"/>
                      <a:gd name="connsiteY14-240" fmla="*/ 4110786 h 4110786"/>
                      <a:gd name="connsiteX15-241" fmla="*/ 125105 w 4228786"/>
                      <a:gd name="connsiteY15-242" fmla="*/ 2058946 h 4110786"/>
                      <a:gd name="connsiteX16-243" fmla="*/ 437178 w 4228786"/>
                      <a:gd name="connsiteY16-244" fmla="*/ 2058945 h 4110786"/>
                      <a:gd name="connsiteX17-245" fmla="*/ 2176945 w 4228786"/>
                      <a:gd name="connsiteY17-246" fmla="*/ 3798712 h 4110786"/>
                      <a:gd name="connsiteX18-247" fmla="*/ 3916711 w 4228786"/>
                      <a:gd name="connsiteY18-248" fmla="*/ 2058945 h 4110786"/>
                      <a:gd name="connsiteX19-249" fmla="*/ 2269473 w 4228786"/>
                      <a:gd name="connsiteY19-250" fmla="*/ 323850 h 4110786"/>
                      <a:gd name="connsiteX20-251" fmla="*/ 2290461 w 4228786"/>
                      <a:gd name="connsiteY20-252" fmla="*/ 323850 h 4110786"/>
                      <a:gd name="connsiteX21-253" fmla="*/ 2295032 w 4228786"/>
                      <a:gd name="connsiteY21-254" fmla="*/ 13068 h 4110786"/>
                      <a:gd name="connsiteX22-255" fmla="*/ 2090436 w 4228786"/>
                      <a:gd name="connsiteY22-256" fmla="*/ 11473 h 4110786"/>
                      <a:gd name="connsiteX23-257" fmla="*/ 2090436 w 4228786"/>
                      <a:gd name="connsiteY23-258" fmla="*/ 323546 h 4110786"/>
                      <a:gd name="connsiteX24-259" fmla="*/ 739525 w 4228786"/>
                      <a:gd name="connsiteY24-260" fmla="*/ 1079241 h 4110786"/>
                      <a:gd name="connsiteX25-261" fmla="*/ 470434 w 4228786"/>
                      <a:gd name="connsiteY25-262" fmla="*/ 920125 h 4110786"/>
                      <a:gd name="connsiteX26-263" fmla="*/ 2090436 w 4228786"/>
                      <a:gd name="connsiteY26-264" fmla="*/ 11473 h 4110786"/>
                      <a:gd name="connsiteX27-265" fmla="*/ 2295224 w 4228786"/>
                      <a:gd name="connsiteY27-266" fmla="*/ 0 h 4110786"/>
                      <a:gd name="connsiteX28-267" fmla="*/ 2295032 w 4228786"/>
                      <a:gd name="connsiteY28-268" fmla="*/ 13068 h 4110786"/>
                      <a:gd name="connsiteX29-269" fmla="*/ 2176946 w 4228786"/>
                      <a:gd name="connsiteY29-270" fmla="*/ 7105 h 4110786"/>
                      <a:gd name="connsiteX30-271" fmla="*/ 2090436 w 4228786"/>
                      <a:gd name="connsiteY30-272" fmla="*/ 11473 h 4110786"/>
                      <a:gd name="connsiteX31-273" fmla="*/ 2090436 w 4228786"/>
                      <a:gd name="connsiteY31-274" fmla="*/ 2381 h 4110786"/>
                      <a:gd name="connsiteX32-275" fmla="*/ 2295224 w 4228786"/>
                      <a:gd name="connsiteY32-276" fmla="*/ 0 h 4110786"/>
                      <a:gd name="connsiteX0-277" fmla="*/ 739525 w 4228786"/>
                      <a:gd name="connsiteY0-278" fmla="*/ 1079241 h 4110786"/>
                      <a:gd name="connsiteX1-279" fmla="*/ 742648 w 4228786"/>
                      <a:gd name="connsiteY1-280" fmla="*/ 1081087 h 4110786"/>
                      <a:gd name="connsiteX2-281" fmla="*/ 739525 w 4228786"/>
                      <a:gd name="connsiteY2-282" fmla="*/ 1079241 h 4110786"/>
                      <a:gd name="connsiteX3-283" fmla="*/ 468805 w 4228786"/>
                      <a:gd name="connsiteY3-284" fmla="*/ 919162 h 4110786"/>
                      <a:gd name="connsiteX4-285" fmla="*/ 470434 w 4228786"/>
                      <a:gd name="connsiteY4-286" fmla="*/ 920125 h 4110786"/>
                      <a:gd name="connsiteX5-287" fmla="*/ 468805 w 4228786"/>
                      <a:gd name="connsiteY5-288" fmla="*/ 919162 h 4110786"/>
                      <a:gd name="connsiteX6-289" fmla="*/ 2176945 w 4228786"/>
                      <a:gd name="connsiteY6-290" fmla="*/ 319178 h 4110786"/>
                      <a:gd name="connsiteX7-291" fmla="*/ 2269473 w 4228786"/>
                      <a:gd name="connsiteY7-292" fmla="*/ 323850 h 4110786"/>
                      <a:gd name="connsiteX8-293" fmla="*/ 2090436 w 4228786"/>
                      <a:gd name="connsiteY8-294" fmla="*/ 323850 h 4110786"/>
                      <a:gd name="connsiteX9-295" fmla="*/ 2090436 w 4228786"/>
                      <a:gd name="connsiteY9-296" fmla="*/ 323546 h 4110786"/>
                      <a:gd name="connsiteX10-297" fmla="*/ 2176945 w 4228786"/>
                      <a:gd name="connsiteY10-298" fmla="*/ 319178 h 4110786"/>
                      <a:gd name="connsiteX11-299" fmla="*/ 2295032 w 4228786"/>
                      <a:gd name="connsiteY11-300" fmla="*/ 13068 h 4110786"/>
                      <a:gd name="connsiteX12-301" fmla="*/ 4228786 w 4228786"/>
                      <a:gd name="connsiteY12-302" fmla="*/ 2058946 h 4110786"/>
                      <a:gd name="connsiteX13-303" fmla="*/ 2176946 w 4228786"/>
                      <a:gd name="connsiteY13-304" fmla="*/ 4110786 h 4110786"/>
                      <a:gd name="connsiteX14-305" fmla="*/ 125105 w 4228786"/>
                      <a:gd name="connsiteY14-306" fmla="*/ 2058946 h 4110786"/>
                      <a:gd name="connsiteX15-307" fmla="*/ 437178 w 4228786"/>
                      <a:gd name="connsiteY15-308" fmla="*/ 2058945 h 4110786"/>
                      <a:gd name="connsiteX16-309" fmla="*/ 2176945 w 4228786"/>
                      <a:gd name="connsiteY16-310" fmla="*/ 3798712 h 4110786"/>
                      <a:gd name="connsiteX17-311" fmla="*/ 3916711 w 4228786"/>
                      <a:gd name="connsiteY17-312" fmla="*/ 2058945 h 4110786"/>
                      <a:gd name="connsiteX18-313" fmla="*/ 2269473 w 4228786"/>
                      <a:gd name="connsiteY18-314" fmla="*/ 323850 h 4110786"/>
                      <a:gd name="connsiteX19-315" fmla="*/ 2290461 w 4228786"/>
                      <a:gd name="connsiteY19-316" fmla="*/ 323850 h 4110786"/>
                      <a:gd name="connsiteX20-317" fmla="*/ 2295032 w 4228786"/>
                      <a:gd name="connsiteY20-318" fmla="*/ 13068 h 4110786"/>
                      <a:gd name="connsiteX21-319" fmla="*/ 2090436 w 4228786"/>
                      <a:gd name="connsiteY21-320" fmla="*/ 11473 h 4110786"/>
                      <a:gd name="connsiteX22-321" fmla="*/ 2090436 w 4228786"/>
                      <a:gd name="connsiteY22-322" fmla="*/ 323546 h 4110786"/>
                      <a:gd name="connsiteX23-323" fmla="*/ 739525 w 4228786"/>
                      <a:gd name="connsiteY23-324" fmla="*/ 1079241 h 4110786"/>
                      <a:gd name="connsiteX24-325" fmla="*/ 470434 w 4228786"/>
                      <a:gd name="connsiteY24-326" fmla="*/ 920125 h 4110786"/>
                      <a:gd name="connsiteX25-327" fmla="*/ 2090436 w 4228786"/>
                      <a:gd name="connsiteY25-328" fmla="*/ 11473 h 4110786"/>
                      <a:gd name="connsiteX26-329" fmla="*/ 2295224 w 4228786"/>
                      <a:gd name="connsiteY26-330" fmla="*/ 0 h 4110786"/>
                      <a:gd name="connsiteX27-331" fmla="*/ 2295032 w 4228786"/>
                      <a:gd name="connsiteY27-332" fmla="*/ 13068 h 4110786"/>
                      <a:gd name="connsiteX28-333" fmla="*/ 2176946 w 4228786"/>
                      <a:gd name="connsiteY28-334" fmla="*/ 7105 h 4110786"/>
                      <a:gd name="connsiteX29-335" fmla="*/ 2090436 w 4228786"/>
                      <a:gd name="connsiteY29-336" fmla="*/ 11473 h 4110786"/>
                      <a:gd name="connsiteX30-337" fmla="*/ 2090436 w 4228786"/>
                      <a:gd name="connsiteY30-338" fmla="*/ 2381 h 4110786"/>
                      <a:gd name="connsiteX31-339" fmla="*/ 2295224 w 4228786"/>
                      <a:gd name="connsiteY31-340" fmla="*/ 0 h 4110786"/>
                      <a:gd name="connsiteX0-341" fmla="*/ 739525 w 4228786"/>
                      <a:gd name="connsiteY0-342" fmla="*/ 1079241 h 4110786"/>
                      <a:gd name="connsiteX1-343" fmla="*/ 742648 w 4228786"/>
                      <a:gd name="connsiteY1-344" fmla="*/ 1081087 h 4110786"/>
                      <a:gd name="connsiteX2-345" fmla="*/ 739525 w 4228786"/>
                      <a:gd name="connsiteY2-346" fmla="*/ 1079241 h 4110786"/>
                      <a:gd name="connsiteX3-347" fmla="*/ 468805 w 4228786"/>
                      <a:gd name="connsiteY3-348" fmla="*/ 919162 h 4110786"/>
                      <a:gd name="connsiteX4-349" fmla="*/ 470434 w 4228786"/>
                      <a:gd name="connsiteY4-350" fmla="*/ 920125 h 4110786"/>
                      <a:gd name="connsiteX5-351" fmla="*/ 468805 w 4228786"/>
                      <a:gd name="connsiteY5-352" fmla="*/ 919162 h 4110786"/>
                      <a:gd name="connsiteX6-353" fmla="*/ 2176945 w 4228786"/>
                      <a:gd name="connsiteY6-354" fmla="*/ 319178 h 4110786"/>
                      <a:gd name="connsiteX7-355" fmla="*/ 2269473 w 4228786"/>
                      <a:gd name="connsiteY7-356" fmla="*/ 323850 h 4110786"/>
                      <a:gd name="connsiteX8-357" fmla="*/ 2090436 w 4228786"/>
                      <a:gd name="connsiteY8-358" fmla="*/ 323850 h 4110786"/>
                      <a:gd name="connsiteX9-359" fmla="*/ 2090436 w 4228786"/>
                      <a:gd name="connsiteY9-360" fmla="*/ 323546 h 4110786"/>
                      <a:gd name="connsiteX10-361" fmla="*/ 2176945 w 4228786"/>
                      <a:gd name="connsiteY10-362" fmla="*/ 319178 h 4110786"/>
                      <a:gd name="connsiteX11-363" fmla="*/ 2295032 w 4228786"/>
                      <a:gd name="connsiteY11-364" fmla="*/ 13068 h 4110786"/>
                      <a:gd name="connsiteX12-365" fmla="*/ 4228786 w 4228786"/>
                      <a:gd name="connsiteY12-366" fmla="*/ 2058946 h 4110786"/>
                      <a:gd name="connsiteX13-367" fmla="*/ 2176946 w 4228786"/>
                      <a:gd name="connsiteY13-368" fmla="*/ 4110786 h 4110786"/>
                      <a:gd name="connsiteX14-369" fmla="*/ 125105 w 4228786"/>
                      <a:gd name="connsiteY14-370" fmla="*/ 2058946 h 4110786"/>
                      <a:gd name="connsiteX15-371" fmla="*/ 437178 w 4228786"/>
                      <a:gd name="connsiteY15-372" fmla="*/ 2058945 h 4110786"/>
                      <a:gd name="connsiteX16-373" fmla="*/ 2176945 w 4228786"/>
                      <a:gd name="connsiteY16-374" fmla="*/ 3798712 h 4110786"/>
                      <a:gd name="connsiteX17-375" fmla="*/ 3916711 w 4228786"/>
                      <a:gd name="connsiteY17-376" fmla="*/ 2058945 h 4110786"/>
                      <a:gd name="connsiteX18-377" fmla="*/ 2269473 w 4228786"/>
                      <a:gd name="connsiteY18-378" fmla="*/ 323850 h 4110786"/>
                      <a:gd name="connsiteX19-379" fmla="*/ 2290461 w 4228786"/>
                      <a:gd name="connsiteY19-380" fmla="*/ 323850 h 4110786"/>
                      <a:gd name="connsiteX20-381" fmla="*/ 2295032 w 4228786"/>
                      <a:gd name="connsiteY20-382" fmla="*/ 13068 h 4110786"/>
                      <a:gd name="connsiteX21-383" fmla="*/ 2090436 w 4228786"/>
                      <a:gd name="connsiteY21-384" fmla="*/ 11473 h 4110786"/>
                      <a:gd name="connsiteX22-385" fmla="*/ 2090436 w 4228786"/>
                      <a:gd name="connsiteY22-386" fmla="*/ 323546 h 4110786"/>
                      <a:gd name="connsiteX23-387" fmla="*/ 739525 w 4228786"/>
                      <a:gd name="connsiteY23-388" fmla="*/ 1079241 h 4110786"/>
                      <a:gd name="connsiteX24-389" fmla="*/ 470434 w 4228786"/>
                      <a:gd name="connsiteY24-390" fmla="*/ 920125 h 4110786"/>
                      <a:gd name="connsiteX25-391" fmla="*/ 2090436 w 4228786"/>
                      <a:gd name="connsiteY25-392" fmla="*/ 11473 h 4110786"/>
                      <a:gd name="connsiteX26-393" fmla="*/ 2295224 w 4228786"/>
                      <a:gd name="connsiteY26-394" fmla="*/ 0 h 4110786"/>
                      <a:gd name="connsiteX27-395" fmla="*/ 2176946 w 4228786"/>
                      <a:gd name="connsiteY27-396" fmla="*/ 7105 h 4110786"/>
                      <a:gd name="connsiteX28-397" fmla="*/ 2090436 w 4228786"/>
                      <a:gd name="connsiteY28-398" fmla="*/ 11473 h 4110786"/>
                      <a:gd name="connsiteX29-399" fmla="*/ 2090436 w 4228786"/>
                      <a:gd name="connsiteY29-400" fmla="*/ 2381 h 4110786"/>
                      <a:gd name="connsiteX30-401" fmla="*/ 2295224 w 4228786"/>
                      <a:gd name="connsiteY30-402" fmla="*/ 0 h 4110786"/>
                      <a:gd name="connsiteX0-403" fmla="*/ 739525 w 4228949"/>
                      <a:gd name="connsiteY0-404" fmla="*/ 1079241 h 4110786"/>
                      <a:gd name="connsiteX1-405" fmla="*/ 742648 w 4228949"/>
                      <a:gd name="connsiteY1-406" fmla="*/ 1081087 h 4110786"/>
                      <a:gd name="connsiteX2-407" fmla="*/ 739525 w 4228949"/>
                      <a:gd name="connsiteY2-408" fmla="*/ 1079241 h 4110786"/>
                      <a:gd name="connsiteX3-409" fmla="*/ 468805 w 4228949"/>
                      <a:gd name="connsiteY3-410" fmla="*/ 919162 h 4110786"/>
                      <a:gd name="connsiteX4-411" fmla="*/ 470434 w 4228949"/>
                      <a:gd name="connsiteY4-412" fmla="*/ 920125 h 4110786"/>
                      <a:gd name="connsiteX5-413" fmla="*/ 468805 w 4228949"/>
                      <a:gd name="connsiteY5-414" fmla="*/ 919162 h 4110786"/>
                      <a:gd name="connsiteX6-415" fmla="*/ 2176945 w 4228949"/>
                      <a:gd name="connsiteY6-416" fmla="*/ 319178 h 4110786"/>
                      <a:gd name="connsiteX7-417" fmla="*/ 2269473 w 4228949"/>
                      <a:gd name="connsiteY7-418" fmla="*/ 323850 h 4110786"/>
                      <a:gd name="connsiteX8-419" fmla="*/ 2090436 w 4228949"/>
                      <a:gd name="connsiteY8-420" fmla="*/ 323850 h 4110786"/>
                      <a:gd name="connsiteX9-421" fmla="*/ 2090436 w 4228949"/>
                      <a:gd name="connsiteY9-422" fmla="*/ 323546 h 4110786"/>
                      <a:gd name="connsiteX10-423" fmla="*/ 2176945 w 4228949"/>
                      <a:gd name="connsiteY10-424" fmla="*/ 319178 h 4110786"/>
                      <a:gd name="connsiteX11-425" fmla="*/ 2290461 w 4228949"/>
                      <a:gd name="connsiteY11-426" fmla="*/ 323850 h 4110786"/>
                      <a:gd name="connsiteX12-427" fmla="*/ 4228786 w 4228949"/>
                      <a:gd name="connsiteY12-428" fmla="*/ 2058946 h 4110786"/>
                      <a:gd name="connsiteX13-429" fmla="*/ 2176946 w 4228949"/>
                      <a:gd name="connsiteY13-430" fmla="*/ 4110786 h 4110786"/>
                      <a:gd name="connsiteX14-431" fmla="*/ 125105 w 4228949"/>
                      <a:gd name="connsiteY14-432" fmla="*/ 2058946 h 4110786"/>
                      <a:gd name="connsiteX15-433" fmla="*/ 437178 w 4228949"/>
                      <a:gd name="connsiteY15-434" fmla="*/ 2058945 h 4110786"/>
                      <a:gd name="connsiteX16-435" fmla="*/ 2176945 w 4228949"/>
                      <a:gd name="connsiteY16-436" fmla="*/ 3798712 h 4110786"/>
                      <a:gd name="connsiteX17-437" fmla="*/ 3916711 w 4228949"/>
                      <a:gd name="connsiteY17-438" fmla="*/ 2058945 h 4110786"/>
                      <a:gd name="connsiteX18-439" fmla="*/ 2269473 w 4228949"/>
                      <a:gd name="connsiteY18-440" fmla="*/ 323850 h 4110786"/>
                      <a:gd name="connsiteX19-441" fmla="*/ 2290461 w 4228949"/>
                      <a:gd name="connsiteY19-442" fmla="*/ 323850 h 4110786"/>
                      <a:gd name="connsiteX20-443" fmla="*/ 2090436 w 4228949"/>
                      <a:gd name="connsiteY20-444" fmla="*/ 11473 h 4110786"/>
                      <a:gd name="connsiteX21-445" fmla="*/ 2090436 w 4228949"/>
                      <a:gd name="connsiteY21-446" fmla="*/ 323546 h 4110786"/>
                      <a:gd name="connsiteX22-447" fmla="*/ 739525 w 4228949"/>
                      <a:gd name="connsiteY22-448" fmla="*/ 1079241 h 4110786"/>
                      <a:gd name="connsiteX23-449" fmla="*/ 470434 w 4228949"/>
                      <a:gd name="connsiteY23-450" fmla="*/ 920125 h 4110786"/>
                      <a:gd name="connsiteX24-451" fmla="*/ 2090436 w 4228949"/>
                      <a:gd name="connsiteY24-452" fmla="*/ 11473 h 4110786"/>
                      <a:gd name="connsiteX25-453" fmla="*/ 2295224 w 4228949"/>
                      <a:gd name="connsiteY25-454" fmla="*/ 0 h 4110786"/>
                      <a:gd name="connsiteX26-455" fmla="*/ 2176946 w 4228949"/>
                      <a:gd name="connsiteY26-456" fmla="*/ 7105 h 4110786"/>
                      <a:gd name="connsiteX27-457" fmla="*/ 2090436 w 4228949"/>
                      <a:gd name="connsiteY27-458" fmla="*/ 11473 h 4110786"/>
                      <a:gd name="connsiteX28-459" fmla="*/ 2090436 w 4228949"/>
                      <a:gd name="connsiteY28-460" fmla="*/ 2381 h 4110786"/>
                      <a:gd name="connsiteX29-461" fmla="*/ 2295224 w 4228949"/>
                      <a:gd name="connsiteY29-462" fmla="*/ 0 h 4110786"/>
                      <a:gd name="connsiteX0-463" fmla="*/ 739525 w 4228949"/>
                      <a:gd name="connsiteY0-464" fmla="*/ 1076860 h 4108405"/>
                      <a:gd name="connsiteX1-465" fmla="*/ 742648 w 4228949"/>
                      <a:gd name="connsiteY1-466" fmla="*/ 1078706 h 4108405"/>
                      <a:gd name="connsiteX2-467" fmla="*/ 739525 w 4228949"/>
                      <a:gd name="connsiteY2-468" fmla="*/ 1076860 h 4108405"/>
                      <a:gd name="connsiteX3-469" fmla="*/ 468805 w 4228949"/>
                      <a:gd name="connsiteY3-470" fmla="*/ 916781 h 4108405"/>
                      <a:gd name="connsiteX4-471" fmla="*/ 470434 w 4228949"/>
                      <a:gd name="connsiteY4-472" fmla="*/ 917744 h 4108405"/>
                      <a:gd name="connsiteX5-473" fmla="*/ 468805 w 4228949"/>
                      <a:gd name="connsiteY5-474" fmla="*/ 916781 h 4108405"/>
                      <a:gd name="connsiteX6-475" fmla="*/ 2176945 w 4228949"/>
                      <a:gd name="connsiteY6-476" fmla="*/ 316797 h 4108405"/>
                      <a:gd name="connsiteX7-477" fmla="*/ 2269473 w 4228949"/>
                      <a:gd name="connsiteY7-478" fmla="*/ 321469 h 4108405"/>
                      <a:gd name="connsiteX8-479" fmla="*/ 2090436 w 4228949"/>
                      <a:gd name="connsiteY8-480" fmla="*/ 321469 h 4108405"/>
                      <a:gd name="connsiteX9-481" fmla="*/ 2090436 w 4228949"/>
                      <a:gd name="connsiteY9-482" fmla="*/ 321165 h 4108405"/>
                      <a:gd name="connsiteX10-483" fmla="*/ 2176945 w 4228949"/>
                      <a:gd name="connsiteY10-484" fmla="*/ 316797 h 4108405"/>
                      <a:gd name="connsiteX11-485" fmla="*/ 2290461 w 4228949"/>
                      <a:gd name="connsiteY11-486" fmla="*/ 321469 h 4108405"/>
                      <a:gd name="connsiteX12-487" fmla="*/ 4228786 w 4228949"/>
                      <a:gd name="connsiteY12-488" fmla="*/ 2056565 h 4108405"/>
                      <a:gd name="connsiteX13-489" fmla="*/ 2176946 w 4228949"/>
                      <a:gd name="connsiteY13-490" fmla="*/ 4108405 h 4108405"/>
                      <a:gd name="connsiteX14-491" fmla="*/ 125105 w 4228949"/>
                      <a:gd name="connsiteY14-492" fmla="*/ 2056565 h 4108405"/>
                      <a:gd name="connsiteX15-493" fmla="*/ 437178 w 4228949"/>
                      <a:gd name="connsiteY15-494" fmla="*/ 2056564 h 4108405"/>
                      <a:gd name="connsiteX16-495" fmla="*/ 2176945 w 4228949"/>
                      <a:gd name="connsiteY16-496" fmla="*/ 3796331 h 4108405"/>
                      <a:gd name="connsiteX17-497" fmla="*/ 3916711 w 4228949"/>
                      <a:gd name="connsiteY17-498" fmla="*/ 2056564 h 4108405"/>
                      <a:gd name="connsiteX18-499" fmla="*/ 2269473 w 4228949"/>
                      <a:gd name="connsiteY18-500" fmla="*/ 321469 h 4108405"/>
                      <a:gd name="connsiteX19-501" fmla="*/ 2290461 w 4228949"/>
                      <a:gd name="connsiteY19-502" fmla="*/ 321469 h 4108405"/>
                      <a:gd name="connsiteX20-503" fmla="*/ 2090436 w 4228949"/>
                      <a:gd name="connsiteY20-504" fmla="*/ 9092 h 4108405"/>
                      <a:gd name="connsiteX21-505" fmla="*/ 2090436 w 4228949"/>
                      <a:gd name="connsiteY21-506" fmla="*/ 321165 h 4108405"/>
                      <a:gd name="connsiteX22-507" fmla="*/ 739525 w 4228949"/>
                      <a:gd name="connsiteY22-508" fmla="*/ 1076860 h 4108405"/>
                      <a:gd name="connsiteX23-509" fmla="*/ 470434 w 4228949"/>
                      <a:gd name="connsiteY23-510" fmla="*/ 917744 h 4108405"/>
                      <a:gd name="connsiteX24-511" fmla="*/ 2090436 w 4228949"/>
                      <a:gd name="connsiteY24-512" fmla="*/ 9092 h 4108405"/>
                      <a:gd name="connsiteX25-513" fmla="*/ 2090436 w 4228949"/>
                      <a:gd name="connsiteY25-514" fmla="*/ 0 h 4108405"/>
                      <a:gd name="connsiteX26-515" fmla="*/ 2176946 w 4228949"/>
                      <a:gd name="connsiteY26-516" fmla="*/ 4724 h 4108405"/>
                      <a:gd name="connsiteX27-517" fmla="*/ 2090436 w 4228949"/>
                      <a:gd name="connsiteY27-518" fmla="*/ 9092 h 4108405"/>
                      <a:gd name="connsiteX28-519" fmla="*/ 2090436 w 4228949"/>
                      <a:gd name="connsiteY28-520" fmla="*/ 0 h 4108405"/>
                      <a:gd name="connsiteX0-521" fmla="*/ 739525 w 4228949"/>
                      <a:gd name="connsiteY0-522" fmla="*/ 1076860 h 4108405"/>
                      <a:gd name="connsiteX1-523" fmla="*/ 742648 w 4228949"/>
                      <a:gd name="connsiteY1-524" fmla="*/ 1078706 h 4108405"/>
                      <a:gd name="connsiteX2-525" fmla="*/ 739525 w 4228949"/>
                      <a:gd name="connsiteY2-526" fmla="*/ 1076860 h 4108405"/>
                      <a:gd name="connsiteX3-527" fmla="*/ 468805 w 4228949"/>
                      <a:gd name="connsiteY3-528" fmla="*/ 916781 h 4108405"/>
                      <a:gd name="connsiteX4-529" fmla="*/ 470434 w 4228949"/>
                      <a:gd name="connsiteY4-530" fmla="*/ 917744 h 4108405"/>
                      <a:gd name="connsiteX5-531" fmla="*/ 468805 w 4228949"/>
                      <a:gd name="connsiteY5-532" fmla="*/ 916781 h 4108405"/>
                      <a:gd name="connsiteX6-533" fmla="*/ 2176945 w 4228949"/>
                      <a:gd name="connsiteY6-534" fmla="*/ 316797 h 4108405"/>
                      <a:gd name="connsiteX7-535" fmla="*/ 2269473 w 4228949"/>
                      <a:gd name="connsiteY7-536" fmla="*/ 321469 h 4108405"/>
                      <a:gd name="connsiteX8-537" fmla="*/ 2090436 w 4228949"/>
                      <a:gd name="connsiteY8-538" fmla="*/ 321469 h 4108405"/>
                      <a:gd name="connsiteX9-539" fmla="*/ 2090436 w 4228949"/>
                      <a:gd name="connsiteY9-540" fmla="*/ 321165 h 4108405"/>
                      <a:gd name="connsiteX10-541" fmla="*/ 2176945 w 4228949"/>
                      <a:gd name="connsiteY10-542" fmla="*/ 316797 h 4108405"/>
                      <a:gd name="connsiteX11-543" fmla="*/ 2290461 w 4228949"/>
                      <a:gd name="connsiteY11-544" fmla="*/ 321469 h 4108405"/>
                      <a:gd name="connsiteX12-545" fmla="*/ 4228786 w 4228949"/>
                      <a:gd name="connsiteY12-546" fmla="*/ 2056565 h 4108405"/>
                      <a:gd name="connsiteX13-547" fmla="*/ 2176946 w 4228949"/>
                      <a:gd name="connsiteY13-548" fmla="*/ 4108405 h 4108405"/>
                      <a:gd name="connsiteX14-549" fmla="*/ 125105 w 4228949"/>
                      <a:gd name="connsiteY14-550" fmla="*/ 2056565 h 4108405"/>
                      <a:gd name="connsiteX15-551" fmla="*/ 437178 w 4228949"/>
                      <a:gd name="connsiteY15-552" fmla="*/ 2056564 h 4108405"/>
                      <a:gd name="connsiteX16-553" fmla="*/ 2176945 w 4228949"/>
                      <a:gd name="connsiteY16-554" fmla="*/ 3796331 h 4108405"/>
                      <a:gd name="connsiteX17-555" fmla="*/ 3916711 w 4228949"/>
                      <a:gd name="connsiteY17-556" fmla="*/ 2056564 h 4108405"/>
                      <a:gd name="connsiteX18-557" fmla="*/ 2269473 w 4228949"/>
                      <a:gd name="connsiteY18-558" fmla="*/ 321469 h 4108405"/>
                      <a:gd name="connsiteX19-559" fmla="*/ 2290461 w 4228949"/>
                      <a:gd name="connsiteY19-560" fmla="*/ 321469 h 4108405"/>
                      <a:gd name="connsiteX20-561" fmla="*/ 2090436 w 4228949"/>
                      <a:gd name="connsiteY20-562" fmla="*/ 9092 h 4108405"/>
                      <a:gd name="connsiteX21-563" fmla="*/ 2090436 w 4228949"/>
                      <a:gd name="connsiteY21-564" fmla="*/ 321165 h 4108405"/>
                      <a:gd name="connsiteX22-565" fmla="*/ 739525 w 4228949"/>
                      <a:gd name="connsiteY22-566" fmla="*/ 1076860 h 4108405"/>
                      <a:gd name="connsiteX23-567" fmla="*/ 470434 w 4228949"/>
                      <a:gd name="connsiteY23-568" fmla="*/ 917744 h 4108405"/>
                      <a:gd name="connsiteX24-569" fmla="*/ 2090436 w 4228949"/>
                      <a:gd name="connsiteY24-570" fmla="*/ 9092 h 4108405"/>
                      <a:gd name="connsiteX25-571" fmla="*/ 2090436 w 4228949"/>
                      <a:gd name="connsiteY25-572" fmla="*/ 0 h 4108405"/>
                      <a:gd name="connsiteX26-573" fmla="*/ 2090436 w 4228949"/>
                      <a:gd name="connsiteY26-574" fmla="*/ 9092 h 4108405"/>
                      <a:gd name="connsiteX27-575" fmla="*/ 2090436 w 4228949"/>
                      <a:gd name="connsiteY27-576" fmla="*/ 0 h 4108405"/>
                      <a:gd name="connsiteX0-577" fmla="*/ 739525 w 4228925"/>
                      <a:gd name="connsiteY0-578" fmla="*/ 1076860 h 4108405"/>
                      <a:gd name="connsiteX1-579" fmla="*/ 742648 w 4228925"/>
                      <a:gd name="connsiteY1-580" fmla="*/ 1078706 h 4108405"/>
                      <a:gd name="connsiteX2-581" fmla="*/ 739525 w 4228925"/>
                      <a:gd name="connsiteY2-582" fmla="*/ 1076860 h 4108405"/>
                      <a:gd name="connsiteX3-583" fmla="*/ 468805 w 4228925"/>
                      <a:gd name="connsiteY3-584" fmla="*/ 916781 h 4108405"/>
                      <a:gd name="connsiteX4-585" fmla="*/ 470434 w 4228925"/>
                      <a:gd name="connsiteY4-586" fmla="*/ 917744 h 4108405"/>
                      <a:gd name="connsiteX5-587" fmla="*/ 468805 w 4228925"/>
                      <a:gd name="connsiteY5-588" fmla="*/ 916781 h 4108405"/>
                      <a:gd name="connsiteX6-589" fmla="*/ 2176945 w 4228925"/>
                      <a:gd name="connsiteY6-590" fmla="*/ 316797 h 4108405"/>
                      <a:gd name="connsiteX7-591" fmla="*/ 2269473 w 4228925"/>
                      <a:gd name="connsiteY7-592" fmla="*/ 321469 h 4108405"/>
                      <a:gd name="connsiteX8-593" fmla="*/ 2090436 w 4228925"/>
                      <a:gd name="connsiteY8-594" fmla="*/ 321469 h 4108405"/>
                      <a:gd name="connsiteX9-595" fmla="*/ 2090436 w 4228925"/>
                      <a:gd name="connsiteY9-596" fmla="*/ 321165 h 4108405"/>
                      <a:gd name="connsiteX10-597" fmla="*/ 2176945 w 4228925"/>
                      <a:gd name="connsiteY10-598" fmla="*/ 316797 h 4108405"/>
                      <a:gd name="connsiteX11-599" fmla="*/ 2290461 w 4228925"/>
                      <a:gd name="connsiteY11-600" fmla="*/ 321469 h 4108405"/>
                      <a:gd name="connsiteX12-601" fmla="*/ 4228786 w 4228925"/>
                      <a:gd name="connsiteY12-602" fmla="*/ 2056565 h 4108405"/>
                      <a:gd name="connsiteX13-603" fmla="*/ 2176946 w 4228925"/>
                      <a:gd name="connsiteY13-604" fmla="*/ 4108405 h 4108405"/>
                      <a:gd name="connsiteX14-605" fmla="*/ 125105 w 4228925"/>
                      <a:gd name="connsiteY14-606" fmla="*/ 2056565 h 4108405"/>
                      <a:gd name="connsiteX15-607" fmla="*/ 437178 w 4228925"/>
                      <a:gd name="connsiteY15-608" fmla="*/ 2056564 h 4108405"/>
                      <a:gd name="connsiteX16-609" fmla="*/ 2176945 w 4228925"/>
                      <a:gd name="connsiteY16-610" fmla="*/ 3796331 h 4108405"/>
                      <a:gd name="connsiteX17-611" fmla="*/ 3916711 w 4228925"/>
                      <a:gd name="connsiteY17-612" fmla="*/ 2056564 h 4108405"/>
                      <a:gd name="connsiteX18-613" fmla="*/ 2290461 w 4228925"/>
                      <a:gd name="connsiteY18-614" fmla="*/ 321469 h 4108405"/>
                      <a:gd name="connsiteX19-615" fmla="*/ 2090436 w 4228925"/>
                      <a:gd name="connsiteY19-616" fmla="*/ 9092 h 4108405"/>
                      <a:gd name="connsiteX20-617" fmla="*/ 2090436 w 4228925"/>
                      <a:gd name="connsiteY20-618" fmla="*/ 321165 h 4108405"/>
                      <a:gd name="connsiteX21-619" fmla="*/ 739525 w 4228925"/>
                      <a:gd name="connsiteY21-620" fmla="*/ 1076860 h 4108405"/>
                      <a:gd name="connsiteX22-621" fmla="*/ 470434 w 4228925"/>
                      <a:gd name="connsiteY22-622" fmla="*/ 917744 h 4108405"/>
                      <a:gd name="connsiteX23-623" fmla="*/ 2090436 w 4228925"/>
                      <a:gd name="connsiteY23-624" fmla="*/ 9092 h 4108405"/>
                      <a:gd name="connsiteX24-625" fmla="*/ 2090436 w 4228925"/>
                      <a:gd name="connsiteY24-626" fmla="*/ 0 h 4108405"/>
                      <a:gd name="connsiteX25-627" fmla="*/ 2090436 w 4228925"/>
                      <a:gd name="connsiteY25-628" fmla="*/ 9092 h 4108405"/>
                      <a:gd name="connsiteX26-629" fmla="*/ 2090436 w 4228925"/>
                      <a:gd name="connsiteY26-630" fmla="*/ 0 h 4108405"/>
                      <a:gd name="connsiteX0-631" fmla="*/ 739525 w 4228925"/>
                      <a:gd name="connsiteY0-632" fmla="*/ 1076860 h 4108405"/>
                      <a:gd name="connsiteX1-633" fmla="*/ 742648 w 4228925"/>
                      <a:gd name="connsiteY1-634" fmla="*/ 1078706 h 4108405"/>
                      <a:gd name="connsiteX2-635" fmla="*/ 739525 w 4228925"/>
                      <a:gd name="connsiteY2-636" fmla="*/ 1076860 h 4108405"/>
                      <a:gd name="connsiteX3-637" fmla="*/ 468805 w 4228925"/>
                      <a:gd name="connsiteY3-638" fmla="*/ 916781 h 4108405"/>
                      <a:gd name="connsiteX4-639" fmla="*/ 470434 w 4228925"/>
                      <a:gd name="connsiteY4-640" fmla="*/ 917744 h 4108405"/>
                      <a:gd name="connsiteX5-641" fmla="*/ 468805 w 4228925"/>
                      <a:gd name="connsiteY5-642" fmla="*/ 916781 h 4108405"/>
                      <a:gd name="connsiteX6-643" fmla="*/ 2176945 w 4228925"/>
                      <a:gd name="connsiteY6-644" fmla="*/ 316797 h 4108405"/>
                      <a:gd name="connsiteX7-645" fmla="*/ 2090436 w 4228925"/>
                      <a:gd name="connsiteY7-646" fmla="*/ 321469 h 4108405"/>
                      <a:gd name="connsiteX8-647" fmla="*/ 2090436 w 4228925"/>
                      <a:gd name="connsiteY8-648" fmla="*/ 321165 h 4108405"/>
                      <a:gd name="connsiteX9-649" fmla="*/ 2176945 w 4228925"/>
                      <a:gd name="connsiteY9-650" fmla="*/ 316797 h 4108405"/>
                      <a:gd name="connsiteX10-651" fmla="*/ 2290461 w 4228925"/>
                      <a:gd name="connsiteY10-652" fmla="*/ 321469 h 4108405"/>
                      <a:gd name="connsiteX11-653" fmla="*/ 4228786 w 4228925"/>
                      <a:gd name="connsiteY11-654" fmla="*/ 2056565 h 4108405"/>
                      <a:gd name="connsiteX12-655" fmla="*/ 2176946 w 4228925"/>
                      <a:gd name="connsiteY12-656" fmla="*/ 4108405 h 4108405"/>
                      <a:gd name="connsiteX13-657" fmla="*/ 125105 w 4228925"/>
                      <a:gd name="connsiteY13-658" fmla="*/ 2056565 h 4108405"/>
                      <a:gd name="connsiteX14-659" fmla="*/ 437178 w 4228925"/>
                      <a:gd name="connsiteY14-660" fmla="*/ 2056564 h 4108405"/>
                      <a:gd name="connsiteX15-661" fmla="*/ 2176945 w 4228925"/>
                      <a:gd name="connsiteY15-662" fmla="*/ 3796331 h 4108405"/>
                      <a:gd name="connsiteX16-663" fmla="*/ 3916711 w 4228925"/>
                      <a:gd name="connsiteY16-664" fmla="*/ 2056564 h 4108405"/>
                      <a:gd name="connsiteX17-665" fmla="*/ 2290461 w 4228925"/>
                      <a:gd name="connsiteY17-666" fmla="*/ 321469 h 4108405"/>
                      <a:gd name="connsiteX18-667" fmla="*/ 2090436 w 4228925"/>
                      <a:gd name="connsiteY18-668" fmla="*/ 9092 h 4108405"/>
                      <a:gd name="connsiteX19-669" fmla="*/ 2090436 w 4228925"/>
                      <a:gd name="connsiteY19-670" fmla="*/ 321165 h 4108405"/>
                      <a:gd name="connsiteX20-671" fmla="*/ 739525 w 4228925"/>
                      <a:gd name="connsiteY20-672" fmla="*/ 1076860 h 4108405"/>
                      <a:gd name="connsiteX21-673" fmla="*/ 470434 w 4228925"/>
                      <a:gd name="connsiteY21-674" fmla="*/ 917744 h 4108405"/>
                      <a:gd name="connsiteX22-675" fmla="*/ 2090436 w 4228925"/>
                      <a:gd name="connsiteY22-676" fmla="*/ 9092 h 4108405"/>
                      <a:gd name="connsiteX23-677" fmla="*/ 2090436 w 4228925"/>
                      <a:gd name="connsiteY23-678" fmla="*/ 0 h 4108405"/>
                      <a:gd name="connsiteX24-679" fmla="*/ 2090436 w 4228925"/>
                      <a:gd name="connsiteY24-680" fmla="*/ 9092 h 4108405"/>
                      <a:gd name="connsiteX25-681" fmla="*/ 2090436 w 4228925"/>
                      <a:gd name="connsiteY25-682" fmla="*/ 0 h 4108405"/>
                      <a:gd name="connsiteX0-683" fmla="*/ 739525 w 4228925"/>
                      <a:gd name="connsiteY0-684" fmla="*/ 1076860 h 4108405"/>
                      <a:gd name="connsiteX1-685" fmla="*/ 742648 w 4228925"/>
                      <a:gd name="connsiteY1-686" fmla="*/ 1078706 h 4108405"/>
                      <a:gd name="connsiteX2-687" fmla="*/ 739525 w 4228925"/>
                      <a:gd name="connsiteY2-688" fmla="*/ 1076860 h 4108405"/>
                      <a:gd name="connsiteX3-689" fmla="*/ 468805 w 4228925"/>
                      <a:gd name="connsiteY3-690" fmla="*/ 916781 h 4108405"/>
                      <a:gd name="connsiteX4-691" fmla="*/ 470434 w 4228925"/>
                      <a:gd name="connsiteY4-692" fmla="*/ 917744 h 4108405"/>
                      <a:gd name="connsiteX5-693" fmla="*/ 468805 w 4228925"/>
                      <a:gd name="connsiteY5-694" fmla="*/ 916781 h 4108405"/>
                      <a:gd name="connsiteX6-695" fmla="*/ 2090436 w 4228925"/>
                      <a:gd name="connsiteY6-696" fmla="*/ 321165 h 4108405"/>
                      <a:gd name="connsiteX7-697" fmla="*/ 2090436 w 4228925"/>
                      <a:gd name="connsiteY7-698" fmla="*/ 321469 h 4108405"/>
                      <a:gd name="connsiteX8-699" fmla="*/ 2090436 w 4228925"/>
                      <a:gd name="connsiteY8-700" fmla="*/ 321165 h 4108405"/>
                      <a:gd name="connsiteX9-701" fmla="*/ 2290461 w 4228925"/>
                      <a:gd name="connsiteY9-702" fmla="*/ 321469 h 4108405"/>
                      <a:gd name="connsiteX10-703" fmla="*/ 4228786 w 4228925"/>
                      <a:gd name="connsiteY10-704" fmla="*/ 2056565 h 4108405"/>
                      <a:gd name="connsiteX11-705" fmla="*/ 2176946 w 4228925"/>
                      <a:gd name="connsiteY11-706" fmla="*/ 4108405 h 4108405"/>
                      <a:gd name="connsiteX12-707" fmla="*/ 125105 w 4228925"/>
                      <a:gd name="connsiteY12-708" fmla="*/ 2056565 h 4108405"/>
                      <a:gd name="connsiteX13-709" fmla="*/ 437178 w 4228925"/>
                      <a:gd name="connsiteY13-710" fmla="*/ 2056564 h 4108405"/>
                      <a:gd name="connsiteX14-711" fmla="*/ 2176945 w 4228925"/>
                      <a:gd name="connsiteY14-712" fmla="*/ 3796331 h 4108405"/>
                      <a:gd name="connsiteX15-713" fmla="*/ 3916711 w 4228925"/>
                      <a:gd name="connsiteY15-714" fmla="*/ 2056564 h 4108405"/>
                      <a:gd name="connsiteX16-715" fmla="*/ 2290461 w 4228925"/>
                      <a:gd name="connsiteY16-716" fmla="*/ 321469 h 4108405"/>
                      <a:gd name="connsiteX17-717" fmla="*/ 2090436 w 4228925"/>
                      <a:gd name="connsiteY17-718" fmla="*/ 9092 h 4108405"/>
                      <a:gd name="connsiteX18-719" fmla="*/ 2090436 w 4228925"/>
                      <a:gd name="connsiteY18-720" fmla="*/ 321165 h 4108405"/>
                      <a:gd name="connsiteX19-721" fmla="*/ 739525 w 4228925"/>
                      <a:gd name="connsiteY19-722" fmla="*/ 1076860 h 4108405"/>
                      <a:gd name="connsiteX20-723" fmla="*/ 470434 w 4228925"/>
                      <a:gd name="connsiteY20-724" fmla="*/ 917744 h 4108405"/>
                      <a:gd name="connsiteX21-725" fmla="*/ 2090436 w 4228925"/>
                      <a:gd name="connsiteY21-726" fmla="*/ 9092 h 4108405"/>
                      <a:gd name="connsiteX22-727" fmla="*/ 2090436 w 4228925"/>
                      <a:gd name="connsiteY22-728" fmla="*/ 0 h 4108405"/>
                      <a:gd name="connsiteX23-729" fmla="*/ 2090436 w 4228925"/>
                      <a:gd name="connsiteY23-730" fmla="*/ 9092 h 4108405"/>
                      <a:gd name="connsiteX24-731" fmla="*/ 2090436 w 4228925"/>
                      <a:gd name="connsiteY24-732" fmla="*/ 0 h 4108405"/>
                      <a:gd name="connsiteX0-733" fmla="*/ 739525 w 4228925"/>
                      <a:gd name="connsiteY0-734" fmla="*/ 1067768 h 4099313"/>
                      <a:gd name="connsiteX1-735" fmla="*/ 742648 w 4228925"/>
                      <a:gd name="connsiteY1-736" fmla="*/ 1069614 h 4099313"/>
                      <a:gd name="connsiteX2-737" fmla="*/ 739525 w 4228925"/>
                      <a:gd name="connsiteY2-738" fmla="*/ 1067768 h 4099313"/>
                      <a:gd name="connsiteX3-739" fmla="*/ 468805 w 4228925"/>
                      <a:gd name="connsiteY3-740" fmla="*/ 907689 h 4099313"/>
                      <a:gd name="connsiteX4-741" fmla="*/ 470434 w 4228925"/>
                      <a:gd name="connsiteY4-742" fmla="*/ 908652 h 4099313"/>
                      <a:gd name="connsiteX5-743" fmla="*/ 468805 w 4228925"/>
                      <a:gd name="connsiteY5-744" fmla="*/ 907689 h 4099313"/>
                      <a:gd name="connsiteX6-745" fmla="*/ 2090436 w 4228925"/>
                      <a:gd name="connsiteY6-746" fmla="*/ 312073 h 4099313"/>
                      <a:gd name="connsiteX7-747" fmla="*/ 2090436 w 4228925"/>
                      <a:gd name="connsiteY7-748" fmla="*/ 312377 h 4099313"/>
                      <a:gd name="connsiteX8-749" fmla="*/ 2090436 w 4228925"/>
                      <a:gd name="connsiteY8-750" fmla="*/ 312073 h 4099313"/>
                      <a:gd name="connsiteX9-751" fmla="*/ 2290461 w 4228925"/>
                      <a:gd name="connsiteY9-752" fmla="*/ 312377 h 4099313"/>
                      <a:gd name="connsiteX10-753" fmla="*/ 4228786 w 4228925"/>
                      <a:gd name="connsiteY10-754" fmla="*/ 2047473 h 4099313"/>
                      <a:gd name="connsiteX11-755" fmla="*/ 2176946 w 4228925"/>
                      <a:gd name="connsiteY11-756" fmla="*/ 4099313 h 4099313"/>
                      <a:gd name="connsiteX12-757" fmla="*/ 125105 w 4228925"/>
                      <a:gd name="connsiteY12-758" fmla="*/ 2047473 h 4099313"/>
                      <a:gd name="connsiteX13-759" fmla="*/ 437178 w 4228925"/>
                      <a:gd name="connsiteY13-760" fmla="*/ 2047472 h 4099313"/>
                      <a:gd name="connsiteX14-761" fmla="*/ 2176945 w 4228925"/>
                      <a:gd name="connsiteY14-762" fmla="*/ 3787239 h 4099313"/>
                      <a:gd name="connsiteX15-763" fmla="*/ 3916711 w 4228925"/>
                      <a:gd name="connsiteY15-764" fmla="*/ 2047472 h 4099313"/>
                      <a:gd name="connsiteX16-765" fmla="*/ 2290461 w 4228925"/>
                      <a:gd name="connsiteY16-766" fmla="*/ 312377 h 4099313"/>
                      <a:gd name="connsiteX17-767" fmla="*/ 2090436 w 4228925"/>
                      <a:gd name="connsiteY17-768" fmla="*/ 0 h 4099313"/>
                      <a:gd name="connsiteX18-769" fmla="*/ 2090436 w 4228925"/>
                      <a:gd name="connsiteY18-770" fmla="*/ 312073 h 4099313"/>
                      <a:gd name="connsiteX19-771" fmla="*/ 739525 w 4228925"/>
                      <a:gd name="connsiteY19-772" fmla="*/ 1067768 h 4099313"/>
                      <a:gd name="connsiteX20-773" fmla="*/ 470434 w 4228925"/>
                      <a:gd name="connsiteY20-774" fmla="*/ 908652 h 4099313"/>
                      <a:gd name="connsiteX21-775" fmla="*/ 2090436 w 4228925"/>
                      <a:gd name="connsiteY21-776" fmla="*/ 0 h 4099313"/>
                      <a:gd name="connsiteX0-777" fmla="*/ 739525 w 4353891"/>
                      <a:gd name="connsiteY0-778" fmla="*/ 1067768 h 4099313"/>
                      <a:gd name="connsiteX1-779" fmla="*/ 742648 w 4353891"/>
                      <a:gd name="connsiteY1-780" fmla="*/ 1069614 h 4099313"/>
                      <a:gd name="connsiteX2-781" fmla="*/ 739525 w 4353891"/>
                      <a:gd name="connsiteY2-782" fmla="*/ 1067768 h 4099313"/>
                      <a:gd name="connsiteX3-783" fmla="*/ 468805 w 4353891"/>
                      <a:gd name="connsiteY3-784" fmla="*/ 907689 h 4099313"/>
                      <a:gd name="connsiteX4-785" fmla="*/ 470434 w 4353891"/>
                      <a:gd name="connsiteY4-786" fmla="*/ 908652 h 4099313"/>
                      <a:gd name="connsiteX5-787" fmla="*/ 468805 w 4353891"/>
                      <a:gd name="connsiteY5-788" fmla="*/ 907689 h 4099313"/>
                      <a:gd name="connsiteX6-789" fmla="*/ 2090436 w 4353891"/>
                      <a:gd name="connsiteY6-790" fmla="*/ 312073 h 4099313"/>
                      <a:gd name="connsiteX7-791" fmla="*/ 2090436 w 4353891"/>
                      <a:gd name="connsiteY7-792" fmla="*/ 312377 h 4099313"/>
                      <a:gd name="connsiteX8-793" fmla="*/ 2090436 w 4353891"/>
                      <a:gd name="connsiteY8-794" fmla="*/ 312073 h 4099313"/>
                      <a:gd name="connsiteX9-795" fmla="*/ 3916711 w 4353891"/>
                      <a:gd name="connsiteY9-796" fmla="*/ 2047472 h 4099313"/>
                      <a:gd name="connsiteX10-797" fmla="*/ 4228786 w 4353891"/>
                      <a:gd name="connsiteY10-798" fmla="*/ 2047473 h 4099313"/>
                      <a:gd name="connsiteX11-799" fmla="*/ 2176946 w 4353891"/>
                      <a:gd name="connsiteY11-800" fmla="*/ 4099313 h 4099313"/>
                      <a:gd name="connsiteX12-801" fmla="*/ 125105 w 4353891"/>
                      <a:gd name="connsiteY12-802" fmla="*/ 2047473 h 4099313"/>
                      <a:gd name="connsiteX13-803" fmla="*/ 437178 w 4353891"/>
                      <a:gd name="connsiteY13-804" fmla="*/ 2047472 h 4099313"/>
                      <a:gd name="connsiteX14-805" fmla="*/ 2176945 w 4353891"/>
                      <a:gd name="connsiteY14-806" fmla="*/ 3787239 h 4099313"/>
                      <a:gd name="connsiteX15-807" fmla="*/ 3916711 w 4353891"/>
                      <a:gd name="connsiteY15-808" fmla="*/ 2047472 h 4099313"/>
                      <a:gd name="connsiteX16-809" fmla="*/ 2090436 w 4353891"/>
                      <a:gd name="connsiteY16-810" fmla="*/ 0 h 4099313"/>
                      <a:gd name="connsiteX17-811" fmla="*/ 2090436 w 4353891"/>
                      <a:gd name="connsiteY17-812" fmla="*/ 312073 h 4099313"/>
                      <a:gd name="connsiteX18-813" fmla="*/ 739525 w 4353891"/>
                      <a:gd name="connsiteY18-814" fmla="*/ 1067768 h 4099313"/>
                      <a:gd name="connsiteX19-815" fmla="*/ 470434 w 4353891"/>
                      <a:gd name="connsiteY19-816" fmla="*/ 908652 h 4099313"/>
                      <a:gd name="connsiteX20-817" fmla="*/ 2090436 w 4353891"/>
                      <a:gd name="connsiteY20-818" fmla="*/ 0 h 4099313"/>
                      <a:gd name="connsiteX0-819" fmla="*/ 614420 w 4228786"/>
                      <a:gd name="connsiteY0-820" fmla="*/ 1067768 h 4099313"/>
                      <a:gd name="connsiteX1-821" fmla="*/ 617543 w 4228786"/>
                      <a:gd name="connsiteY1-822" fmla="*/ 1069614 h 4099313"/>
                      <a:gd name="connsiteX2-823" fmla="*/ 614420 w 4228786"/>
                      <a:gd name="connsiteY2-824" fmla="*/ 1067768 h 4099313"/>
                      <a:gd name="connsiteX3-825" fmla="*/ 343700 w 4228786"/>
                      <a:gd name="connsiteY3-826" fmla="*/ 907689 h 4099313"/>
                      <a:gd name="connsiteX4-827" fmla="*/ 345329 w 4228786"/>
                      <a:gd name="connsiteY4-828" fmla="*/ 908652 h 4099313"/>
                      <a:gd name="connsiteX5-829" fmla="*/ 343700 w 4228786"/>
                      <a:gd name="connsiteY5-830" fmla="*/ 907689 h 4099313"/>
                      <a:gd name="connsiteX6-831" fmla="*/ 1965331 w 4228786"/>
                      <a:gd name="connsiteY6-832" fmla="*/ 312073 h 4099313"/>
                      <a:gd name="connsiteX7-833" fmla="*/ 1965331 w 4228786"/>
                      <a:gd name="connsiteY7-834" fmla="*/ 312377 h 4099313"/>
                      <a:gd name="connsiteX8-835" fmla="*/ 1965331 w 4228786"/>
                      <a:gd name="connsiteY8-836" fmla="*/ 312073 h 4099313"/>
                      <a:gd name="connsiteX9-837" fmla="*/ 3791606 w 4228786"/>
                      <a:gd name="connsiteY9-838" fmla="*/ 2047472 h 4099313"/>
                      <a:gd name="connsiteX10-839" fmla="*/ 4103681 w 4228786"/>
                      <a:gd name="connsiteY10-840" fmla="*/ 2047473 h 4099313"/>
                      <a:gd name="connsiteX11-841" fmla="*/ 2051841 w 4228786"/>
                      <a:gd name="connsiteY11-842" fmla="*/ 4099313 h 4099313"/>
                      <a:gd name="connsiteX12-843" fmla="*/ 0 w 4228786"/>
                      <a:gd name="connsiteY12-844" fmla="*/ 2047473 h 4099313"/>
                      <a:gd name="connsiteX13-845" fmla="*/ 2051840 w 4228786"/>
                      <a:gd name="connsiteY13-846" fmla="*/ 3787239 h 4099313"/>
                      <a:gd name="connsiteX14-847" fmla="*/ 3791606 w 4228786"/>
                      <a:gd name="connsiteY14-848" fmla="*/ 2047472 h 4099313"/>
                      <a:gd name="connsiteX15-849" fmla="*/ 1965331 w 4228786"/>
                      <a:gd name="connsiteY15-850" fmla="*/ 0 h 4099313"/>
                      <a:gd name="connsiteX16-851" fmla="*/ 1965331 w 4228786"/>
                      <a:gd name="connsiteY16-852" fmla="*/ 312073 h 4099313"/>
                      <a:gd name="connsiteX17-853" fmla="*/ 614420 w 4228786"/>
                      <a:gd name="connsiteY17-854" fmla="*/ 1067768 h 4099313"/>
                      <a:gd name="connsiteX18-855" fmla="*/ 345329 w 4228786"/>
                      <a:gd name="connsiteY18-856" fmla="*/ 908652 h 4099313"/>
                      <a:gd name="connsiteX19-857" fmla="*/ 1965331 w 4228786"/>
                      <a:gd name="connsiteY19-858" fmla="*/ 0 h 4099313"/>
                      <a:gd name="connsiteX0-859" fmla="*/ 270720 w 3885086"/>
                      <a:gd name="connsiteY0-860" fmla="*/ 1067768 h 4224418"/>
                      <a:gd name="connsiteX1-861" fmla="*/ 273843 w 3885086"/>
                      <a:gd name="connsiteY1-862" fmla="*/ 1069614 h 4224418"/>
                      <a:gd name="connsiteX2-863" fmla="*/ 270720 w 3885086"/>
                      <a:gd name="connsiteY2-864" fmla="*/ 1067768 h 4224418"/>
                      <a:gd name="connsiteX3-865" fmla="*/ 0 w 3885086"/>
                      <a:gd name="connsiteY3-866" fmla="*/ 907689 h 4224418"/>
                      <a:gd name="connsiteX4-867" fmla="*/ 1629 w 3885086"/>
                      <a:gd name="connsiteY4-868" fmla="*/ 908652 h 4224418"/>
                      <a:gd name="connsiteX5-869" fmla="*/ 0 w 3885086"/>
                      <a:gd name="connsiteY5-870" fmla="*/ 907689 h 4224418"/>
                      <a:gd name="connsiteX6-871" fmla="*/ 1621631 w 3885086"/>
                      <a:gd name="connsiteY6-872" fmla="*/ 312073 h 4224418"/>
                      <a:gd name="connsiteX7-873" fmla="*/ 1621631 w 3885086"/>
                      <a:gd name="connsiteY7-874" fmla="*/ 312377 h 4224418"/>
                      <a:gd name="connsiteX8-875" fmla="*/ 1621631 w 3885086"/>
                      <a:gd name="connsiteY8-876" fmla="*/ 312073 h 4224418"/>
                      <a:gd name="connsiteX9-877" fmla="*/ 3447906 w 3885086"/>
                      <a:gd name="connsiteY9-878" fmla="*/ 2047472 h 4224418"/>
                      <a:gd name="connsiteX10-879" fmla="*/ 3759981 w 3885086"/>
                      <a:gd name="connsiteY10-880" fmla="*/ 2047473 h 4224418"/>
                      <a:gd name="connsiteX11-881" fmla="*/ 1708141 w 3885086"/>
                      <a:gd name="connsiteY11-882" fmla="*/ 4099313 h 4224418"/>
                      <a:gd name="connsiteX12-883" fmla="*/ 1708140 w 3885086"/>
                      <a:gd name="connsiteY12-884" fmla="*/ 3787239 h 4224418"/>
                      <a:gd name="connsiteX13-885" fmla="*/ 3447906 w 3885086"/>
                      <a:gd name="connsiteY13-886" fmla="*/ 2047472 h 4224418"/>
                      <a:gd name="connsiteX14-887" fmla="*/ 1621631 w 3885086"/>
                      <a:gd name="connsiteY14-888" fmla="*/ 0 h 4224418"/>
                      <a:gd name="connsiteX15-889" fmla="*/ 1621631 w 3885086"/>
                      <a:gd name="connsiteY15-890" fmla="*/ 312073 h 4224418"/>
                      <a:gd name="connsiteX16-891" fmla="*/ 270720 w 3885086"/>
                      <a:gd name="connsiteY16-892" fmla="*/ 1067768 h 4224418"/>
                      <a:gd name="connsiteX17-893" fmla="*/ 1629 w 3885086"/>
                      <a:gd name="connsiteY17-894" fmla="*/ 908652 h 4224418"/>
                      <a:gd name="connsiteX18-895" fmla="*/ 1621631 w 3885086"/>
                      <a:gd name="connsiteY18-896" fmla="*/ 0 h 4224418"/>
                      <a:gd name="connsiteX0-897" fmla="*/ 270720 w 3885086"/>
                      <a:gd name="connsiteY0-898" fmla="*/ 1067768 h 4099313"/>
                      <a:gd name="connsiteX1-899" fmla="*/ 273843 w 3885086"/>
                      <a:gd name="connsiteY1-900" fmla="*/ 1069614 h 4099313"/>
                      <a:gd name="connsiteX2-901" fmla="*/ 270720 w 3885086"/>
                      <a:gd name="connsiteY2-902" fmla="*/ 1067768 h 4099313"/>
                      <a:gd name="connsiteX3-903" fmla="*/ 0 w 3885086"/>
                      <a:gd name="connsiteY3-904" fmla="*/ 907689 h 4099313"/>
                      <a:gd name="connsiteX4-905" fmla="*/ 1629 w 3885086"/>
                      <a:gd name="connsiteY4-906" fmla="*/ 908652 h 4099313"/>
                      <a:gd name="connsiteX5-907" fmla="*/ 0 w 3885086"/>
                      <a:gd name="connsiteY5-908" fmla="*/ 907689 h 4099313"/>
                      <a:gd name="connsiteX6-909" fmla="*/ 1621631 w 3885086"/>
                      <a:gd name="connsiteY6-910" fmla="*/ 312073 h 4099313"/>
                      <a:gd name="connsiteX7-911" fmla="*/ 1621631 w 3885086"/>
                      <a:gd name="connsiteY7-912" fmla="*/ 312377 h 4099313"/>
                      <a:gd name="connsiteX8-913" fmla="*/ 1621631 w 3885086"/>
                      <a:gd name="connsiteY8-914" fmla="*/ 312073 h 4099313"/>
                      <a:gd name="connsiteX9-915" fmla="*/ 3447906 w 3885086"/>
                      <a:gd name="connsiteY9-916" fmla="*/ 2047472 h 4099313"/>
                      <a:gd name="connsiteX10-917" fmla="*/ 3759981 w 3885086"/>
                      <a:gd name="connsiteY10-918" fmla="*/ 2047473 h 4099313"/>
                      <a:gd name="connsiteX11-919" fmla="*/ 1708141 w 3885086"/>
                      <a:gd name="connsiteY11-920" fmla="*/ 4099313 h 4099313"/>
                      <a:gd name="connsiteX12-921" fmla="*/ 3447906 w 3885086"/>
                      <a:gd name="connsiteY12-922" fmla="*/ 2047472 h 4099313"/>
                      <a:gd name="connsiteX13-923" fmla="*/ 1621631 w 3885086"/>
                      <a:gd name="connsiteY13-924" fmla="*/ 0 h 4099313"/>
                      <a:gd name="connsiteX14-925" fmla="*/ 1621631 w 3885086"/>
                      <a:gd name="connsiteY14-926" fmla="*/ 312073 h 4099313"/>
                      <a:gd name="connsiteX15-927" fmla="*/ 270720 w 3885086"/>
                      <a:gd name="connsiteY15-928" fmla="*/ 1067768 h 4099313"/>
                      <a:gd name="connsiteX16-929" fmla="*/ 1629 w 3885086"/>
                      <a:gd name="connsiteY16-930" fmla="*/ 908652 h 4099313"/>
                      <a:gd name="connsiteX17-931" fmla="*/ 1621631 w 3885086"/>
                      <a:gd name="connsiteY17-932" fmla="*/ 0 h 4099313"/>
                      <a:gd name="connsiteX0-933" fmla="*/ 270720 w 3760643"/>
                      <a:gd name="connsiteY0-934" fmla="*/ 1067768 h 2047473"/>
                      <a:gd name="connsiteX1-935" fmla="*/ 273843 w 3760643"/>
                      <a:gd name="connsiteY1-936" fmla="*/ 1069614 h 2047473"/>
                      <a:gd name="connsiteX2-937" fmla="*/ 270720 w 3760643"/>
                      <a:gd name="connsiteY2-938" fmla="*/ 1067768 h 2047473"/>
                      <a:gd name="connsiteX3-939" fmla="*/ 0 w 3760643"/>
                      <a:gd name="connsiteY3-940" fmla="*/ 907689 h 2047473"/>
                      <a:gd name="connsiteX4-941" fmla="*/ 1629 w 3760643"/>
                      <a:gd name="connsiteY4-942" fmla="*/ 908652 h 2047473"/>
                      <a:gd name="connsiteX5-943" fmla="*/ 0 w 3760643"/>
                      <a:gd name="connsiteY5-944" fmla="*/ 907689 h 2047473"/>
                      <a:gd name="connsiteX6-945" fmla="*/ 1621631 w 3760643"/>
                      <a:gd name="connsiteY6-946" fmla="*/ 312073 h 2047473"/>
                      <a:gd name="connsiteX7-947" fmla="*/ 1621631 w 3760643"/>
                      <a:gd name="connsiteY7-948" fmla="*/ 312377 h 2047473"/>
                      <a:gd name="connsiteX8-949" fmla="*/ 1621631 w 3760643"/>
                      <a:gd name="connsiteY8-950" fmla="*/ 312073 h 2047473"/>
                      <a:gd name="connsiteX9-951" fmla="*/ 3447906 w 3760643"/>
                      <a:gd name="connsiteY9-952" fmla="*/ 2047472 h 2047473"/>
                      <a:gd name="connsiteX10-953" fmla="*/ 3759981 w 3760643"/>
                      <a:gd name="connsiteY10-954" fmla="*/ 2047473 h 2047473"/>
                      <a:gd name="connsiteX11-955" fmla="*/ 3447906 w 3760643"/>
                      <a:gd name="connsiteY11-956" fmla="*/ 2047472 h 2047473"/>
                      <a:gd name="connsiteX12-957" fmla="*/ 1621631 w 3760643"/>
                      <a:gd name="connsiteY12-958" fmla="*/ 0 h 2047473"/>
                      <a:gd name="connsiteX13-959" fmla="*/ 1621631 w 3760643"/>
                      <a:gd name="connsiteY13-960" fmla="*/ 312073 h 2047473"/>
                      <a:gd name="connsiteX14-961" fmla="*/ 270720 w 3760643"/>
                      <a:gd name="connsiteY14-962" fmla="*/ 1067768 h 2047473"/>
                      <a:gd name="connsiteX15-963" fmla="*/ 1629 w 3760643"/>
                      <a:gd name="connsiteY15-964" fmla="*/ 908652 h 2047473"/>
                      <a:gd name="connsiteX16-965" fmla="*/ 1621631 w 3760643"/>
                      <a:gd name="connsiteY16-966" fmla="*/ 0 h 2047473"/>
                      <a:gd name="connsiteX0-967" fmla="*/ 270720 w 1621631"/>
                      <a:gd name="connsiteY0-968" fmla="*/ 1067768 h 1069614"/>
                      <a:gd name="connsiteX1-969" fmla="*/ 273843 w 1621631"/>
                      <a:gd name="connsiteY1-970" fmla="*/ 1069614 h 1069614"/>
                      <a:gd name="connsiteX2-971" fmla="*/ 270720 w 1621631"/>
                      <a:gd name="connsiteY2-972" fmla="*/ 1067768 h 1069614"/>
                      <a:gd name="connsiteX3-973" fmla="*/ 0 w 1621631"/>
                      <a:gd name="connsiteY3-974" fmla="*/ 907689 h 1069614"/>
                      <a:gd name="connsiteX4-975" fmla="*/ 1629 w 1621631"/>
                      <a:gd name="connsiteY4-976" fmla="*/ 908652 h 1069614"/>
                      <a:gd name="connsiteX5-977" fmla="*/ 0 w 1621631"/>
                      <a:gd name="connsiteY5-978" fmla="*/ 907689 h 1069614"/>
                      <a:gd name="connsiteX6-979" fmla="*/ 1621631 w 1621631"/>
                      <a:gd name="connsiteY6-980" fmla="*/ 312073 h 1069614"/>
                      <a:gd name="connsiteX7-981" fmla="*/ 1621631 w 1621631"/>
                      <a:gd name="connsiteY7-982" fmla="*/ 312377 h 1069614"/>
                      <a:gd name="connsiteX8-983" fmla="*/ 1621631 w 1621631"/>
                      <a:gd name="connsiteY8-984" fmla="*/ 312073 h 1069614"/>
                      <a:gd name="connsiteX9-985" fmla="*/ 1621631 w 1621631"/>
                      <a:gd name="connsiteY9-986" fmla="*/ 0 h 1069614"/>
                      <a:gd name="connsiteX10-987" fmla="*/ 1621631 w 1621631"/>
                      <a:gd name="connsiteY10-988" fmla="*/ 312073 h 1069614"/>
                      <a:gd name="connsiteX11-989" fmla="*/ 270720 w 1621631"/>
                      <a:gd name="connsiteY11-990" fmla="*/ 1067768 h 1069614"/>
                      <a:gd name="connsiteX12-991" fmla="*/ 1629 w 1621631"/>
                      <a:gd name="connsiteY12-992" fmla="*/ 908652 h 1069614"/>
                      <a:gd name="connsiteX13-993" fmla="*/ 1621631 w 1621631"/>
                      <a:gd name="connsiteY13-994" fmla="*/ 0 h 1069614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11" y="connsiteY5-12"/>
                      </a:cxn>
                      <a:cxn ang="0">
                        <a:pos x="connsiteX6-13" y="connsiteY6-14"/>
                      </a:cxn>
                      <a:cxn ang="0">
                        <a:pos x="connsiteX7-15" y="connsiteY7-16"/>
                      </a:cxn>
                      <a:cxn ang="0">
                        <a:pos x="connsiteX8-17" y="connsiteY8-18"/>
                      </a:cxn>
                      <a:cxn ang="0">
                        <a:pos x="connsiteX9-19" y="connsiteY9-20"/>
                      </a:cxn>
                      <a:cxn ang="0">
                        <a:pos x="connsiteX10-21" y="connsiteY10-22"/>
                      </a:cxn>
                      <a:cxn ang="0">
                        <a:pos x="connsiteX11-23" y="connsiteY11-24"/>
                      </a:cxn>
                      <a:cxn ang="0">
                        <a:pos x="connsiteX12-25" y="connsiteY12-26"/>
                      </a:cxn>
                      <a:cxn ang="0">
                        <a:pos x="connsiteX13-27" y="connsiteY13-28"/>
                      </a:cxn>
                    </a:cxnLst>
                    <a:rect l="l" t="t" r="r" b="b"/>
                    <a:pathLst>
                      <a:path w="1621631" h="1069614">
                        <a:moveTo>
                          <a:pt x="270720" y="1067768"/>
                        </a:moveTo>
                        <a:lnTo>
                          <a:pt x="273843" y="1069614"/>
                        </a:lnTo>
                        <a:lnTo>
                          <a:pt x="270720" y="1067768"/>
                        </a:lnTo>
                        <a:close/>
                        <a:moveTo>
                          <a:pt x="0" y="907689"/>
                        </a:moveTo>
                        <a:lnTo>
                          <a:pt x="1629" y="908652"/>
                        </a:lnTo>
                        <a:lnTo>
                          <a:pt x="0" y="907689"/>
                        </a:lnTo>
                        <a:close/>
                        <a:moveTo>
                          <a:pt x="1621631" y="312073"/>
                        </a:moveTo>
                        <a:lnTo>
                          <a:pt x="1621631" y="312377"/>
                        </a:lnTo>
                        <a:lnTo>
                          <a:pt x="1621631" y="312073"/>
                        </a:lnTo>
                        <a:close/>
                        <a:moveTo>
                          <a:pt x="1621631" y="0"/>
                        </a:moveTo>
                        <a:lnTo>
                          <a:pt x="1621631" y="312073"/>
                        </a:lnTo>
                        <a:cubicBezTo>
                          <a:pt x="1059988" y="337356"/>
                          <a:pt x="568425" y="631117"/>
                          <a:pt x="270720" y="1067768"/>
                        </a:cubicBezTo>
                        <a:lnTo>
                          <a:pt x="1629" y="908652"/>
                        </a:lnTo>
                        <a:cubicBezTo>
                          <a:pt x="354259" y="380480"/>
                          <a:pt x="945677" y="25494"/>
                          <a:pt x="162163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3218" tIns="46608" rIns="46608" bIns="93218" numCol="1" spcCol="0" rtlCol="0" fromWordArt="0" anchor="b" anchorCtr="0" forceAA="0" compatLnSpc="1">
                    <a:noAutofit/>
                  </a:bodyPr>
                  <a:lstStyle/>
                  <a:p>
                    <a:pPr algn="ctr" defTabSz="9315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800" spc="-5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9" name="îş1íḑé"/>
                  <p:cNvSpPr/>
                  <p:nvPr/>
                </p:nvSpPr>
                <p:spPr bwMode="auto">
                  <a:xfrm flipH="1">
                    <a:off x="8043102" y="1599764"/>
                    <a:ext cx="1621631" cy="1069614"/>
                  </a:xfrm>
                  <a:custGeom>
                    <a:avLst/>
                    <a:gdLst>
                      <a:gd name="connsiteX0" fmla="*/ 668844 w 4158105"/>
                      <a:gd name="connsiteY0" fmla="*/ 1079241 h 4110786"/>
                      <a:gd name="connsiteX1" fmla="*/ 671967 w 4158105"/>
                      <a:gd name="connsiteY1" fmla="*/ 1081087 h 4110786"/>
                      <a:gd name="connsiteX2" fmla="*/ 576717 w 4158105"/>
                      <a:gd name="connsiteY2" fmla="*/ 1235869 h 4110786"/>
                      <a:gd name="connsiteX3" fmla="*/ 574232 w 4158105"/>
                      <a:gd name="connsiteY3" fmla="*/ 1234330 h 4110786"/>
                      <a:gd name="connsiteX4" fmla="*/ 668844 w 4158105"/>
                      <a:gd name="connsiteY4" fmla="*/ 1079241 h 4110786"/>
                      <a:gd name="connsiteX5" fmla="*/ 398124 w 4158105"/>
                      <a:gd name="connsiteY5" fmla="*/ 919162 h 4110786"/>
                      <a:gd name="connsiteX6" fmla="*/ 399753 w 4158105"/>
                      <a:gd name="connsiteY6" fmla="*/ 920125 h 4110786"/>
                      <a:gd name="connsiteX7" fmla="*/ 308772 w 4158105"/>
                      <a:gd name="connsiteY7" fmla="*/ 1069886 h 4110786"/>
                      <a:gd name="connsiteX8" fmla="*/ 307636 w 4158105"/>
                      <a:gd name="connsiteY8" fmla="*/ 1069182 h 4110786"/>
                      <a:gd name="connsiteX9" fmla="*/ 398124 w 4158105"/>
                      <a:gd name="connsiteY9" fmla="*/ 919162 h 4110786"/>
                      <a:gd name="connsiteX10" fmla="*/ 2106264 w 4158105"/>
                      <a:gd name="connsiteY10" fmla="*/ 319178 h 4110786"/>
                      <a:gd name="connsiteX11" fmla="*/ 2198792 w 4158105"/>
                      <a:gd name="connsiteY11" fmla="*/ 323850 h 4110786"/>
                      <a:gd name="connsiteX12" fmla="*/ 2019755 w 4158105"/>
                      <a:gd name="connsiteY12" fmla="*/ 323850 h 4110786"/>
                      <a:gd name="connsiteX13" fmla="*/ 2019755 w 4158105"/>
                      <a:gd name="connsiteY13" fmla="*/ 323546 h 4110786"/>
                      <a:gd name="connsiteX14" fmla="*/ 2106264 w 4158105"/>
                      <a:gd name="connsiteY14" fmla="*/ 319178 h 4110786"/>
                      <a:gd name="connsiteX15" fmla="*/ 2224351 w 4158105"/>
                      <a:gd name="connsiteY15" fmla="*/ 13068 h 4110786"/>
                      <a:gd name="connsiteX16" fmla="*/ 4158105 w 4158105"/>
                      <a:gd name="connsiteY16" fmla="*/ 2058946 h 4110786"/>
                      <a:gd name="connsiteX17" fmla="*/ 2106265 w 4158105"/>
                      <a:gd name="connsiteY17" fmla="*/ 4110786 h 4110786"/>
                      <a:gd name="connsiteX18" fmla="*/ 54424 w 4158105"/>
                      <a:gd name="connsiteY18" fmla="*/ 2058946 h 4110786"/>
                      <a:gd name="connsiteX19" fmla="*/ 574232 w 4158105"/>
                      <a:gd name="connsiteY19" fmla="*/ 1234330 h 4110786"/>
                      <a:gd name="connsiteX20" fmla="*/ 366497 w 4158105"/>
                      <a:gd name="connsiteY20" fmla="*/ 2058945 h 4110786"/>
                      <a:gd name="connsiteX21" fmla="*/ 2106264 w 4158105"/>
                      <a:gd name="connsiteY21" fmla="*/ 3798712 h 4110786"/>
                      <a:gd name="connsiteX22" fmla="*/ 3846030 w 4158105"/>
                      <a:gd name="connsiteY22" fmla="*/ 2058945 h 4110786"/>
                      <a:gd name="connsiteX23" fmla="*/ 2198792 w 4158105"/>
                      <a:gd name="connsiteY23" fmla="*/ 323850 h 4110786"/>
                      <a:gd name="connsiteX24" fmla="*/ 2219780 w 4158105"/>
                      <a:gd name="connsiteY24" fmla="*/ 323850 h 4110786"/>
                      <a:gd name="connsiteX25" fmla="*/ 2224351 w 4158105"/>
                      <a:gd name="connsiteY25" fmla="*/ 13068 h 4110786"/>
                      <a:gd name="connsiteX26" fmla="*/ 2019755 w 4158105"/>
                      <a:gd name="connsiteY26" fmla="*/ 11473 h 4110786"/>
                      <a:gd name="connsiteX27" fmla="*/ 2019755 w 4158105"/>
                      <a:gd name="connsiteY27" fmla="*/ 323546 h 4110786"/>
                      <a:gd name="connsiteX28" fmla="*/ 668844 w 4158105"/>
                      <a:gd name="connsiteY28" fmla="*/ 1079241 h 4110786"/>
                      <a:gd name="connsiteX29" fmla="*/ 399753 w 4158105"/>
                      <a:gd name="connsiteY29" fmla="*/ 920125 h 4110786"/>
                      <a:gd name="connsiteX30" fmla="*/ 2019755 w 4158105"/>
                      <a:gd name="connsiteY30" fmla="*/ 11473 h 4110786"/>
                      <a:gd name="connsiteX31" fmla="*/ 2224543 w 4158105"/>
                      <a:gd name="connsiteY31" fmla="*/ 0 h 4110786"/>
                      <a:gd name="connsiteX32" fmla="*/ 2224351 w 4158105"/>
                      <a:gd name="connsiteY32" fmla="*/ 13068 h 4110786"/>
                      <a:gd name="connsiteX33" fmla="*/ 2106265 w 4158105"/>
                      <a:gd name="connsiteY33" fmla="*/ 7105 h 4110786"/>
                      <a:gd name="connsiteX34" fmla="*/ 2019755 w 4158105"/>
                      <a:gd name="connsiteY34" fmla="*/ 11473 h 4110786"/>
                      <a:gd name="connsiteX35" fmla="*/ 2019755 w 4158105"/>
                      <a:gd name="connsiteY35" fmla="*/ 2381 h 4110786"/>
                      <a:gd name="connsiteX36" fmla="*/ 2224543 w 4158105"/>
                      <a:gd name="connsiteY36" fmla="*/ 0 h 4110786"/>
                      <a:gd name="connsiteX0-1" fmla="*/ 668844 w 4158105"/>
                      <a:gd name="connsiteY0-2" fmla="*/ 1079241 h 4110786"/>
                      <a:gd name="connsiteX1-3" fmla="*/ 671967 w 4158105"/>
                      <a:gd name="connsiteY1-4" fmla="*/ 1081087 h 4110786"/>
                      <a:gd name="connsiteX2-5" fmla="*/ 576717 w 4158105"/>
                      <a:gd name="connsiteY2-6" fmla="*/ 1235869 h 4110786"/>
                      <a:gd name="connsiteX3-7" fmla="*/ 574232 w 4158105"/>
                      <a:gd name="connsiteY3-8" fmla="*/ 1234330 h 4110786"/>
                      <a:gd name="connsiteX4-9" fmla="*/ 668844 w 4158105"/>
                      <a:gd name="connsiteY4-10" fmla="*/ 1079241 h 4110786"/>
                      <a:gd name="connsiteX5-11" fmla="*/ 398124 w 4158105"/>
                      <a:gd name="connsiteY5-12" fmla="*/ 919162 h 4110786"/>
                      <a:gd name="connsiteX6-13" fmla="*/ 399753 w 4158105"/>
                      <a:gd name="connsiteY6-14" fmla="*/ 920125 h 4110786"/>
                      <a:gd name="connsiteX7-15" fmla="*/ 308772 w 4158105"/>
                      <a:gd name="connsiteY7-16" fmla="*/ 1069886 h 4110786"/>
                      <a:gd name="connsiteX8-17" fmla="*/ 398124 w 4158105"/>
                      <a:gd name="connsiteY8-18" fmla="*/ 919162 h 4110786"/>
                      <a:gd name="connsiteX9-19" fmla="*/ 2106264 w 4158105"/>
                      <a:gd name="connsiteY9-20" fmla="*/ 319178 h 4110786"/>
                      <a:gd name="connsiteX10-21" fmla="*/ 2198792 w 4158105"/>
                      <a:gd name="connsiteY10-22" fmla="*/ 323850 h 4110786"/>
                      <a:gd name="connsiteX11-23" fmla="*/ 2019755 w 4158105"/>
                      <a:gd name="connsiteY11-24" fmla="*/ 323850 h 4110786"/>
                      <a:gd name="connsiteX12-25" fmla="*/ 2019755 w 4158105"/>
                      <a:gd name="connsiteY12-26" fmla="*/ 323546 h 4110786"/>
                      <a:gd name="connsiteX13-27" fmla="*/ 2106264 w 4158105"/>
                      <a:gd name="connsiteY13-28" fmla="*/ 319178 h 4110786"/>
                      <a:gd name="connsiteX14-29" fmla="*/ 2224351 w 4158105"/>
                      <a:gd name="connsiteY14-30" fmla="*/ 13068 h 4110786"/>
                      <a:gd name="connsiteX15-31" fmla="*/ 4158105 w 4158105"/>
                      <a:gd name="connsiteY15-32" fmla="*/ 2058946 h 4110786"/>
                      <a:gd name="connsiteX16-33" fmla="*/ 2106265 w 4158105"/>
                      <a:gd name="connsiteY16-34" fmla="*/ 4110786 h 4110786"/>
                      <a:gd name="connsiteX17-35" fmla="*/ 54424 w 4158105"/>
                      <a:gd name="connsiteY17-36" fmla="*/ 2058946 h 4110786"/>
                      <a:gd name="connsiteX18-37" fmla="*/ 574232 w 4158105"/>
                      <a:gd name="connsiteY18-38" fmla="*/ 1234330 h 4110786"/>
                      <a:gd name="connsiteX19-39" fmla="*/ 366497 w 4158105"/>
                      <a:gd name="connsiteY19-40" fmla="*/ 2058945 h 4110786"/>
                      <a:gd name="connsiteX20-41" fmla="*/ 2106264 w 4158105"/>
                      <a:gd name="connsiteY20-42" fmla="*/ 3798712 h 4110786"/>
                      <a:gd name="connsiteX21-43" fmla="*/ 3846030 w 4158105"/>
                      <a:gd name="connsiteY21-44" fmla="*/ 2058945 h 4110786"/>
                      <a:gd name="connsiteX22-45" fmla="*/ 2198792 w 4158105"/>
                      <a:gd name="connsiteY22-46" fmla="*/ 323850 h 4110786"/>
                      <a:gd name="connsiteX23-47" fmla="*/ 2219780 w 4158105"/>
                      <a:gd name="connsiteY23-48" fmla="*/ 323850 h 4110786"/>
                      <a:gd name="connsiteX24-49" fmla="*/ 2224351 w 4158105"/>
                      <a:gd name="connsiteY24-50" fmla="*/ 13068 h 4110786"/>
                      <a:gd name="connsiteX25-51" fmla="*/ 2019755 w 4158105"/>
                      <a:gd name="connsiteY25-52" fmla="*/ 11473 h 4110786"/>
                      <a:gd name="connsiteX26-53" fmla="*/ 2019755 w 4158105"/>
                      <a:gd name="connsiteY26-54" fmla="*/ 323546 h 4110786"/>
                      <a:gd name="connsiteX27-55" fmla="*/ 668844 w 4158105"/>
                      <a:gd name="connsiteY27-56" fmla="*/ 1079241 h 4110786"/>
                      <a:gd name="connsiteX28-57" fmla="*/ 399753 w 4158105"/>
                      <a:gd name="connsiteY28-58" fmla="*/ 920125 h 4110786"/>
                      <a:gd name="connsiteX29-59" fmla="*/ 2019755 w 4158105"/>
                      <a:gd name="connsiteY29-60" fmla="*/ 11473 h 4110786"/>
                      <a:gd name="connsiteX30-61" fmla="*/ 2224543 w 4158105"/>
                      <a:gd name="connsiteY30-62" fmla="*/ 0 h 4110786"/>
                      <a:gd name="connsiteX31-63" fmla="*/ 2224351 w 4158105"/>
                      <a:gd name="connsiteY31-64" fmla="*/ 13068 h 4110786"/>
                      <a:gd name="connsiteX32-65" fmla="*/ 2106265 w 4158105"/>
                      <a:gd name="connsiteY32-66" fmla="*/ 7105 h 4110786"/>
                      <a:gd name="connsiteX33-67" fmla="*/ 2019755 w 4158105"/>
                      <a:gd name="connsiteY33-68" fmla="*/ 11473 h 4110786"/>
                      <a:gd name="connsiteX34-69" fmla="*/ 2019755 w 4158105"/>
                      <a:gd name="connsiteY34-70" fmla="*/ 2381 h 4110786"/>
                      <a:gd name="connsiteX35-71" fmla="*/ 2224543 w 4158105"/>
                      <a:gd name="connsiteY35-72" fmla="*/ 0 h 4110786"/>
                      <a:gd name="connsiteX0-73" fmla="*/ 668844 w 4158105"/>
                      <a:gd name="connsiteY0-74" fmla="*/ 1079241 h 4110786"/>
                      <a:gd name="connsiteX1-75" fmla="*/ 671967 w 4158105"/>
                      <a:gd name="connsiteY1-76" fmla="*/ 1081087 h 4110786"/>
                      <a:gd name="connsiteX2-77" fmla="*/ 576717 w 4158105"/>
                      <a:gd name="connsiteY2-78" fmla="*/ 1235869 h 4110786"/>
                      <a:gd name="connsiteX3-79" fmla="*/ 574232 w 4158105"/>
                      <a:gd name="connsiteY3-80" fmla="*/ 1234330 h 4110786"/>
                      <a:gd name="connsiteX4-81" fmla="*/ 668844 w 4158105"/>
                      <a:gd name="connsiteY4-82" fmla="*/ 1079241 h 4110786"/>
                      <a:gd name="connsiteX5-83" fmla="*/ 398124 w 4158105"/>
                      <a:gd name="connsiteY5-84" fmla="*/ 919162 h 4110786"/>
                      <a:gd name="connsiteX6-85" fmla="*/ 399753 w 4158105"/>
                      <a:gd name="connsiteY6-86" fmla="*/ 920125 h 4110786"/>
                      <a:gd name="connsiteX7-87" fmla="*/ 398124 w 4158105"/>
                      <a:gd name="connsiteY7-88" fmla="*/ 919162 h 4110786"/>
                      <a:gd name="connsiteX8-89" fmla="*/ 2106264 w 4158105"/>
                      <a:gd name="connsiteY8-90" fmla="*/ 319178 h 4110786"/>
                      <a:gd name="connsiteX9-91" fmla="*/ 2198792 w 4158105"/>
                      <a:gd name="connsiteY9-92" fmla="*/ 323850 h 4110786"/>
                      <a:gd name="connsiteX10-93" fmla="*/ 2019755 w 4158105"/>
                      <a:gd name="connsiteY10-94" fmla="*/ 323850 h 4110786"/>
                      <a:gd name="connsiteX11-95" fmla="*/ 2019755 w 4158105"/>
                      <a:gd name="connsiteY11-96" fmla="*/ 323546 h 4110786"/>
                      <a:gd name="connsiteX12-97" fmla="*/ 2106264 w 4158105"/>
                      <a:gd name="connsiteY12-98" fmla="*/ 319178 h 4110786"/>
                      <a:gd name="connsiteX13-99" fmla="*/ 2224351 w 4158105"/>
                      <a:gd name="connsiteY13-100" fmla="*/ 13068 h 4110786"/>
                      <a:gd name="connsiteX14-101" fmla="*/ 4158105 w 4158105"/>
                      <a:gd name="connsiteY14-102" fmla="*/ 2058946 h 4110786"/>
                      <a:gd name="connsiteX15-103" fmla="*/ 2106265 w 4158105"/>
                      <a:gd name="connsiteY15-104" fmla="*/ 4110786 h 4110786"/>
                      <a:gd name="connsiteX16-105" fmla="*/ 54424 w 4158105"/>
                      <a:gd name="connsiteY16-106" fmla="*/ 2058946 h 4110786"/>
                      <a:gd name="connsiteX17-107" fmla="*/ 574232 w 4158105"/>
                      <a:gd name="connsiteY17-108" fmla="*/ 1234330 h 4110786"/>
                      <a:gd name="connsiteX18-109" fmla="*/ 366497 w 4158105"/>
                      <a:gd name="connsiteY18-110" fmla="*/ 2058945 h 4110786"/>
                      <a:gd name="connsiteX19-111" fmla="*/ 2106264 w 4158105"/>
                      <a:gd name="connsiteY19-112" fmla="*/ 3798712 h 4110786"/>
                      <a:gd name="connsiteX20-113" fmla="*/ 3846030 w 4158105"/>
                      <a:gd name="connsiteY20-114" fmla="*/ 2058945 h 4110786"/>
                      <a:gd name="connsiteX21-115" fmla="*/ 2198792 w 4158105"/>
                      <a:gd name="connsiteY21-116" fmla="*/ 323850 h 4110786"/>
                      <a:gd name="connsiteX22-117" fmla="*/ 2219780 w 4158105"/>
                      <a:gd name="connsiteY22-118" fmla="*/ 323850 h 4110786"/>
                      <a:gd name="connsiteX23-119" fmla="*/ 2224351 w 4158105"/>
                      <a:gd name="connsiteY23-120" fmla="*/ 13068 h 4110786"/>
                      <a:gd name="connsiteX24-121" fmla="*/ 2019755 w 4158105"/>
                      <a:gd name="connsiteY24-122" fmla="*/ 11473 h 4110786"/>
                      <a:gd name="connsiteX25-123" fmla="*/ 2019755 w 4158105"/>
                      <a:gd name="connsiteY25-124" fmla="*/ 323546 h 4110786"/>
                      <a:gd name="connsiteX26-125" fmla="*/ 668844 w 4158105"/>
                      <a:gd name="connsiteY26-126" fmla="*/ 1079241 h 4110786"/>
                      <a:gd name="connsiteX27-127" fmla="*/ 399753 w 4158105"/>
                      <a:gd name="connsiteY27-128" fmla="*/ 920125 h 4110786"/>
                      <a:gd name="connsiteX28-129" fmla="*/ 2019755 w 4158105"/>
                      <a:gd name="connsiteY28-130" fmla="*/ 11473 h 4110786"/>
                      <a:gd name="connsiteX29-131" fmla="*/ 2224543 w 4158105"/>
                      <a:gd name="connsiteY29-132" fmla="*/ 0 h 4110786"/>
                      <a:gd name="connsiteX30-133" fmla="*/ 2224351 w 4158105"/>
                      <a:gd name="connsiteY30-134" fmla="*/ 13068 h 4110786"/>
                      <a:gd name="connsiteX31-135" fmla="*/ 2106265 w 4158105"/>
                      <a:gd name="connsiteY31-136" fmla="*/ 7105 h 4110786"/>
                      <a:gd name="connsiteX32-137" fmla="*/ 2019755 w 4158105"/>
                      <a:gd name="connsiteY32-138" fmla="*/ 11473 h 4110786"/>
                      <a:gd name="connsiteX33-139" fmla="*/ 2019755 w 4158105"/>
                      <a:gd name="connsiteY33-140" fmla="*/ 2381 h 4110786"/>
                      <a:gd name="connsiteX34-141" fmla="*/ 2224543 w 4158105"/>
                      <a:gd name="connsiteY34-142" fmla="*/ 0 h 4110786"/>
                      <a:gd name="connsiteX0-143" fmla="*/ 739525 w 4228786"/>
                      <a:gd name="connsiteY0-144" fmla="*/ 1079241 h 4110786"/>
                      <a:gd name="connsiteX1-145" fmla="*/ 742648 w 4228786"/>
                      <a:gd name="connsiteY1-146" fmla="*/ 1081087 h 4110786"/>
                      <a:gd name="connsiteX2-147" fmla="*/ 647398 w 4228786"/>
                      <a:gd name="connsiteY2-148" fmla="*/ 1235869 h 4110786"/>
                      <a:gd name="connsiteX3-149" fmla="*/ 644913 w 4228786"/>
                      <a:gd name="connsiteY3-150" fmla="*/ 1234330 h 4110786"/>
                      <a:gd name="connsiteX4-151" fmla="*/ 739525 w 4228786"/>
                      <a:gd name="connsiteY4-152" fmla="*/ 1079241 h 4110786"/>
                      <a:gd name="connsiteX5-153" fmla="*/ 468805 w 4228786"/>
                      <a:gd name="connsiteY5-154" fmla="*/ 919162 h 4110786"/>
                      <a:gd name="connsiteX6-155" fmla="*/ 470434 w 4228786"/>
                      <a:gd name="connsiteY6-156" fmla="*/ 920125 h 4110786"/>
                      <a:gd name="connsiteX7-157" fmla="*/ 468805 w 4228786"/>
                      <a:gd name="connsiteY7-158" fmla="*/ 919162 h 4110786"/>
                      <a:gd name="connsiteX8-159" fmla="*/ 2176945 w 4228786"/>
                      <a:gd name="connsiteY8-160" fmla="*/ 319178 h 4110786"/>
                      <a:gd name="connsiteX9-161" fmla="*/ 2269473 w 4228786"/>
                      <a:gd name="connsiteY9-162" fmla="*/ 323850 h 4110786"/>
                      <a:gd name="connsiteX10-163" fmla="*/ 2090436 w 4228786"/>
                      <a:gd name="connsiteY10-164" fmla="*/ 323850 h 4110786"/>
                      <a:gd name="connsiteX11-165" fmla="*/ 2090436 w 4228786"/>
                      <a:gd name="connsiteY11-166" fmla="*/ 323546 h 4110786"/>
                      <a:gd name="connsiteX12-167" fmla="*/ 2176945 w 4228786"/>
                      <a:gd name="connsiteY12-168" fmla="*/ 319178 h 4110786"/>
                      <a:gd name="connsiteX13-169" fmla="*/ 2295032 w 4228786"/>
                      <a:gd name="connsiteY13-170" fmla="*/ 13068 h 4110786"/>
                      <a:gd name="connsiteX14-171" fmla="*/ 4228786 w 4228786"/>
                      <a:gd name="connsiteY14-172" fmla="*/ 2058946 h 4110786"/>
                      <a:gd name="connsiteX15-173" fmla="*/ 2176946 w 4228786"/>
                      <a:gd name="connsiteY15-174" fmla="*/ 4110786 h 4110786"/>
                      <a:gd name="connsiteX16-175" fmla="*/ 125105 w 4228786"/>
                      <a:gd name="connsiteY16-176" fmla="*/ 2058946 h 4110786"/>
                      <a:gd name="connsiteX17-177" fmla="*/ 437178 w 4228786"/>
                      <a:gd name="connsiteY17-178" fmla="*/ 2058945 h 4110786"/>
                      <a:gd name="connsiteX18-179" fmla="*/ 2176945 w 4228786"/>
                      <a:gd name="connsiteY18-180" fmla="*/ 3798712 h 4110786"/>
                      <a:gd name="connsiteX19-181" fmla="*/ 3916711 w 4228786"/>
                      <a:gd name="connsiteY19-182" fmla="*/ 2058945 h 4110786"/>
                      <a:gd name="connsiteX20-183" fmla="*/ 2269473 w 4228786"/>
                      <a:gd name="connsiteY20-184" fmla="*/ 323850 h 4110786"/>
                      <a:gd name="connsiteX21-185" fmla="*/ 2290461 w 4228786"/>
                      <a:gd name="connsiteY21-186" fmla="*/ 323850 h 4110786"/>
                      <a:gd name="connsiteX22-187" fmla="*/ 2295032 w 4228786"/>
                      <a:gd name="connsiteY22-188" fmla="*/ 13068 h 4110786"/>
                      <a:gd name="connsiteX23-189" fmla="*/ 2090436 w 4228786"/>
                      <a:gd name="connsiteY23-190" fmla="*/ 11473 h 4110786"/>
                      <a:gd name="connsiteX24-191" fmla="*/ 2090436 w 4228786"/>
                      <a:gd name="connsiteY24-192" fmla="*/ 323546 h 4110786"/>
                      <a:gd name="connsiteX25-193" fmla="*/ 739525 w 4228786"/>
                      <a:gd name="connsiteY25-194" fmla="*/ 1079241 h 4110786"/>
                      <a:gd name="connsiteX26-195" fmla="*/ 470434 w 4228786"/>
                      <a:gd name="connsiteY26-196" fmla="*/ 920125 h 4110786"/>
                      <a:gd name="connsiteX27-197" fmla="*/ 2090436 w 4228786"/>
                      <a:gd name="connsiteY27-198" fmla="*/ 11473 h 4110786"/>
                      <a:gd name="connsiteX28-199" fmla="*/ 2295224 w 4228786"/>
                      <a:gd name="connsiteY28-200" fmla="*/ 0 h 4110786"/>
                      <a:gd name="connsiteX29-201" fmla="*/ 2295032 w 4228786"/>
                      <a:gd name="connsiteY29-202" fmla="*/ 13068 h 4110786"/>
                      <a:gd name="connsiteX30-203" fmla="*/ 2176946 w 4228786"/>
                      <a:gd name="connsiteY30-204" fmla="*/ 7105 h 4110786"/>
                      <a:gd name="connsiteX31-205" fmla="*/ 2090436 w 4228786"/>
                      <a:gd name="connsiteY31-206" fmla="*/ 11473 h 4110786"/>
                      <a:gd name="connsiteX32-207" fmla="*/ 2090436 w 4228786"/>
                      <a:gd name="connsiteY32-208" fmla="*/ 2381 h 4110786"/>
                      <a:gd name="connsiteX33-209" fmla="*/ 2295224 w 4228786"/>
                      <a:gd name="connsiteY33-210" fmla="*/ 0 h 4110786"/>
                      <a:gd name="connsiteX0-211" fmla="*/ 739525 w 4228786"/>
                      <a:gd name="connsiteY0-212" fmla="*/ 1079241 h 4110786"/>
                      <a:gd name="connsiteX1-213" fmla="*/ 742648 w 4228786"/>
                      <a:gd name="connsiteY1-214" fmla="*/ 1081087 h 4110786"/>
                      <a:gd name="connsiteX2-215" fmla="*/ 647398 w 4228786"/>
                      <a:gd name="connsiteY2-216" fmla="*/ 1235869 h 4110786"/>
                      <a:gd name="connsiteX3-217" fmla="*/ 739525 w 4228786"/>
                      <a:gd name="connsiteY3-218" fmla="*/ 1079241 h 4110786"/>
                      <a:gd name="connsiteX4-219" fmla="*/ 468805 w 4228786"/>
                      <a:gd name="connsiteY4-220" fmla="*/ 919162 h 4110786"/>
                      <a:gd name="connsiteX5-221" fmla="*/ 470434 w 4228786"/>
                      <a:gd name="connsiteY5-222" fmla="*/ 920125 h 4110786"/>
                      <a:gd name="connsiteX6-223" fmla="*/ 468805 w 4228786"/>
                      <a:gd name="connsiteY6-224" fmla="*/ 919162 h 4110786"/>
                      <a:gd name="connsiteX7-225" fmla="*/ 2176945 w 4228786"/>
                      <a:gd name="connsiteY7-226" fmla="*/ 319178 h 4110786"/>
                      <a:gd name="connsiteX8-227" fmla="*/ 2269473 w 4228786"/>
                      <a:gd name="connsiteY8-228" fmla="*/ 323850 h 4110786"/>
                      <a:gd name="connsiteX9-229" fmla="*/ 2090436 w 4228786"/>
                      <a:gd name="connsiteY9-230" fmla="*/ 323850 h 4110786"/>
                      <a:gd name="connsiteX10-231" fmla="*/ 2090436 w 4228786"/>
                      <a:gd name="connsiteY10-232" fmla="*/ 323546 h 4110786"/>
                      <a:gd name="connsiteX11-233" fmla="*/ 2176945 w 4228786"/>
                      <a:gd name="connsiteY11-234" fmla="*/ 319178 h 4110786"/>
                      <a:gd name="connsiteX12-235" fmla="*/ 2295032 w 4228786"/>
                      <a:gd name="connsiteY12-236" fmla="*/ 13068 h 4110786"/>
                      <a:gd name="connsiteX13-237" fmla="*/ 4228786 w 4228786"/>
                      <a:gd name="connsiteY13-238" fmla="*/ 2058946 h 4110786"/>
                      <a:gd name="connsiteX14-239" fmla="*/ 2176946 w 4228786"/>
                      <a:gd name="connsiteY14-240" fmla="*/ 4110786 h 4110786"/>
                      <a:gd name="connsiteX15-241" fmla="*/ 125105 w 4228786"/>
                      <a:gd name="connsiteY15-242" fmla="*/ 2058946 h 4110786"/>
                      <a:gd name="connsiteX16-243" fmla="*/ 437178 w 4228786"/>
                      <a:gd name="connsiteY16-244" fmla="*/ 2058945 h 4110786"/>
                      <a:gd name="connsiteX17-245" fmla="*/ 2176945 w 4228786"/>
                      <a:gd name="connsiteY17-246" fmla="*/ 3798712 h 4110786"/>
                      <a:gd name="connsiteX18-247" fmla="*/ 3916711 w 4228786"/>
                      <a:gd name="connsiteY18-248" fmla="*/ 2058945 h 4110786"/>
                      <a:gd name="connsiteX19-249" fmla="*/ 2269473 w 4228786"/>
                      <a:gd name="connsiteY19-250" fmla="*/ 323850 h 4110786"/>
                      <a:gd name="connsiteX20-251" fmla="*/ 2290461 w 4228786"/>
                      <a:gd name="connsiteY20-252" fmla="*/ 323850 h 4110786"/>
                      <a:gd name="connsiteX21-253" fmla="*/ 2295032 w 4228786"/>
                      <a:gd name="connsiteY21-254" fmla="*/ 13068 h 4110786"/>
                      <a:gd name="connsiteX22-255" fmla="*/ 2090436 w 4228786"/>
                      <a:gd name="connsiteY22-256" fmla="*/ 11473 h 4110786"/>
                      <a:gd name="connsiteX23-257" fmla="*/ 2090436 w 4228786"/>
                      <a:gd name="connsiteY23-258" fmla="*/ 323546 h 4110786"/>
                      <a:gd name="connsiteX24-259" fmla="*/ 739525 w 4228786"/>
                      <a:gd name="connsiteY24-260" fmla="*/ 1079241 h 4110786"/>
                      <a:gd name="connsiteX25-261" fmla="*/ 470434 w 4228786"/>
                      <a:gd name="connsiteY25-262" fmla="*/ 920125 h 4110786"/>
                      <a:gd name="connsiteX26-263" fmla="*/ 2090436 w 4228786"/>
                      <a:gd name="connsiteY26-264" fmla="*/ 11473 h 4110786"/>
                      <a:gd name="connsiteX27-265" fmla="*/ 2295224 w 4228786"/>
                      <a:gd name="connsiteY27-266" fmla="*/ 0 h 4110786"/>
                      <a:gd name="connsiteX28-267" fmla="*/ 2295032 w 4228786"/>
                      <a:gd name="connsiteY28-268" fmla="*/ 13068 h 4110786"/>
                      <a:gd name="connsiteX29-269" fmla="*/ 2176946 w 4228786"/>
                      <a:gd name="connsiteY29-270" fmla="*/ 7105 h 4110786"/>
                      <a:gd name="connsiteX30-271" fmla="*/ 2090436 w 4228786"/>
                      <a:gd name="connsiteY30-272" fmla="*/ 11473 h 4110786"/>
                      <a:gd name="connsiteX31-273" fmla="*/ 2090436 w 4228786"/>
                      <a:gd name="connsiteY31-274" fmla="*/ 2381 h 4110786"/>
                      <a:gd name="connsiteX32-275" fmla="*/ 2295224 w 4228786"/>
                      <a:gd name="connsiteY32-276" fmla="*/ 0 h 4110786"/>
                      <a:gd name="connsiteX0-277" fmla="*/ 739525 w 4228786"/>
                      <a:gd name="connsiteY0-278" fmla="*/ 1079241 h 4110786"/>
                      <a:gd name="connsiteX1-279" fmla="*/ 742648 w 4228786"/>
                      <a:gd name="connsiteY1-280" fmla="*/ 1081087 h 4110786"/>
                      <a:gd name="connsiteX2-281" fmla="*/ 739525 w 4228786"/>
                      <a:gd name="connsiteY2-282" fmla="*/ 1079241 h 4110786"/>
                      <a:gd name="connsiteX3-283" fmla="*/ 468805 w 4228786"/>
                      <a:gd name="connsiteY3-284" fmla="*/ 919162 h 4110786"/>
                      <a:gd name="connsiteX4-285" fmla="*/ 470434 w 4228786"/>
                      <a:gd name="connsiteY4-286" fmla="*/ 920125 h 4110786"/>
                      <a:gd name="connsiteX5-287" fmla="*/ 468805 w 4228786"/>
                      <a:gd name="connsiteY5-288" fmla="*/ 919162 h 4110786"/>
                      <a:gd name="connsiteX6-289" fmla="*/ 2176945 w 4228786"/>
                      <a:gd name="connsiteY6-290" fmla="*/ 319178 h 4110786"/>
                      <a:gd name="connsiteX7-291" fmla="*/ 2269473 w 4228786"/>
                      <a:gd name="connsiteY7-292" fmla="*/ 323850 h 4110786"/>
                      <a:gd name="connsiteX8-293" fmla="*/ 2090436 w 4228786"/>
                      <a:gd name="connsiteY8-294" fmla="*/ 323850 h 4110786"/>
                      <a:gd name="connsiteX9-295" fmla="*/ 2090436 w 4228786"/>
                      <a:gd name="connsiteY9-296" fmla="*/ 323546 h 4110786"/>
                      <a:gd name="connsiteX10-297" fmla="*/ 2176945 w 4228786"/>
                      <a:gd name="connsiteY10-298" fmla="*/ 319178 h 4110786"/>
                      <a:gd name="connsiteX11-299" fmla="*/ 2295032 w 4228786"/>
                      <a:gd name="connsiteY11-300" fmla="*/ 13068 h 4110786"/>
                      <a:gd name="connsiteX12-301" fmla="*/ 4228786 w 4228786"/>
                      <a:gd name="connsiteY12-302" fmla="*/ 2058946 h 4110786"/>
                      <a:gd name="connsiteX13-303" fmla="*/ 2176946 w 4228786"/>
                      <a:gd name="connsiteY13-304" fmla="*/ 4110786 h 4110786"/>
                      <a:gd name="connsiteX14-305" fmla="*/ 125105 w 4228786"/>
                      <a:gd name="connsiteY14-306" fmla="*/ 2058946 h 4110786"/>
                      <a:gd name="connsiteX15-307" fmla="*/ 437178 w 4228786"/>
                      <a:gd name="connsiteY15-308" fmla="*/ 2058945 h 4110786"/>
                      <a:gd name="connsiteX16-309" fmla="*/ 2176945 w 4228786"/>
                      <a:gd name="connsiteY16-310" fmla="*/ 3798712 h 4110786"/>
                      <a:gd name="connsiteX17-311" fmla="*/ 3916711 w 4228786"/>
                      <a:gd name="connsiteY17-312" fmla="*/ 2058945 h 4110786"/>
                      <a:gd name="connsiteX18-313" fmla="*/ 2269473 w 4228786"/>
                      <a:gd name="connsiteY18-314" fmla="*/ 323850 h 4110786"/>
                      <a:gd name="connsiteX19-315" fmla="*/ 2290461 w 4228786"/>
                      <a:gd name="connsiteY19-316" fmla="*/ 323850 h 4110786"/>
                      <a:gd name="connsiteX20-317" fmla="*/ 2295032 w 4228786"/>
                      <a:gd name="connsiteY20-318" fmla="*/ 13068 h 4110786"/>
                      <a:gd name="connsiteX21-319" fmla="*/ 2090436 w 4228786"/>
                      <a:gd name="connsiteY21-320" fmla="*/ 11473 h 4110786"/>
                      <a:gd name="connsiteX22-321" fmla="*/ 2090436 w 4228786"/>
                      <a:gd name="connsiteY22-322" fmla="*/ 323546 h 4110786"/>
                      <a:gd name="connsiteX23-323" fmla="*/ 739525 w 4228786"/>
                      <a:gd name="connsiteY23-324" fmla="*/ 1079241 h 4110786"/>
                      <a:gd name="connsiteX24-325" fmla="*/ 470434 w 4228786"/>
                      <a:gd name="connsiteY24-326" fmla="*/ 920125 h 4110786"/>
                      <a:gd name="connsiteX25-327" fmla="*/ 2090436 w 4228786"/>
                      <a:gd name="connsiteY25-328" fmla="*/ 11473 h 4110786"/>
                      <a:gd name="connsiteX26-329" fmla="*/ 2295224 w 4228786"/>
                      <a:gd name="connsiteY26-330" fmla="*/ 0 h 4110786"/>
                      <a:gd name="connsiteX27-331" fmla="*/ 2295032 w 4228786"/>
                      <a:gd name="connsiteY27-332" fmla="*/ 13068 h 4110786"/>
                      <a:gd name="connsiteX28-333" fmla="*/ 2176946 w 4228786"/>
                      <a:gd name="connsiteY28-334" fmla="*/ 7105 h 4110786"/>
                      <a:gd name="connsiteX29-335" fmla="*/ 2090436 w 4228786"/>
                      <a:gd name="connsiteY29-336" fmla="*/ 11473 h 4110786"/>
                      <a:gd name="connsiteX30-337" fmla="*/ 2090436 w 4228786"/>
                      <a:gd name="connsiteY30-338" fmla="*/ 2381 h 4110786"/>
                      <a:gd name="connsiteX31-339" fmla="*/ 2295224 w 4228786"/>
                      <a:gd name="connsiteY31-340" fmla="*/ 0 h 4110786"/>
                      <a:gd name="connsiteX0-341" fmla="*/ 739525 w 4228786"/>
                      <a:gd name="connsiteY0-342" fmla="*/ 1079241 h 4110786"/>
                      <a:gd name="connsiteX1-343" fmla="*/ 742648 w 4228786"/>
                      <a:gd name="connsiteY1-344" fmla="*/ 1081087 h 4110786"/>
                      <a:gd name="connsiteX2-345" fmla="*/ 739525 w 4228786"/>
                      <a:gd name="connsiteY2-346" fmla="*/ 1079241 h 4110786"/>
                      <a:gd name="connsiteX3-347" fmla="*/ 468805 w 4228786"/>
                      <a:gd name="connsiteY3-348" fmla="*/ 919162 h 4110786"/>
                      <a:gd name="connsiteX4-349" fmla="*/ 470434 w 4228786"/>
                      <a:gd name="connsiteY4-350" fmla="*/ 920125 h 4110786"/>
                      <a:gd name="connsiteX5-351" fmla="*/ 468805 w 4228786"/>
                      <a:gd name="connsiteY5-352" fmla="*/ 919162 h 4110786"/>
                      <a:gd name="connsiteX6-353" fmla="*/ 2176945 w 4228786"/>
                      <a:gd name="connsiteY6-354" fmla="*/ 319178 h 4110786"/>
                      <a:gd name="connsiteX7-355" fmla="*/ 2269473 w 4228786"/>
                      <a:gd name="connsiteY7-356" fmla="*/ 323850 h 4110786"/>
                      <a:gd name="connsiteX8-357" fmla="*/ 2090436 w 4228786"/>
                      <a:gd name="connsiteY8-358" fmla="*/ 323850 h 4110786"/>
                      <a:gd name="connsiteX9-359" fmla="*/ 2090436 w 4228786"/>
                      <a:gd name="connsiteY9-360" fmla="*/ 323546 h 4110786"/>
                      <a:gd name="connsiteX10-361" fmla="*/ 2176945 w 4228786"/>
                      <a:gd name="connsiteY10-362" fmla="*/ 319178 h 4110786"/>
                      <a:gd name="connsiteX11-363" fmla="*/ 2295032 w 4228786"/>
                      <a:gd name="connsiteY11-364" fmla="*/ 13068 h 4110786"/>
                      <a:gd name="connsiteX12-365" fmla="*/ 4228786 w 4228786"/>
                      <a:gd name="connsiteY12-366" fmla="*/ 2058946 h 4110786"/>
                      <a:gd name="connsiteX13-367" fmla="*/ 2176946 w 4228786"/>
                      <a:gd name="connsiteY13-368" fmla="*/ 4110786 h 4110786"/>
                      <a:gd name="connsiteX14-369" fmla="*/ 125105 w 4228786"/>
                      <a:gd name="connsiteY14-370" fmla="*/ 2058946 h 4110786"/>
                      <a:gd name="connsiteX15-371" fmla="*/ 437178 w 4228786"/>
                      <a:gd name="connsiteY15-372" fmla="*/ 2058945 h 4110786"/>
                      <a:gd name="connsiteX16-373" fmla="*/ 2176945 w 4228786"/>
                      <a:gd name="connsiteY16-374" fmla="*/ 3798712 h 4110786"/>
                      <a:gd name="connsiteX17-375" fmla="*/ 3916711 w 4228786"/>
                      <a:gd name="connsiteY17-376" fmla="*/ 2058945 h 4110786"/>
                      <a:gd name="connsiteX18-377" fmla="*/ 2269473 w 4228786"/>
                      <a:gd name="connsiteY18-378" fmla="*/ 323850 h 4110786"/>
                      <a:gd name="connsiteX19-379" fmla="*/ 2290461 w 4228786"/>
                      <a:gd name="connsiteY19-380" fmla="*/ 323850 h 4110786"/>
                      <a:gd name="connsiteX20-381" fmla="*/ 2295032 w 4228786"/>
                      <a:gd name="connsiteY20-382" fmla="*/ 13068 h 4110786"/>
                      <a:gd name="connsiteX21-383" fmla="*/ 2090436 w 4228786"/>
                      <a:gd name="connsiteY21-384" fmla="*/ 11473 h 4110786"/>
                      <a:gd name="connsiteX22-385" fmla="*/ 2090436 w 4228786"/>
                      <a:gd name="connsiteY22-386" fmla="*/ 323546 h 4110786"/>
                      <a:gd name="connsiteX23-387" fmla="*/ 739525 w 4228786"/>
                      <a:gd name="connsiteY23-388" fmla="*/ 1079241 h 4110786"/>
                      <a:gd name="connsiteX24-389" fmla="*/ 470434 w 4228786"/>
                      <a:gd name="connsiteY24-390" fmla="*/ 920125 h 4110786"/>
                      <a:gd name="connsiteX25-391" fmla="*/ 2090436 w 4228786"/>
                      <a:gd name="connsiteY25-392" fmla="*/ 11473 h 4110786"/>
                      <a:gd name="connsiteX26-393" fmla="*/ 2295224 w 4228786"/>
                      <a:gd name="connsiteY26-394" fmla="*/ 0 h 4110786"/>
                      <a:gd name="connsiteX27-395" fmla="*/ 2176946 w 4228786"/>
                      <a:gd name="connsiteY27-396" fmla="*/ 7105 h 4110786"/>
                      <a:gd name="connsiteX28-397" fmla="*/ 2090436 w 4228786"/>
                      <a:gd name="connsiteY28-398" fmla="*/ 11473 h 4110786"/>
                      <a:gd name="connsiteX29-399" fmla="*/ 2090436 w 4228786"/>
                      <a:gd name="connsiteY29-400" fmla="*/ 2381 h 4110786"/>
                      <a:gd name="connsiteX30-401" fmla="*/ 2295224 w 4228786"/>
                      <a:gd name="connsiteY30-402" fmla="*/ 0 h 4110786"/>
                      <a:gd name="connsiteX0-403" fmla="*/ 739525 w 4228949"/>
                      <a:gd name="connsiteY0-404" fmla="*/ 1079241 h 4110786"/>
                      <a:gd name="connsiteX1-405" fmla="*/ 742648 w 4228949"/>
                      <a:gd name="connsiteY1-406" fmla="*/ 1081087 h 4110786"/>
                      <a:gd name="connsiteX2-407" fmla="*/ 739525 w 4228949"/>
                      <a:gd name="connsiteY2-408" fmla="*/ 1079241 h 4110786"/>
                      <a:gd name="connsiteX3-409" fmla="*/ 468805 w 4228949"/>
                      <a:gd name="connsiteY3-410" fmla="*/ 919162 h 4110786"/>
                      <a:gd name="connsiteX4-411" fmla="*/ 470434 w 4228949"/>
                      <a:gd name="connsiteY4-412" fmla="*/ 920125 h 4110786"/>
                      <a:gd name="connsiteX5-413" fmla="*/ 468805 w 4228949"/>
                      <a:gd name="connsiteY5-414" fmla="*/ 919162 h 4110786"/>
                      <a:gd name="connsiteX6-415" fmla="*/ 2176945 w 4228949"/>
                      <a:gd name="connsiteY6-416" fmla="*/ 319178 h 4110786"/>
                      <a:gd name="connsiteX7-417" fmla="*/ 2269473 w 4228949"/>
                      <a:gd name="connsiteY7-418" fmla="*/ 323850 h 4110786"/>
                      <a:gd name="connsiteX8-419" fmla="*/ 2090436 w 4228949"/>
                      <a:gd name="connsiteY8-420" fmla="*/ 323850 h 4110786"/>
                      <a:gd name="connsiteX9-421" fmla="*/ 2090436 w 4228949"/>
                      <a:gd name="connsiteY9-422" fmla="*/ 323546 h 4110786"/>
                      <a:gd name="connsiteX10-423" fmla="*/ 2176945 w 4228949"/>
                      <a:gd name="connsiteY10-424" fmla="*/ 319178 h 4110786"/>
                      <a:gd name="connsiteX11-425" fmla="*/ 2290461 w 4228949"/>
                      <a:gd name="connsiteY11-426" fmla="*/ 323850 h 4110786"/>
                      <a:gd name="connsiteX12-427" fmla="*/ 4228786 w 4228949"/>
                      <a:gd name="connsiteY12-428" fmla="*/ 2058946 h 4110786"/>
                      <a:gd name="connsiteX13-429" fmla="*/ 2176946 w 4228949"/>
                      <a:gd name="connsiteY13-430" fmla="*/ 4110786 h 4110786"/>
                      <a:gd name="connsiteX14-431" fmla="*/ 125105 w 4228949"/>
                      <a:gd name="connsiteY14-432" fmla="*/ 2058946 h 4110786"/>
                      <a:gd name="connsiteX15-433" fmla="*/ 437178 w 4228949"/>
                      <a:gd name="connsiteY15-434" fmla="*/ 2058945 h 4110786"/>
                      <a:gd name="connsiteX16-435" fmla="*/ 2176945 w 4228949"/>
                      <a:gd name="connsiteY16-436" fmla="*/ 3798712 h 4110786"/>
                      <a:gd name="connsiteX17-437" fmla="*/ 3916711 w 4228949"/>
                      <a:gd name="connsiteY17-438" fmla="*/ 2058945 h 4110786"/>
                      <a:gd name="connsiteX18-439" fmla="*/ 2269473 w 4228949"/>
                      <a:gd name="connsiteY18-440" fmla="*/ 323850 h 4110786"/>
                      <a:gd name="connsiteX19-441" fmla="*/ 2290461 w 4228949"/>
                      <a:gd name="connsiteY19-442" fmla="*/ 323850 h 4110786"/>
                      <a:gd name="connsiteX20-443" fmla="*/ 2090436 w 4228949"/>
                      <a:gd name="connsiteY20-444" fmla="*/ 11473 h 4110786"/>
                      <a:gd name="connsiteX21-445" fmla="*/ 2090436 w 4228949"/>
                      <a:gd name="connsiteY21-446" fmla="*/ 323546 h 4110786"/>
                      <a:gd name="connsiteX22-447" fmla="*/ 739525 w 4228949"/>
                      <a:gd name="connsiteY22-448" fmla="*/ 1079241 h 4110786"/>
                      <a:gd name="connsiteX23-449" fmla="*/ 470434 w 4228949"/>
                      <a:gd name="connsiteY23-450" fmla="*/ 920125 h 4110786"/>
                      <a:gd name="connsiteX24-451" fmla="*/ 2090436 w 4228949"/>
                      <a:gd name="connsiteY24-452" fmla="*/ 11473 h 4110786"/>
                      <a:gd name="connsiteX25-453" fmla="*/ 2295224 w 4228949"/>
                      <a:gd name="connsiteY25-454" fmla="*/ 0 h 4110786"/>
                      <a:gd name="connsiteX26-455" fmla="*/ 2176946 w 4228949"/>
                      <a:gd name="connsiteY26-456" fmla="*/ 7105 h 4110786"/>
                      <a:gd name="connsiteX27-457" fmla="*/ 2090436 w 4228949"/>
                      <a:gd name="connsiteY27-458" fmla="*/ 11473 h 4110786"/>
                      <a:gd name="connsiteX28-459" fmla="*/ 2090436 w 4228949"/>
                      <a:gd name="connsiteY28-460" fmla="*/ 2381 h 4110786"/>
                      <a:gd name="connsiteX29-461" fmla="*/ 2295224 w 4228949"/>
                      <a:gd name="connsiteY29-462" fmla="*/ 0 h 4110786"/>
                      <a:gd name="connsiteX0-463" fmla="*/ 739525 w 4228949"/>
                      <a:gd name="connsiteY0-464" fmla="*/ 1076860 h 4108405"/>
                      <a:gd name="connsiteX1-465" fmla="*/ 742648 w 4228949"/>
                      <a:gd name="connsiteY1-466" fmla="*/ 1078706 h 4108405"/>
                      <a:gd name="connsiteX2-467" fmla="*/ 739525 w 4228949"/>
                      <a:gd name="connsiteY2-468" fmla="*/ 1076860 h 4108405"/>
                      <a:gd name="connsiteX3-469" fmla="*/ 468805 w 4228949"/>
                      <a:gd name="connsiteY3-470" fmla="*/ 916781 h 4108405"/>
                      <a:gd name="connsiteX4-471" fmla="*/ 470434 w 4228949"/>
                      <a:gd name="connsiteY4-472" fmla="*/ 917744 h 4108405"/>
                      <a:gd name="connsiteX5-473" fmla="*/ 468805 w 4228949"/>
                      <a:gd name="connsiteY5-474" fmla="*/ 916781 h 4108405"/>
                      <a:gd name="connsiteX6-475" fmla="*/ 2176945 w 4228949"/>
                      <a:gd name="connsiteY6-476" fmla="*/ 316797 h 4108405"/>
                      <a:gd name="connsiteX7-477" fmla="*/ 2269473 w 4228949"/>
                      <a:gd name="connsiteY7-478" fmla="*/ 321469 h 4108405"/>
                      <a:gd name="connsiteX8-479" fmla="*/ 2090436 w 4228949"/>
                      <a:gd name="connsiteY8-480" fmla="*/ 321469 h 4108405"/>
                      <a:gd name="connsiteX9-481" fmla="*/ 2090436 w 4228949"/>
                      <a:gd name="connsiteY9-482" fmla="*/ 321165 h 4108405"/>
                      <a:gd name="connsiteX10-483" fmla="*/ 2176945 w 4228949"/>
                      <a:gd name="connsiteY10-484" fmla="*/ 316797 h 4108405"/>
                      <a:gd name="connsiteX11-485" fmla="*/ 2290461 w 4228949"/>
                      <a:gd name="connsiteY11-486" fmla="*/ 321469 h 4108405"/>
                      <a:gd name="connsiteX12-487" fmla="*/ 4228786 w 4228949"/>
                      <a:gd name="connsiteY12-488" fmla="*/ 2056565 h 4108405"/>
                      <a:gd name="connsiteX13-489" fmla="*/ 2176946 w 4228949"/>
                      <a:gd name="connsiteY13-490" fmla="*/ 4108405 h 4108405"/>
                      <a:gd name="connsiteX14-491" fmla="*/ 125105 w 4228949"/>
                      <a:gd name="connsiteY14-492" fmla="*/ 2056565 h 4108405"/>
                      <a:gd name="connsiteX15-493" fmla="*/ 437178 w 4228949"/>
                      <a:gd name="connsiteY15-494" fmla="*/ 2056564 h 4108405"/>
                      <a:gd name="connsiteX16-495" fmla="*/ 2176945 w 4228949"/>
                      <a:gd name="connsiteY16-496" fmla="*/ 3796331 h 4108405"/>
                      <a:gd name="connsiteX17-497" fmla="*/ 3916711 w 4228949"/>
                      <a:gd name="connsiteY17-498" fmla="*/ 2056564 h 4108405"/>
                      <a:gd name="connsiteX18-499" fmla="*/ 2269473 w 4228949"/>
                      <a:gd name="connsiteY18-500" fmla="*/ 321469 h 4108405"/>
                      <a:gd name="connsiteX19-501" fmla="*/ 2290461 w 4228949"/>
                      <a:gd name="connsiteY19-502" fmla="*/ 321469 h 4108405"/>
                      <a:gd name="connsiteX20-503" fmla="*/ 2090436 w 4228949"/>
                      <a:gd name="connsiteY20-504" fmla="*/ 9092 h 4108405"/>
                      <a:gd name="connsiteX21-505" fmla="*/ 2090436 w 4228949"/>
                      <a:gd name="connsiteY21-506" fmla="*/ 321165 h 4108405"/>
                      <a:gd name="connsiteX22-507" fmla="*/ 739525 w 4228949"/>
                      <a:gd name="connsiteY22-508" fmla="*/ 1076860 h 4108405"/>
                      <a:gd name="connsiteX23-509" fmla="*/ 470434 w 4228949"/>
                      <a:gd name="connsiteY23-510" fmla="*/ 917744 h 4108405"/>
                      <a:gd name="connsiteX24-511" fmla="*/ 2090436 w 4228949"/>
                      <a:gd name="connsiteY24-512" fmla="*/ 9092 h 4108405"/>
                      <a:gd name="connsiteX25-513" fmla="*/ 2090436 w 4228949"/>
                      <a:gd name="connsiteY25-514" fmla="*/ 0 h 4108405"/>
                      <a:gd name="connsiteX26-515" fmla="*/ 2176946 w 4228949"/>
                      <a:gd name="connsiteY26-516" fmla="*/ 4724 h 4108405"/>
                      <a:gd name="connsiteX27-517" fmla="*/ 2090436 w 4228949"/>
                      <a:gd name="connsiteY27-518" fmla="*/ 9092 h 4108405"/>
                      <a:gd name="connsiteX28-519" fmla="*/ 2090436 w 4228949"/>
                      <a:gd name="connsiteY28-520" fmla="*/ 0 h 4108405"/>
                      <a:gd name="connsiteX0-521" fmla="*/ 739525 w 4228949"/>
                      <a:gd name="connsiteY0-522" fmla="*/ 1076860 h 4108405"/>
                      <a:gd name="connsiteX1-523" fmla="*/ 742648 w 4228949"/>
                      <a:gd name="connsiteY1-524" fmla="*/ 1078706 h 4108405"/>
                      <a:gd name="connsiteX2-525" fmla="*/ 739525 w 4228949"/>
                      <a:gd name="connsiteY2-526" fmla="*/ 1076860 h 4108405"/>
                      <a:gd name="connsiteX3-527" fmla="*/ 468805 w 4228949"/>
                      <a:gd name="connsiteY3-528" fmla="*/ 916781 h 4108405"/>
                      <a:gd name="connsiteX4-529" fmla="*/ 470434 w 4228949"/>
                      <a:gd name="connsiteY4-530" fmla="*/ 917744 h 4108405"/>
                      <a:gd name="connsiteX5-531" fmla="*/ 468805 w 4228949"/>
                      <a:gd name="connsiteY5-532" fmla="*/ 916781 h 4108405"/>
                      <a:gd name="connsiteX6-533" fmla="*/ 2176945 w 4228949"/>
                      <a:gd name="connsiteY6-534" fmla="*/ 316797 h 4108405"/>
                      <a:gd name="connsiteX7-535" fmla="*/ 2269473 w 4228949"/>
                      <a:gd name="connsiteY7-536" fmla="*/ 321469 h 4108405"/>
                      <a:gd name="connsiteX8-537" fmla="*/ 2090436 w 4228949"/>
                      <a:gd name="connsiteY8-538" fmla="*/ 321469 h 4108405"/>
                      <a:gd name="connsiteX9-539" fmla="*/ 2090436 w 4228949"/>
                      <a:gd name="connsiteY9-540" fmla="*/ 321165 h 4108405"/>
                      <a:gd name="connsiteX10-541" fmla="*/ 2176945 w 4228949"/>
                      <a:gd name="connsiteY10-542" fmla="*/ 316797 h 4108405"/>
                      <a:gd name="connsiteX11-543" fmla="*/ 2290461 w 4228949"/>
                      <a:gd name="connsiteY11-544" fmla="*/ 321469 h 4108405"/>
                      <a:gd name="connsiteX12-545" fmla="*/ 4228786 w 4228949"/>
                      <a:gd name="connsiteY12-546" fmla="*/ 2056565 h 4108405"/>
                      <a:gd name="connsiteX13-547" fmla="*/ 2176946 w 4228949"/>
                      <a:gd name="connsiteY13-548" fmla="*/ 4108405 h 4108405"/>
                      <a:gd name="connsiteX14-549" fmla="*/ 125105 w 4228949"/>
                      <a:gd name="connsiteY14-550" fmla="*/ 2056565 h 4108405"/>
                      <a:gd name="connsiteX15-551" fmla="*/ 437178 w 4228949"/>
                      <a:gd name="connsiteY15-552" fmla="*/ 2056564 h 4108405"/>
                      <a:gd name="connsiteX16-553" fmla="*/ 2176945 w 4228949"/>
                      <a:gd name="connsiteY16-554" fmla="*/ 3796331 h 4108405"/>
                      <a:gd name="connsiteX17-555" fmla="*/ 3916711 w 4228949"/>
                      <a:gd name="connsiteY17-556" fmla="*/ 2056564 h 4108405"/>
                      <a:gd name="connsiteX18-557" fmla="*/ 2269473 w 4228949"/>
                      <a:gd name="connsiteY18-558" fmla="*/ 321469 h 4108405"/>
                      <a:gd name="connsiteX19-559" fmla="*/ 2290461 w 4228949"/>
                      <a:gd name="connsiteY19-560" fmla="*/ 321469 h 4108405"/>
                      <a:gd name="connsiteX20-561" fmla="*/ 2090436 w 4228949"/>
                      <a:gd name="connsiteY20-562" fmla="*/ 9092 h 4108405"/>
                      <a:gd name="connsiteX21-563" fmla="*/ 2090436 w 4228949"/>
                      <a:gd name="connsiteY21-564" fmla="*/ 321165 h 4108405"/>
                      <a:gd name="connsiteX22-565" fmla="*/ 739525 w 4228949"/>
                      <a:gd name="connsiteY22-566" fmla="*/ 1076860 h 4108405"/>
                      <a:gd name="connsiteX23-567" fmla="*/ 470434 w 4228949"/>
                      <a:gd name="connsiteY23-568" fmla="*/ 917744 h 4108405"/>
                      <a:gd name="connsiteX24-569" fmla="*/ 2090436 w 4228949"/>
                      <a:gd name="connsiteY24-570" fmla="*/ 9092 h 4108405"/>
                      <a:gd name="connsiteX25-571" fmla="*/ 2090436 w 4228949"/>
                      <a:gd name="connsiteY25-572" fmla="*/ 0 h 4108405"/>
                      <a:gd name="connsiteX26-573" fmla="*/ 2090436 w 4228949"/>
                      <a:gd name="connsiteY26-574" fmla="*/ 9092 h 4108405"/>
                      <a:gd name="connsiteX27-575" fmla="*/ 2090436 w 4228949"/>
                      <a:gd name="connsiteY27-576" fmla="*/ 0 h 4108405"/>
                      <a:gd name="connsiteX0-577" fmla="*/ 739525 w 4228925"/>
                      <a:gd name="connsiteY0-578" fmla="*/ 1076860 h 4108405"/>
                      <a:gd name="connsiteX1-579" fmla="*/ 742648 w 4228925"/>
                      <a:gd name="connsiteY1-580" fmla="*/ 1078706 h 4108405"/>
                      <a:gd name="connsiteX2-581" fmla="*/ 739525 w 4228925"/>
                      <a:gd name="connsiteY2-582" fmla="*/ 1076860 h 4108405"/>
                      <a:gd name="connsiteX3-583" fmla="*/ 468805 w 4228925"/>
                      <a:gd name="connsiteY3-584" fmla="*/ 916781 h 4108405"/>
                      <a:gd name="connsiteX4-585" fmla="*/ 470434 w 4228925"/>
                      <a:gd name="connsiteY4-586" fmla="*/ 917744 h 4108405"/>
                      <a:gd name="connsiteX5-587" fmla="*/ 468805 w 4228925"/>
                      <a:gd name="connsiteY5-588" fmla="*/ 916781 h 4108405"/>
                      <a:gd name="connsiteX6-589" fmla="*/ 2176945 w 4228925"/>
                      <a:gd name="connsiteY6-590" fmla="*/ 316797 h 4108405"/>
                      <a:gd name="connsiteX7-591" fmla="*/ 2269473 w 4228925"/>
                      <a:gd name="connsiteY7-592" fmla="*/ 321469 h 4108405"/>
                      <a:gd name="connsiteX8-593" fmla="*/ 2090436 w 4228925"/>
                      <a:gd name="connsiteY8-594" fmla="*/ 321469 h 4108405"/>
                      <a:gd name="connsiteX9-595" fmla="*/ 2090436 w 4228925"/>
                      <a:gd name="connsiteY9-596" fmla="*/ 321165 h 4108405"/>
                      <a:gd name="connsiteX10-597" fmla="*/ 2176945 w 4228925"/>
                      <a:gd name="connsiteY10-598" fmla="*/ 316797 h 4108405"/>
                      <a:gd name="connsiteX11-599" fmla="*/ 2290461 w 4228925"/>
                      <a:gd name="connsiteY11-600" fmla="*/ 321469 h 4108405"/>
                      <a:gd name="connsiteX12-601" fmla="*/ 4228786 w 4228925"/>
                      <a:gd name="connsiteY12-602" fmla="*/ 2056565 h 4108405"/>
                      <a:gd name="connsiteX13-603" fmla="*/ 2176946 w 4228925"/>
                      <a:gd name="connsiteY13-604" fmla="*/ 4108405 h 4108405"/>
                      <a:gd name="connsiteX14-605" fmla="*/ 125105 w 4228925"/>
                      <a:gd name="connsiteY14-606" fmla="*/ 2056565 h 4108405"/>
                      <a:gd name="connsiteX15-607" fmla="*/ 437178 w 4228925"/>
                      <a:gd name="connsiteY15-608" fmla="*/ 2056564 h 4108405"/>
                      <a:gd name="connsiteX16-609" fmla="*/ 2176945 w 4228925"/>
                      <a:gd name="connsiteY16-610" fmla="*/ 3796331 h 4108405"/>
                      <a:gd name="connsiteX17-611" fmla="*/ 3916711 w 4228925"/>
                      <a:gd name="connsiteY17-612" fmla="*/ 2056564 h 4108405"/>
                      <a:gd name="connsiteX18-613" fmla="*/ 2290461 w 4228925"/>
                      <a:gd name="connsiteY18-614" fmla="*/ 321469 h 4108405"/>
                      <a:gd name="connsiteX19-615" fmla="*/ 2090436 w 4228925"/>
                      <a:gd name="connsiteY19-616" fmla="*/ 9092 h 4108405"/>
                      <a:gd name="connsiteX20-617" fmla="*/ 2090436 w 4228925"/>
                      <a:gd name="connsiteY20-618" fmla="*/ 321165 h 4108405"/>
                      <a:gd name="connsiteX21-619" fmla="*/ 739525 w 4228925"/>
                      <a:gd name="connsiteY21-620" fmla="*/ 1076860 h 4108405"/>
                      <a:gd name="connsiteX22-621" fmla="*/ 470434 w 4228925"/>
                      <a:gd name="connsiteY22-622" fmla="*/ 917744 h 4108405"/>
                      <a:gd name="connsiteX23-623" fmla="*/ 2090436 w 4228925"/>
                      <a:gd name="connsiteY23-624" fmla="*/ 9092 h 4108405"/>
                      <a:gd name="connsiteX24-625" fmla="*/ 2090436 w 4228925"/>
                      <a:gd name="connsiteY24-626" fmla="*/ 0 h 4108405"/>
                      <a:gd name="connsiteX25-627" fmla="*/ 2090436 w 4228925"/>
                      <a:gd name="connsiteY25-628" fmla="*/ 9092 h 4108405"/>
                      <a:gd name="connsiteX26-629" fmla="*/ 2090436 w 4228925"/>
                      <a:gd name="connsiteY26-630" fmla="*/ 0 h 4108405"/>
                      <a:gd name="connsiteX0-631" fmla="*/ 739525 w 4228925"/>
                      <a:gd name="connsiteY0-632" fmla="*/ 1076860 h 4108405"/>
                      <a:gd name="connsiteX1-633" fmla="*/ 742648 w 4228925"/>
                      <a:gd name="connsiteY1-634" fmla="*/ 1078706 h 4108405"/>
                      <a:gd name="connsiteX2-635" fmla="*/ 739525 w 4228925"/>
                      <a:gd name="connsiteY2-636" fmla="*/ 1076860 h 4108405"/>
                      <a:gd name="connsiteX3-637" fmla="*/ 468805 w 4228925"/>
                      <a:gd name="connsiteY3-638" fmla="*/ 916781 h 4108405"/>
                      <a:gd name="connsiteX4-639" fmla="*/ 470434 w 4228925"/>
                      <a:gd name="connsiteY4-640" fmla="*/ 917744 h 4108405"/>
                      <a:gd name="connsiteX5-641" fmla="*/ 468805 w 4228925"/>
                      <a:gd name="connsiteY5-642" fmla="*/ 916781 h 4108405"/>
                      <a:gd name="connsiteX6-643" fmla="*/ 2176945 w 4228925"/>
                      <a:gd name="connsiteY6-644" fmla="*/ 316797 h 4108405"/>
                      <a:gd name="connsiteX7-645" fmla="*/ 2090436 w 4228925"/>
                      <a:gd name="connsiteY7-646" fmla="*/ 321469 h 4108405"/>
                      <a:gd name="connsiteX8-647" fmla="*/ 2090436 w 4228925"/>
                      <a:gd name="connsiteY8-648" fmla="*/ 321165 h 4108405"/>
                      <a:gd name="connsiteX9-649" fmla="*/ 2176945 w 4228925"/>
                      <a:gd name="connsiteY9-650" fmla="*/ 316797 h 4108405"/>
                      <a:gd name="connsiteX10-651" fmla="*/ 2290461 w 4228925"/>
                      <a:gd name="connsiteY10-652" fmla="*/ 321469 h 4108405"/>
                      <a:gd name="connsiteX11-653" fmla="*/ 4228786 w 4228925"/>
                      <a:gd name="connsiteY11-654" fmla="*/ 2056565 h 4108405"/>
                      <a:gd name="connsiteX12-655" fmla="*/ 2176946 w 4228925"/>
                      <a:gd name="connsiteY12-656" fmla="*/ 4108405 h 4108405"/>
                      <a:gd name="connsiteX13-657" fmla="*/ 125105 w 4228925"/>
                      <a:gd name="connsiteY13-658" fmla="*/ 2056565 h 4108405"/>
                      <a:gd name="connsiteX14-659" fmla="*/ 437178 w 4228925"/>
                      <a:gd name="connsiteY14-660" fmla="*/ 2056564 h 4108405"/>
                      <a:gd name="connsiteX15-661" fmla="*/ 2176945 w 4228925"/>
                      <a:gd name="connsiteY15-662" fmla="*/ 3796331 h 4108405"/>
                      <a:gd name="connsiteX16-663" fmla="*/ 3916711 w 4228925"/>
                      <a:gd name="connsiteY16-664" fmla="*/ 2056564 h 4108405"/>
                      <a:gd name="connsiteX17-665" fmla="*/ 2290461 w 4228925"/>
                      <a:gd name="connsiteY17-666" fmla="*/ 321469 h 4108405"/>
                      <a:gd name="connsiteX18-667" fmla="*/ 2090436 w 4228925"/>
                      <a:gd name="connsiteY18-668" fmla="*/ 9092 h 4108405"/>
                      <a:gd name="connsiteX19-669" fmla="*/ 2090436 w 4228925"/>
                      <a:gd name="connsiteY19-670" fmla="*/ 321165 h 4108405"/>
                      <a:gd name="connsiteX20-671" fmla="*/ 739525 w 4228925"/>
                      <a:gd name="connsiteY20-672" fmla="*/ 1076860 h 4108405"/>
                      <a:gd name="connsiteX21-673" fmla="*/ 470434 w 4228925"/>
                      <a:gd name="connsiteY21-674" fmla="*/ 917744 h 4108405"/>
                      <a:gd name="connsiteX22-675" fmla="*/ 2090436 w 4228925"/>
                      <a:gd name="connsiteY22-676" fmla="*/ 9092 h 4108405"/>
                      <a:gd name="connsiteX23-677" fmla="*/ 2090436 w 4228925"/>
                      <a:gd name="connsiteY23-678" fmla="*/ 0 h 4108405"/>
                      <a:gd name="connsiteX24-679" fmla="*/ 2090436 w 4228925"/>
                      <a:gd name="connsiteY24-680" fmla="*/ 9092 h 4108405"/>
                      <a:gd name="connsiteX25-681" fmla="*/ 2090436 w 4228925"/>
                      <a:gd name="connsiteY25-682" fmla="*/ 0 h 4108405"/>
                      <a:gd name="connsiteX0-683" fmla="*/ 739525 w 4228925"/>
                      <a:gd name="connsiteY0-684" fmla="*/ 1076860 h 4108405"/>
                      <a:gd name="connsiteX1-685" fmla="*/ 742648 w 4228925"/>
                      <a:gd name="connsiteY1-686" fmla="*/ 1078706 h 4108405"/>
                      <a:gd name="connsiteX2-687" fmla="*/ 739525 w 4228925"/>
                      <a:gd name="connsiteY2-688" fmla="*/ 1076860 h 4108405"/>
                      <a:gd name="connsiteX3-689" fmla="*/ 468805 w 4228925"/>
                      <a:gd name="connsiteY3-690" fmla="*/ 916781 h 4108405"/>
                      <a:gd name="connsiteX4-691" fmla="*/ 470434 w 4228925"/>
                      <a:gd name="connsiteY4-692" fmla="*/ 917744 h 4108405"/>
                      <a:gd name="connsiteX5-693" fmla="*/ 468805 w 4228925"/>
                      <a:gd name="connsiteY5-694" fmla="*/ 916781 h 4108405"/>
                      <a:gd name="connsiteX6-695" fmla="*/ 2090436 w 4228925"/>
                      <a:gd name="connsiteY6-696" fmla="*/ 321165 h 4108405"/>
                      <a:gd name="connsiteX7-697" fmla="*/ 2090436 w 4228925"/>
                      <a:gd name="connsiteY7-698" fmla="*/ 321469 h 4108405"/>
                      <a:gd name="connsiteX8-699" fmla="*/ 2090436 w 4228925"/>
                      <a:gd name="connsiteY8-700" fmla="*/ 321165 h 4108405"/>
                      <a:gd name="connsiteX9-701" fmla="*/ 2290461 w 4228925"/>
                      <a:gd name="connsiteY9-702" fmla="*/ 321469 h 4108405"/>
                      <a:gd name="connsiteX10-703" fmla="*/ 4228786 w 4228925"/>
                      <a:gd name="connsiteY10-704" fmla="*/ 2056565 h 4108405"/>
                      <a:gd name="connsiteX11-705" fmla="*/ 2176946 w 4228925"/>
                      <a:gd name="connsiteY11-706" fmla="*/ 4108405 h 4108405"/>
                      <a:gd name="connsiteX12-707" fmla="*/ 125105 w 4228925"/>
                      <a:gd name="connsiteY12-708" fmla="*/ 2056565 h 4108405"/>
                      <a:gd name="connsiteX13-709" fmla="*/ 437178 w 4228925"/>
                      <a:gd name="connsiteY13-710" fmla="*/ 2056564 h 4108405"/>
                      <a:gd name="connsiteX14-711" fmla="*/ 2176945 w 4228925"/>
                      <a:gd name="connsiteY14-712" fmla="*/ 3796331 h 4108405"/>
                      <a:gd name="connsiteX15-713" fmla="*/ 3916711 w 4228925"/>
                      <a:gd name="connsiteY15-714" fmla="*/ 2056564 h 4108405"/>
                      <a:gd name="connsiteX16-715" fmla="*/ 2290461 w 4228925"/>
                      <a:gd name="connsiteY16-716" fmla="*/ 321469 h 4108405"/>
                      <a:gd name="connsiteX17-717" fmla="*/ 2090436 w 4228925"/>
                      <a:gd name="connsiteY17-718" fmla="*/ 9092 h 4108405"/>
                      <a:gd name="connsiteX18-719" fmla="*/ 2090436 w 4228925"/>
                      <a:gd name="connsiteY18-720" fmla="*/ 321165 h 4108405"/>
                      <a:gd name="connsiteX19-721" fmla="*/ 739525 w 4228925"/>
                      <a:gd name="connsiteY19-722" fmla="*/ 1076860 h 4108405"/>
                      <a:gd name="connsiteX20-723" fmla="*/ 470434 w 4228925"/>
                      <a:gd name="connsiteY20-724" fmla="*/ 917744 h 4108405"/>
                      <a:gd name="connsiteX21-725" fmla="*/ 2090436 w 4228925"/>
                      <a:gd name="connsiteY21-726" fmla="*/ 9092 h 4108405"/>
                      <a:gd name="connsiteX22-727" fmla="*/ 2090436 w 4228925"/>
                      <a:gd name="connsiteY22-728" fmla="*/ 0 h 4108405"/>
                      <a:gd name="connsiteX23-729" fmla="*/ 2090436 w 4228925"/>
                      <a:gd name="connsiteY23-730" fmla="*/ 9092 h 4108405"/>
                      <a:gd name="connsiteX24-731" fmla="*/ 2090436 w 4228925"/>
                      <a:gd name="connsiteY24-732" fmla="*/ 0 h 4108405"/>
                      <a:gd name="connsiteX0-733" fmla="*/ 739525 w 4228925"/>
                      <a:gd name="connsiteY0-734" fmla="*/ 1067768 h 4099313"/>
                      <a:gd name="connsiteX1-735" fmla="*/ 742648 w 4228925"/>
                      <a:gd name="connsiteY1-736" fmla="*/ 1069614 h 4099313"/>
                      <a:gd name="connsiteX2-737" fmla="*/ 739525 w 4228925"/>
                      <a:gd name="connsiteY2-738" fmla="*/ 1067768 h 4099313"/>
                      <a:gd name="connsiteX3-739" fmla="*/ 468805 w 4228925"/>
                      <a:gd name="connsiteY3-740" fmla="*/ 907689 h 4099313"/>
                      <a:gd name="connsiteX4-741" fmla="*/ 470434 w 4228925"/>
                      <a:gd name="connsiteY4-742" fmla="*/ 908652 h 4099313"/>
                      <a:gd name="connsiteX5-743" fmla="*/ 468805 w 4228925"/>
                      <a:gd name="connsiteY5-744" fmla="*/ 907689 h 4099313"/>
                      <a:gd name="connsiteX6-745" fmla="*/ 2090436 w 4228925"/>
                      <a:gd name="connsiteY6-746" fmla="*/ 312073 h 4099313"/>
                      <a:gd name="connsiteX7-747" fmla="*/ 2090436 w 4228925"/>
                      <a:gd name="connsiteY7-748" fmla="*/ 312377 h 4099313"/>
                      <a:gd name="connsiteX8-749" fmla="*/ 2090436 w 4228925"/>
                      <a:gd name="connsiteY8-750" fmla="*/ 312073 h 4099313"/>
                      <a:gd name="connsiteX9-751" fmla="*/ 2290461 w 4228925"/>
                      <a:gd name="connsiteY9-752" fmla="*/ 312377 h 4099313"/>
                      <a:gd name="connsiteX10-753" fmla="*/ 4228786 w 4228925"/>
                      <a:gd name="connsiteY10-754" fmla="*/ 2047473 h 4099313"/>
                      <a:gd name="connsiteX11-755" fmla="*/ 2176946 w 4228925"/>
                      <a:gd name="connsiteY11-756" fmla="*/ 4099313 h 4099313"/>
                      <a:gd name="connsiteX12-757" fmla="*/ 125105 w 4228925"/>
                      <a:gd name="connsiteY12-758" fmla="*/ 2047473 h 4099313"/>
                      <a:gd name="connsiteX13-759" fmla="*/ 437178 w 4228925"/>
                      <a:gd name="connsiteY13-760" fmla="*/ 2047472 h 4099313"/>
                      <a:gd name="connsiteX14-761" fmla="*/ 2176945 w 4228925"/>
                      <a:gd name="connsiteY14-762" fmla="*/ 3787239 h 4099313"/>
                      <a:gd name="connsiteX15-763" fmla="*/ 3916711 w 4228925"/>
                      <a:gd name="connsiteY15-764" fmla="*/ 2047472 h 4099313"/>
                      <a:gd name="connsiteX16-765" fmla="*/ 2290461 w 4228925"/>
                      <a:gd name="connsiteY16-766" fmla="*/ 312377 h 4099313"/>
                      <a:gd name="connsiteX17-767" fmla="*/ 2090436 w 4228925"/>
                      <a:gd name="connsiteY17-768" fmla="*/ 0 h 4099313"/>
                      <a:gd name="connsiteX18-769" fmla="*/ 2090436 w 4228925"/>
                      <a:gd name="connsiteY18-770" fmla="*/ 312073 h 4099313"/>
                      <a:gd name="connsiteX19-771" fmla="*/ 739525 w 4228925"/>
                      <a:gd name="connsiteY19-772" fmla="*/ 1067768 h 4099313"/>
                      <a:gd name="connsiteX20-773" fmla="*/ 470434 w 4228925"/>
                      <a:gd name="connsiteY20-774" fmla="*/ 908652 h 4099313"/>
                      <a:gd name="connsiteX21-775" fmla="*/ 2090436 w 4228925"/>
                      <a:gd name="connsiteY21-776" fmla="*/ 0 h 4099313"/>
                      <a:gd name="connsiteX0-777" fmla="*/ 739525 w 4353891"/>
                      <a:gd name="connsiteY0-778" fmla="*/ 1067768 h 4099313"/>
                      <a:gd name="connsiteX1-779" fmla="*/ 742648 w 4353891"/>
                      <a:gd name="connsiteY1-780" fmla="*/ 1069614 h 4099313"/>
                      <a:gd name="connsiteX2-781" fmla="*/ 739525 w 4353891"/>
                      <a:gd name="connsiteY2-782" fmla="*/ 1067768 h 4099313"/>
                      <a:gd name="connsiteX3-783" fmla="*/ 468805 w 4353891"/>
                      <a:gd name="connsiteY3-784" fmla="*/ 907689 h 4099313"/>
                      <a:gd name="connsiteX4-785" fmla="*/ 470434 w 4353891"/>
                      <a:gd name="connsiteY4-786" fmla="*/ 908652 h 4099313"/>
                      <a:gd name="connsiteX5-787" fmla="*/ 468805 w 4353891"/>
                      <a:gd name="connsiteY5-788" fmla="*/ 907689 h 4099313"/>
                      <a:gd name="connsiteX6-789" fmla="*/ 2090436 w 4353891"/>
                      <a:gd name="connsiteY6-790" fmla="*/ 312073 h 4099313"/>
                      <a:gd name="connsiteX7-791" fmla="*/ 2090436 w 4353891"/>
                      <a:gd name="connsiteY7-792" fmla="*/ 312377 h 4099313"/>
                      <a:gd name="connsiteX8-793" fmla="*/ 2090436 w 4353891"/>
                      <a:gd name="connsiteY8-794" fmla="*/ 312073 h 4099313"/>
                      <a:gd name="connsiteX9-795" fmla="*/ 3916711 w 4353891"/>
                      <a:gd name="connsiteY9-796" fmla="*/ 2047472 h 4099313"/>
                      <a:gd name="connsiteX10-797" fmla="*/ 4228786 w 4353891"/>
                      <a:gd name="connsiteY10-798" fmla="*/ 2047473 h 4099313"/>
                      <a:gd name="connsiteX11-799" fmla="*/ 2176946 w 4353891"/>
                      <a:gd name="connsiteY11-800" fmla="*/ 4099313 h 4099313"/>
                      <a:gd name="connsiteX12-801" fmla="*/ 125105 w 4353891"/>
                      <a:gd name="connsiteY12-802" fmla="*/ 2047473 h 4099313"/>
                      <a:gd name="connsiteX13-803" fmla="*/ 437178 w 4353891"/>
                      <a:gd name="connsiteY13-804" fmla="*/ 2047472 h 4099313"/>
                      <a:gd name="connsiteX14-805" fmla="*/ 2176945 w 4353891"/>
                      <a:gd name="connsiteY14-806" fmla="*/ 3787239 h 4099313"/>
                      <a:gd name="connsiteX15-807" fmla="*/ 3916711 w 4353891"/>
                      <a:gd name="connsiteY15-808" fmla="*/ 2047472 h 4099313"/>
                      <a:gd name="connsiteX16-809" fmla="*/ 2090436 w 4353891"/>
                      <a:gd name="connsiteY16-810" fmla="*/ 0 h 4099313"/>
                      <a:gd name="connsiteX17-811" fmla="*/ 2090436 w 4353891"/>
                      <a:gd name="connsiteY17-812" fmla="*/ 312073 h 4099313"/>
                      <a:gd name="connsiteX18-813" fmla="*/ 739525 w 4353891"/>
                      <a:gd name="connsiteY18-814" fmla="*/ 1067768 h 4099313"/>
                      <a:gd name="connsiteX19-815" fmla="*/ 470434 w 4353891"/>
                      <a:gd name="connsiteY19-816" fmla="*/ 908652 h 4099313"/>
                      <a:gd name="connsiteX20-817" fmla="*/ 2090436 w 4353891"/>
                      <a:gd name="connsiteY20-818" fmla="*/ 0 h 4099313"/>
                      <a:gd name="connsiteX0-819" fmla="*/ 614420 w 4228786"/>
                      <a:gd name="connsiteY0-820" fmla="*/ 1067768 h 4099313"/>
                      <a:gd name="connsiteX1-821" fmla="*/ 617543 w 4228786"/>
                      <a:gd name="connsiteY1-822" fmla="*/ 1069614 h 4099313"/>
                      <a:gd name="connsiteX2-823" fmla="*/ 614420 w 4228786"/>
                      <a:gd name="connsiteY2-824" fmla="*/ 1067768 h 4099313"/>
                      <a:gd name="connsiteX3-825" fmla="*/ 343700 w 4228786"/>
                      <a:gd name="connsiteY3-826" fmla="*/ 907689 h 4099313"/>
                      <a:gd name="connsiteX4-827" fmla="*/ 345329 w 4228786"/>
                      <a:gd name="connsiteY4-828" fmla="*/ 908652 h 4099313"/>
                      <a:gd name="connsiteX5-829" fmla="*/ 343700 w 4228786"/>
                      <a:gd name="connsiteY5-830" fmla="*/ 907689 h 4099313"/>
                      <a:gd name="connsiteX6-831" fmla="*/ 1965331 w 4228786"/>
                      <a:gd name="connsiteY6-832" fmla="*/ 312073 h 4099313"/>
                      <a:gd name="connsiteX7-833" fmla="*/ 1965331 w 4228786"/>
                      <a:gd name="connsiteY7-834" fmla="*/ 312377 h 4099313"/>
                      <a:gd name="connsiteX8-835" fmla="*/ 1965331 w 4228786"/>
                      <a:gd name="connsiteY8-836" fmla="*/ 312073 h 4099313"/>
                      <a:gd name="connsiteX9-837" fmla="*/ 3791606 w 4228786"/>
                      <a:gd name="connsiteY9-838" fmla="*/ 2047472 h 4099313"/>
                      <a:gd name="connsiteX10-839" fmla="*/ 4103681 w 4228786"/>
                      <a:gd name="connsiteY10-840" fmla="*/ 2047473 h 4099313"/>
                      <a:gd name="connsiteX11-841" fmla="*/ 2051841 w 4228786"/>
                      <a:gd name="connsiteY11-842" fmla="*/ 4099313 h 4099313"/>
                      <a:gd name="connsiteX12-843" fmla="*/ 0 w 4228786"/>
                      <a:gd name="connsiteY12-844" fmla="*/ 2047473 h 4099313"/>
                      <a:gd name="connsiteX13-845" fmla="*/ 2051840 w 4228786"/>
                      <a:gd name="connsiteY13-846" fmla="*/ 3787239 h 4099313"/>
                      <a:gd name="connsiteX14-847" fmla="*/ 3791606 w 4228786"/>
                      <a:gd name="connsiteY14-848" fmla="*/ 2047472 h 4099313"/>
                      <a:gd name="connsiteX15-849" fmla="*/ 1965331 w 4228786"/>
                      <a:gd name="connsiteY15-850" fmla="*/ 0 h 4099313"/>
                      <a:gd name="connsiteX16-851" fmla="*/ 1965331 w 4228786"/>
                      <a:gd name="connsiteY16-852" fmla="*/ 312073 h 4099313"/>
                      <a:gd name="connsiteX17-853" fmla="*/ 614420 w 4228786"/>
                      <a:gd name="connsiteY17-854" fmla="*/ 1067768 h 4099313"/>
                      <a:gd name="connsiteX18-855" fmla="*/ 345329 w 4228786"/>
                      <a:gd name="connsiteY18-856" fmla="*/ 908652 h 4099313"/>
                      <a:gd name="connsiteX19-857" fmla="*/ 1965331 w 4228786"/>
                      <a:gd name="connsiteY19-858" fmla="*/ 0 h 4099313"/>
                      <a:gd name="connsiteX0-859" fmla="*/ 270720 w 3885086"/>
                      <a:gd name="connsiteY0-860" fmla="*/ 1067768 h 4224418"/>
                      <a:gd name="connsiteX1-861" fmla="*/ 273843 w 3885086"/>
                      <a:gd name="connsiteY1-862" fmla="*/ 1069614 h 4224418"/>
                      <a:gd name="connsiteX2-863" fmla="*/ 270720 w 3885086"/>
                      <a:gd name="connsiteY2-864" fmla="*/ 1067768 h 4224418"/>
                      <a:gd name="connsiteX3-865" fmla="*/ 0 w 3885086"/>
                      <a:gd name="connsiteY3-866" fmla="*/ 907689 h 4224418"/>
                      <a:gd name="connsiteX4-867" fmla="*/ 1629 w 3885086"/>
                      <a:gd name="connsiteY4-868" fmla="*/ 908652 h 4224418"/>
                      <a:gd name="connsiteX5-869" fmla="*/ 0 w 3885086"/>
                      <a:gd name="connsiteY5-870" fmla="*/ 907689 h 4224418"/>
                      <a:gd name="connsiteX6-871" fmla="*/ 1621631 w 3885086"/>
                      <a:gd name="connsiteY6-872" fmla="*/ 312073 h 4224418"/>
                      <a:gd name="connsiteX7-873" fmla="*/ 1621631 w 3885086"/>
                      <a:gd name="connsiteY7-874" fmla="*/ 312377 h 4224418"/>
                      <a:gd name="connsiteX8-875" fmla="*/ 1621631 w 3885086"/>
                      <a:gd name="connsiteY8-876" fmla="*/ 312073 h 4224418"/>
                      <a:gd name="connsiteX9-877" fmla="*/ 3447906 w 3885086"/>
                      <a:gd name="connsiteY9-878" fmla="*/ 2047472 h 4224418"/>
                      <a:gd name="connsiteX10-879" fmla="*/ 3759981 w 3885086"/>
                      <a:gd name="connsiteY10-880" fmla="*/ 2047473 h 4224418"/>
                      <a:gd name="connsiteX11-881" fmla="*/ 1708141 w 3885086"/>
                      <a:gd name="connsiteY11-882" fmla="*/ 4099313 h 4224418"/>
                      <a:gd name="connsiteX12-883" fmla="*/ 1708140 w 3885086"/>
                      <a:gd name="connsiteY12-884" fmla="*/ 3787239 h 4224418"/>
                      <a:gd name="connsiteX13-885" fmla="*/ 3447906 w 3885086"/>
                      <a:gd name="connsiteY13-886" fmla="*/ 2047472 h 4224418"/>
                      <a:gd name="connsiteX14-887" fmla="*/ 1621631 w 3885086"/>
                      <a:gd name="connsiteY14-888" fmla="*/ 0 h 4224418"/>
                      <a:gd name="connsiteX15-889" fmla="*/ 1621631 w 3885086"/>
                      <a:gd name="connsiteY15-890" fmla="*/ 312073 h 4224418"/>
                      <a:gd name="connsiteX16-891" fmla="*/ 270720 w 3885086"/>
                      <a:gd name="connsiteY16-892" fmla="*/ 1067768 h 4224418"/>
                      <a:gd name="connsiteX17-893" fmla="*/ 1629 w 3885086"/>
                      <a:gd name="connsiteY17-894" fmla="*/ 908652 h 4224418"/>
                      <a:gd name="connsiteX18-895" fmla="*/ 1621631 w 3885086"/>
                      <a:gd name="connsiteY18-896" fmla="*/ 0 h 4224418"/>
                      <a:gd name="connsiteX0-897" fmla="*/ 270720 w 3885086"/>
                      <a:gd name="connsiteY0-898" fmla="*/ 1067768 h 4099313"/>
                      <a:gd name="connsiteX1-899" fmla="*/ 273843 w 3885086"/>
                      <a:gd name="connsiteY1-900" fmla="*/ 1069614 h 4099313"/>
                      <a:gd name="connsiteX2-901" fmla="*/ 270720 w 3885086"/>
                      <a:gd name="connsiteY2-902" fmla="*/ 1067768 h 4099313"/>
                      <a:gd name="connsiteX3-903" fmla="*/ 0 w 3885086"/>
                      <a:gd name="connsiteY3-904" fmla="*/ 907689 h 4099313"/>
                      <a:gd name="connsiteX4-905" fmla="*/ 1629 w 3885086"/>
                      <a:gd name="connsiteY4-906" fmla="*/ 908652 h 4099313"/>
                      <a:gd name="connsiteX5-907" fmla="*/ 0 w 3885086"/>
                      <a:gd name="connsiteY5-908" fmla="*/ 907689 h 4099313"/>
                      <a:gd name="connsiteX6-909" fmla="*/ 1621631 w 3885086"/>
                      <a:gd name="connsiteY6-910" fmla="*/ 312073 h 4099313"/>
                      <a:gd name="connsiteX7-911" fmla="*/ 1621631 w 3885086"/>
                      <a:gd name="connsiteY7-912" fmla="*/ 312377 h 4099313"/>
                      <a:gd name="connsiteX8-913" fmla="*/ 1621631 w 3885086"/>
                      <a:gd name="connsiteY8-914" fmla="*/ 312073 h 4099313"/>
                      <a:gd name="connsiteX9-915" fmla="*/ 3447906 w 3885086"/>
                      <a:gd name="connsiteY9-916" fmla="*/ 2047472 h 4099313"/>
                      <a:gd name="connsiteX10-917" fmla="*/ 3759981 w 3885086"/>
                      <a:gd name="connsiteY10-918" fmla="*/ 2047473 h 4099313"/>
                      <a:gd name="connsiteX11-919" fmla="*/ 1708141 w 3885086"/>
                      <a:gd name="connsiteY11-920" fmla="*/ 4099313 h 4099313"/>
                      <a:gd name="connsiteX12-921" fmla="*/ 3447906 w 3885086"/>
                      <a:gd name="connsiteY12-922" fmla="*/ 2047472 h 4099313"/>
                      <a:gd name="connsiteX13-923" fmla="*/ 1621631 w 3885086"/>
                      <a:gd name="connsiteY13-924" fmla="*/ 0 h 4099313"/>
                      <a:gd name="connsiteX14-925" fmla="*/ 1621631 w 3885086"/>
                      <a:gd name="connsiteY14-926" fmla="*/ 312073 h 4099313"/>
                      <a:gd name="connsiteX15-927" fmla="*/ 270720 w 3885086"/>
                      <a:gd name="connsiteY15-928" fmla="*/ 1067768 h 4099313"/>
                      <a:gd name="connsiteX16-929" fmla="*/ 1629 w 3885086"/>
                      <a:gd name="connsiteY16-930" fmla="*/ 908652 h 4099313"/>
                      <a:gd name="connsiteX17-931" fmla="*/ 1621631 w 3885086"/>
                      <a:gd name="connsiteY17-932" fmla="*/ 0 h 4099313"/>
                      <a:gd name="connsiteX0-933" fmla="*/ 270720 w 3760643"/>
                      <a:gd name="connsiteY0-934" fmla="*/ 1067768 h 2047473"/>
                      <a:gd name="connsiteX1-935" fmla="*/ 273843 w 3760643"/>
                      <a:gd name="connsiteY1-936" fmla="*/ 1069614 h 2047473"/>
                      <a:gd name="connsiteX2-937" fmla="*/ 270720 w 3760643"/>
                      <a:gd name="connsiteY2-938" fmla="*/ 1067768 h 2047473"/>
                      <a:gd name="connsiteX3-939" fmla="*/ 0 w 3760643"/>
                      <a:gd name="connsiteY3-940" fmla="*/ 907689 h 2047473"/>
                      <a:gd name="connsiteX4-941" fmla="*/ 1629 w 3760643"/>
                      <a:gd name="connsiteY4-942" fmla="*/ 908652 h 2047473"/>
                      <a:gd name="connsiteX5-943" fmla="*/ 0 w 3760643"/>
                      <a:gd name="connsiteY5-944" fmla="*/ 907689 h 2047473"/>
                      <a:gd name="connsiteX6-945" fmla="*/ 1621631 w 3760643"/>
                      <a:gd name="connsiteY6-946" fmla="*/ 312073 h 2047473"/>
                      <a:gd name="connsiteX7-947" fmla="*/ 1621631 w 3760643"/>
                      <a:gd name="connsiteY7-948" fmla="*/ 312377 h 2047473"/>
                      <a:gd name="connsiteX8-949" fmla="*/ 1621631 w 3760643"/>
                      <a:gd name="connsiteY8-950" fmla="*/ 312073 h 2047473"/>
                      <a:gd name="connsiteX9-951" fmla="*/ 3447906 w 3760643"/>
                      <a:gd name="connsiteY9-952" fmla="*/ 2047472 h 2047473"/>
                      <a:gd name="connsiteX10-953" fmla="*/ 3759981 w 3760643"/>
                      <a:gd name="connsiteY10-954" fmla="*/ 2047473 h 2047473"/>
                      <a:gd name="connsiteX11-955" fmla="*/ 3447906 w 3760643"/>
                      <a:gd name="connsiteY11-956" fmla="*/ 2047472 h 2047473"/>
                      <a:gd name="connsiteX12-957" fmla="*/ 1621631 w 3760643"/>
                      <a:gd name="connsiteY12-958" fmla="*/ 0 h 2047473"/>
                      <a:gd name="connsiteX13-959" fmla="*/ 1621631 w 3760643"/>
                      <a:gd name="connsiteY13-960" fmla="*/ 312073 h 2047473"/>
                      <a:gd name="connsiteX14-961" fmla="*/ 270720 w 3760643"/>
                      <a:gd name="connsiteY14-962" fmla="*/ 1067768 h 2047473"/>
                      <a:gd name="connsiteX15-963" fmla="*/ 1629 w 3760643"/>
                      <a:gd name="connsiteY15-964" fmla="*/ 908652 h 2047473"/>
                      <a:gd name="connsiteX16-965" fmla="*/ 1621631 w 3760643"/>
                      <a:gd name="connsiteY16-966" fmla="*/ 0 h 2047473"/>
                      <a:gd name="connsiteX0-967" fmla="*/ 270720 w 1621631"/>
                      <a:gd name="connsiteY0-968" fmla="*/ 1067768 h 1069614"/>
                      <a:gd name="connsiteX1-969" fmla="*/ 273843 w 1621631"/>
                      <a:gd name="connsiteY1-970" fmla="*/ 1069614 h 1069614"/>
                      <a:gd name="connsiteX2-971" fmla="*/ 270720 w 1621631"/>
                      <a:gd name="connsiteY2-972" fmla="*/ 1067768 h 1069614"/>
                      <a:gd name="connsiteX3-973" fmla="*/ 0 w 1621631"/>
                      <a:gd name="connsiteY3-974" fmla="*/ 907689 h 1069614"/>
                      <a:gd name="connsiteX4-975" fmla="*/ 1629 w 1621631"/>
                      <a:gd name="connsiteY4-976" fmla="*/ 908652 h 1069614"/>
                      <a:gd name="connsiteX5-977" fmla="*/ 0 w 1621631"/>
                      <a:gd name="connsiteY5-978" fmla="*/ 907689 h 1069614"/>
                      <a:gd name="connsiteX6-979" fmla="*/ 1621631 w 1621631"/>
                      <a:gd name="connsiteY6-980" fmla="*/ 312073 h 1069614"/>
                      <a:gd name="connsiteX7-981" fmla="*/ 1621631 w 1621631"/>
                      <a:gd name="connsiteY7-982" fmla="*/ 312377 h 1069614"/>
                      <a:gd name="connsiteX8-983" fmla="*/ 1621631 w 1621631"/>
                      <a:gd name="connsiteY8-984" fmla="*/ 312073 h 1069614"/>
                      <a:gd name="connsiteX9-985" fmla="*/ 1621631 w 1621631"/>
                      <a:gd name="connsiteY9-986" fmla="*/ 0 h 1069614"/>
                      <a:gd name="connsiteX10-987" fmla="*/ 1621631 w 1621631"/>
                      <a:gd name="connsiteY10-988" fmla="*/ 312073 h 1069614"/>
                      <a:gd name="connsiteX11-989" fmla="*/ 270720 w 1621631"/>
                      <a:gd name="connsiteY11-990" fmla="*/ 1067768 h 1069614"/>
                      <a:gd name="connsiteX12-991" fmla="*/ 1629 w 1621631"/>
                      <a:gd name="connsiteY12-992" fmla="*/ 908652 h 1069614"/>
                      <a:gd name="connsiteX13-993" fmla="*/ 1621631 w 1621631"/>
                      <a:gd name="connsiteY13-994" fmla="*/ 0 h 1069614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11" y="connsiteY5-12"/>
                      </a:cxn>
                      <a:cxn ang="0">
                        <a:pos x="connsiteX6-13" y="connsiteY6-14"/>
                      </a:cxn>
                      <a:cxn ang="0">
                        <a:pos x="connsiteX7-15" y="connsiteY7-16"/>
                      </a:cxn>
                      <a:cxn ang="0">
                        <a:pos x="connsiteX8-17" y="connsiteY8-18"/>
                      </a:cxn>
                      <a:cxn ang="0">
                        <a:pos x="connsiteX9-19" y="connsiteY9-20"/>
                      </a:cxn>
                      <a:cxn ang="0">
                        <a:pos x="connsiteX10-21" y="connsiteY10-22"/>
                      </a:cxn>
                      <a:cxn ang="0">
                        <a:pos x="connsiteX11-23" y="connsiteY11-24"/>
                      </a:cxn>
                      <a:cxn ang="0">
                        <a:pos x="connsiteX12-25" y="connsiteY12-26"/>
                      </a:cxn>
                      <a:cxn ang="0">
                        <a:pos x="connsiteX13-27" y="connsiteY13-28"/>
                      </a:cxn>
                    </a:cxnLst>
                    <a:rect l="l" t="t" r="r" b="b"/>
                    <a:pathLst>
                      <a:path w="1621631" h="1069614">
                        <a:moveTo>
                          <a:pt x="270720" y="1067768"/>
                        </a:moveTo>
                        <a:lnTo>
                          <a:pt x="273843" y="1069614"/>
                        </a:lnTo>
                        <a:lnTo>
                          <a:pt x="270720" y="1067768"/>
                        </a:lnTo>
                        <a:close/>
                        <a:moveTo>
                          <a:pt x="0" y="907689"/>
                        </a:moveTo>
                        <a:lnTo>
                          <a:pt x="1629" y="908652"/>
                        </a:lnTo>
                        <a:lnTo>
                          <a:pt x="0" y="907689"/>
                        </a:lnTo>
                        <a:close/>
                        <a:moveTo>
                          <a:pt x="1621631" y="312073"/>
                        </a:moveTo>
                        <a:lnTo>
                          <a:pt x="1621631" y="312377"/>
                        </a:lnTo>
                        <a:lnTo>
                          <a:pt x="1621631" y="312073"/>
                        </a:lnTo>
                        <a:close/>
                        <a:moveTo>
                          <a:pt x="1621631" y="0"/>
                        </a:moveTo>
                        <a:lnTo>
                          <a:pt x="1621631" y="312073"/>
                        </a:lnTo>
                        <a:cubicBezTo>
                          <a:pt x="1059988" y="337356"/>
                          <a:pt x="568425" y="631117"/>
                          <a:pt x="270720" y="1067768"/>
                        </a:cubicBezTo>
                        <a:lnTo>
                          <a:pt x="1629" y="908652"/>
                        </a:lnTo>
                        <a:cubicBezTo>
                          <a:pt x="354259" y="380480"/>
                          <a:pt x="945677" y="25494"/>
                          <a:pt x="162163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3218" tIns="46608" rIns="46608" bIns="93218" numCol="1" spcCol="0" rtlCol="0" fromWordArt="0" anchor="b" anchorCtr="0" forceAA="0" compatLnSpc="1">
                    <a:noAutofit/>
                  </a:bodyPr>
                  <a:lstStyle/>
                  <a:p>
                    <a:pPr algn="ctr" defTabSz="9315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800" spc="-5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sp>
              <p:nvSpPr>
                <p:cNvPr id="126" name="íṩḷiḓê"/>
                <p:cNvSpPr/>
                <p:nvPr/>
              </p:nvSpPr>
              <p:spPr bwMode="auto">
                <a:xfrm rot="17954294">
                  <a:off x="6162559" y="2122914"/>
                  <a:ext cx="298263" cy="196670"/>
                </a:xfrm>
                <a:custGeom>
                  <a:avLst/>
                  <a:gdLst>
                    <a:gd name="connsiteX0" fmla="*/ 668844 w 4158105"/>
                    <a:gd name="connsiteY0" fmla="*/ 1079241 h 4110786"/>
                    <a:gd name="connsiteX1" fmla="*/ 671967 w 4158105"/>
                    <a:gd name="connsiteY1" fmla="*/ 1081087 h 4110786"/>
                    <a:gd name="connsiteX2" fmla="*/ 576717 w 4158105"/>
                    <a:gd name="connsiteY2" fmla="*/ 1235869 h 4110786"/>
                    <a:gd name="connsiteX3" fmla="*/ 574232 w 4158105"/>
                    <a:gd name="connsiteY3" fmla="*/ 1234330 h 4110786"/>
                    <a:gd name="connsiteX4" fmla="*/ 668844 w 4158105"/>
                    <a:gd name="connsiteY4" fmla="*/ 1079241 h 4110786"/>
                    <a:gd name="connsiteX5" fmla="*/ 398124 w 4158105"/>
                    <a:gd name="connsiteY5" fmla="*/ 919162 h 4110786"/>
                    <a:gd name="connsiteX6" fmla="*/ 399753 w 4158105"/>
                    <a:gd name="connsiteY6" fmla="*/ 920125 h 4110786"/>
                    <a:gd name="connsiteX7" fmla="*/ 308772 w 4158105"/>
                    <a:gd name="connsiteY7" fmla="*/ 1069886 h 4110786"/>
                    <a:gd name="connsiteX8" fmla="*/ 307636 w 4158105"/>
                    <a:gd name="connsiteY8" fmla="*/ 1069182 h 4110786"/>
                    <a:gd name="connsiteX9" fmla="*/ 398124 w 4158105"/>
                    <a:gd name="connsiteY9" fmla="*/ 919162 h 4110786"/>
                    <a:gd name="connsiteX10" fmla="*/ 2106264 w 4158105"/>
                    <a:gd name="connsiteY10" fmla="*/ 319178 h 4110786"/>
                    <a:gd name="connsiteX11" fmla="*/ 2198792 w 4158105"/>
                    <a:gd name="connsiteY11" fmla="*/ 323850 h 4110786"/>
                    <a:gd name="connsiteX12" fmla="*/ 2019755 w 4158105"/>
                    <a:gd name="connsiteY12" fmla="*/ 323850 h 4110786"/>
                    <a:gd name="connsiteX13" fmla="*/ 2019755 w 4158105"/>
                    <a:gd name="connsiteY13" fmla="*/ 323546 h 4110786"/>
                    <a:gd name="connsiteX14" fmla="*/ 2106264 w 4158105"/>
                    <a:gd name="connsiteY14" fmla="*/ 319178 h 4110786"/>
                    <a:gd name="connsiteX15" fmla="*/ 2224351 w 4158105"/>
                    <a:gd name="connsiteY15" fmla="*/ 13068 h 4110786"/>
                    <a:gd name="connsiteX16" fmla="*/ 4158105 w 4158105"/>
                    <a:gd name="connsiteY16" fmla="*/ 2058946 h 4110786"/>
                    <a:gd name="connsiteX17" fmla="*/ 2106265 w 4158105"/>
                    <a:gd name="connsiteY17" fmla="*/ 4110786 h 4110786"/>
                    <a:gd name="connsiteX18" fmla="*/ 54424 w 4158105"/>
                    <a:gd name="connsiteY18" fmla="*/ 2058946 h 4110786"/>
                    <a:gd name="connsiteX19" fmla="*/ 574232 w 4158105"/>
                    <a:gd name="connsiteY19" fmla="*/ 1234330 h 4110786"/>
                    <a:gd name="connsiteX20" fmla="*/ 366497 w 4158105"/>
                    <a:gd name="connsiteY20" fmla="*/ 2058945 h 4110786"/>
                    <a:gd name="connsiteX21" fmla="*/ 2106264 w 4158105"/>
                    <a:gd name="connsiteY21" fmla="*/ 3798712 h 4110786"/>
                    <a:gd name="connsiteX22" fmla="*/ 3846030 w 4158105"/>
                    <a:gd name="connsiteY22" fmla="*/ 2058945 h 4110786"/>
                    <a:gd name="connsiteX23" fmla="*/ 2198792 w 4158105"/>
                    <a:gd name="connsiteY23" fmla="*/ 323850 h 4110786"/>
                    <a:gd name="connsiteX24" fmla="*/ 2219780 w 4158105"/>
                    <a:gd name="connsiteY24" fmla="*/ 323850 h 4110786"/>
                    <a:gd name="connsiteX25" fmla="*/ 2224351 w 4158105"/>
                    <a:gd name="connsiteY25" fmla="*/ 13068 h 4110786"/>
                    <a:gd name="connsiteX26" fmla="*/ 2019755 w 4158105"/>
                    <a:gd name="connsiteY26" fmla="*/ 11473 h 4110786"/>
                    <a:gd name="connsiteX27" fmla="*/ 2019755 w 4158105"/>
                    <a:gd name="connsiteY27" fmla="*/ 323546 h 4110786"/>
                    <a:gd name="connsiteX28" fmla="*/ 668844 w 4158105"/>
                    <a:gd name="connsiteY28" fmla="*/ 1079241 h 4110786"/>
                    <a:gd name="connsiteX29" fmla="*/ 399753 w 4158105"/>
                    <a:gd name="connsiteY29" fmla="*/ 920125 h 4110786"/>
                    <a:gd name="connsiteX30" fmla="*/ 2019755 w 4158105"/>
                    <a:gd name="connsiteY30" fmla="*/ 11473 h 4110786"/>
                    <a:gd name="connsiteX31" fmla="*/ 2224543 w 4158105"/>
                    <a:gd name="connsiteY31" fmla="*/ 0 h 4110786"/>
                    <a:gd name="connsiteX32" fmla="*/ 2224351 w 4158105"/>
                    <a:gd name="connsiteY32" fmla="*/ 13068 h 4110786"/>
                    <a:gd name="connsiteX33" fmla="*/ 2106265 w 4158105"/>
                    <a:gd name="connsiteY33" fmla="*/ 7105 h 4110786"/>
                    <a:gd name="connsiteX34" fmla="*/ 2019755 w 4158105"/>
                    <a:gd name="connsiteY34" fmla="*/ 11473 h 4110786"/>
                    <a:gd name="connsiteX35" fmla="*/ 2019755 w 4158105"/>
                    <a:gd name="connsiteY35" fmla="*/ 2381 h 4110786"/>
                    <a:gd name="connsiteX36" fmla="*/ 2224543 w 4158105"/>
                    <a:gd name="connsiteY36" fmla="*/ 0 h 4110786"/>
                    <a:gd name="connsiteX0-1" fmla="*/ 668844 w 4158105"/>
                    <a:gd name="connsiteY0-2" fmla="*/ 1079241 h 4110786"/>
                    <a:gd name="connsiteX1-3" fmla="*/ 671967 w 4158105"/>
                    <a:gd name="connsiteY1-4" fmla="*/ 1081087 h 4110786"/>
                    <a:gd name="connsiteX2-5" fmla="*/ 576717 w 4158105"/>
                    <a:gd name="connsiteY2-6" fmla="*/ 1235869 h 4110786"/>
                    <a:gd name="connsiteX3-7" fmla="*/ 574232 w 4158105"/>
                    <a:gd name="connsiteY3-8" fmla="*/ 1234330 h 4110786"/>
                    <a:gd name="connsiteX4-9" fmla="*/ 668844 w 4158105"/>
                    <a:gd name="connsiteY4-10" fmla="*/ 1079241 h 4110786"/>
                    <a:gd name="connsiteX5-11" fmla="*/ 398124 w 4158105"/>
                    <a:gd name="connsiteY5-12" fmla="*/ 919162 h 4110786"/>
                    <a:gd name="connsiteX6-13" fmla="*/ 399753 w 4158105"/>
                    <a:gd name="connsiteY6-14" fmla="*/ 920125 h 4110786"/>
                    <a:gd name="connsiteX7-15" fmla="*/ 308772 w 4158105"/>
                    <a:gd name="connsiteY7-16" fmla="*/ 1069886 h 4110786"/>
                    <a:gd name="connsiteX8-17" fmla="*/ 398124 w 4158105"/>
                    <a:gd name="connsiteY8-18" fmla="*/ 919162 h 4110786"/>
                    <a:gd name="connsiteX9-19" fmla="*/ 2106264 w 4158105"/>
                    <a:gd name="connsiteY9-20" fmla="*/ 319178 h 4110786"/>
                    <a:gd name="connsiteX10-21" fmla="*/ 2198792 w 4158105"/>
                    <a:gd name="connsiteY10-22" fmla="*/ 323850 h 4110786"/>
                    <a:gd name="connsiteX11-23" fmla="*/ 2019755 w 4158105"/>
                    <a:gd name="connsiteY11-24" fmla="*/ 323850 h 4110786"/>
                    <a:gd name="connsiteX12-25" fmla="*/ 2019755 w 4158105"/>
                    <a:gd name="connsiteY12-26" fmla="*/ 323546 h 4110786"/>
                    <a:gd name="connsiteX13-27" fmla="*/ 2106264 w 4158105"/>
                    <a:gd name="connsiteY13-28" fmla="*/ 319178 h 4110786"/>
                    <a:gd name="connsiteX14-29" fmla="*/ 2224351 w 4158105"/>
                    <a:gd name="connsiteY14-30" fmla="*/ 13068 h 4110786"/>
                    <a:gd name="connsiteX15-31" fmla="*/ 4158105 w 4158105"/>
                    <a:gd name="connsiteY15-32" fmla="*/ 2058946 h 4110786"/>
                    <a:gd name="connsiteX16-33" fmla="*/ 2106265 w 4158105"/>
                    <a:gd name="connsiteY16-34" fmla="*/ 4110786 h 4110786"/>
                    <a:gd name="connsiteX17-35" fmla="*/ 54424 w 4158105"/>
                    <a:gd name="connsiteY17-36" fmla="*/ 2058946 h 4110786"/>
                    <a:gd name="connsiteX18-37" fmla="*/ 574232 w 4158105"/>
                    <a:gd name="connsiteY18-38" fmla="*/ 1234330 h 4110786"/>
                    <a:gd name="connsiteX19-39" fmla="*/ 366497 w 4158105"/>
                    <a:gd name="connsiteY19-40" fmla="*/ 2058945 h 4110786"/>
                    <a:gd name="connsiteX20-41" fmla="*/ 2106264 w 4158105"/>
                    <a:gd name="connsiteY20-42" fmla="*/ 3798712 h 4110786"/>
                    <a:gd name="connsiteX21-43" fmla="*/ 3846030 w 4158105"/>
                    <a:gd name="connsiteY21-44" fmla="*/ 2058945 h 4110786"/>
                    <a:gd name="connsiteX22-45" fmla="*/ 2198792 w 4158105"/>
                    <a:gd name="connsiteY22-46" fmla="*/ 323850 h 4110786"/>
                    <a:gd name="connsiteX23-47" fmla="*/ 2219780 w 4158105"/>
                    <a:gd name="connsiteY23-48" fmla="*/ 323850 h 4110786"/>
                    <a:gd name="connsiteX24-49" fmla="*/ 2224351 w 4158105"/>
                    <a:gd name="connsiteY24-50" fmla="*/ 13068 h 4110786"/>
                    <a:gd name="connsiteX25-51" fmla="*/ 2019755 w 4158105"/>
                    <a:gd name="connsiteY25-52" fmla="*/ 11473 h 4110786"/>
                    <a:gd name="connsiteX26-53" fmla="*/ 2019755 w 4158105"/>
                    <a:gd name="connsiteY26-54" fmla="*/ 323546 h 4110786"/>
                    <a:gd name="connsiteX27-55" fmla="*/ 668844 w 4158105"/>
                    <a:gd name="connsiteY27-56" fmla="*/ 1079241 h 4110786"/>
                    <a:gd name="connsiteX28-57" fmla="*/ 399753 w 4158105"/>
                    <a:gd name="connsiteY28-58" fmla="*/ 920125 h 4110786"/>
                    <a:gd name="connsiteX29-59" fmla="*/ 2019755 w 4158105"/>
                    <a:gd name="connsiteY29-60" fmla="*/ 11473 h 4110786"/>
                    <a:gd name="connsiteX30-61" fmla="*/ 2224543 w 4158105"/>
                    <a:gd name="connsiteY30-62" fmla="*/ 0 h 4110786"/>
                    <a:gd name="connsiteX31-63" fmla="*/ 2224351 w 4158105"/>
                    <a:gd name="connsiteY31-64" fmla="*/ 13068 h 4110786"/>
                    <a:gd name="connsiteX32-65" fmla="*/ 2106265 w 4158105"/>
                    <a:gd name="connsiteY32-66" fmla="*/ 7105 h 4110786"/>
                    <a:gd name="connsiteX33-67" fmla="*/ 2019755 w 4158105"/>
                    <a:gd name="connsiteY33-68" fmla="*/ 11473 h 4110786"/>
                    <a:gd name="connsiteX34-69" fmla="*/ 2019755 w 4158105"/>
                    <a:gd name="connsiteY34-70" fmla="*/ 2381 h 4110786"/>
                    <a:gd name="connsiteX35-71" fmla="*/ 2224543 w 4158105"/>
                    <a:gd name="connsiteY35-72" fmla="*/ 0 h 4110786"/>
                    <a:gd name="connsiteX0-73" fmla="*/ 668844 w 4158105"/>
                    <a:gd name="connsiteY0-74" fmla="*/ 1079241 h 4110786"/>
                    <a:gd name="connsiteX1-75" fmla="*/ 671967 w 4158105"/>
                    <a:gd name="connsiteY1-76" fmla="*/ 1081087 h 4110786"/>
                    <a:gd name="connsiteX2-77" fmla="*/ 576717 w 4158105"/>
                    <a:gd name="connsiteY2-78" fmla="*/ 1235869 h 4110786"/>
                    <a:gd name="connsiteX3-79" fmla="*/ 574232 w 4158105"/>
                    <a:gd name="connsiteY3-80" fmla="*/ 1234330 h 4110786"/>
                    <a:gd name="connsiteX4-81" fmla="*/ 668844 w 4158105"/>
                    <a:gd name="connsiteY4-82" fmla="*/ 1079241 h 4110786"/>
                    <a:gd name="connsiteX5-83" fmla="*/ 398124 w 4158105"/>
                    <a:gd name="connsiteY5-84" fmla="*/ 919162 h 4110786"/>
                    <a:gd name="connsiteX6-85" fmla="*/ 399753 w 4158105"/>
                    <a:gd name="connsiteY6-86" fmla="*/ 920125 h 4110786"/>
                    <a:gd name="connsiteX7-87" fmla="*/ 398124 w 4158105"/>
                    <a:gd name="connsiteY7-88" fmla="*/ 919162 h 4110786"/>
                    <a:gd name="connsiteX8-89" fmla="*/ 2106264 w 4158105"/>
                    <a:gd name="connsiteY8-90" fmla="*/ 319178 h 4110786"/>
                    <a:gd name="connsiteX9-91" fmla="*/ 2198792 w 4158105"/>
                    <a:gd name="connsiteY9-92" fmla="*/ 323850 h 4110786"/>
                    <a:gd name="connsiteX10-93" fmla="*/ 2019755 w 4158105"/>
                    <a:gd name="connsiteY10-94" fmla="*/ 323850 h 4110786"/>
                    <a:gd name="connsiteX11-95" fmla="*/ 2019755 w 4158105"/>
                    <a:gd name="connsiteY11-96" fmla="*/ 323546 h 4110786"/>
                    <a:gd name="connsiteX12-97" fmla="*/ 2106264 w 4158105"/>
                    <a:gd name="connsiteY12-98" fmla="*/ 319178 h 4110786"/>
                    <a:gd name="connsiteX13-99" fmla="*/ 2224351 w 4158105"/>
                    <a:gd name="connsiteY13-100" fmla="*/ 13068 h 4110786"/>
                    <a:gd name="connsiteX14-101" fmla="*/ 4158105 w 4158105"/>
                    <a:gd name="connsiteY14-102" fmla="*/ 2058946 h 4110786"/>
                    <a:gd name="connsiteX15-103" fmla="*/ 2106265 w 4158105"/>
                    <a:gd name="connsiteY15-104" fmla="*/ 4110786 h 4110786"/>
                    <a:gd name="connsiteX16-105" fmla="*/ 54424 w 4158105"/>
                    <a:gd name="connsiteY16-106" fmla="*/ 2058946 h 4110786"/>
                    <a:gd name="connsiteX17-107" fmla="*/ 574232 w 4158105"/>
                    <a:gd name="connsiteY17-108" fmla="*/ 1234330 h 4110786"/>
                    <a:gd name="connsiteX18-109" fmla="*/ 366497 w 4158105"/>
                    <a:gd name="connsiteY18-110" fmla="*/ 2058945 h 4110786"/>
                    <a:gd name="connsiteX19-111" fmla="*/ 2106264 w 4158105"/>
                    <a:gd name="connsiteY19-112" fmla="*/ 3798712 h 4110786"/>
                    <a:gd name="connsiteX20-113" fmla="*/ 3846030 w 4158105"/>
                    <a:gd name="connsiteY20-114" fmla="*/ 2058945 h 4110786"/>
                    <a:gd name="connsiteX21-115" fmla="*/ 2198792 w 4158105"/>
                    <a:gd name="connsiteY21-116" fmla="*/ 323850 h 4110786"/>
                    <a:gd name="connsiteX22-117" fmla="*/ 2219780 w 4158105"/>
                    <a:gd name="connsiteY22-118" fmla="*/ 323850 h 4110786"/>
                    <a:gd name="connsiteX23-119" fmla="*/ 2224351 w 4158105"/>
                    <a:gd name="connsiteY23-120" fmla="*/ 13068 h 4110786"/>
                    <a:gd name="connsiteX24-121" fmla="*/ 2019755 w 4158105"/>
                    <a:gd name="connsiteY24-122" fmla="*/ 11473 h 4110786"/>
                    <a:gd name="connsiteX25-123" fmla="*/ 2019755 w 4158105"/>
                    <a:gd name="connsiteY25-124" fmla="*/ 323546 h 4110786"/>
                    <a:gd name="connsiteX26-125" fmla="*/ 668844 w 4158105"/>
                    <a:gd name="connsiteY26-126" fmla="*/ 1079241 h 4110786"/>
                    <a:gd name="connsiteX27-127" fmla="*/ 399753 w 4158105"/>
                    <a:gd name="connsiteY27-128" fmla="*/ 920125 h 4110786"/>
                    <a:gd name="connsiteX28-129" fmla="*/ 2019755 w 4158105"/>
                    <a:gd name="connsiteY28-130" fmla="*/ 11473 h 4110786"/>
                    <a:gd name="connsiteX29-131" fmla="*/ 2224543 w 4158105"/>
                    <a:gd name="connsiteY29-132" fmla="*/ 0 h 4110786"/>
                    <a:gd name="connsiteX30-133" fmla="*/ 2224351 w 4158105"/>
                    <a:gd name="connsiteY30-134" fmla="*/ 13068 h 4110786"/>
                    <a:gd name="connsiteX31-135" fmla="*/ 2106265 w 4158105"/>
                    <a:gd name="connsiteY31-136" fmla="*/ 7105 h 4110786"/>
                    <a:gd name="connsiteX32-137" fmla="*/ 2019755 w 4158105"/>
                    <a:gd name="connsiteY32-138" fmla="*/ 11473 h 4110786"/>
                    <a:gd name="connsiteX33-139" fmla="*/ 2019755 w 4158105"/>
                    <a:gd name="connsiteY33-140" fmla="*/ 2381 h 4110786"/>
                    <a:gd name="connsiteX34-141" fmla="*/ 2224543 w 4158105"/>
                    <a:gd name="connsiteY34-142" fmla="*/ 0 h 4110786"/>
                    <a:gd name="connsiteX0-143" fmla="*/ 739525 w 4228786"/>
                    <a:gd name="connsiteY0-144" fmla="*/ 1079241 h 4110786"/>
                    <a:gd name="connsiteX1-145" fmla="*/ 742648 w 4228786"/>
                    <a:gd name="connsiteY1-146" fmla="*/ 1081087 h 4110786"/>
                    <a:gd name="connsiteX2-147" fmla="*/ 647398 w 4228786"/>
                    <a:gd name="connsiteY2-148" fmla="*/ 1235869 h 4110786"/>
                    <a:gd name="connsiteX3-149" fmla="*/ 644913 w 4228786"/>
                    <a:gd name="connsiteY3-150" fmla="*/ 1234330 h 4110786"/>
                    <a:gd name="connsiteX4-151" fmla="*/ 739525 w 4228786"/>
                    <a:gd name="connsiteY4-152" fmla="*/ 1079241 h 4110786"/>
                    <a:gd name="connsiteX5-153" fmla="*/ 468805 w 4228786"/>
                    <a:gd name="connsiteY5-154" fmla="*/ 919162 h 4110786"/>
                    <a:gd name="connsiteX6-155" fmla="*/ 470434 w 4228786"/>
                    <a:gd name="connsiteY6-156" fmla="*/ 920125 h 4110786"/>
                    <a:gd name="connsiteX7-157" fmla="*/ 468805 w 4228786"/>
                    <a:gd name="connsiteY7-158" fmla="*/ 919162 h 4110786"/>
                    <a:gd name="connsiteX8-159" fmla="*/ 2176945 w 4228786"/>
                    <a:gd name="connsiteY8-160" fmla="*/ 319178 h 4110786"/>
                    <a:gd name="connsiteX9-161" fmla="*/ 2269473 w 4228786"/>
                    <a:gd name="connsiteY9-162" fmla="*/ 323850 h 4110786"/>
                    <a:gd name="connsiteX10-163" fmla="*/ 2090436 w 4228786"/>
                    <a:gd name="connsiteY10-164" fmla="*/ 323850 h 4110786"/>
                    <a:gd name="connsiteX11-165" fmla="*/ 2090436 w 4228786"/>
                    <a:gd name="connsiteY11-166" fmla="*/ 323546 h 4110786"/>
                    <a:gd name="connsiteX12-167" fmla="*/ 2176945 w 4228786"/>
                    <a:gd name="connsiteY12-168" fmla="*/ 319178 h 4110786"/>
                    <a:gd name="connsiteX13-169" fmla="*/ 2295032 w 4228786"/>
                    <a:gd name="connsiteY13-170" fmla="*/ 13068 h 4110786"/>
                    <a:gd name="connsiteX14-171" fmla="*/ 4228786 w 4228786"/>
                    <a:gd name="connsiteY14-172" fmla="*/ 2058946 h 4110786"/>
                    <a:gd name="connsiteX15-173" fmla="*/ 2176946 w 4228786"/>
                    <a:gd name="connsiteY15-174" fmla="*/ 4110786 h 4110786"/>
                    <a:gd name="connsiteX16-175" fmla="*/ 125105 w 4228786"/>
                    <a:gd name="connsiteY16-176" fmla="*/ 2058946 h 4110786"/>
                    <a:gd name="connsiteX17-177" fmla="*/ 437178 w 4228786"/>
                    <a:gd name="connsiteY17-178" fmla="*/ 2058945 h 4110786"/>
                    <a:gd name="connsiteX18-179" fmla="*/ 2176945 w 4228786"/>
                    <a:gd name="connsiteY18-180" fmla="*/ 3798712 h 4110786"/>
                    <a:gd name="connsiteX19-181" fmla="*/ 3916711 w 4228786"/>
                    <a:gd name="connsiteY19-182" fmla="*/ 2058945 h 4110786"/>
                    <a:gd name="connsiteX20-183" fmla="*/ 2269473 w 4228786"/>
                    <a:gd name="connsiteY20-184" fmla="*/ 323850 h 4110786"/>
                    <a:gd name="connsiteX21-185" fmla="*/ 2290461 w 4228786"/>
                    <a:gd name="connsiteY21-186" fmla="*/ 323850 h 4110786"/>
                    <a:gd name="connsiteX22-187" fmla="*/ 2295032 w 4228786"/>
                    <a:gd name="connsiteY22-188" fmla="*/ 13068 h 4110786"/>
                    <a:gd name="connsiteX23-189" fmla="*/ 2090436 w 4228786"/>
                    <a:gd name="connsiteY23-190" fmla="*/ 11473 h 4110786"/>
                    <a:gd name="connsiteX24-191" fmla="*/ 2090436 w 4228786"/>
                    <a:gd name="connsiteY24-192" fmla="*/ 323546 h 4110786"/>
                    <a:gd name="connsiteX25-193" fmla="*/ 739525 w 4228786"/>
                    <a:gd name="connsiteY25-194" fmla="*/ 1079241 h 4110786"/>
                    <a:gd name="connsiteX26-195" fmla="*/ 470434 w 4228786"/>
                    <a:gd name="connsiteY26-196" fmla="*/ 920125 h 4110786"/>
                    <a:gd name="connsiteX27-197" fmla="*/ 2090436 w 4228786"/>
                    <a:gd name="connsiteY27-198" fmla="*/ 11473 h 4110786"/>
                    <a:gd name="connsiteX28-199" fmla="*/ 2295224 w 4228786"/>
                    <a:gd name="connsiteY28-200" fmla="*/ 0 h 4110786"/>
                    <a:gd name="connsiteX29-201" fmla="*/ 2295032 w 4228786"/>
                    <a:gd name="connsiteY29-202" fmla="*/ 13068 h 4110786"/>
                    <a:gd name="connsiteX30-203" fmla="*/ 2176946 w 4228786"/>
                    <a:gd name="connsiteY30-204" fmla="*/ 7105 h 4110786"/>
                    <a:gd name="connsiteX31-205" fmla="*/ 2090436 w 4228786"/>
                    <a:gd name="connsiteY31-206" fmla="*/ 11473 h 4110786"/>
                    <a:gd name="connsiteX32-207" fmla="*/ 2090436 w 4228786"/>
                    <a:gd name="connsiteY32-208" fmla="*/ 2381 h 4110786"/>
                    <a:gd name="connsiteX33-209" fmla="*/ 2295224 w 4228786"/>
                    <a:gd name="connsiteY33-210" fmla="*/ 0 h 4110786"/>
                    <a:gd name="connsiteX0-211" fmla="*/ 739525 w 4228786"/>
                    <a:gd name="connsiteY0-212" fmla="*/ 1079241 h 4110786"/>
                    <a:gd name="connsiteX1-213" fmla="*/ 742648 w 4228786"/>
                    <a:gd name="connsiteY1-214" fmla="*/ 1081087 h 4110786"/>
                    <a:gd name="connsiteX2-215" fmla="*/ 647398 w 4228786"/>
                    <a:gd name="connsiteY2-216" fmla="*/ 1235869 h 4110786"/>
                    <a:gd name="connsiteX3-217" fmla="*/ 739525 w 4228786"/>
                    <a:gd name="connsiteY3-218" fmla="*/ 1079241 h 4110786"/>
                    <a:gd name="connsiteX4-219" fmla="*/ 468805 w 4228786"/>
                    <a:gd name="connsiteY4-220" fmla="*/ 919162 h 4110786"/>
                    <a:gd name="connsiteX5-221" fmla="*/ 470434 w 4228786"/>
                    <a:gd name="connsiteY5-222" fmla="*/ 920125 h 4110786"/>
                    <a:gd name="connsiteX6-223" fmla="*/ 468805 w 4228786"/>
                    <a:gd name="connsiteY6-224" fmla="*/ 919162 h 4110786"/>
                    <a:gd name="connsiteX7-225" fmla="*/ 2176945 w 4228786"/>
                    <a:gd name="connsiteY7-226" fmla="*/ 319178 h 4110786"/>
                    <a:gd name="connsiteX8-227" fmla="*/ 2269473 w 4228786"/>
                    <a:gd name="connsiteY8-228" fmla="*/ 323850 h 4110786"/>
                    <a:gd name="connsiteX9-229" fmla="*/ 2090436 w 4228786"/>
                    <a:gd name="connsiteY9-230" fmla="*/ 323850 h 4110786"/>
                    <a:gd name="connsiteX10-231" fmla="*/ 2090436 w 4228786"/>
                    <a:gd name="connsiteY10-232" fmla="*/ 323546 h 4110786"/>
                    <a:gd name="connsiteX11-233" fmla="*/ 2176945 w 4228786"/>
                    <a:gd name="connsiteY11-234" fmla="*/ 319178 h 4110786"/>
                    <a:gd name="connsiteX12-235" fmla="*/ 2295032 w 4228786"/>
                    <a:gd name="connsiteY12-236" fmla="*/ 13068 h 4110786"/>
                    <a:gd name="connsiteX13-237" fmla="*/ 4228786 w 4228786"/>
                    <a:gd name="connsiteY13-238" fmla="*/ 2058946 h 4110786"/>
                    <a:gd name="connsiteX14-239" fmla="*/ 2176946 w 4228786"/>
                    <a:gd name="connsiteY14-240" fmla="*/ 4110786 h 4110786"/>
                    <a:gd name="connsiteX15-241" fmla="*/ 125105 w 4228786"/>
                    <a:gd name="connsiteY15-242" fmla="*/ 2058946 h 4110786"/>
                    <a:gd name="connsiteX16-243" fmla="*/ 437178 w 4228786"/>
                    <a:gd name="connsiteY16-244" fmla="*/ 2058945 h 4110786"/>
                    <a:gd name="connsiteX17-245" fmla="*/ 2176945 w 4228786"/>
                    <a:gd name="connsiteY17-246" fmla="*/ 3798712 h 4110786"/>
                    <a:gd name="connsiteX18-247" fmla="*/ 3916711 w 4228786"/>
                    <a:gd name="connsiteY18-248" fmla="*/ 2058945 h 4110786"/>
                    <a:gd name="connsiteX19-249" fmla="*/ 2269473 w 4228786"/>
                    <a:gd name="connsiteY19-250" fmla="*/ 323850 h 4110786"/>
                    <a:gd name="connsiteX20-251" fmla="*/ 2290461 w 4228786"/>
                    <a:gd name="connsiteY20-252" fmla="*/ 323850 h 4110786"/>
                    <a:gd name="connsiteX21-253" fmla="*/ 2295032 w 4228786"/>
                    <a:gd name="connsiteY21-254" fmla="*/ 13068 h 4110786"/>
                    <a:gd name="connsiteX22-255" fmla="*/ 2090436 w 4228786"/>
                    <a:gd name="connsiteY22-256" fmla="*/ 11473 h 4110786"/>
                    <a:gd name="connsiteX23-257" fmla="*/ 2090436 w 4228786"/>
                    <a:gd name="connsiteY23-258" fmla="*/ 323546 h 4110786"/>
                    <a:gd name="connsiteX24-259" fmla="*/ 739525 w 4228786"/>
                    <a:gd name="connsiteY24-260" fmla="*/ 1079241 h 4110786"/>
                    <a:gd name="connsiteX25-261" fmla="*/ 470434 w 4228786"/>
                    <a:gd name="connsiteY25-262" fmla="*/ 920125 h 4110786"/>
                    <a:gd name="connsiteX26-263" fmla="*/ 2090436 w 4228786"/>
                    <a:gd name="connsiteY26-264" fmla="*/ 11473 h 4110786"/>
                    <a:gd name="connsiteX27-265" fmla="*/ 2295224 w 4228786"/>
                    <a:gd name="connsiteY27-266" fmla="*/ 0 h 4110786"/>
                    <a:gd name="connsiteX28-267" fmla="*/ 2295032 w 4228786"/>
                    <a:gd name="connsiteY28-268" fmla="*/ 13068 h 4110786"/>
                    <a:gd name="connsiteX29-269" fmla="*/ 2176946 w 4228786"/>
                    <a:gd name="connsiteY29-270" fmla="*/ 7105 h 4110786"/>
                    <a:gd name="connsiteX30-271" fmla="*/ 2090436 w 4228786"/>
                    <a:gd name="connsiteY30-272" fmla="*/ 11473 h 4110786"/>
                    <a:gd name="connsiteX31-273" fmla="*/ 2090436 w 4228786"/>
                    <a:gd name="connsiteY31-274" fmla="*/ 2381 h 4110786"/>
                    <a:gd name="connsiteX32-275" fmla="*/ 2295224 w 4228786"/>
                    <a:gd name="connsiteY32-276" fmla="*/ 0 h 4110786"/>
                    <a:gd name="connsiteX0-277" fmla="*/ 739525 w 4228786"/>
                    <a:gd name="connsiteY0-278" fmla="*/ 1079241 h 4110786"/>
                    <a:gd name="connsiteX1-279" fmla="*/ 742648 w 4228786"/>
                    <a:gd name="connsiteY1-280" fmla="*/ 1081087 h 4110786"/>
                    <a:gd name="connsiteX2-281" fmla="*/ 739525 w 4228786"/>
                    <a:gd name="connsiteY2-282" fmla="*/ 1079241 h 4110786"/>
                    <a:gd name="connsiteX3-283" fmla="*/ 468805 w 4228786"/>
                    <a:gd name="connsiteY3-284" fmla="*/ 919162 h 4110786"/>
                    <a:gd name="connsiteX4-285" fmla="*/ 470434 w 4228786"/>
                    <a:gd name="connsiteY4-286" fmla="*/ 920125 h 4110786"/>
                    <a:gd name="connsiteX5-287" fmla="*/ 468805 w 4228786"/>
                    <a:gd name="connsiteY5-288" fmla="*/ 919162 h 4110786"/>
                    <a:gd name="connsiteX6-289" fmla="*/ 2176945 w 4228786"/>
                    <a:gd name="connsiteY6-290" fmla="*/ 319178 h 4110786"/>
                    <a:gd name="connsiteX7-291" fmla="*/ 2269473 w 4228786"/>
                    <a:gd name="connsiteY7-292" fmla="*/ 323850 h 4110786"/>
                    <a:gd name="connsiteX8-293" fmla="*/ 2090436 w 4228786"/>
                    <a:gd name="connsiteY8-294" fmla="*/ 323850 h 4110786"/>
                    <a:gd name="connsiteX9-295" fmla="*/ 2090436 w 4228786"/>
                    <a:gd name="connsiteY9-296" fmla="*/ 323546 h 4110786"/>
                    <a:gd name="connsiteX10-297" fmla="*/ 2176945 w 4228786"/>
                    <a:gd name="connsiteY10-298" fmla="*/ 319178 h 4110786"/>
                    <a:gd name="connsiteX11-299" fmla="*/ 2295032 w 4228786"/>
                    <a:gd name="connsiteY11-300" fmla="*/ 13068 h 4110786"/>
                    <a:gd name="connsiteX12-301" fmla="*/ 4228786 w 4228786"/>
                    <a:gd name="connsiteY12-302" fmla="*/ 2058946 h 4110786"/>
                    <a:gd name="connsiteX13-303" fmla="*/ 2176946 w 4228786"/>
                    <a:gd name="connsiteY13-304" fmla="*/ 4110786 h 4110786"/>
                    <a:gd name="connsiteX14-305" fmla="*/ 125105 w 4228786"/>
                    <a:gd name="connsiteY14-306" fmla="*/ 2058946 h 4110786"/>
                    <a:gd name="connsiteX15-307" fmla="*/ 437178 w 4228786"/>
                    <a:gd name="connsiteY15-308" fmla="*/ 2058945 h 4110786"/>
                    <a:gd name="connsiteX16-309" fmla="*/ 2176945 w 4228786"/>
                    <a:gd name="connsiteY16-310" fmla="*/ 3798712 h 4110786"/>
                    <a:gd name="connsiteX17-311" fmla="*/ 3916711 w 4228786"/>
                    <a:gd name="connsiteY17-312" fmla="*/ 2058945 h 4110786"/>
                    <a:gd name="connsiteX18-313" fmla="*/ 2269473 w 4228786"/>
                    <a:gd name="connsiteY18-314" fmla="*/ 323850 h 4110786"/>
                    <a:gd name="connsiteX19-315" fmla="*/ 2290461 w 4228786"/>
                    <a:gd name="connsiteY19-316" fmla="*/ 323850 h 4110786"/>
                    <a:gd name="connsiteX20-317" fmla="*/ 2295032 w 4228786"/>
                    <a:gd name="connsiteY20-318" fmla="*/ 13068 h 4110786"/>
                    <a:gd name="connsiteX21-319" fmla="*/ 2090436 w 4228786"/>
                    <a:gd name="connsiteY21-320" fmla="*/ 11473 h 4110786"/>
                    <a:gd name="connsiteX22-321" fmla="*/ 2090436 w 4228786"/>
                    <a:gd name="connsiteY22-322" fmla="*/ 323546 h 4110786"/>
                    <a:gd name="connsiteX23-323" fmla="*/ 739525 w 4228786"/>
                    <a:gd name="connsiteY23-324" fmla="*/ 1079241 h 4110786"/>
                    <a:gd name="connsiteX24-325" fmla="*/ 470434 w 4228786"/>
                    <a:gd name="connsiteY24-326" fmla="*/ 920125 h 4110786"/>
                    <a:gd name="connsiteX25-327" fmla="*/ 2090436 w 4228786"/>
                    <a:gd name="connsiteY25-328" fmla="*/ 11473 h 4110786"/>
                    <a:gd name="connsiteX26-329" fmla="*/ 2295224 w 4228786"/>
                    <a:gd name="connsiteY26-330" fmla="*/ 0 h 4110786"/>
                    <a:gd name="connsiteX27-331" fmla="*/ 2295032 w 4228786"/>
                    <a:gd name="connsiteY27-332" fmla="*/ 13068 h 4110786"/>
                    <a:gd name="connsiteX28-333" fmla="*/ 2176946 w 4228786"/>
                    <a:gd name="connsiteY28-334" fmla="*/ 7105 h 4110786"/>
                    <a:gd name="connsiteX29-335" fmla="*/ 2090436 w 4228786"/>
                    <a:gd name="connsiteY29-336" fmla="*/ 11473 h 4110786"/>
                    <a:gd name="connsiteX30-337" fmla="*/ 2090436 w 4228786"/>
                    <a:gd name="connsiteY30-338" fmla="*/ 2381 h 4110786"/>
                    <a:gd name="connsiteX31-339" fmla="*/ 2295224 w 4228786"/>
                    <a:gd name="connsiteY31-340" fmla="*/ 0 h 4110786"/>
                    <a:gd name="connsiteX0-341" fmla="*/ 739525 w 4228786"/>
                    <a:gd name="connsiteY0-342" fmla="*/ 1079241 h 4110786"/>
                    <a:gd name="connsiteX1-343" fmla="*/ 742648 w 4228786"/>
                    <a:gd name="connsiteY1-344" fmla="*/ 1081087 h 4110786"/>
                    <a:gd name="connsiteX2-345" fmla="*/ 739525 w 4228786"/>
                    <a:gd name="connsiteY2-346" fmla="*/ 1079241 h 4110786"/>
                    <a:gd name="connsiteX3-347" fmla="*/ 468805 w 4228786"/>
                    <a:gd name="connsiteY3-348" fmla="*/ 919162 h 4110786"/>
                    <a:gd name="connsiteX4-349" fmla="*/ 470434 w 4228786"/>
                    <a:gd name="connsiteY4-350" fmla="*/ 920125 h 4110786"/>
                    <a:gd name="connsiteX5-351" fmla="*/ 468805 w 4228786"/>
                    <a:gd name="connsiteY5-352" fmla="*/ 919162 h 4110786"/>
                    <a:gd name="connsiteX6-353" fmla="*/ 2176945 w 4228786"/>
                    <a:gd name="connsiteY6-354" fmla="*/ 319178 h 4110786"/>
                    <a:gd name="connsiteX7-355" fmla="*/ 2269473 w 4228786"/>
                    <a:gd name="connsiteY7-356" fmla="*/ 323850 h 4110786"/>
                    <a:gd name="connsiteX8-357" fmla="*/ 2090436 w 4228786"/>
                    <a:gd name="connsiteY8-358" fmla="*/ 323850 h 4110786"/>
                    <a:gd name="connsiteX9-359" fmla="*/ 2090436 w 4228786"/>
                    <a:gd name="connsiteY9-360" fmla="*/ 323546 h 4110786"/>
                    <a:gd name="connsiteX10-361" fmla="*/ 2176945 w 4228786"/>
                    <a:gd name="connsiteY10-362" fmla="*/ 319178 h 4110786"/>
                    <a:gd name="connsiteX11-363" fmla="*/ 2295032 w 4228786"/>
                    <a:gd name="connsiteY11-364" fmla="*/ 13068 h 4110786"/>
                    <a:gd name="connsiteX12-365" fmla="*/ 4228786 w 4228786"/>
                    <a:gd name="connsiteY12-366" fmla="*/ 2058946 h 4110786"/>
                    <a:gd name="connsiteX13-367" fmla="*/ 2176946 w 4228786"/>
                    <a:gd name="connsiteY13-368" fmla="*/ 4110786 h 4110786"/>
                    <a:gd name="connsiteX14-369" fmla="*/ 125105 w 4228786"/>
                    <a:gd name="connsiteY14-370" fmla="*/ 2058946 h 4110786"/>
                    <a:gd name="connsiteX15-371" fmla="*/ 437178 w 4228786"/>
                    <a:gd name="connsiteY15-372" fmla="*/ 2058945 h 4110786"/>
                    <a:gd name="connsiteX16-373" fmla="*/ 2176945 w 4228786"/>
                    <a:gd name="connsiteY16-374" fmla="*/ 3798712 h 4110786"/>
                    <a:gd name="connsiteX17-375" fmla="*/ 3916711 w 4228786"/>
                    <a:gd name="connsiteY17-376" fmla="*/ 2058945 h 4110786"/>
                    <a:gd name="connsiteX18-377" fmla="*/ 2269473 w 4228786"/>
                    <a:gd name="connsiteY18-378" fmla="*/ 323850 h 4110786"/>
                    <a:gd name="connsiteX19-379" fmla="*/ 2290461 w 4228786"/>
                    <a:gd name="connsiteY19-380" fmla="*/ 323850 h 4110786"/>
                    <a:gd name="connsiteX20-381" fmla="*/ 2295032 w 4228786"/>
                    <a:gd name="connsiteY20-382" fmla="*/ 13068 h 4110786"/>
                    <a:gd name="connsiteX21-383" fmla="*/ 2090436 w 4228786"/>
                    <a:gd name="connsiteY21-384" fmla="*/ 11473 h 4110786"/>
                    <a:gd name="connsiteX22-385" fmla="*/ 2090436 w 4228786"/>
                    <a:gd name="connsiteY22-386" fmla="*/ 323546 h 4110786"/>
                    <a:gd name="connsiteX23-387" fmla="*/ 739525 w 4228786"/>
                    <a:gd name="connsiteY23-388" fmla="*/ 1079241 h 4110786"/>
                    <a:gd name="connsiteX24-389" fmla="*/ 470434 w 4228786"/>
                    <a:gd name="connsiteY24-390" fmla="*/ 920125 h 4110786"/>
                    <a:gd name="connsiteX25-391" fmla="*/ 2090436 w 4228786"/>
                    <a:gd name="connsiteY25-392" fmla="*/ 11473 h 4110786"/>
                    <a:gd name="connsiteX26-393" fmla="*/ 2295224 w 4228786"/>
                    <a:gd name="connsiteY26-394" fmla="*/ 0 h 4110786"/>
                    <a:gd name="connsiteX27-395" fmla="*/ 2176946 w 4228786"/>
                    <a:gd name="connsiteY27-396" fmla="*/ 7105 h 4110786"/>
                    <a:gd name="connsiteX28-397" fmla="*/ 2090436 w 4228786"/>
                    <a:gd name="connsiteY28-398" fmla="*/ 11473 h 4110786"/>
                    <a:gd name="connsiteX29-399" fmla="*/ 2090436 w 4228786"/>
                    <a:gd name="connsiteY29-400" fmla="*/ 2381 h 4110786"/>
                    <a:gd name="connsiteX30-401" fmla="*/ 2295224 w 4228786"/>
                    <a:gd name="connsiteY30-402" fmla="*/ 0 h 4110786"/>
                    <a:gd name="connsiteX0-403" fmla="*/ 739525 w 4228949"/>
                    <a:gd name="connsiteY0-404" fmla="*/ 1079241 h 4110786"/>
                    <a:gd name="connsiteX1-405" fmla="*/ 742648 w 4228949"/>
                    <a:gd name="connsiteY1-406" fmla="*/ 1081087 h 4110786"/>
                    <a:gd name="connsiteX2-407" fmla="*/ 739525 w 4228949"/>
                    <a:gd name="connsiteY2-408" fmla="*/ 1079241 h 4110786"/>
                    <a:gd name="connsiteX3-409" fmla="*/ 468805 w 4228949"/>
                    <a:gd name="connsiteY3-410" fmla="*/ 919162 h 4110786"/>
                    <a:gd name="connsiteX4-411" fmla="*/ 470434 w 4228949"/>
                    <a:gd name="connsiteY4-412" fmla="*/ 920125 h 4110786"/>
                    <a:gd name="connsiteX5-413" fmla="*/ 468805 w 4228949"/>
                    <a:gd name="connsiteY5-414" fmla="*/ 919162 h 4110786"/>
                    <a:gd name="connsiteX6-415" fmla="*/ 2176945 w 4228949"/>
                    <a:gd name="connsiteY6-416" fmla="*/ 319178 h 4110786"/>
                    <a:gd name="connsiteX7-417" fmla="*/ 2269473 w 4228949"/>
                    <a:gd name="connsiteY7-418" fmla="*/ 323850 h 4110786"/>
                    <a:gd name="connsiteX8-419" fmla="*/ 2090436 w 4228949"/>
                    <a:gd name="connsiteY8-420" fmla="*/ 323850 h 4110786"/>
                    <a:gd name="connsiteX9-421" fmla="*/ 2090436 w 4228949"/>
                    <a:gd name="connsiteY9-422" fmla="*/ 323546 h 4110786"/>
                    <a:gd name="connsiteX10-423" fmla="*/ 2176945 w 4228949"/>
                    <a:gd name="connsiteY10-424" fmla="*/ 319178 h 4110786"/>
                    <a:gd name="connsiteX11-425" fmla="*/ 2290461 w 4228949"/>
                    <a:gd name="connsiteY11-426" fmla="*/ 323850 h 4110786"/>
                    <a:gd name="connsiteX12-427" fmla="*/ 4228786 w 4228949"/>
                    <a:gd name="connsiteY12-428" fmla="*/ 2058946 h 4110786"/>
                    <a:gd name="connsiteX13-429" fmla="*/ 2176946 w 4228949"/>
                    <a:gd name="connsiteY13-430" fmla="*/ 4110786 h 4110786"/>
                    <a:gd name="connsiteX14-431" fmla="*/ 125105 w 4228949"/>
                    <a:gd name="connsiteY14-432" fmla="*/ 2058946 h 4110786"/>
                    <a:gd name="connsiteX15-433" fmla="*/ 437178 w 4228949"/>
                    <a:gd name="connsiteY15-434" fmla="*/ 2058945 h 4110786"/>
                    <a:gd name="connsiteX16-435" fmla="*/ 2176945 w 4228949"/>
                    <a:gd name="connsiteY16-436" fmla="*/ 3798712 h 4110786"/>
                    <a:gd name="connsiteX17-437" fmla="*/ 3916711 w 4228949"/>
                    <a:gd name="connsiteY17-438" fmla="*/ 2058945 h 4110786"/>
                    <a:gd name="connsiteX18-439" fmla="*/ 2269473 w 4228949"/>
                    <a:gd name="connsiteY18-440" fmla="*/ 323850 h 4110786"/>
                    <a:gd name="connsiteX19-441" fmla="*/ 2290461 w 4228949"/>
                    <a:gd name="connsiteY19-442" fmla="*/ 323850 h 4110786"/>
                    <a:gd name="connsiteX20-443" fmla="*/ 2090436 w 4228949"/>
                    <a:gd name="connsiteY20-444" fmla="*/ 11473 h 4110786"/>
                    <a:gd name="connsiteX21-445" fmla="*/ 2090436 w 4228949"/>
                    <a:gd name="connsiteY21-446" fmla="*/ 323546 h 4110786"/>
                    <a:gd name="connsiteX22-447" fmla="*/ 739525 w 4228949"/>
                    <a:gd name="connsiteY22-448" fmla="*/ 1079241 h 4110786"/>
                    <a:gd name="connsiteX23-449" fmla="*/ 470434 w 4228949"/>
                    <a:gd name="connsiteY23-450" fmla="*/ 920125 h 4110786"/>
                    <a:gd name="connsiteX24-451" fmla="*/ 2090436 w 4228949"/>
                    <a:gd name="connsiteY24-452" fmla="*/ 11473 h 4110786"/>
                    <a:gd name="connsiteX25-453" fmla="*/ 2295224 w 4228949"/>
                    <a:gd name="connsiteY25-454" fmla="*/ 0 h 4110786"/>
                    <a:gd name="connsiteX26-455" fmla="*/ 2176946 w 4228949"/>
                    <a:gd name="connsiteY26-456" fmla="*/ 7105 h 4110786"/>
                    <a:gd name="connsiteX27-457" fmla="*/ 2090436 w 4228949"/>
                    <a:gd name="connsiteY27-458" fmla="*/ 11473 h 4110786"/>
                    <a:gd name="connsiteX28-459" fmla="*/ 2090436 w 4228949"/>
                    <a:gd name="connsiteY28-460" fmla="*/ 2381 h 4110786"/>
                    <a:gd name="connsiteX29-461" fmla="*/ 2295224 w 4228949"/>
                    <a:gd name="connsiteY29-462" fmla="*/ 0 h 4110786"/>
                    <a:gd name="connsiteX0-463" fmla="*/ 739525 w 4228949"/>
                    <a:gd name="connsiteY0-464" fmla="*/ 1076860 h 4108405"/>
                    <a:gd name="connsiteX1-465" fmla="*/ 742648 w 4228949"/>
                    <a:gd name="connsiteY1-466" fmla="*/ 1078706 h 4108405"/>
                    <a:gd name="connsiteX2-467" fmla="*/ 739525 w 4228949"/>
                    <a:gd name="connsiteY2-468" fmla="*/ 1076860 h 4108405"/>
                    <a:gd name="connsiteX3-469" fmla="*/ 468805 w 4228949"/>
                    <a:gd name="connsiteY3-470" fmla="*/ 916781 h 4108405"/>
                    <a:gd name="connsiteX4-471" fmla="*/ 470434 w 4228949"/>
                    <a:gd name="connsiteY4-472" fmla="*/ 917744 h 4108405"/>
                    <a:gd name="connsiteX5-473" fmla="*/ 468805 w 4228949"/>
                    <a:gd name="connsiteY5-474" fmla="*/ 916781 h 4108405"/>
                    <a:gd name="connsiteX6-475" fmla="*/ 2176945 w 4228949"/>
                    <a:gd name="connsiteY6-476" fmla="*/ 316797 h 4108405"/>
                    <a:gd name="connsiteX7-477" fmla="*/ 2269473 w 4228949"/>
                    <a:gd name="connsiteY7-478" fmla="*/ 321469 h 4108405"/>
                    <a:gd name="connsiteX8-479" fmla="*/ 2090436 w 4228949"/>
                    <a:gd name="connsiteY8-480" fmla="*/ 321469 h 4108405"/>
                    <a:gd name="connsiteX9-481" fmla="*/ 2090436 w 4228949"/>
                    <a:gd name="connsiteY9-482" fmla="*/ 321165 h 4108405"/>
                    <a:gd name="connsiteX10-483" fmla="*/ 2176945 w 4228949"/>
                    <a:gd name="connsiteY10-484" fmla="*/ 316797 h 4108405"/>
                    <a:gd name="connsiteX11-485" fmla="*/ 2290461 w 4228949"/>
                    <a:gd name="connsiteY11-486" fmla="*/ 321469 h 4108405"/>
                    <a:gd name="connsiteX12-487" fmla="*/ 4228786 w 4228949"/>
                    <a:gd name="connsiteY12-488" fmla="*/ 2056565 h 4108405"/>
                    <a:gd name="connsiteX13-489" fmla="*/ 2176946 w 4228949"/>
                    <a:gd name="connsiteY13-490" fmla="*/ 4108405 h 4108405"/>
                    <a:gd name="connsiteX14-491" fmla="*/ 125105 w 4228949"/>
                    <a:gd name="connsiteY14-492" fmla="*/ 2056565 h 4108405"/>
                    <a:gd name="connsiteX15-493" fmla="*/ 437178 w 4228949"/>
                    <a:gd name="connsiteY15-494" fmla="*/ 2056564 h 4108405"/>
                    <a:gd name="connsiteX16-495" fmla="*/ 2176945 w 4228949"/>
                    <a:gd name="connsiteY16-496" fmla="*/ 3796331 h 4108405"/>
                    <a:gd name="connsiteX17-497" fmla="*/ 3916711 w 4228949"/>
                    <a:gd name="connsiteY17-498" fmla="*/ 2056564 h 4108405"/>
                    <a:gd name="connsiteX18-499" fmla="*/ 2269473 w 4228949"/>
                    <a:gd name="connsiteY18-500" fmla="*/ 321469 h 4108405"/>
                    <a:gd name="connsiteX19-501" fmla="*/ 2290461 w 4228949"/>
                    <a:gd name="connsiteY19-502" fmla="*/ 321469 h 4108405"/>
                    <a:gd name="connsiteX20-503" fmla="*/ 2090436 w 4228949"/>
                    <a:gd name="connsiteY20-504" fmla="*/ 9092 h 4108405"/>
                    <a:gd name="connsiteX21-505" fmla="*/ 2090436 w 4228949"/>
                    <a:gd name="connsiteY21-506" fmla="*/ 321165 h 4108405"/>
                    <a:gd name="connsiteX22-507" fmla="*/ 739525 w 4228949"/>
                    <a:gd name="connsiteY22-508" fmla="*/ 1076860 h 4108405"/>
                    <a:gd name="connsiteX23-509" fmla="*/ 470434 w 4228949"/>
                    <a:gd name="connsiteY23-510" fmla="*/ 917744 h 4108405"/>
                    <a:gd name="connsiteX24-511" fmla="*/ 2090436 w 4228949"/>
                    <a:gd name="connsiteY24-512" fmla="*/ 9092 h 4108405"/>
                    <a:gd name="connsiteX25-513" fmla="*/ 2090436 w 4228949"/>
                    <a:gd name="connsiteY25-514" fmla="*/ 0 h 4108405"/>
                    <a:gd name="connsiteX26-515" fmla="*/ 2176946 w 4228949"/>
                    <a:gd name="connsiteY26-516" fmla="*/ 4724 h 4108405"/>
                    <a:gd name="connsiteX27-517" fmla="*/ 2090436 w 4228949"/>
                    <a:gd name="connsiteY27-518" fmla="*/ 9092 h 4108405"/>
                    <a:gd name="connsiteX28-519" fmla="*/ 2090436 w 4228949"/>
                    <a:gd name="connsiteY28-520" fmla="*/ 0 h 4108405"/>
                    <a:gd name="connsiteX0-521" fmla="*/ 739525 w 4228949"/>
                    <a:gd name="connsiteY0-522" fmla="*/ 1076860 h 4108405"/>
                    <a:gd name="connsiteX1-523" fmla="*/ 742648 w 4228949"/>
                    <a:gd name="connsiteY1-524" fmla="*/ 1078706 h 4108405"/>
                    <a:gd name="connsiteX2-525" fmla="*/ 739525 w 4228949"/>
                    <a:gd name="connsiteY2-526" fmla="*/ 1076860 h 4108405"/>
                    <a:gd name="connsiteX3-527" fmla="*/ 468805 w 4228949"/>
                    <a:gd name="connsiteY3-528" fmla="*/ 916781 h 4108405"/>
                    <a:gd name="connsiteX4-529" fmla="*/ 470434 w 4228949"/>
                    <a:gd name="connsiteY4-530" fmla="*/ 917744 h 4108405"/>
                    <a:gd name="connsiteX5-531" fmla="*/ 468805 w 4228949"/>
                    <a:gd name="connsiteY5-532" fmla="*/ 916781 h 4108405"/>
                    <a:gd name="connsiteX6-533" fmla="*/ 2176945 w 4228949"/>
                    <a:gd name="connsiteY6-534" fmla="*/ 316797 h 4108405"/>
                    <a:gd name="connsiteX7-535" fmla="*/ 2269473 w 4228949"/>
                    <a:gd name="connsiteY7-536" fmla="*/ 321469 h 4108405"/>
                    <a:gd name="connsiteX8-537" fmla="*/ 2090436 w 4228949"/>
                    <a:gd name="connsiteY8-538" fmla="*/ 321469 h 4108405"/>
                    <a:gd name="connsiteX9-539" fmla="*/ 2090436 w 4228949"/>
                    <a:gd name="connsiteY9-540" fmla="*/ 321165 h 4108405"/>
                    <a:gd name="connsiteX10-541" fmla="*/ 2176945 w 4228949"/>
                    <a:gd name="connsiteY10-542" fmla="*/ 316797 h 4108405"/>
                    <a:gd name="connsiteX11-543" fmla="*/ 2290461 w 4228949"/>
                    <a:gd name="connsiteY11-544" fmla="*/ 321469 h 4108405"/>
                    <a:gd name="connsiteX12-545" fmla="*/ 4228786 w 4228949"/>
                    <a:gd name="connsiteY12-546" fmla="*/ 2056565 h 4108405"/>
                    <a:gd name="connsiteX13-547" fmla="*/ 2176946 w 4228949"/>
                    <a:gd name="connsiteY13-548" fmla="*/ 4108405 h 4108405"/>
                    <a:gd name="connsiteX14-549" fmla="*/ 125105 w 4228949"/>
                    <a:gd name="connsiteY14-550" fmla="*/ 2056565 h 4108405"/>
                    <a:gd name="connsiteX15-551" fmla="*/ 437178 w 4228949"/>
                    <a:gd name="connsiteY15-552" fmla="*/ 2056564 h 4108405"/>
                    <a:gd name="connsiteX16-553" fmla="*/ 2176945 w 4228949"/>
                    <a:gd name="connsiteY16-554" fmla="*/ 3796331 h 4108405"/>
                    <a:gd name="connsiteX17-555" fmla="*/ 3916711 w 4228949"/>
                    <a:gd name="connsiteY17-556" fmla="*/ 2056564 h 4108405"/>
                    <a:gd name="connsiteX18-557" fmla="*/ 2269473 w 4228949"/>
                    <a:gd name="connsiteY18-558" fmla="*/ 321469 h 4108405"/>
                    <a:gd name="connsiteX19-559" fmla="*/ 2290461 w 4228949"/>
                    <a:gd name="connsiteY19-560" fmla="*/ 321469 h 4108405"/>
                    <a:gd name="connsiteX20-561" fmla="*/ 2090436 w 4228949"/>
                    <a:gd name="connsiteY20-562" fmla="*/ 9092 h 4108405"/>
                    <a:gd name="connsiteX21-563" fmla="*/ 2090436 w 4228949"/>
                    <a:gd name="connsiteY21-564" fmla="*/ 321165 h 4108405"/>
                    <a:gd name="connsiteX22-565" fmla="*/ 739525 w 4228949"/>
                    <a:gd name="connsiteY22-566" fmla="*/ 1076860 h 4108405"/>
                    <a:gd name="connsiteX23-567" fmla="*/ 470434 w 4228949"/>
                    <a:gd name="connsiteY23-568" fmla="*/ 917744 h 4108405"/>
                    <a:gd name="connsiteX24-569" fmla="*/ 2090436 w 4228949"/>
                    <a:gd name="connsiteY24-570" fmla="*/ 9092 h 4108405"/>
                    <a:gd name="connsiteX25-571" fmla="*/ 2090436 w 4228949"/>
                    <a:gd name="connsiteY25-572" fmla="*/ 0 h 4108405"/>
                    <a:gd name="connsiteX26-573" fmla="*/ 2090436 w 4228949"/>
                    <a:gd name="connsiteY26-574" fmla="*/ 9092 h 4108405"/>
                    <a:gd name="connsiteX27-575" fmla="*/ 2090436 w 4228949"/>
                    <a:gd name="connsiteY27-576" fmla="*/ 0 h 4108405"/>
                    <a:gd name="connsiteX0-577" fmla="*/ 739525 w 4228925"/>
                    <a:gd name="connsiteY0-578" fmla="*/ 1076860 h 4108405"/>
                    <a:gd name="connsiteX1-579" fmla="*/ 742648 w 4228925"/>
                    <a:gd name="connsiteY1-580" fmla="*/ 1078706 h 4108405"/>
                    <a:gd name="connsiteX2-581" fmla="*/ 739525 w 4228925"/>
                    <a:gd name="connsiteY2-582" fmla="*/ 1076860 h 4108405"/>
                    <a:gd name="connsiteX3-583" fmla="*/ 468805 w 4228925"/>
                    <a:gd name="connsiteY3-584" fmla="*/ 916781 h 4108405"/>
                    <a:gd name="connsiteX4-585" fmla="*/ 470434 w 4228925"/>
                    <a:gd name="connsiteY4-586" fmla="*/ 917744 h 4108405"/>
                    <a:gd name="connsiteX5-587" fmla="*/ 468805 w 4228925"/>
                    <a:gd name="connsiteY5-588" fmla="*/ 916781 h 4108405"/>
                    <a:gd name="connsiteX6-589" fmla="*/ 2176945 w 4228925"/>
                    <a:gd name="connsiteY6-590" fmla="*/ 316797 h 4108405"/>
                    <a:gd name="connsiteX7-591" fmla="*/ 2269473 w 4228925"/>
                    <a:gd name="connsiteY7-592" fmla="*/ 321469 h 4108405"/>
                    <a:gd name="connsiteX8-593" fmla="*/ 2090436 w 4228925"/>
                    <a:gd name="connsiteY8-594" fmla="*/ 321469 h 4108405"/>
                    <a:gd name="connsiteX9-595" fmla="*/ 2090436 w 4228925"/>
                    <a:gd name="connsiteY9-596" fmla="*/ 321165 h 4108405"/>
                    <a:gd name="connsiteX10-597" fmla="*/ 2176945 w 4228925"/>
                    <a:gd name="connsiteY10-598" fmla="*/ 316797 h 4108405"/>
                    <a:gd name="connsiteX11-599" fmla="*/ 2290461 w 4228925"/>
                    <a:gd name="connsiteY11-600" fmla="*/ 321469 h 4108405"/>
                    <a:gd name="connsiteX12-601" fmla="*/ 4228786 w 4228925"/>
                    <a:gd name="connsiteY12-602" fmla="*/ 2056565 h 4108405"/>
                    <a:gd name="connsiteX13-603" fmla="*/ 2176946 w 4228925"/>
                    <a:gd name="connsiteY13-604" fmla="*/ 4108405 h 4108405"/>
                    <a:gd name="connsiteX14-605" fmla="*/ 125105 w 4228925"/>
                    <a:gd name="connsiteY14-606" fmla="*/ 2056565 h 4108405"/>
                    <a:gd name="connsiteX15-607" fmla="*/ 437178 w 4228925"/>
                    <a:gd name="connsiteY15-608" fmla="*/ 2056564 h 4108405"/>
                    <a:gd name="connsiteX16-609" fmla="*/ 2176945 w 4228925"/>
                    <a:gd name="connsiteY16-610" fmla="*/ 3796331 h 4108405"/>
                    <a:gd name="connsiteX17-611" fmla="*/ 3916711 w 4228925"/>
                    <a:gd name="connsiteY17-612" fmla="*/ 2056564 h 4108405"/>
                    <a:gd name="connsiteX18-613" fmla="*/ 2290461 w 4228925"/>
                    <a:gd name="connsiteY18-614" fmla="*/ 321469 h 4108405"/>
                    <a:gd name="connsiteX19-615" fmla="*/ 2090436 w 4228925"/>
                    <a:gd name="connsiteY19-616" fmla="*/ 9092 h 4108405"/>
                    <a:gd name="connsiteX20-617" fmla="*/ 2090436 w 4228925"/>
                    <a:gd name="connsiteY20-618" fmla="*/ 321165 h 4108405"/>
                    <a:gd name="connsiteX21-619" fmla="*/ 739525 w 4228925"/>
                    <a:gd name="connsiteY21-620" fmla="*/ 1076860 h 4108405"/>
                    <a:gd name="connsiteX22-621" fmla="*/ 470434 w 4228925"/>
                    <a:gd name="connsiteY22-622" fmla="*/ 917744 h 4108405"/>
                    <a:gd name="connsiteX23-623" fmla="*/ 2090436 w 4228925"/>
                    <a:gd name="connsiteY23-624" fmla="*/ 9092 h 4108405"/>
                    <a:gd name="connsiteX24-625" fmla="*/ 2090436 w 4228925"/>
                    <a:gd name="connsiteY24-626" fmla="*/ 0 h 4108405"/>
                    <a:gd name="connsiteX25-627" fmla="*/ 2090436 w 4228925"/>
                    <a:gd name="connsiteY25-628" fmla="*/ 9092 h 4108405"/>
                    <a:gd name="connsiteX26-629" fmla="*/ 2090436 w 4228925"/>
                    <a:gd name="connsiteY26-630" fmla="*/ 0 h 4108405"/>
                    <a:gd name="connsiteX0-631" fmla="*/ 739525 w 4228925"/>
                    <a:gd name="connsiteY0-632" fmla="*/ 1076860 h 4108405"/>
                    <a:gd name="connsiteX1-633" fmla="*/ 742648 w 4228925"/>
                    <a:gd name="connsiteY1-634" fmla="*/ 1078706 h 4108405"/>
                    <a:gd name="connsiteX2-635" fmla="*/ 739525 w 4228925"/>
                    <a:gd name="connsiteY2-636" fmla="*/ 1076860 h 4108405"/>
                    <a:gd name="connsiteX3-637" fmla="*/ 468805 w 4228925"/>
                    <a:gd name="connsiteY3-638" fmla="*/ 916781 h 4108405"/>
                    <a:gd name="connsiteX4-639" fmla="*/ 470434 w 4228925"/>
                    <a:gd name="connsiteY4-640" fmla="*/ 917744 h 4108405"/>
                    <a:gd name="connsiteX5-641" fmla="*/ 468805 w 4228925"/>
                    <a:gd name="connsiteY5-642" fmla="*/ 916781 h 4108405"/>
                    <a:gd name="connsiteX6-643" fmla="*/ 2176945 w 4228925"/>
                    <a:gd name="connsiteY6-644" fmla="*/ 316797 h 4108405"/>
                    <a:gd name="connsiteX7-645" fmla="*/ 2090436 w 4228925"/>
                    <a:gd name="connsiteY7-646" fmla="*/ 321469 h 4108405"/>
                    <a:gd name="connsiteX8-647" fmla="*/ 2090436 w 4228925"/>
                    <a:gd name="connsiteY8-648" fmla="*/ 321165 h 4108405"/>
                    <a:gd name="connsiteX9-649" fmla="*/ 2176945 w 4228925"/>
                    <a:gd name="connsiteY9-650" fmla="*/ 316797 h 4108405"/>
                    <a:gd name="connsiteX10-651" fmla="*/ 2290461 w 4228925"/>
                    <a:gd name="connsiteY10-652" fmla="*/ 321469 h 4108405"/>
                    <a:gd name="connsiteX11-653" fmla="*/ 4228786 w 4228925"/>
                    <a:gd name="connsiteY11-654" fmla="*/ 2056565 h 4108405"/>
                    <a:gd name="connsiteX12-655" fmla="*/ 2176946 w 4228925"/>
                    <a:gd name="connsiteY12-656" fmla="*/ 4108405 h 4108405"/>
                    <a:gd name="connsiteX13-657" fmla="*/ 125105 w 4228925"/>
                    <a:gd name="connsiteY13-658" fmla="*/ 2056565 h 4108405"/>
                    <a:gd name="connsiteX14-659" fmla="*/ 437178 w 4228925"/>
                    <a:gd name="connsiteY14-660" fmla="*/ 2056564 h 4108405"/>
                    <a:gd name="connsiteX15-661" fmla="*/ 2176945 w 4228925"/>
                    <a:gd name="connsiteY15-662" fmla="*/ 3796331 h 4108405"/>
                    <a:gd name="connsiteX16-663" fmla="*/ 3916711 w 4228925"/>
                    <a:gd name="connsiteY16-664" fmla="*/ 2056564 h 4108405"/>
                    <a:gd name="connsiteX17-665" fmla="*/ 2290461 w 4228925"/>
                    <a:gd name="connsiteY17-666" fmla="*/ 321469 h 4108405"/>
                    <a:gd name="connsiteX18-667" fmla="*/ 2090436 w 4228925"/>
                    <a:gd name="connsiteY18-668" fmla="*/ 9092 h 4108405"/>
                    <a:gd name="connsiteX19-669" fmla="*/ 2090436 w 4228925"/>
                    <a:gd name="connsiteY19-670" fmla="*/ 321165 h 4108405"/>
                    <a:gd name="connsiteX20-671" fmla="*/ 739525 w 4228925"/>
                    <a:gd name="connsiteY20-672" fmla="*/ 1076860 h 4108405"/>
                    <a:gd name="connsiteX21-673" fmla="*/ 470434 w 4228925"/>
                    <a:gd name="connsiteY21-674" fmla="*/ 917744 h 4108405"/>
                    <a:gd name="connsiteX22-675" fmla="*/ 2090436 w 4228925"/>
                    <a:gd name="connsiteY22-676" fmla="*/ 9092 h 4108405"/>
                    <a:gd name="connsiteX23-677" fmla="*/ 2090436 w 4228925"/>
                    <a:gd name="connsiteY23-678" fmla="*/ 0 h 4108405"/>
                    <a:gd name="connsiteX24-679" fmla="*/ 2090436 w 4228925"/>
                    <a:gd name="connsiteY24-680" fmla="*/ 9092 h 4108405"/>
                    <a:gd name="connsiteX25-681" fmla="*/ 2090436 w 4228925"/>
                    <a:gd name="connsiteY25-682" fmla="*/ 0 h 4108405"/>
                    <a:gd name="connsiteX0-683" fmla="*/ 739525 w 4228925"/>
                    <a:gd name="connsiteY0-684" fmla="*/ 1076860 h 4108405"/>
                    <a:gd name="connsiteX1-685" fmla="*/ 742648 w 4228925"/>
                    <a:gd name="connsiteY1-686" fmla="*/ 1078706 h 4108405"/>
                    <a:gd name="connsiteX2-687" fmla="*/ 739525 w 4228925"/>
                    <a:gd name="connsiteY2-688" fmla="*/ 1076860 h 4108405"/>
                    <a:gd name="connsiteX3-689" fmla="*/ 468805 w 4228925"/>
                    <a:gd name="connsiteY3-690" fmla="*/ 916781 h 4108405"/>
                    <a:gd name="connsiteX4-691" fmla="*/ 470434 w 4228925"/>
                    <a:gd name="connsiteY4-692" fmla="*/ 917744 h 4108405"/>
                    <a:gd name="connsiteX5-693" fmla="*/ 468805 w 4228925"/>
                    <a:gd name="connsiteY5-694" fmla="*/ 916781 h 4108405"/>
                    <a:gd name="connsiteX6-695" fmla="*/ 2090436 w 4228925"/>
                    <a:gd name="connsiteY6-696" fmla="*/ 321165 h 4108405"/>
                    <a:gd name="connsiteX7-697" fmla="*/ 2090436 w 4228925"/>
                    <a:gd name="connsiteY7-698" fmla="*/ 321469 h 4108405"/>
                    <a:gd name="connsiteX8-699" fmla="*/ 2090436 w 4228925"/>
                    <a:gd name="connsiteY8-700" fmla="*/ 321165 h 4108405"/>
                    <a:gd name="connsiteX9-701" fmla="*/ 2290461 w 4228925"/>
                    <a:gd name="connsiteY9-702" fmla="*/ 321469 h 4108405"/>
                    <a:gd name="connsiteX10-703" fmla="*/ 4228786 w 4228925"/>
                    <a:gd name="connsiteY10-704" fmla="*/ 2056565 h 4108405"/>
                    <a:gd name="connsiteX11-705" fmla="*/ 2176946 w 4228925"/>
                    <a:gd name="connsiteY11-706" fmla="*/ 4108405 h 4108405"/>
                    <a:gd name="connsiteX12-707" fmla="*/ 125105 w 4228925"/>
                    <a:gd name="connsiteY12-708" fmla="*/ 2056565 h 4108405"/>
                    <a:gd name="connsiteX13-709" fmla="*/ 437178 w 4228925"/>
                    <a:gd name="connsiteY13-710" fmla="*/ 2056564 h 4108405"/>
                    <a:gd name="connsiteX14-711" fmla="*/ 2176945 w 4228925"/>
                    <a:gd name="connsiteY14-712" fmla="*/ 3796331 h 4108405"/>
                    <a:gd name="connsiteX15-713" fmla="*/ 3916711 w 4228925"/>
                    <a:gd name="connsiteY15-714" fmla="*/ 2056564 h 4108405"/>
                    <a:gd name="connsiteX16-715" fmla="*/ 2290461 w 4228925"/>
                    <a:gd name="connsiteY16-716" fmla="*/ 321469 h 4108405"/>
                    <a:gd name="connsiteX17-717" fmla="*/ 2090436 w 4228925"/>
                    <a:gd name="connsiteY17-718" fmla="*/ 9092 h 4108405"/>
                    <a:gd name="connsiteX18-719" fmla="*/ 2090436 w 4228925"/>
                    <a:gd name="connsiteY18-720" fmla="*/ 321165 h 4108405"/>
                    <a:gd name="connsiteX19-721" fmla="*/ 739525 w 4228925"/>
                    <a:gd name="connsiteY19-722" fmla="*/ 1076860 h 4108405"/>
                    <a:gd name="connsiteX20-723" fmla="*/ 470434 w 4228925"/>
                    <a:gd name="connsiteY20-724" fmla="*/ 917744 h 4108405"/>
                    <a:gd name="connsiteX21-725" fmla="*/ 2090436 w 4228925"/>
                    <a:gd name="connsiteY21-726" fmla="*/ 9092 h 4108405"/>
                    <a:gd name="connsiteX22-727" fmla="*/ 2090436 w 4228925"/>
                    <a:gd name="connsiteY22-728" fmla="*/ 0 h 4108405"/>
                    <a:gd name="connsiteX23-729" fmla="*/ 2090436 w 4228925"/>
                    <a:gd name="connsiteY23-730" fmla="*/ 9092 h 4108405"/>
                    <a:gd name="connsiteX24-731" fmla="*/ 2090436 w 4228925"/>
                    <a:gd name="connsiteY24-732" fmla="*/ 0 h 4108405"/>
                    <a:gd name="connsiteX0-733" fmla="*/ 739525 w 4228925"/>
                    <a:gd name="connsiteY0-734" fmla="*/ 1067768 h 4099313"/>
                    <a:gd name="connsiteX1-735" fmla="*/ 742648 w 4228925"/>
                    <a:gd name="connsiteY1-736" fmla="*/ 1069614 h 4099313"/>
                    <a:gd name="connsiteX2-737" fmla="*/ 739525 w 4228925"/>
                    <a:gd name="connsiteY2-738" fmla="*/ 1067768 h 4099313"/>
                    <a:gd name="connsiteX3-739" fmla="*/ 468805 w 4228925"/>
                    <a:gd name="connsiteY3-740" fmla="*/ 907689 h 4099313"/>
                    <a:gd name="connsiteX4-741" fmla="*/ 470434 w 4228925"/>
                    <a:gd name="connsiteY4-742" fmla="*/ 908652 h 4099313"/>
                    <a:gd name="connsiteX5-743" fmla="*/ 468805 w 4228925"/>
                    <a:gd name="connsiteY5-744" fmla="*/ 907689 h 4099313"/>
                    <a:gd name="connsiteX6-745" fmla="*/ 2090436 w 4228925"/>
                    <a:gd name="connsiteY6-746" fmla="*/ 312073 h 4099313"/>
                    <a:gd name="connsiteX7-747" fmla="*/ 2090436 w 4228925"/>
                    <a:gd name="connsiteY7-748" fmla="*/ 312377 h 4099313"/>
                    <a:gd name="connsiteX8-749" fmla="*/ 2090436 w 4228925"/>
                    <a:gd name="connsiteY8-750" fmla="*/ 312073 h 4099313"/>
                    <a:gd name="connsiteX9-751" fmla="*/ 2290461 w 4228925"/>
                    <a:gd name="connsiteY9-752" fmla="*/ 312377 h 4099313"/>
                    <a:gd name="connsiteX10-753" fmla="*/ 4228786 w 4228925"/>
                    <a:gd name="connsiteY10-754" fmla="*/ 2047473 h 4099313"/>
                    <a:gd name="connsiteX11-755" fmla="*/ 2176946 w 4228925"/>
                    <a:gd name="connsiteY11-756" fmla="*/ 4099313 h 4099313"/>
                    <a:gd name="connsiteX12-757" fmla="*/ 125105 w 4228925"/>
                    <a:gd name="connsiteY12-758" fmla="*/ 2047473 h 4099313"/>
                    <a:gd name="connsiteX13-759" fmla="*/ 437178 w 4228925"/>
                    <a:gd name="connsiteY13-760" fmla="*/ 2047472 h 4099313"/>
                    <a:gd name="connsiteX14-761" fmla="*/ 2176945 w 4228925"/>
                    <a:gd name="connsiteY14-762" fmla="*/ 3787239 h 4099313"/>
                    <a:gd name="connsiteX15-763" fmla="*/ 3916711 w 4228925"/>
                    <a:gd name="connsiteY15-764" fmla="*/ 2047472 h 4099313"/>
                    <a:gd name="connsiteX16-765" fmla="*/ 2290461 w 4228925"/>
                    <a:gd name="connsiteY16-766" fmla="*/ 312377 h 4099313"/>
                    <a:gd name="connsiteX17-767" fmla="*/ 2090436 w 4228925"/>
                    <a:gd name="connsiteY17-768" fmla="*/ 0 h 4099313"/>
                    <a:gd name="connsiteX18-769" fmla="*/ 2090436 w 4228925"/>
                    <a:gd name="connsiteY18-770" fmla="*/ 312073 h 4099313"/>
                    <a:gd name="connsiteX19-771" fmla="*/ 739525 w 4228925"/>
                    <a:gd name="connsiteY19-772" fmla="*/ 1067768 h 4099313"/>
                    <a:gd name="connsiteX20-773" fmla="*/ 470434 w 4228925"/>
                    <a:gd name="connsiteY20-774" fmla="*/ 908652 h 4099313"/>
                    <a:gd name="connsiteX21-775" fmla="*/ 2090436 w 4228925"/>
                    <a:gd name="connsiteY21-776" fmla="*/ 0 h 4099313"/>
                    <a:gd name="connsiteX0-777" fmla="*/ 739525 w 4353891"/>
                    <a:gd name="connsiteY0-778" fmla="*/ 1067768 h 4099313"/>
                    <a:gd name="connsiteX1-779" fmla="*/ 742648 w 4353891"/>
                    <a:gd name="connsiteY1-780" fmla="*/ 1069614 h 4099313"/>
                    <a:gd name="connsiteX2-781" fmla="*/ 739525 w 4353891"/>
                    <a:gd name="connsiteY2-782" fmla="*/ 1067768 h 4099313"/>
                    <a:gd name="connsiteX3-783" fmla="*/ 468805 w 4353891"/>
                    <a:gd name="connsiteY3-784" fmla="*/ 907689 h 4099313"/>
                    <a:gd name="connsiteX4-785" fmla="*/ 470434 w 4353891"/>
                    <a:gd name="connsiteY4-786" fmla="*/ 908652 h 4099313"/>
                    <a:gd name="connsiteX5-787" fmla="*/ 468805 w 4353891"/>
                    <a:gd name="connsiteY5-788" fmla="*/ 907689 h 4099313"/>
                    <a:gd name="connsiteX6-789" fmla="*/ 2090436 w 4353891"/>
                    <a:gd name="connsiteY6-790" fmla="*/ 312073 h 4099313"/>
                    <a:gd name="connsiteX7-791" fmla="*/ 2090436 w 4353891"/>
                    <a:gd name="connsiteY7-792" fmla="*/ 312377 h 4099313"/>
                    <a:gd name="connsiteX8-793" fmla="*/ 2090436 w 4353891"/>
                    <a:gd name="connsiteY8-794" fmla="*/ 312073 h 4099313"/>
                    <a:gd name="connsiteX9-795" fmla="*/ 3916711 w 4353891"/>
                    <a:gd name="connsiteY9-796" fmla="*/ 2047472 h 4099313"/>
                    <a:gd name="connsiteX10-797" fmla="*/ 4228786 w 4353891"/>
                    <a:gd name="connsiteY10-798" fmla="*/ 2047473 h 4099313"/>
                    <a:gd name="connsiteX11-799" fmla="*/ 2176946 w 4353891"/>
                    <a:gd name="connsiteY11-800" fmla="*/ 4099313 h 4099313"/>
                    <a:gd name="connsiteX12-801" fmla="*/ 125105 w 4353891"/>
                    <a:gd name="connsiteY12-802" fmla="*/ 2047473 h 4099313"/>
                    <a:gd name="connsiteX13-803" fmla="*/ 437178 w 4353891"/>
                    <a:gd name="connsiteY13-804" fmla="*/ 2047472 h 4099313"/>
                    <a:gd name="connsiteX14-805" fmla="*/ 2176945 w 4353891"/>
                    <a:gd name="connsiteY14-806" fmla="*/ 3787239 h 4099313"/>
                    <a:gd name="connsiteX15-807" fmla="*/ 3916711 w 4353891"/>
                    <a:gd name="connsiteY15-808" fmla="*/ 2047472 h 4099313"/>
                    <a:gd name="connsiteX16-809" fmla="*/ 2090436 w 4353891"/>
                    <a:gd name="connsiteY16-810" fmla="*/ 0 h 4099313"/>
                    <a:gd name="connsiteX17-811" fmla="*/ 2090436 w 4353891"/>
                    <a:gd name="connsiteY17-812" fmla="*/ 312073 h 4099313"/>
                    <a:gd name="connsiteX18-813" fmla="*/ 739525 w 4353891"/>
                    <a:gd name="connsiteY18-814" fmla="*/ 1067768 h 4099313"/>
                    <a:gd name="connsiteX19-815" fmla="*/ 470434 w 4353891"/>
                    <a:gd name="connsiteY19-816" fmla="*/ 908652 h 4099313"/>
                    <a:gd name="connsiteX20-817" fmla="*/ 2090436 w 4353891"/>
                    <a:gd name="connsiteY20-818" fmla="*/ 0 h 4099313"/>
                    <a:gd name="connsiteX0-819" fmla="*/ 614420 w 4228786"/>
                    <a:gd name="connsiteY0-820" fmla="*/ 1067768 h 4099313"/>
                    <a:gd name="connsiteX1-821" fmla="*/ 617543 w 4228786"/>
                    <a:gd name="connsiteY1-822" fmla="*/ 1069614 h 4099313"/>
                    <a:gd name="connsiteX2-823" fmla="*/ 614420 w 4228786"/>
                    <a:gd name="connsiteY2-824" fmla="*/ 1067768 h 4099313"/>
                    <a:gd name="connsiteX3-825" fmla="*/ 343700 w 4228786"/>
                    <a:gd name="connsiteY3-826" fmla="*/ 907689 h 4099313"/>
                    <a:gd name="connsiteX4-827" fmla="*/ 345329 w 4228786"/>
                    <a:gd name="connsiteY4-828" fmla="*/ 908652 h 4099313"/>
                    <a:gd name="connsiteX5-829" fmla="*/ 343700 w 4228786"/>
                    <a:gd name="connsiteY5-830" fmla="*/ 907689 h 4099313"/>
                    <a:gd name="connsiteX6-831" fmla="*/ 1965331 w 4228786"/>
                    <a:gd name="connsiteY6-832" fmla="*/ 312073 h 4099313"/>
                    <a:gd name="connsiteX7-833" fmla="*/ 1965331 w 4228786"/>
                    <a:gd name="connsiteY7-834" fmla="*/ 312377 h 4099313"/>
                    <a:gd name="connsiteX8-835" fmla="*/ 1965331 w 4228786"/>
                    <a:gd name="connsiteY8-836" fmla="*/ 312073 h 4099313"/>
                    <a:gd name="connsiteX9-837" fmla="*/ 3791606 w 4228786"/>
                    <a:gd name="connsiteY9-838" fmla="*/ 2047472 h 4099313"/>
                    <a:gd name="connsiteX10-839" fmla="*/ 4103681 w 4228786"/>
                    <a:gd name="connsiteY10-840" fmla="*/ 2047473 h 4099313"/>
                    <a:gd name="connsiteX11-841" fmla="*/ 2051841 w 4228786"/>
                    <a:gd name="connsiteY11-842" fmla="*/ 4099313 h 4099313"/>
                    <a:gd name="connsiteX12-843" fmla="*/ 0 w 4228786"/>
                    <a:gd name="connsiteY12-844" fmla="*/ 2047473 h 4099313"/>
                    <a:gd name="connsiteX13-845" fmla="*/ 2051840 w 4228786"/>
                    <a:gd name="connsiteY13-846" fmla="*/ 3787239 h 4099313"/>
                    <a:gd name="connsiteX14-847" fmla="*/ 3791606 w 4228786"/>
                    <a:gd name="connsiteY14-848" fmla="*/ 2047472 h 4099313"/>
                    <a:gd name="connsiteX15-849" fmla="*/ 1965331 w 4228786"/>
                    <a:gd name="connsiteY15-850" fmla="*/ 0 h 4099313"/>
                    <a:gd name="connsiteX16-851" fmla="*/ 1965331 w 4228786"/>
                    <a:gd name="connsiteY16-852" fmla="*/ 312073 h 4099313"/>
                    <a:gd name="connsiteX17-853" fmla="*/ 614420 w 4228786"/>
                    <a:gd name="connsiteY17-854" fmla="*/ 1067768 h 4099313"/>
                    <a:gd name="connsiteX18-855" fmla="*/ 345329 w 4228786"/>
                    <a:gd name="connsiteY18-856" fmla="*/ 908652 h 4099313"/>
                    <a:gd name="connsiteX19-857" fmla="*/ 1965331 w 4228786"/>
                    <a:gd name="connsiteY19-858" fmla="*/ 0 h 4099313"/>
                    <a:gd name="connsiteX0-859" fmla="*/ 270720 w 3885086"/>
                    <a:gd name="connsiteY0-860" fmla="*/ 1067768 h 4224418"/>
                    <a:gd name="connsiteX1-861" fmla="*/ 273843 w 3885086"/>
                    <a:gd name="connsiteY1-862" fmla="*/ 1069614 h 4224418"/>
                    <a:gd name="connsiteX2-863" fmla="*/ 270720 w 3885086"/>
                    <a:gd name="connsiteY2-864" fmla="*/ 1067768 h 4224418"/>
                    <a:gd name="connsiteX3-865" fmla="*/ 0 w 3885086"/>
                    <a:gd name="connsiteY3-866" fmla="*/ 907689 h 4224418"/>
                    <a:gd name="connsiteX4-867" fmla="*/ 1629 w 3885086"/>
                    <a:gd name="connsiteY4-868" fmla="*/ 908652 h 4224418"/>
                    <a:gd name="connsiteX5-869" fmla="*/ 0 w 3885086"/>
                    <a:gd name="connsiteY5-870" fmla="*/ 907689 h 4224418"/>
                    <a:gd name="connsiteX6-871" fmla="*/ 1621631 w 3885086"/>
                    <a:gd name="connsiteY6-872" fmla="*/ 312073 h 4224418"/>
                    <a:gd name="connsiteX7-873" fmla="*/ 1621631 w 3885086"/>
                    <a:gd name="connsiteY7-874" fmla="*/ 312377 h 4224418"/>
                    <a:gd name="connsiteX8-875" fmla="*/ 1621631 w 3885086"/>
                    <a:gd name="connsiteY8-876" fmla="*/ 312073 h 4224418"/>
                    <a:gd name="connsiteX9-877" fmla="*/ 3447906 w 3885086"/>
                    <a:gd name="connsiteY9-878" fmla="*/ 2047472 h 4224418"/>
                    <a:gd name="connsiteX10-879" fmla="*/ 3759981 w 3885086"/>
                    <a:gd name="connsiteY10-880" fmla="*/ 2047473 h 4224418"/>
                    <a:gd name="connsiteX11-881" fmla="*/ 1708141 w 3885086"/>
                    <a:gd name="connsiteY11-882" fmla="*/ 4099313 h 4224418"/>
                    <a:gd name="connsiteX12-883" fmla="*/ 1708140 w 3885086"/>
                    <a:gd name="connsiteY12-884" fmla="*/ 3787239 h 4224418"/>
                    <a:gd name="connsiteX13-885" fmla="*/ 3447906 w 3885086"/>
                    <a:gd name="connsiteY13-886" fmla="*/ 2047472 h 4224418"/>
                    <a:gd name="connsiteX14-887" fmla="*/ 1621631 w 3885086"/>
                    <a:gd name="connsiteY14-888" fmla="*/ 0 h 4224418"/>
                    <a:gd name="connsiteX15-889" fmla="*/ 1621631 w 3885086"/>
                    <a:gd name="connsiteY15-890" fmla="*/ 312073 h 4224418"/>
                    <a:gd name="connsiteX16-891" fmla="*/ 270720 w 3885086"/>
                    <a:gd name="connsiteY16-892" fmla="*/ 1067768 h 4224418"/>
                    <a:gd name="connsiteX17-893" fmla="*/ 1629 w 3885086"/>
                    <a:gd name="connsiteY17-894" fmla="*/ 908652 h 4224418"/>
                    <a:gd name="connsiteX18-895" fmla="*/ 1621631 w 3885086"/>
                    <a:gd name="connsiteY18-896" fmla="*/ 0 h 4224418"/>
                    <a:gd name="connsiteX0-897" fmla="*/ 270720 w 3885086"/>
                    <a:gd name="connsiteY0-898" fmla="*/ 1067768 h 4099313"/>
                    <a:gd name="connsiteX1-899" fmla="*/ 273843 w 3885086"/>
                    <a:gd name="connsiteY1-900" fmla="*/ 1069614 h 4099313"/>
                    <a:gd name="connsiteX2-901" fmla="*/ 270720 w 3885086"/>
                    <a:gd name="connsiteY2-902" fmla="*/ 1067768 h 4099313"/>
                    <a:gd name="connsiteX3-903" fmla="*/ 0 w 3885086"/>
                    <a:gd name="connsiteY3-904" fmla="*/ 907689 h 4099313"/>
                    <a:gd name="connsiteX4-905" fmla="*/ 1629 w 3885086"/>
                    <a:gd name="connsiteY4-906" fmla="*/ 908652 h 4099313"/>
                    <a:gd name="connsiteX5-907" fmla="*/ 0 w 3885086"/>
                    <a:gd name="connsiteY5-908" fmla="*/ 907689 h 4099313"/>
                    <a:gd name="connsiteX6-909" fmla="*/ 1621631 w 3885086"/>
                    <a:gd name="connsiteY6-910" fmla="*/ 312073 h 4099313"/>
                    <a:gd name="connsiteX7-911" fmla="*/ 1621631 w 3885086"/>
                    <a:gd name="connsiteY7-912" fmla="*/ 312377 h 4099313"/>
                    <a:gd name="connsiteX8-913" fmla="*/ 1621631 w 3885086"/>
                    <a:gd name="connsiteY8-914" fmla="*/ 312073 h 4099313"/>
                    <a:gd name="connsiteX9-915" fmla="*/ 3447906 w 3885086"/>
                    <a:gd name="connsiteY9-916" fmla="*/ 2047472 h 4099313"/>
                    <a:gd name="connsiteX10-917" fmla="*/ 3759981 w 3885086"/>
                    <a:gd name="connsiteY10-918" fmla="*/ 2047473 h 4099313"/>
                    <a:gd name="connsiteX11-919" fmla="*/ 1708141 w 3885086"/>
                    <a:gd name="connsiteY11-920" fmla="*/ 4099313 h 4099313"/>
                    <a:gd name="connsiteX12-921" fmla="*/ 3447906 w 3885086"/>
                    <a:gd name="connsiteY12-922" fmla="*/ 2047472 h 4099313"/>
                    <a:gd name="connsiteX13-923" fmla="*/ 1621631 w 3885086"/>
                    <a:gd name="connsiteY13-924" fmla="*/ 0 h 4099313"/>
                    <a:gd name="connsiteX14-925" fmla="*/ 1621631 w 3885086"/>
                    <a:gd name="connsiteY14-926" fmla="*/ 312073 h 4099313"/>
                    <a:gd name="connsiteX15-927" fmla="*/ 270720 w 3885086"/>
                    <a:gd name="connsiteY15-928" fmla="*/ 1067768 h 4099313"/>
                    <a:gd name="connsiteX16-929" fmla="*/ 1629 w 3885086"/>
                    <a:gd name="connsiteY16-930" fmla="*/ 908652 h 4099313"/>
                    <a:gd name="connsiteX17-931" fmla="*/ 1621631 w 3885086"/>
                    <a:gd name="connsiteY17-932" fmla="*/ 0 h 4099313"/>
                    <a:gd name="connsiteX0-933" fmla="*/ 270720 w 3760643"/>
                    <a:gd name="connsiteY0-934" fmla="*/ 1067768 h 2047473"/>
                    <a:gd name="connsiteX1-935" fmla="*/ 273843 w 3760643"/>
                    <a:gd name="connsiteY1-936" fmla="*/ 1069614 h 2047473"/>
                    <a:gd name="connsiteX2-937" fmla="*/ 270720 w 3760643"/>
                    <a:gd name="connsiteY2-938" fmla="*/ 1067768 h 2047473"/>
                    <a:gd name="connsiteX3-939" fmla="*/ 0 w 3760643"/>
                    <a:gd name="connsiteY3-940" fmla="*/ 907689 h 2047473"/>
                    <a:gd name="connsiteX4-941" fmla="*/ 1629 w 3760643"/>
                    <a:gd name="connsiteY4-942" fmla="*/ 908652 h 2047473"/>
                    <a:gd name="connsiteX5-943" fmla="*/ 0 w 3760643"/>
                    <a:gd name="connsiteY5-944" fmla="*/ 907689 h 2047473"/>
                    <a:gd name="connsiteX6-945" fmla="*/ 1621631 w 3760643"/>
                    <a:gd name="connsiteY6-946" fmla="*/ 312073 h 2047473"/>
                    <a:gd name="connsiteX7-947" fmla="*/ 1621631 w 3760643"/>
                    <a:gd name="connsiteY7-948" fmla="*/ 312377 h 2047473"/>
                    <a:gd name="connsiteX8-949" fmla="*/ 1621631 w 3760643"/>
                    <a:gd name="connsiteY8-950" fmla="*/ 312073 h 2047473"/>
                    <a:gd name="connsiteX9-951" fmla="*/ 3447906 w 3760643"/>
                    <a:gd name="connsiteY9-952" fmla="*/ 2047472 h 2047473"/>
                    <a:gd name="connsiteX10-953" fmla="*/ 3759981 w 3760643"/>
                    <a:gd name="connsiteY10-954" fmla="*/ 2047473 h 2047473"/>
                    <a:gd name="connsiteX11-955" fmla="*/ 3447906 w 3760643"/>
                    <a:gd name="connsiteY11-956" fmla="*/ 2047472 h 2047473"/>
                    <a:gd name="connsiteX12-957" fmla="*/ 1621631 w 3760643"/>
                    <a:gd name="connsiteY12-958" fmla="*/ 0 h 2047473"/>
                    <a:gd name="connsiteX13-959" fmla="*/ 1621631 w 3760643"/>
                    <a:gd name="connsiteY13-960" fmla="*/ 312073 h 2047473"/>
                    <a:gd name="connsiteX14-961" fmla="*/ 270720 w 3760643"/>
                    <a:gd name="connsiteY14-962" fmla="*/ 1067768 h 2047473"/>
                    <a:gd name="connsiteX15-963" fmla="*/ 1629 w 3760643"/>
                    <a:gd name="connsiteY15-964" fmla="*/ 908652 h 2047473"/>
                    <a:gd name="connsiteX16-965" fmla="*/ 1621631 w 3760643"/>
                    <a:gd name="connsiteY16-966" fmla="*/ 0 h 2047473"/>
                    <a:gd name="connsiteX0-967" fmla="*/ 270720 w 1621631"/>
                    <a:gd name="connsiteY0-968" fmla="*/ 1067768 h 1069614"/>
                    <a:gd name="connsiteX1-969" fmla="*/ 273843 w 1621631"/>
                    <a:gd name="connsiteY1-970" fmla="*/ 1069614 h 1069614"/>
                    <a:gd name="connsiteX2-971" fmla="*/ 270720 w 1621631"/>
                    <a:gd name="connsiteY2-972" fmla="*/ 1067768 h 1069614"/>
                    <a:gd name="connsiteX3-973" fmla="*/ 0 w 1621631"/>
                    <a:gd name="connsiteY3-974" fmla="*/ 907689 h 1069614"/>
                    <a:gd name="connsiteX4-975" fmla="*/ 1629 w 1621631"/>
                    <a:gd name="connsiteY4-976" fmla="*/ 908652 h 1069614"/>
                    <a:gd name="connsiteX5-977" fmla="*/ 0 w 1621631"/>
                    <a:gd name="connsiteY5-978" fmla="*/ 907689 h 1069614"/>
                    <a:gd name="connsiteX6-979" fmla="*/ 1621631 w 1621631"/>
                    <a:gd name="connsiteY6-980" fmla="*/ 312073 h 1069614"/>
                    <a:gd name="connsiteX7-981" fmla="*/ 1621631 w 1621631"/>
                    <a:gd name="connsiteY7-982" fmla="*/ 312377 h 1069614"/>
                    <a:gd name="connsiteX8-983" fmla="*/ 1621631 w 1621631"/>
                    <a:gd name="connsiteY8-984" fmla="*/ 312073 h 1069614"/>
                    <a:gd name="connsiteX9-985" fmla="*/ 1621631 w 1621631"/>
                    <a:gd name="connsiteY9-986" fmla="*/ 0 h 1069614"/>
                    <a:gd name="connsiteX10-987" fmla="*/ 1621631 w 1621631"/>
                    <a:gd name="connsiteY10-988" fmla="*/ 312073 h 1069614"/>
                    <a:gd name="connsiteX11-989" fmla="*/ 270720 w 1621631"/>
                    <a:gd name="connsiteY11-990" fmla="*/ 1067768 h 1069614"/>
                    <a:gd name="connsiteX12-991" fmla="*/ 1629 w 1621631"/>
                    <a:gd name="connsiteY12-992" fmla="*/ 908652 h 1069614"/>
                    <a:gd name="connsiteX13-993" fmla="*/ 1621631 w 1621631"/>
                    <a:gd name="connsiteY13-994" fmla="*/ 0 h 106961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</a:cxnLst>
                  <a:rect l="l" t="t" r="r" b="b"/>
                  <a:pathLst>
                    <a:path w="1621631" h="1069614">
                      <a:moveTo>
                        <a:pt x="270720" y="1067768"/>
                      </a:moveTo>
                      <a:lnTo>
                        <a:pt x="273843" y="1069614"/>
                      </a:lnTo>
                      <a:lnTo>
                        <a:pt x="270720" y="1067768"/>
                      </a:lnTo>
                      <a:close/>
                      <a:moveTo>
                        <a:pt x="0" y="907689"/>
                      </a:moveTo>
                      <a:lnTo>
                        <a:pt x="1629" y="908652"/>
                      </a:lnTo>
                      <a:lnTo>
                        <a:pt x="0" y="907689"/>
                      </a:lnTo>
                      <a:close/>
                      <a:moveTo>
                        <a:pt x="1621631" y="312073"/>
                      </a:moveTo>
                      <a:lnTo>
                        <a:pt x="1621631" y="312377"/>
                      </a:lnTo>
                      <a:lnTo>
                        <a:pt x="1621631" y="312073"/>
                      </a:lnTo>
                      <a:close/>
                      <a:moveTo>
                        <a:pt x="1621631" y="0"/>
                      </a:moveTo>
                      <a:lnTo>
                        <a:pt x="1621631" y="312073"/>
                      </a:lnTo>
                      <a:cubicBezTo>
                        <a:pt x="1059988" y="337356"/>
                        <a:pt x="568425" y="631117"/>
                        <a:pt x="270720" y="1067768"/>
                      </a:cubicBezTo>
                      <a:lnTo>
                        <a:pt x="1629" y="908652"/>
                      </a:lnTo>
                      <a:cubicBezTo>
                        <a:pt x="354259" y="380480"/>
                        <a:pt x="945677" y="25494"/>
                        <a:pt x="1621631" y="0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3218" tIns="46608" rIns="46608" bIns="93218" numCol="1" spcCol="0" rtlCol="0" fromWordArt="0" anchor="b" anchorCtr="0" forceAA="0" compatLnSpc="1">
                  <a:noAutofit/>
                </a:bodyPr>
                <a:lstStyle/>
                <a:p>
                  <a:pPr algn="ctr" defTabSz="931545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800" spc="-5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27" name="išľîḑê"/>
                <p:cNvSpPr/>
                <p:nvPr/>
              </p:nvSpPr>
              <p:spPr bwMode="auto">
                <a:xfrm rot="3645706" flipH="1">
                  <a:off x="6810755" y="2122914"/>
                  <a:ext cx="298263" cy="196670"/>
                </a:xfrm>
                <a:custGeom>
                  <a:avLst/>
                  <a:gdLst>
                    <a:gd name="connsiteX0" fmla="*/ 668844 w 4158105"/>
                    <a:gd name="connsiteY0" fmla="*/ 1079241 h 4110786"/>
                    <a:gd name="connsiteX1" fmla="*/ 671967 w 4158105"/>
                    <a:gd name="connsiteY1" fmla="*/ 1081087 h 4110786"/>
                    <a:gd name="connsiteX2" fmla="*/ 576717 w 4158105"/>
                    <a:gd name="connsiteY2" fmla="*/ 1235869 h 4110786"/>
                    <a:gd name="connsiteX3" fmla="*/ 574232 w 4158105"/>
                    <a:gd name="connsiteY3" fmla="*/ 1234330 h 4110786"/>
                    <a:gd name="connsiteX4" fmla="*/ 668844 w 4158105"/>
                    <a:gd name="connsiteY4" fmla="*/ 1079241 h 4110786"/>
                    <a:gd name="connsiteX5" fmla="*/ 398124 w 4158105"/>
                    <a:gd name="connsiteY5" fmla="*/ 919162 h 4110786"/>
                    <a:gd name="connsiteX6" fmla="*/ 399753 w 4158105"/>
                    <a:gd name="connsiteY6" fmla="*/ 920125 h 4110786"/>
                    <a:gd name="connsiteX7" fmla="*/ 308772 w 4158105"/>
                    <a:gd name="connsiteY7" fmla="*/ 1069886 h 4110786"/>
                    <a:gd name="connsiteX8" fmla="*/ 307636 w 4158105"/>
                    <a:gd name="connsiteY8" fmla="*/ 1069182 h 4110786"/>
                    <a:gd name="connsiteX9" fmla="*/ 398124 w 4158105"/>
                    <a:gd name="connsiteY9" fmla="*/ 919162 h 4110786"/>
                    <a:gd name="connsiteX10" fmla="*/ 2106264 w 4158105"/>
                    <a:gd name="connsiteY10" fmla="*/ 319178 h 4110786"/>
                    <a:gd name="connsiteX11" fmla="*/ 2198792 w 4158105"/>
                    <a:gd name="connsiteY11" fmla="*/ 323850 h 4110786"/>
                    <a:gd name="connsiteX12" fmla="*/ 2019755 w 4158105"/>
                    <a:gd name="connsiteY12" fmla="*/ 323850 h 4110786"/>
                    <a:gd name="connsiteX13" fmla="*/ 2019755 w 4158105"/>
                    <a:gd name="connsiteY13" fmla="*/ 323546 h 4110786"/>
                    <a:gd name="connsiteX14" fmla="*/ 2106264 w 4158105"/>
                    <a:gd name="connsiteY14" fmla="*/ 319178 h 4110786"/>
                    <a:gd name="connsiteX15" fmla="*/ 2224351 w 4158105"/>
                    <a:gd name="connsiteY15" fmla="*/ 13068 h 4110786"/>
                    <a:gd name="connsiteX16" fmla="*/ 4158105 w 4158105"/>
                    <a:gd name="connsiteY16" fmla="*/ 2058946 h 4110786"/>
                    <a:gd name="connsiteX17" fmla="*/ 2106265 w 4158105"/>
                    <a:gd name="connsiteY17" fmla="*/ 4110786 h 4110786"/>
                    <a:gd name="connsiteX18" fmla="*/ 54424 w 4158105"/>
                    <a:gd name="connsiteY18" fmla="*/ 2058946 h 4110786"/>
                    <a:gd name="connsiteX19" fmla="*/ 574232 w 4158105"/>
                    <a:gd name="connsiteY19" fmla="*/ 1234330 h 4110786"/>
                    <a:gd name="connsiteX20" fmla="*/ 366497 w 4158105"/>
                    <a:gd name="connsiteY20" fmla="*/ 2058945 h 4110786"/>
                    <a:gd name="connsiteX21" fmla="*/ 2106264 w 4158105"/>
                    <a:gd name="connsiteY21" fmla="*/ 3798712 h 4110786"/>
                    <a:gd name="connsiteX22" fmla="*/ 3846030 w 4158105"/>
                    <a:gd name="connsiteY22" fmla="*/ 2058945 h 4110786"/>
                    <a:gd name="connsiteX23" fmla="*/ 2198792 w 4158105"/>
                    <a:gd name="connsiteY23" fmla="*/ 323850 h 4110786"/>
                    <a:gd name="connsiteX24" fmla="*/ 2219780 w 4158105"/>
                    <a:gd name="connsiteY24" fmla="*/ 323850 h 4110786"/>
                    <a:gd name="connsiteX25" fmla="*/ 2224351 w 4158105"/>
                    <a:gd name="connsiteY25" fmla="*/ 13068 h 4110786"/>
                    <a:gd name="connsiteX26" fmla="*/ 2019755 w 4158105"/>
                    <a:gd name="connsiteY26" fmla="*/ 11473 h 4110786"/>
                    <a:gd name="connsiteX27" fmla="*/ 2019755 w 4158105"/>
                    <a:gd name="connsiteY27" fmla="*/ 323546 h 4110786"/>
                    <a:gd name="connsiteX28" fmla="*/ 668844 w 4158105"/>
                    <a:gd name="connsiteY28" fmla="*/ 1079241 h 4110786"/>
                    <a:gd name="connsiteX29" fmla="*/ 399753 w 4158105"/>
                    <a:gd name="connsiteY29" fmla="*/ 920125 h 4110786"/>
                    <a:gd name="connsiteX30" fmla="*/ 2019755 w 4158105"/>
                    <a:gd name="connsiteY30" fmla="*/ 11473 h 4110786"/>
                    <a:gd name="connsiteX31" fmla="*/ 2224543 w 4158105"/>
                    <a:gd name="connsiteY31" fmla="*/ 0 h 4110786"/>
                    <a:gd name="connsiteX32" fmla="*/ 2224351 w 4158105"/>
                    <a:gd name="connsiteY32" fmla="*/ 13068 h 4110786"/>
                    <a:gd name="connsiteX33" fmla="*/ 2106265 w 4158105"/>
                    <a:gd name="connsiteY33" fmla="*/ 7105 h 4110786"/>
                    <a:gd name="connsiteX34" fmla="*/ 2019755 w 4158105"/>
                    <a:gd name="connsiteY34" fmla="*/ 11473 h 4110786"/>
                    <a:gd name="connsiteX35" fmla="*/ 2019755 w 4158105"/>
                    <a:gd name="connsiteY35" fmla="*/ 2381 h 4110786"/>
                    <a:gd name="connsiteX36" fmla="*/ 2224543 w 4158105"/>
                    <a:gd name="connsiteY36" fmla="*/ 0 h 4110786"/>
                    <a:gd name="connsiteX0-1" fmla="*/ 668844 w 4158105"/>
                    <a:gd name="connsiteY0-2" fmla="*/ 1079241 h 4110786"/>
                    <a:gd name="connsiteX1-3" fmla="*/ 671967 w 4158105"/>
                    <a:gd name="connsiteY1-4" fmla="*/ 1081087 h 4110786"/>
                    <a:gd name="connsiteX2-5" fmla="*/ 576717 w 4158105"/>
                    <a:gd name="connsiteY2-6" fmla="*/ 1235869 h 4110786"/>
                    <a:gd name="connsiteX3-7" fmla="*/ 574232 w 4158105"/>
                    <a:gd name="connsiteY3-8" fmla="*/ 1234330 h 4110786"/>
                    <a:gd name="connsiteX4-9" fmla="*/ 668844 w 4158105"/>
                    <a:gd name="connsiteY4-10" fmla="*/ 1079241 h 4110786"/>
                    <a:gd name="connsiteX5-11" fmla="*/ 398124 w 4158105"/>
                    <a:gd name="connsiteY5-12" fmla="*/ 919162 h 4110786"/>
                    <a:gd name="connsiteX6-13" fmla="*/ 399753 w 4158105"/>
                    <a:gd name="connsiteY6-14" fmla="*/ 920125 h 4110786"/>
                    <a:gd name="connsiteX7-15" fmla="*/ 308772 w 4158105"/>
                    <a:gd name="connsiteY7-16" fmla="*/ 1069886 h 4110786"/>
                    <a:gd name="connsiteX8-17" fmla="*/ 398124 w 4158105"/>
                    <a:gd name="connsiteY8-18" fmla="*/ 919162 h 4110786"/>
                    <a:gd name="connsiteX9-19" fmla="*/ 2106264 w 4158105"/>
                    <a:gd name="connsiteY9-20" fmla="*/ 319178 h 4110786"/>
                    <a:gd name="connsiteX10-21" fmla="*/ 2198792 w 4158105"/>
                    <a:gd name="connsiteY10-22" fmla="*/ 323850 h 4110786"/>
                    <a:gd name="connsiteX11-23" fmla="*/ 2019755 w 4158105"/>
                    <a:gd name="connsiteY11-24" fmla="*/ 323850 h 4110786"/>
                    <a:gd name="connsiteX12-25" fmla="*/ 2019755 w 4158105"/>
                    <a:gd name="connsiteY12-26" fmla="*/ 323546 h 4110786"/>
                    <a:gd name="connsiteX13-27" fmla="*/ 2106264 w 4158105"/>
                    <a:gd name="connsiteY13-28" fmla="*/ 319178 h 4110786"/>
                    <a:gd name="connsiteX14-29" fmla="*/ 2224351 w 4158105"/>
                    <a:gd name="connsiteY14-30" fmla="*/ 13068 h 4110786"/>
                    <a:gd name="connsiteX15-31" fmla="*/ 4158105 w 4158105"/>
                    <a:gd name="connsiteY15-32" fmla="*/ 2058946 h 4110786"/>
                    <a:gd name="connsiteX16-33" fmla="*/ 2106265 w 4158105"/>
                    <a:gd name="connsiteY16-34" fmla="*/ 4110786 h 4110786"/>
                    <a:gd name="connsiteX17-35" fmla="*/ 54424 w 4158105"/>
                    <a:gd name="connsiteY17-36" fmla="*/ 2058946 h 4110786"/>
                    <a:gd name="connsiteX18-37" fmla="*/ 574232 w 4158105"/>
                    <a:gd name="connsiteY18-38" fmla="*/ 1234330 h 4110786"/>
                    <a:gd name="connsiteX19-39" fmla="*/ 366497 w 4158105"/>
                    <a:gd name="connsiteY19-40" fmla="*/ 2058945 h 4110786"/>
                    <a:gd name="connsiteX20-41" fmla="*/ 2106264 w 4158105"/>
                    <a:gd name="connsiteY20-42" fmla="*/ 3798712 h 4110786"/>
                    <a:gd name="connsiteX21-43" fmla="*/ 3846030 w 4158105"/>
                    <a:gd name="connsiteY21-44" fmla="*/ 2058945 h 4110786"/>
                    <a:gd name="connsiteX22-45" fmla="*/ 2198792 w 4158105"/>
                    <a:gd name="connsiteY22-46" fmla="*/ 323850 h 4110786"/>
                    <a:gd name="connsiteX23-47" fmla="*/ 2219780 w 4158105"/>
                    <a:gd name="connsiteY23-48" fmla="*/ 323850 h 4110786"/>
                    <a:gd name="connsiteX24-49" fmla="*/ 2224351 w 4158105"/>
                    <a:gd name="connsiteY24-50" fmla="*/ 13068 h 4110786"/>
                    <a:gd name="connsiteX25-51" fmla="*/ 2019755 w 4158105"/>
                    <a:gd name="connsiteY25-52" fmla="*/ 11473 h 4110786"/>
                    <a:gd name="connsiteX26-53" fmla="*/ 2019755 w 4158105"/>
                    <a:gd name="connsiteY26-54" fmla="*/ 323546 h 4110786"/>
                    <a:gd name="connsiteX27-55" fmla="*/ 668844 w 4158105"/>
                    <a:gd name="connsiteY27-56" fmla="*/ 1079241 h 4110786"/>
                    <a:gd name="connsiteX28-57" fmla="*/ 399753 w 4158105"/>
                    <a:gd name="connsiteY28-58" fmla="*/ 920125 h 4110786"/>
                    <a:gd name="connsiteX29-59" fmla="*/ 2019755 w 4158105"/>
                    <a:gd name="connsiteY29-60" fmla="*/ 11473 h 4110786"/>
                    <a:gd name="connsiteX30-61" fmla="*/ 2224543 w 4158105"/>
                    <a:gd name="connsiteY30-62" fmla="*/ 0 h 4110786"/>
                    <a:gd name="connsiteX31-63" fmla="*/ 2224351 w 4158105"/>
                    <a:gd name="connsiteY31-64" fmla="*/ 13068 h 4110786"/>
                    <a:gd name="connsiteX32-65" fmla="*/ 2106265 w 4158105"/>
                    <a:gd name="connsiteY32-66" fmla="*/ 7105 h 4110786"/>
                    <a:gd name="connsiteX33-67" fmla="*/ 2019755 w 4158105"/>
                    <a:gd name="connsiteY33-68" fmla="*/ 11473 h 4110786"/>
                    <a:gd name="connsiteX34-69" fmla="*/ 2019755 w 4158105"/>
                    <a:gd name="connsiteY34-70" fmla="*/ 2381 h 4110786"/>
                    <a:gd name="connsiteX35-71" fmla="*/ 2224543 w 4158105"/>
                    <a:gd name="connsiteY35-72" fmla="*/ 0 h 4110786"/>
                    <a:gd name="connsiteX0-73" fmla="*/ 668844 w 4158105"/>
                    <a:gd name="connsiteY0-74" fmla="*/ 1079241 h 4110786"/>
                    <a:gd name="connsiteX1-75" fmla="*/ 671967 w 4158105"/>
                    <a:gd name="connsiteY1-76" fmla="*/ 1081087 h 4110786"/>
                    <a:gd name="connsiteX2-77" fmla="*/ 576717 w 4158105"/>
                    <a:gd name="connsiteY2-78" fmla="*/ 1235869 h 4110786"/>
                    <a:gd name="connsiteX3-79" fmla="*/ 574232 w 4158105"/>
                    <a:gd name="connsiteY3-80" fmla="*/ 1234330 h 4110786"/>
                    <a:gd name="connsiteX4-81" fmla="*/ 668844 w 4158105"/>
                    <a:gd name="connsiteY4-82" fmla="*/ 1079241 h 4110786"/>
                    <a:gd name="connsiteX5-83" fmla="*/ 398124 w 4158105"/>
                    <a:gd name="connsiteY5-84" fmla="*/ 919162 h 4110786"/>
                    <a:gd name="connsiteX6-85" fmla="*/ 399753 w 4158105"/>
                    <a:gd name="connsiteY6-86" fmla="*/ 920125 h 4110786"/>
                    <a:gd name="connsiteX7-87" fmla="*/ 398124 w 4158105"/>
                    <a:gd name="connsiteY7-88" fmla="*/ 919162 h 4110786"/>
                    <a:gd name="connsiteX8-89" fmla="*/ 2106264 w 4158105"/>
                    <a:gd name="connsiteY8-90" fmla="*/ 319178 h 4110786"/>
                    <a:gd name="connsiteX9-91" fmla="*/ 2198792 w 4158105"/>
                    <a:gd name="connsiteY9-92" fmla="*/ 323850 h 4110786"/>
                    <a:gd name="connsiteX10-93" fmla="*/ 2019755 w 4158105"/>
                    <a:gd name="connsiteY10-94" fmla="*/ 323850 h 4110786"/>
                    <a:gd name="connsiteX11-95" fmla="*/ 2019755 w 4158105"/>
                    <a:gd name="connsiteY11-96" fmla="*/ 323546 h 4110786"/>
                    <a:gd name="connsiteX12-97" fmla="*/ 2106264 w 4158105"/>
                    <a:gd name="connsiteY12-98" fmla="*/ 319178 h 4110786"/>
                    <a:gd name="connsiteX13-99" fmla="*/ 2224351 w 4158105"/>
                    <a:gd name="connsiteY13-100" fmla="*/ 13068 h 4110786"/>
                    <a:gd name="connsiteX14-101" fmla="*/ 4158105 w 4158105"/>
                    <a:gd name="connsiteY14-102" fmla="*/ 2058946 h 4110786"/>
                    <a:gd name="connsiteX15-103" fmla="*/ 2106265 w 4158105"/>
                    <a:gd name="connsiteY15-104" fmla="*/ 4110786 h 4110786"/>
                    <a:gd name="connsiteX16-105" fmla="*/ 54424 w 4158105"/>
                    <a:gd name="connsiteY16-106" fmla="*/ 2058946 h 4110786"/>
                    <a:gd name="connsiteX17-107" fmla="*/ 574232 w 4158105"/>
                    <a:gd name="connsiteY17-108" fmla="*/ 1234330 h 4110786"/>
                    <a:gd name="connsiteX18-109" fmla="*/ 366497 w 4158105"/>
                    <a:gd name="connsiteY18-110" fmla="*/ 2058945 h 4110786"/>
                    <a:gd name="connsiteX19-111" fmla="*/ 2106264 w 4158105"/>
                    <a:gd name="connsiteY19-112" fmla="*/ 3798712 h 4110786"/>
                    <a:gd name="connsiteX20-113" fmla="*/ 3846030 w 4158105"/>
                    <a:gd name="connsiteY20-114" fmla="*/ 2058945 h 4110786"/>
                    <a:gd name="connsiteX21-115" fmla="*/ 2198792 w 4158105"/>
                    <a:gd name="connsiteY21-116" fmla="*/ 323850 h 4110786"/>
                    <a:gd name="connsiteX22-117" fmla="*/ 2219780 w 4158105"/>
                    <a:gd name="connsiteY22-118" fmla="*/ 323850 h 4110786"/>
                    <a:gd name="connsiteX23-119" fmla="*/ 2224351 w 4158105"/>
                    <a:gd name="connsiteY23-120" fmla="*/ 13068 h 4110786"/>
                    <a:gd name="connsiteX24-121" fmla="*/ 2019755 w 4158105"/>
                    <a:gd name="connsiteY24-122" fmla="*/ 11473 h 4110786"/>
                    <a:gd name="connsiteX25-123" fmla="*/ 2019755 w 4158105"/>
                    <a:gd name="connsiteY25-124" fmla="*/ 323546 h 4110786"/>
                    <a:gd name="connsiteX26-125" fmla="*/ 668844 w 4158105"/>
                    <a:gd name="connsiteY26-126" fmla="*/ 1079241 h 4110786"/>
                    <a:gd name="connsiteX27-127" fmla="*/ 399753 w 4158105"/>
                    <a:gd name="connsiteY27-128" fmla="*/ 920125 h 4110786"/>
                    <a:gd name="connsiteX28-129" fmla="*/ 2019755 w 4158105"/>
                    <a:gd name="connsiteY28-130" fmla="*/ 11473 h 4110786"/>
                    <a:gd name="connsiteX29-131" fmla="*/ 2224543 w 4158105"/>
                    <a:gd name="connsiteY29-132" fmla="*/ 0 h 4110786"/>
                    <a:gd name="connsiteX30-133" fmla="*/ 2224351 w 4158105"/>
                    <a:gd name="connsiteY30-134" fmla="*/ 13068 h 4110786"/>
                    <a:gd name="connsiteX31-135" fmla="*/ 2106265 w 4158105"/>
                    <a:gd name="connsiteY31-136" fmla="*/ 7105 h 4110786"/>
                    <a:gd name="connsiteX32-137" fmla="*/ 2019755 w 4158105"/>
                    <a:gd name="connsiteY32-138" fmla="*/ 11473 h 4110786"/>
                    <a:gd name="connsiteX33-139" fmla="*/ 2019755 w 4158105"/>
                    <a:gd name="connsiteY33-140" fmla="*/ 2381 h 4110786"/>
                    <a:gd name="connsiteX34-141" fmla="*/ 2224543 w 4158105"/>
                    <a:gd name="connsiteY34-142" fmla="*/ 0 h 4110786"/>
                    <a:gd name="connsiteX0-143" fmla="*/ 739525 w 4228786"/>
                    <a:gd name="connsiteY0-144" fmla="*/ 1079241 h 4110786"/>
                    <a:gd name="connsiteX1-145" fmla="*/ 742648 w 4228786"/>
                    <a:gd name="connsiteY1-146" fmla="*/ 1081087 h 4110786"/>
                    <a:gd name="connsiteX2-147" fmla="*/ 647398 w 4228786"/>
                    <a:gd name="connsiteY2-148" fmla="*/ 1235869 h 4110786"/>
                    <a:gd name="connsiteX3-149" fmla="*/ 644913 w 4228786"/>
                    <a:gd name="connsiteY3-150" fmla="*/ 1234330 h 4110786"/>
                    <a:gd name="connsiteX4-151" fmla="*/ 739525 w 4228786"/>
                    <a:gd name="connsiteY4-152" fmla="*/ 1079241 h 4110786"/>
                    <a:gd name="connsiteX5-153" fmla="*/ 468805 w 4228786"/>
                    <a:gd name="connsiteY5-154" fmla="*/ 919162 h 4110786"/>
                    <a:gd name="connsiteX6-155" fmla="*/ 470434 w 4228786"/>
                    <a:gd name="connsiteY6-156" fmla="*/ 920125 h 4110786"/>
                    <a:gd name="connsiteX7-157" fmla="*/ 468805 w 4228786"/>
                    <a:gd name="connsiteY7-158" fmla="*/ 919162 h 4110786"/>
                    <a:gd name="connsiteX8-159" fmla="*/ 2176945 w 4228786"/>
                    <a:gd name="connsiteY8-160" fmla="*/ 319178 h 4110786"/>
                    <a:gd name="connsiteX9-161" fmla="*/ 2269473 w 4228786"/>
                    <a:gd name="connsiteY9-162" fmla="*/ 323850 h 4110786"/>
                    <a:gd name="connsiteX10-163" fmla="*/ 2090436 w 4228786"/>
                    <a:gd name="connsiteY10-164" fmla="*/ 323850 h 4110786"/>
                    <a:gd name="connsiteX11-165" fmla="*/ 2090436 w 4228786"/>
                    <a:gd name="connsiteY11-166" fmla="*/ 323546 h 4110786"/>
                    <a:gd name="connsiteX12-167" fmla="*/ 2176945 w 4228786"/>
                    <a:gd name="connsiteY12-168" fmla="*/ 319178 h 4110786"/>
                    <a:gd name="connsiteX13-169" fmla="*/ 2295032 w 4228786"/>
                    <a:gd name="connsiteY13-170" fmla="*/ 13068 h 4110786"/>
                    <a:gd name="connsiteX14-171" fmla="*/ 4228786 w 4228786"/>
                    <a:gd name="connsiteY14-172" fmla="*/ 2058946 h 4110786"/>
                    <a:gd name="connsiteX15-173" fmla="*/ 2176946 w 4228786"/>
                    <a:gd name="connsiteY15-174" fmla="*/ 4110786 h 4110786"/>
                    <a:gd name="connsiteX16-175" fmla="*/ 125105 w 4228786"/>
                    <a:gd name="connsiteY16-176" fmla="*/ 2058946 h 4110786"/>
                    <a:gd name="connsiteX17-177" fmla="*/ 437178 w 4228786"/>
                    <a:gd name="connsiteY17-178" fmla="*/ 2058945 h 4110786"/>
                    <a:gd name="connsiteX18-179" fmla="*/ 2176945 w 4228786"/>
                    <a:gd name="connsiteY18-180" fmla="*/ 3798712 h 4110786"/>
                    <a:gd name="connsiteX19-181" fmla="*/ 3916711 w 4228786"/>
                    <a:gd name="connsiteY19-182" fmla="*/ 2058945 h 4110786"/>
                    <a:gd name="connsiteX20-183" fmla="*/ 2269473 w 4228786"/>
                    <a:gd name="connsiteY20-184" fmla="*/ 323850 h 4110786"/>
                    <a:gd name="connsiteX21-185" fmla="*/ 2290461 w 4228786"/>
                    <a:gd name="connsiteY21-186" fmla="*/ 323850 h 4110786"/>
                    <a:gd name="connsiteX22-187" fmla="*/ 2295032 w 4228786"/>
                    <a:gd name="connsiteY22-188" fmla="*/ 13068 h 4110786"/>
                    <a:gd name="connsiteX23-189" fmla="*/ 2090436 w 4228786"/>
                    <a:gd name="connsiteY23-190" fmla="*/ 11473 h 4110786"/>
                    <a:gd name="connsiteX24-191" fmla="*/ 2090436 w 4228786"/>
                    <a:gd name="connsiteY24-192" fmla="*/ 323546 h 4110786"/>
                    <a:gd name="connsiteX25-193" fmla="*/ 739525 w 4228786"/>
                    <a:gd name="connsiteY25-194" fmla="*/ 1079241 h 4110786"/>
                    <a:gd name="connsiteX26-195" fmla="*/ 470434 w 4228786"/>
                    <a:gd name="connsiteY26-196" fmla="*/ 920125 h 4110786"/>
                    <a:gd name="connsiteX27-197" fmla="*/ 2090436 w 4228786"/>
                    <a:gd name="connsiteY27-198" fmla="*/ 11473 h 4110786"/>
                    <a:gd name="connsiteX28-199" fmla="*/ 2295224 w 4228786"/>
                    <a:gd name="connsiteY28-200" fmla="*/ 0 h 4110786"/>
                    <a:gd name="connsiteX29-201" fmla="*/ 2295032 w 4228786"/>
                    <a:gd name="connsiteY29-202" fmla="*/ 13068 h 4110786"/>
                    <a:gd name="connsiteX30-203" fmla="*/ 2176946 w 4228786"/>
                    <a:gd name="connsiteY30-204" fmla="*/ 7105 h 4110786"/>
                    <a:gd name="connsiteX31-205" fmla="*/ 2090436 w 4228786"/>
                    <a:gd name="connsiteY31-206" fmla="*/ 11473 h 4110786"/>
                    <a:gd name="connsiteX32-207" fmla="*/ 2090436 w 4228786"/>
                    <a:gd name="connsiteY32-208" fmla="*/ 2381 h 4110786"/>
                    <a:gd name="connsiteX33-209" fmla="*/ 2295224 w 4228786"/>
                    <a:gd name="connsiteY33-210" fmla="*/ 0 h 4110786"/>
                    <a:gd name="connsiteX0-211" fmla="*/ 739525 w 4228786"/>
                    <a:gd name="connsiteY0-212" fmla="*/ 1079241 h 4110786"/>
                    <a:gd name="connsiteX1-213" fmla="*/ 742648 w 4228786"/>
                    <a:gd name="connsiteY1-214" fmla="*/ 1081087 h 4110786"/>
                    <a:gd name="connsiteX2-215" fmla="*/ 647398 w 4228786"/>
                    <a:gd name="connsiteY2-216" fmla="*/ 1235869 h 4110786"/>
                    <a:gd name="connsiteX3-217" fmla="*/ 739525 w 4228786"/>
                    <a:gd name="connsiteY3-218" fmla="*/ 1079241 h 4110786"/>
                    <a:gd name="connsiteX4-219" fmla="*/ 468805 w 4228786"/>
                    <a:gd name="connsiteY4-220" fmla="*/ 919162 h 4110786"/>
                    <a:gd name="connsiteX5-221" fmla="*/ 470434 w 4228786"/>
                    <a:gd name="connsiteY5-222" fmla="*/ 920125 h 4110786"/>
                    <a:gd name="connsiteX6-223" fmla="*/ 468805 w 4228786"/>
                    <a:gd name="connsiteY6-224" fmla="*/ 919162 h 4110786"/>
                    <a:gd name="connsiteX7-225" fmla="*/ 2176945 w 4228786"/>
                    <a:gd name="connsiteY7-226" fmla="*/ 319178 h 4110786"/>
                    <a:gd name="connsiteX8-227" fmla="*/ 2269473 w 4228786"/>
                    <a:gd name="connsiteY8-228" fmla="*/ 323850 h 4110786"/>
                    <a:gd name="connsiteX9-229" fmla="*/ 2090436 w 4228786"/>
                    <a:gd name="connsiteY9-230" fmla="*/ 323850 h 4110786"/>
                    <a:gd name="connsiteX10-231" fmla="*/ 2090436 w 4228786"/>
                    <a:gd name="connsiteY10-232" fmla="*/ 323546 h 4110786"/>
                    <a:gd name="connsiteX11-233" fmla="*/ 2176945 w 4228786"/>
                    <a:gd name="connsiteY11-234" fmla="*/ 319178 h 4110786"/>
                    <a:gd name="connsiteX12-235" fmla="*/ 2295032 w 4228786"/>
                    <a:gd name="connsiteY12-236" fmla="*/ 13068 h 4110786"/>
                    <a:gd name="connsiteX13-237" fmla="*/ 4228786 w 4228786"/>
                    <a:gd name="connsiteY13-238" fmla="*/ 2058946 h 4110786"/>
                    <a:gd name="connsiteX14-239" fmla="*/ 2176946 w 4228786"/>
                    <a:gd name="connsiteY14-240" fmla="*/ 4110786 h 4110786"/>
                    <a:gd name="connsiteX15-241" fmla="*/ 125105 w 4228786"/>
                    <a:gd name="connsiteY15-242" fmla="*/ 2058946 h 4110786"/>
                    <a:gd name="connsiteX16-243" fmla="*/ 437178 w 4228786"/>
                    <a:gd name="connsiteY16-244" fmla="*/ 2058945 h 4110786"/>
                    <a:gd name="connsiteX17-245" fmla="*/ 2176945 w 4228786"/>
                    <a:gd name="connsiteY17-246" fmla="*/ 3798712 h 4110786"/>
                    <a:gd name="connsiteX18-247" fmla="*/ 3916711 w 4228786"/>
                    <a:gd name="connsiteY18-248" fmla="*/ 2058945 h 4110786"/>
                    <a:gd name="connsiteX19-249" fmla="*/ 2269473 w 4228786"/>
                    <a:gd name="connsiteY19-250" fmla="*/ 323850 h 4110786"/>
                    <a:gd name="connsiteX20-251" fmla="*/ 2290461 w 4228786"/>
                    <a:gd name="connsiteY20-252" fmla="*/ 323850 h 4110786"/>
                    <a:gd name="connsiteX21-253" fmla="*/ 2295032 w 4228786"/>
                    <a:gd name="connsiteY21-254" fmla="*/ 13068 h 4110786"/>
                    <a:gd name="connsiteX22-255" fmla="*/ 2090436 w 4228786"/>
                    <a:gd name="connsiteY22-256" fmla="*/ 11473 h 4110786"/>
                    <a:gd name="connsiteX23-257" fmla="*/ 2090436 w 4228786"/>
                    <a:gd name="connsiteY23-258" fmla="*/ 323546 h 4110786"/>
                    <a:gd name="connsiteX24-259" fmla="*/ 739525 w 4228786"/>
                    <a:gd name="connsiteY24-260" fmla="*/ 1079241 h 4110786"/>
                    <a:gd name="connsiteX25-261" fmla="*/ 470434 w 4228786"/>
                    <a:gd name="connsiteY25-262" fmla="*/ 920125 h 4110786"/>
                    <a:gd name="connsiteX26-263" fmla="*/ 2090436 w 4228786"/>
                    <a:gd name="connsiteY26-264" fmla="*/ 11473 h 4110786"/>
                    <a:gd name="connsiteX27-265" fmla="*/ 2295224 w 4228786"/>
                    <a:gd name="connsiteY27-266" fmla="*/ 0 h 4110786"/>
                    <a:gd name="connsiteX28-267" fmla="*/ 2295032 w 4228786"/>
                    <a:gd name="connsiteY28-268" fmla="*/ 13068 h 4110786"/>
                    <a:gd name="connsiteX29-269" fmla="*/ 2176946 w 4228786"/>
                    <a:gd name="connsiteY29-270" fmla="*/ 7105 h 4110786"/>
                    <a:gd name="connsiteX30-271" fmla="*/ 2090436 w 4228786"/>
                    <a:gd name="connsiteY30-272" fmla="*/ 11473 h 4110786"/>
                    <a:gd name="connsiteX31-273" fmla="*/ 2090436 w 4228786"/>
                    <a:gd name="connsiteY31-274" fmla="*/ 2381 h 4110786"/>
                    <a:gd name="connsiteX32-275" fmla="*/ 2295224 w 4228786"/>
                    <a:gd name="connsiteY32-276" fmla="*/ 0 h 4110786"/>
                    <a:gd name="connsiteX0-277" fmla="*/ 739525 w 4228786"/>
                    <a:gd name="connsiteY0-278" fmla="*/ 1079241 h 4110786"/>
                    <a:gd name="connsiteX1-279" fmla="*/ 742648 w 4228786"/>
                    <a:gd name="connsiteY1-280" fmla="*/ 1081087 h 4110786"/>
                    <a:gd name="connsiteX2-281" fmla="*/ 739525 w 4228786"/>
                    <a:gd name="connsiteY2-282" fmla="*/ 1079241 h 4110786"/>
                    <a:gd name="connsiteX3-283" fmla="*/ 468805 w 4228786"/>
                    <a:gd name="connsiteY3-284" fmla="*/ 919162 h 4110786"/>
                    <a:gd name="connsiteX4-285" fmla="*/ 470434 w 4228786"/>
                    <a:gd name="connsiteY4-286" fmla="*/ 920125 h 4110786"/>
                    <a:gd name="connsiteX5-287" fmla="*/ 468805 w 4228786"/>
                    <a:gd name="connsiteY5-288" fmla="*/ 919162 h 4110786"/>
                    <a:gd name="connsiteX6-289" fmla="*/ 2176945 w 4228786"/>
                    <a:gd name="connsiteY6-290" fmla="*/ 319178 h 4110786"/>
                    <a:gd name="connsiteX7-291" fmla="*/ 2269473 w 4228786"/>
                    <a:gd name="connsiteY7-292" fmla="*/ 323850 h 4110786"/>
                    <a:gd name="connsiteX8-293" fmla="*/ 2090436 w 4228786"/>
                    <a:gd name="connsiteY8-294" fmla="*/ 323850 h 4110786"/>
                    <a:gd name="connsiteX9-295" fmla="*/ 2090436 w 4228786"/>
                    <a:gd name="connsiteY9-296" fmla="*/ 323546 h 4110786"/>
                    <a:gd name="connsiteX10-297" fmla="*/ 2176945 w 4228786"/>
                    <a:gd name="connsiteY10-298" fmla="*/ 319178 h 4110786"/>
                    <a:gd name="connsiteX11-299" fmla="*/ 2295032 w 4228786"/>
                    <a:gd name="connsiteY11-300" fmla="*/ 13068 h 4110786"/>
                    <a:gd name="connsiteX12-301" fmla="*/ 4228786 w 4228786"/>
                    <a:gd name="connsiteY12-302" fmla="*/ 2058946 h 4110786"/>
                    <a:gd name="connsiteX13-303" fmla="*/ 2176946 w 4228786"/>
                    <a:gd name="connsiteY13-304" fmla="*/ 4110786 h 4110786"/>
                    <a:gd name="connsiteX14-305" fmla="*/ 125105 w 4228786"/>
                    <a:gd name="connsiteY14-306" fmla="*/ 2058946 h 4110786"/>
                    <a:gd name="connsiteX15-307" fmla="*/ 437178 w 4228786"/>
                    <a:gd name="connsiteY15-308" fmla="*/ 2058945 h 4110786"/>
                    <a:gd name="connsiteX16-309" fmla="*/ 2176945 w 4228786"/>
                    <a:gd name="connsiteY16-310" fmla="*/ 3798712 h 4110786"/>
                    <a:gd name="connsiteX17-311" fmla="*/ 3916711 w 4228786"/>
                    <a:gd name="connsiteY17-312" fmla="*/ 2058945 h 4110786"/>
                    <a:gd name="connsiteX18-313" fmla="*/ 2269473 w 4228786"/>
                    <a:gd name="connsiteY18-314" fmla="*/ 323850 h 4110786"/>
                    <a:gd name="connsiteX19-315" fmla="*/ 2290461 w 4228786"/>
                    <a:gd name="connsiteY19-316" fmla="*/ 323850 h 4110786"/>
                    <a:gd name="connsiteX20-317" fmla="*/ 2295032 w 4228786"/>
                    <a:gd name="connsiteY20-318" fmla="*/ 13068 h 4110786"/>
                    <a:gd name="connsiteX21-319" fmla="*/ 2090436 w 4228786"/>
                    <a:gd name="connsiteY21-320" fmla="*/ 11473 h 4110786"/>
                    <a:gd name="connsiteX22-321" fmla="*/ 2090436 w 4228786"/>
                    <a:gd name="connsiteY22-322" fmla="*/ 323546 h 4110786"/>
                    <a:gd name="connsiteX23-323" fmla="*/ 739525 w 4228786"/>
                    <a:gd name="connsiteY23-324" fmla="*/ 1079241 h 4110786"/>
                    <a:gd name="connsiteX24-325" fmla="*/ 470434 w 4228786"/>
                    <a:gd name="connsiteY24-326" fmla="*/ 920125 h 4110786"/>
                    <a:gd name="connsiteX25-327" fmla="*/ 2090436 w 4228786"/>
                    <a:gd name="connsiteY25-328" fmla="*/ 11473 h 4110786"/>
                    <a:gd name="connsiteX26-329" fmla="*/ 2295224 w 4228786"/>
                    <a:gd name="connsiteY26-330" fmla="*/ 0 h 4110786"/>
                    <a:gd name="connsiteX27-331" fmla="*/ 2295032 w 4228786"/>
                    <a:gd name="connsiteY27-332" fmla="*/ 13068 h 4110786"/>
                    <a:gd name="connsiteX28-333" fmla="*/ 2176946 w 4228786"/>
                    <a:gd name="connsiteY28-334" fmla="*/ 7105 h 4110786"/>
                    <a:gd name="connsiteX29-335" fmla="*/ 2090436 w 4228786"/>
                    <a:gd name="connsiteY29-336" fmla="*/ 11473 h 4110786"/>
                    <a:gd name="connsiteX30-337" fmla="*/ 2090436 w 4228786"/>
                    <a:gd name="connsiteY30-338" fmla="*/ 2381 h 4110786"/>
                    <a:gd name="connsiteX31-339" fmla="*/ 2295224 w 4228786"/>
                    <a:gd name="connsiteY31-340" fmla="*/ 0 h 4110786"/>
                    <a:gd name="connsiteX0-341" fmla="*/ 739525 w 4228786"/>
                    <a:gd name="connsiteY0-342" fmla="*/ 1079241 h 4110786"/>
                    <a:gd name="connsiteX1-343" fmla="*/ 742648 w 4228786"/>
                    <a:gd name="connsiteY1-344" fmla="*/ 1081087 h 4110786"/>
                    <a:gd name="connsiteX2-345" fmla="*/ 739525 w 4228786"/>
                    <a:gd name="connsiteY2-346" fmla="*/ 1079241 h 4110786"/>
                    <a:gd name="connsiteX3-347" fmla="*/ 468805 w 4228786"/>
                    <a:gd name="connsiteY3-348" fmla="*/ 919162 h 4110786"/>
                    <a:gd name="connsiteX4-349" fmla="*/ 470434 w 4228786"/>
                    <a:gd name="connsiteY4-350" fmla="*/ 920125 h 4110786"/>
                    <a:gd name="connsiteX5-351" fmla="*/ 468805 w 4228786"/>
                    <a:gd name="connsiteY5-352" fmla="*/ 919162 h 4110786"/>
                    <a:gd name="connsiteX6-353" fmla="*/ 2176945 w 4228786"/>
                    <a:gd name="connsiteY6-354" fmla="*/ 319178 h 4110786"/>
                    <a:gd name="connsiteX7-355" fmla="*/ 2269473 w 4228786"/>
                    <a:gd name="connsiteY7-356" fmla="*/ 323850 h 4110786"/>
                    <a:gd name="connsiteX8-357" fmla="*/ 2090436 w 4228786"/>
                    <a:gd name="connsiteY8-358" fmla="*/ 323850 h 4110786"/>
                    <a:gd name="connsiteX9-359" fmla="*/ 2090436 w 4228786"/>
                    <a:gd name="connsiteY9-360" fmla="*/ 323546 h 4110786"/>
                    <a:gd name="connsiteX10-361" fmla="*/ 2176945 w 4228786"/>
                    <a:gd name="connsiteY10-362" fmla="*/ 319178 h 4110786"/>
                    <a:gd name="connsiteX11-363" fmla="*/ 2295032 w 4228786"/>
                    <a:gd name="connsiteY11-364" fmla="*/ 13068 h 4110786"/>
                    <a:gd name="connsiteX12-365" fmla="*/ 4228786 w 4228786"/>
                    <a:gd name="connsiteY12-366" fmla="*/ 2058946 h 4110786"/>
                    <a:gd name="connsiteX13-367" fmla="*/ 2176946 w 4228786"/>
                    <a:gd name="connsiteY13-368" fmla="*/ 4110786 h 4110786"/>
                    <a:gd name="connsiteX14-369" fmla="*/ 125105 w 4228786"/>
                    <a:gd name="connsiteY14-370" fmla="*/ 2058946 h 4110786"/>
                    <a:gd name="connsiteX15-371" fmla="*/ 437178 w 4228786"/>
                    <a:gd name="connsiteY15-372" fmla="*/ 2058945 h 4110786"/>
                    <a:gd name="connsiteX16-373" fmla="*/ 2176945 w 4228786"/>
                    <a:gd name="connsiteY16-374" fmla="*/ 3798712 h 4110786"/>
                    <a:gd name="connsiteX17-375" fmla="*/ 3916711 w 4228786"/>
                    <a:gd name="connsiteY17-376" fmla="*/ 2058945 h 4110786"/>
                    <a:gd name="connsiteX18-377" fmla="*/ 2269473 w 4228786"/>
                    <a:gd name="connsiteY18-378" fmla="*/ 323850 h 4110786"/>
                    <a:gd name="connsiteX19-379" fmla="*/ 2290461 w 4228786"/>
                    <a:gd name="connsiteY19-380" fmla="*/ 323850 h 4110786"/>
                    <a:gd name="connsiteX20-381" fmla="*/ 2295032 w 4228786"/>
                    <a:gd name="connsiteY20-382" fmla="*/ 13068 h 4110786"/>
                    <a:gd name="connsiteX21-383" fmla="*/ 2090436 w 4228786"/>
                    <a:gd name="connsiteY21-384" fmla="*/ 11473 h 4110786"/>
                    <a:gd name="connsiteX22-385" fmla="*/ 2090436 w 4228786"/>
                    <a:gd name="connsiteY22-386" fmla="*/ 323546 h 4110786"/>
                    <a:gd name="connsiteX23-387" fmla="*/ 739525 w 4228786"/>
                    <a:gd name="connsiteY23-388" fmla="*/ 1079241 h 4110786"/>
                    <a:gd name="connsiteX24-389" fmla="*/ 470434 w 4228786"/>
                    <a:gd name="connsiteY24-390" fmla="*/ 920125 h 4110786"/>
                    <a:gd name="connsiteX25-391" fmla="*/ 2090436 w 4228786"/>
                    <a:gd name="connsiteY25-392" fmla="*/ 11473 h 4110786"/>
                    <a:gd name="connsiteX26-393" fmla="*/ 2295224 w 4228786"/>
                    <a:gd name="connsiteY26-394" fmla="*/ 0 h 4110786"/>
                    <a:gd name="connsiteX27-395" fmla="*/ 2176946 w 4228786"/>
                    <a:gd name="connsiteY27-396" fmla="*/ 7105 h 4110786"/>
                    <a:gd name="connsiteX28-397" fmla="*/ 2090436 w 4228786"/>
                    <a:gd name="connsiteY28-398" fmla="*/ 11473 h 4110786"/>
                    <a:gd name="connsiteX29-399" fmla="*/ 2090436 w 4228786"/>
                    <a:gd name="connsiteY29-400" fmla="*/ 2381 h 4110786"/>
                    <a:gd name="connsiteX30-401" fmla="*/ 2295224 w 4228786"/>
                    <a:gd name="connsiteY30-402" fmla="*/ 0 h 4110786"/>
                    <a:gd name="connsiteX0-403" fmla="*/ 739525 w 4228949"/>
                    <a:gd name="connsiteY0-404" fmla="*/ 1079241 h 4110786"/>
                    <a:gd name="connsiteX1-405" fmla="*/ 742648 w 4228949"/>
                    <a:gd name="connsiteY1-406" fmla="*/ 1081087 h 4110786"/>
                    <a:gd name="connsiteX2-407" fmla="*/ 739525 w 4228949"/>
                    <a:gd name="connsiteY2-408" fmla="*/ 1079241 h 4110786"/>
                    <a:gd name="connsiteX3-409" fmla="*/ 468805 w 4228949"/>
                    <a:gd name="connsiteY3-410" fmla="*/ 919162 h 4110786"/>
                    <a:gd name="connsiteX4-411" fmla="*/ 470434 w 4228949"/>
                    <a:gd name="connsiteY4-412" fmla="*/ 920125 h 4110786"/>
                    <a:gd name="connsiteX5-413" fmla="*/ 468805 w 4228949"/>
                    <a:gd name="connsiteY5-414" fmla="*/ 919162 h 4110786"/>
                    <a:gd name="connsiteX6-415" fmla="*/ 2176945 w 4228949"/>
                    <a:gd name="connsiteY6-416" fmla="*/ 319178 h 4110786"/>
                    <a:gd name="connsiteX7-417" fmla="*/ 2269473 w 4228949"/>
                    <a:gd name="connsiteY7-418" fmla="*/ 323850 h 4110786"/>
                    <a:gd name="connsiteX8-419" fmla="*/ 2090436 w 4228949"/>
                    <a:gd name="connsiteY8-420" fmla="*/ 323850 h 4110786"/>
                    <a:gd name="connsiteX9-421" fmla="*/ 2090436 w 4228949"/>
                    <a:gd name="connsiteY9-422" fmla="*/ 323546 h 4110786"/>
                    <a:gd name="connsiteX10-423" fmla="*/ 2176945 w 4228949"/>
                    <a:gd name="connsiteY10-424" fmla="*/ 319178 h 4110786"/>
                    <a:gd name="connsiteX11-425" fmla="*/ 2290461 w 4228949"/>
                    <a:gd name="connsiteY11-426" fmla="*/ 323850 h 4110786"/>
                    <a:gd name="connsiteX12-427" fmla="*/ 4228786 w 4228949"/>
                    <a:gd name="connsiteY12-428" fmla="*/ 2058946 h 4110786"/>
                    <a:gd name="connsiteX13-429" fmla="*/ 2176946 w 4228949"/>
                    <a:gd name="connsiteY13-430" fmla="*/ 4110786 h 4110786"/>
                    <a:gd name="connsiteX14-431" fmla="*/ 125105 w 4228949"/>
                    <a:gd name="connsiteY14-432" fmla="*/ 2058946 h 4110786"/>
                    <a:gd name="connsiteX15-433" fmla="*/ 437178 w 4228949"/>
                    <a:gd name="connsiteY15-434" fmla="*/ 2058945 h 4110786"/>
                    <a:gd name="connsiteX16-435" fmla="*/ 2176945 w 4228949"/>
                    <a:gd name="connsiteY16-436" fmla="*/ 3798712 h 4110786"/>
                    <a:gd name="connsiteX17-437" fmla="*/ 3916711 w 4228949"/>
                    <a:gd name="connsiteY17-438" fmla="*/ 2058945 h 4110786"/>
                    <a:gd name="connsiteX18-439" fmla="*/ 2269473 w 4228949"/>
                    <a:gd name="connsiteY18-440" fmla="*/ 323850 h 4110786"/>
                    <a:gd name="connsiteX19-441" fmla="*/ 2290461 w 4228949"/>
                    <a:gd name="connsiteY19-442" fmla="*/ 323850 h 4110786"/>
                    <a:gd name="connsiteX20-443" fmla="*/ 2090436 w 4228949"/>
                    <a:gd name="connsiteY20-444" fmla="*/ 11473 h 4110786"/>
                    <a:gd name="connsiteX21-445" fmla="*/ 2090436 w 4228949"/>
                    <a:gd name="connsiteY21-446" fmla="*/ 323546 h 4110786"/>
                    <a:gd name="connsiteX22-447" fmla="*/ 739525 w 4228949"/>
                    <a:gd name="connsiteY22-448" fmla="*/ 1079241 h 4110786"/>
                    <a:gd name="connsiteX23-449" fmla="*/ 470434 w 4228949"/>
                    <a:gd name="connsiteY23-450" fmla="*/ 920125 h 4110786"/>
                    <a:gd name="connsiteX24-451" fmla="*/ 2090436 w 4228949"/>
                    <a:gd name="connsiteY24-452" fmla="*/ 11473 h 4110786"/>
                    <a:gd name="connsiteX25-453" fmla="*/ 2295224 w 4228949"/>
                    <a:gd name="connsiteY25-454" fmla="*/ 0 h 4110786"/>
                    <a:gd name="connsiteX26-455" fmla="*/ 2176946 w 4228949"/>
                    <a:gd name="connsiteY26-456" fmla="*/ 7105 h 4110786"/>
                    <a:gd name="connsiteX27-457" fmla="*/ 2090436 w 4228949"/>
                    <a:gd name="connsiteY27-458" fmla="*/ 11473 h 4110786"/>
                    <a:gd name="connsiteX28-459" fmla="*/ 2090436 w 4228949"/>
                    <a:gd name="connsiteY28-460" fmla="*/ 2381 h 4110786"/>
                    <a:gd name="connsiteX29-461" fmla="*/ 2295224 w 4228949"/>
                    <a:gd name="connsiteY29-462" fmla="*/ 0 h 4110786"/>
                    <a:gd name="connsiteX0-463" fmla="*/ 739525 w 4228949"/>
                    <a:gd name="connsiteY0-464" fmla="*/ 1076860 h 4108405"/>
                    <a:gd name="connsiteX1-465" fmla="*/ 742648 w 4228949"/>
                    <a:gd name="connsiteY1-466" fmla="*/ 1078706 h 4108405"/>
                    <a:gd name="connsiteX2-467" fmla="*/ 739525 w 4228949"/>
                    <a:gd name="connsiteY2-468" fmla="*/ 1076860 h 4108405"/>
                    <a:gd name="connsiteX3-469" fmla="*/ 468805 w 4228949"/>
                    <a:gd name="connsiteY3-470" fmla="*/ 916781 h 4108405"/>
                    <a:gd name="connsiteX4-471" fmla="*/ 470434 w 4228949"/>
                    <a:gd name="connsiteY4-472" fmla="*/ 917744 h 4108405"/>
                    <a:gd name="connsiteX5-473" fmla="*/ 468805 w 4228949"/>
                    <a:gd name="connsiteY5-474" fmla="*/ 916781 h 4108405"/>
                    <a:gd name="connsiteX6-475" fmla="*/ 2176945 w 4228949"/>
                    <a:gd name="connsiteY6-476" fmla="*/ 316797 h 4108405"/>
                    <a:gd name="connsiteX7-477" fmla="*/ 2269473 w 4228949"/>
                    <a:gd name="connsiteY7-478" fmla="*/ 321469 h 4108405"/>
                    <a:gd name="connsiteX8-479" fmla="*/ 2090436 w 4228949"/>
                    <a:gd name="connsiteY8-480" fmla="*/ 321469 h 4108405"/>
                    <a:gd name="connsiteX9-481" fmla="*/ 2090436 w 4228949"/>
                    <a:gd name="connsiteY9-482" fmla="*/ 321165 h 4108405"/>
                    <a:gd name="connsiteX10-483" fmla="*/ 2176945 w 4228949"/>
                    <a:gd name="connsiteY10-484" fmla="*/ 316797 h 4108405"/>
                    <a:gd name="connsiteX11-485" fmla="*/ 2290461 w 4228949"/>
                    <a:gd name="connsiteY11-486" fmla="*/ 321469 h 4108405"/>
                    <a:gd name="connsiteX12-487" fmla="*/ 4228786 w 4228949"/>
                    <a:gd name="connsiteY12-488" fmla="*/ 2056565 h 4108405"/>
                    <a:gd name="connsiteX13-489" fmla="*/ 2176946 w 4228949"/>
                    <a:gd name="connsiteY13-490" fmla="*/ 4108405 h 4108405"/>
                    <a:gd name="connsiteX14-491" fmla="*/ 125105 w 4228949"/>
                    <a:gd name="connsiteY14-492" fmla="*/ 2056565 h 4108405"/>
                    <a:gd name="connsiteX15-493" fmla="*/ 437178 w 4228949"/>
                    <a:gd name="connsiteY15-494" fmla="*/ 2056564 h 4108405"/>
                    <a:gd name="connsiteX16-495" fmla="*/ 2176945 w 4228949"/>
                    <a:gd name="connsiteY16-496" fmla="*/ 3796331 h 4108405"/>
                    <a:gd name="connsiteX17-497" fmla="*/ 3916711 w 4228949"/>
                    <a:gd name="connsiteY17-498" fmla="*/ 2056564 h 4108405"/>
                    <a:gd name="connsiteX18-499" fmla="*/ 2269473 w 4228949"/>
                    <a:gd name="connsiteY18-500" fmla="*/ 321469 h 4108405"/>
                    <a:gd name="connsiteX19-501" fmla="*/ 2290461 w 4228949"/>
                    <a:gd name="connsiteY19-502" fmla="*/ 321469 h 4108405"/>
                    <a:gd name="connsiteX20-503" fmla="*/ 2090436 w 4228949"/>
                    <a:gd name="connsiteY20-504" fmla="*/ 9092 h 4108405"/>
                    <a:gd name="connsiteX21-505" fmla="*/ 2090436 w 4228949"/>
                    <a:gd name="connsiteY21-506" fmla="*/ 321165 h 4108405"/>
                    <a:gd name="connsiteX22-507" fmla="*/ 739525 w 4228949"/>
                    <a:gd name="connsiteY22-508" fmla="*/ 1076860 h 4108405"/>
                    <a:gd name="connsiteX23-509" fmla="*/ 470434 w 4228949"/>
                    <a:gd name="connsiteY23-510" fmla="*/ 917744 h 4108405"/>
                    <a:gd name="connsiteX24-511" fmla="*/ 2090436 w 4228949"/>
                    <a:gd name="connsiteY24-512" fmla="*/ 9092 h 4108405"/>
                    <a:gd name="connsiteX25-513" fmla="*/ 2090436 w 4228949"/>
                    <a:gd name="connsiteY25-514" fmla="*/ 0 h 4108405"/>
                    <a:gd name="connsiteX26-515" fmla="*/ 2176946 w 4228949"/>
                    <a:gd name="connsiteY26-516" fmla="*/ 4724 h 4108405"/>
                    <a:gd name="connsiteX27-517" fmla="*/ 2090436 w 4228949"/>
                    <a:gd name="connsiteY27-518" fmla="*/ 9092 h 4108405"/>
                    <a:gd name="connsiteX28-519" fmla="*/ 2090436 w 4228949"/>
                    <a:gd name="connsiteY28-520" fmla="*/ 0 h 4108405"/>
                    <a:gd name="connsiteX0-521" fmla="*/ 739525 w 4228949"/>
                    <a:gd name="connsiteY0-522" fmla="*/ 1076860 h 4108405"/>
                    <a:gd name="connsiteX1-523" fmla="*/ 742648 w 4228949"/>
                    <a:gd name="connsiteY1-524" fmla="*/ 1078706 h 4108405"/>
                    <a:gd name="connsiteX2-525" fmla="*/ 739525 w 4228949"/>
                    <a:gd name="connsiteY2-526" fmla="*/ 1076860 h 4108405"/>
                    <a:gd name="connsiteX3-527" fmla="*/ 468805 w 4228949"/>
                    <a:gd name="connsiteY3-528" fmla="*/ 916781 h 4108405"/>
                    <a:gd name="connsiteX4-529" fmla="*/ 470434 w 4228949"/>
                    <a:gd name="connsiteY4-530" fmla="*/ 917744 h 4108405"/>
                    <a:gd name="connsiteX5-531" fmla="*/ 468805 w 4228949"/>
                    <a:gd name="connsiteY5-532" fmla="*/ 916781 h 4108405"/>
                    <a:gd name="connsiteX6-533" fmla="*/ 2176945 w 4228949"/>
                    <a:gd name="connsiteY6-534" fmla="*/ 316797 h 4108405"/>
                    <a:gd name="connsiteX7-535" fmla="*/ 2269473 w 4228949"/>
                    <a:gd name="connsiteY7-536" fmla="*/ 321469 h 4108405"/>
                    <a:gd name="connsiteX8-537" fmla="*/ 2090436 w 4228949"/>
                    <a:gd name="connsiteY8-538" fmla="*/ 321469 h 4108405"/>
                    <a:gd name="connsiteX9-539" fmla="*/ 2090436 w 4228949"/>
                    <a:gd name="connsiteY9-540" fmla="*/ 321165 h 4108405"/>
                    <a:gd name="connsiteX10-541" fmla="*/ 2176945 w 4228949"/>
                    <a:gd name="connsiteY10-542" fmla="*/ 316797 h 4108405"/>
                    <a:gd name="connsiteX11-543" fmla="*/ 2290461 w 4228949"/>
                    <a:gd name="connsiteY11-544" fmla="*/ 321469 h 4108405"/>
                    <a:gd name="connsiteX12-545" fmla="*/ 4228786 w 4228949"/>
                    <a:gd name="connsiteY12-546" fmla="*/ 2056565 h 4108405"/>
                    <a:gd name="connsiteX13-547" fmla="*/ 2176946 w 4228949"/>
                    <a:gd name="connsiteY13-548" fmla="*/ 4108405 h 4108405"/>
                    <a:gd name="connsiteX14-549" fmla="*/ 125105 w 4228949"/>
                    <a:gd name="connsiteY14-550" fmla="*/ 2056565 h 4108405"/>
                    <a:gd name="connsiteX15-551" fmla="*/ 437178 w 4228949"/>
                    <a:gd name="connsiteY15-552" fmla="*/ 2056564 h 4108405"/>
                    <a:gd name="connsiteX16-553" fmla="*/ 2176945 w 4228949"/>
                    <a:gd name="connsiteY16-554" fmla="*/ 3796331 h 4108405"/>
                    <a:gd name="connsiteX17-555" fmla="*/ 3916711 w 4228949"/>
                    <a:gd name="connsiteY17-556" fmla="*/ 2056564 h 4108405"/>
                    <a:gd name="connsiteX18-557" fmla="*/ 2269473 w 4228949"/>
                    <a:gd name="connsiteY18-558" fmla="*/ 321469 h 4108405"/>
                    <a:gd name="connsiteX19-559" fmla="*/ 2290461 w 4228949"/>
                    <a:gd name="connsiteY19-560" fmla="*/ 321469 h 4108405"/>
                    <a:gd name="connsiteX20-561" fmla="*/ 2090436 w 4228949"/>
                    <a:gd name="connsiteY20-562" fmla="*/ 9092 h 4108405"/>
                    <a:gd name="connsiteX21-563" fmla="*/ 2090436 w 4228949"/>
                    <a:gd name="connsiteY21-564" fmla="*/ 321165 h 4108405"/>
                    <a:gd name="connsiteX22-565" fmla="*/ 739525 w 4228949"/>
                    <a:gd name="connsiteY22-566" fmla="*/ 1076860 h 4108405"/>
                    <a:gd name="connsiteX23-567" fmla="*/ 470434 w 4228949"/>
                    <a:gd name="connsiteY23-568" fmla="*/ 917744 h 4108405"/>
                    <a:gd name="connsiteX24-569" fmla="*/ 2090436 w 4228949"/>
                    <a:gd name="connsiteY24-570" fmla="*/ 9092 h 4108405"/>
                    <a:gd name="connsiteX25-571" fmla="*/ 2090436 w 4228949"/>
                    <a:gd name="connsiteY25-572" fmla="*/ 0 h 4108405"/>
                    <a:gd name="connsiteX26-573" fmla="*/ 2090436 w 4228949"/>
                    <a:gd name="connsiteY26-574" fmla="*/ 9092 h 4108405"/>
                    <a:gd name="connsiteX27-575" fmla="*/ 2090436 w 4228949"/>
                    <a:gd name="connsiteY27-576" fmla="*/ 0 h 4108405"/>
                    <a:gd name="connsiteX0-577" fmla="*/ 739525 w 4228925"/>
                    <a:gd name="connsiteY0-578" fmla="*/ 1076860 h 4108405"/>
                    <a:gd name="connsiteX1-579" fmla="*/ 742648 w 4228925"/>
                    <a:gd name="connsiteY1-580" fmla="*/ 1078706 h 4108405"/>
                    <a:gd name="connsiteX2-581" fmla="*/ 739525 w 4228925"/>
                    <a:gd name="connsiteY2-582" fmla="*/ 1076860 h 4108405"/>
                    <a:gd name="connsiteX3-583" fmla="*/ 468805 w 4228925"/>
                    <a:gd name="connsiteY3-584" fmla="*/ 916781 h 4108405"/>
                    <a:gd name="connsiteX4-585" fmla="*/ 470434 w 4228925"/>
                    <a:gd name="connsiteY4-586" fmla="*/ 917744 h 4108405"/>
                    <a:gd name="connsiteX5-587" fmla="*/ 468805 w 4228925"/>
                    <a:gd name="connsiteY5-588" fmla="*/ 916781 h 4108405"/>
                    <a:gd name="connsiteX6-589" fmla="*/ 2176945 w 4228925"/>
                    <a:gd name="connsiteY6-590" fmla="*/ 316797 h 4108405"/>
                    <a:gd name="connsiteX7-591" fmla="*/ 2269473 w 4228925"/>
                    <a:gd name="connsiteY7-592" fmla="*/ 321469 h 4108405"/>
                    <a:gd name="connsiteX8-593" fmla="*/ 2090436 w 4228925"/>
                    <a:gd name="connsiteY8-594" fmla="*/ 321469 h 4108405"/>
                    <a:gd name="connsiteX9-595" fmla="*/ 2090436 w 4228925"/>
                    <a:gd name="connsiteY9-596" fmla="*/ 321165 h 4108405"/>
                    <a:gd name="connsiteX10-597" fmla="*/ 2176945 w 4228925"/>
                    <a:gd name="connsiteY10-598" fmla="*/ 316797 h 4108405"/>
                    <a:gd name="connsiteX11-599" fmla="*/ 2290461 w 4228925"/>
                    <a:gd name="connsiteY11-600" fmla="*/ 321469 h 4108405"/>
                    <a:gd name="connsiteX12-601" fmla="*/ 4228786 w 4228925"/>
                    <a:gd name="connsiteY12-602" fmla="*/ 2056565 h 4108405"/>
                    <a:gd name="connsiteX13-603" fmla="*/ 2176946 w 4228925"/>
                    <a:gd name="connsiteY13-604" fmla="*/ 4108405 h 4108405"/>
                    <a:gd name="connsiteX14-605" fmla="*/ 125105 w 4228925"/>
                    <a:gd name="connsiteY14-606" fmla="*/ 2056565 h 4108405"/>
                    <a:gd name="connsiteX15-607" fmla="*/ 437178 w 4228925"/>
                    <a:gd name="connsiteY15-608" fmla="*/ 2056564 h 4108405"/>
                    <a:gd name="connsiteX16-609" fmla="*/ 2176945 w 4228925"/>
                    <a:gd name="connsiteY16-610" fmla="*/ 3796331 h 4108405"/>
                    <a:gd name="connsiteX17-611" fmla="*/ 3916711 w 4228925"/>
                    <a:gd name="connsiteY17-612" fmla="*/ 2056564 h 4108405"/>
                    <a:gd name="connsiteX18-613" fmla="*/ 2290461 w 4228925"/>
                    <a:gd name="connsiteY18-614" fmla="*/ 321469 h 4108405"/>
                    <a:gd name="connsiteX19-615" fmla="*/ 2090436 w 4228925"/>
                    <a:gd name="connsiteY19-616" fmla="*/ 9092 h 4108405"/>
                    <a:gd name="connsiteX20-617" fmla="*/ 2090436 w 4228925"/>
                    <a:gd name="connsiteY20-618" fmla="*/ 321165 h 4108405"/>
                    <a:gd name="connsiteX21-619" fmla="*/ 739525 w 4228925"/>
                    <a:gd name="connsiteY21-620" fmla="*/ 1076860 h 4108405"/>
                    <a:gd name="connsiteX22-621" fmla="*/ 470434 w 4228925"/>
                    <a:gd name="connsiteY22-622" fmla="*/ 917744 h 4108405"/>
                    <a:gd name="connsiteX23-623" fmla="*/ 2090436 w 4228925"/>
                    <a:gd name="connsiteY23-624" fmla="*/ 9092 h 4108405"/>
                    <a:gd name="connsiteX24-625" fmla="*/ 2090436 w 4228925"/>
                    <a:gd name="connsiteY24-626" fmla="*/ 0 h 4108405"/>
                    <a:gd name="connsiteX25-627" fmla="*/ 2090436 w 4228925"/>
                    <a:gd name="connsiteY25-628" fmla="*/ 9092 h 4108405"/>
                    <a:gd name="connsiteX26-629" fmla="*/ 2090436 w 4228925"/>
                    <a:gd name="connsiteY26-630" fmla="*/ 0 h 4108405"/>
                    <a:gd name="connsiteX0-631" fmla="*/ 739525 w 4228925"/>
                    <a:gd name="connsiteY0-632" fmla="*/ 1076860 h 4108405"/>
                    <a:gd name="connsiteX1-633" fmla="*/ 742648 w 4228925"/>
                    <a:gd name="connsiteY1-634" fmla="*/ 1078706 h 4108405"/>
                    <a:gd name="connsiteX2-635" fmla="*/ 739525 w 4228925"/>
                    <a:gd name="connsiteY2-636" fmla="*/ 1076860 h 4108405"/>
                    <a:gd name="connsiteX3-637" fmla="*/ 468805 w 4228925"/>
                    <a:gd name="connsiteY3-638" fmla="*/ 916781 h 4108405"/>
                    <a:gd name="connsiteX4-639" fmla="*/ 470434 w 4228925"/>
                    <a:gd name="connsiteY4-640" fmla="*/ 917744 h 4108405"/>
                    <a:gd name="connsiteX5-641" fmla="*/ 468805 w 4228925"/>
                    <a:gd name="connsiteY5-642" fmla="*/ 916781 h 4108405"/>
                    <a:gd name="connsiteX6-643" fmla="*/ 2176945 w 4228925"/>
                    <a:gd name="connsiteY6-644" fmla="*/ 316797 h 4108405"/>
                    <a:gd name="connsiteX7-645" fmla="*/ 2090436 w 4228925"/>
                    <a:gd name="connsiteY7-646" fmla="*/ 321469 h 4108405"/>
                    <a:gd name="connsiteX8-647" fmla="*/ 2090436 w 4228925"/>
                    <a:gd name="connsiteY8-648" fmla="*/ 321165 h 4108405"/>
                    <a:gd name="connsiteX9-649" fmla="*/ 2176945 w 4228925"/>
                    <a:gd name="connsiteY9-650" fmla="*/ 316797 h 4108405"/>
                    <a:gd name="connsiteX10-651" fmla="*/ 2290461 w 4228925"/>
                    <a:gd name="connsiteY10-652" fmla="*/ 321469 h 4108405"/>
                    <a:gd name="connsiteX11-653" fmla="*/ 4228786 w 4228925"/>
                    <a:gd name="connsiteY11-654" fmla="*/ 2056565 h 4108405"/>
                    <a:gd name="connsiteX12-655" fmla="*/ 2176946 w 4228925"/>
                    <a:gd name="connsiteY12-656" fmla="*/ 4108405 h 4108405"/>
                    <a:gd name="connsiteX13-657" fmla="*/ 125105 w 4228925"/>
                    <a:gd name="connsiteY13-658" fmla="*/ 2056565 h 4108405"/>
                    <a:gd name="connsiteX14-659" fmla="*/ 437178 w 4228925"/>
                    <a:gd name="connsiteY14-660" fmla="*/ 2056564 h 4108405"/>
                    <a:gd name="connsiteX15-661" fmla="*/ 2176945 w 4228925"/>
                    <a:gd name="connsiteY15-662" fmla="*/ 3796331 h 4108405"/>
                    <a:gd name="connsiteX16-663" fmla="*/ 3916711 w 4228925"/>
                    <a:gd name="connsiteY16-664" fmla="*/ 2056564 h 4108405"/>
                    <a:gd name="connsiteX17-665" fmla="*/ 2290461 w 4228925"/>
                    <a:gd name="connsiteY17-666" fmla="*/ 321469 h 4108405"/>
                    <a:gd name="connsiteX18-667" fmla="*/ 2090436 w 4228925"/>
                    <a:gd name="connsiteY18-668" fmla="*/ 9092 h 4108405"/>
                    <a:gd name="connsiteX19-669" fmla="*/ 2090436 w 4228925"/>
                    <a:gd name="connsiteY19-670" fmla="*/ 321165 h 4108405"/>
                    <a:gd name="connsiteX20-671" fmla="*/ 739525 w 4228925"/>
                    <a:gd name="connsiteY20-672" fmla="*/ 1076860 h 4108405"/>
                    <a:gd name="connsiteX21-673" fmla="*/ 470434 w 4228925"/>
                    <a:gd name="connsiteY21-674" fmla="*/ 917744 h 4108405"/>
                    <a:gd name="connsiteX22-675" fmla="*/ 2090436 w 4228925"/>
                    <a:gd name="connsiteY22-676" fmla="*/ 9092 h 4108405"/>
                    <a:gd name="connsiteX23-677" fmla="*/ 2090436 w 4228925"/>
                    <a:gd name="connsiteY23-678" fmla="*/ 0 h 4108405"/>
                    <a:gd name="connsiteX24-679" fmla="*/ 2090436 w 4228925"/>
                    <a:gd name="connsiteY24-680" fmla="*/ 9092 h 4108405"/>
                    <a:gd name="connsiteX25-681" fmla="*/ 2090436 w 4228925"/>
                    <a:gd name="connsiteY25-682" fmla="*/ 0 h 4108405"/>
                    <a:gd name="connsiteX0-683" fmla="*/ 739525 w 4228925"/>
                    <a:gd name="connsiteY0-684" fmla="*/ 1076860 h 4108405"/>
                    <a:gd name="connsiteX1-685" fmla="*/ 742648 w 4228925"/>
                    <a:gd name="connsiteY1-686" fmla="*/ 1078706 h 4108405"/>
                    <a:gd name="connsiteX2-687" fmla="*/ 739525 w 4228925"/>
                    <a:gd name="connsiteY2-688" fmla="*/ 1076860 h 4108405"/>
                    <a:gd name="connsiteX3-689" fmla="*/ 468805 w 4228925"/>
                    <a:gd name="connsiteY3-690" fmla="*/ 916781 h 4108405"/>
                    <a:gd name="connsiteX4-691" fmla="*/ 470434 w 4228925"/>
                    <a:gd name="connsiteY4-692" fmla="*/ 917744 h 4108405"/>
                    <a:gd name="connsiteX5-693" fmla="*/ 468805 w 4228925"/>
                    <a:gd name="connsiteY5-694" fmla="*/ 916781 h 4108405"/>
                    <a:gd name="connsiteX6-695" fmla="*/ 2090436 w 4228925"/>
                    <a:gd name="connsiteY6-696" fmla="*/ 321165 h 4108405"/>
                    <a:gd name="connsiteX7-697" fmla="*/ 2090436 w 4228925"/>
                    <a:gd name="connsiteY7-698" fmla="*/ 321469 h 4108405"/>
                    <a:gd name="connsiteX8-699" fmla="*/ 2090436 w 4228925"/>
                    <a:gd name="connsiteY8-700" fmla="*/ 321165 h 4108405"/>
                    <a:gd name="connsiteX9-701" fmla="*/ 2290461 w 4228925"/>
                    <a:gd name="connsiteY9-702" fmla="*/ 321469 h 4108405"/>
                    <a:gd name="connsiteX10-703" fmla="*/ 4228786 w 4228925"/>
                    <a:gd name="connsiteY10-704" fmla="*/ 2056565 h 4108405"/>
                    <a:gd name="connsiteX11-705" fmla="*/ 2176946 w 4228925"/>
                    <a:gd name="connsiteY11-706" fmla="*/ 4108405 h 4108405"/>
                    <a:gd name="connsiteX12-707" fmla="*/ 125105 w 4228925"/>
                    <a:gd name="connsiteY12-708" fmla="*/ 2056565 h 4108405"/>
                    <a:gd name="connsiteX13-709" fmla="*/ 437178 w 4228925"/>
                    <a:gd name="connsiteY13-710" fmla="*/ 2056564 h 4108405"/>
                    <a:gd name="connsiteX14-711" fmla="*/ 2176945 w 4228925"/>
                    <a:gd name="connsiteY14-712" fmla="*/ 3796331 h 4108405"/>
                    <a:gd name="connsiteX15-713" fmla="*/ 3916711 w 4228925"/>
                    <a:gd name="connsiteY15-714" fmla="*/ 2056564 h 4108405"/>
                    <a:gd name="connsiteX16-715" fmla="*/ 2290461 w 4228925"/>
                    <a:gd name="connsiteY16-716" fmla="*/ 321469 h 4108405"/>
                    <a:gd name="connsiteX17-717" fmla="*/ 2090436 w 4228925"/>
                    <a:gd name="connsiteY17-718" fmla="*/ 9092 h 4108405"/>
                    <a:gd name="connsiteX18-719" fmla="*/ 2090436 w 4228925"/>
                    <a:gd name="connsiteY18-720" fmla="*/ 321165 h 4108405"/>
                    <a:gd name="connsiteX19-721" fmla="*/ 739525 w 4228925"/>
                    <a:gd name="connsiteY19-722" fmla="*/ 1076860 h 4108405"/>
                    <a:gd name="connsiteX20-723" fmla="*/ 470434 w 4228925"/>
                    <a:gd name="connsiteY20-724" fmla="*/ 917744 h 4108405"/>
                    <a:gd name="connsiteX21-725" fmla="*/ 2090436 w 4228925"/>
                    <a:gd name="connsiteY21-726" fmla="*/ 9092 h 4108405"/>
                    <a:gd name="connsiteX22-727" fmla="*/ 2090436 w 4228925"/>
                    <a:gd name="connsiteY22-728" fmla="*/ 0 h 4108405"/>
                    <a:gd name="connsiteX23-729" fmla="*/ 2090436 w 4228925"/>
                    <a:gd name="connsiteY23-730" fmla="*/ 9092 h 4108405"/>
                    <a:gd name="connsiteX24-731" fmla="*/ 2090436 w 4228925"/>
                    <a:gd name="connsiteY24-732" fmla="*/ 0 h 4108405"/>
                    <a:gd name="connsiteX0-733" fmla="*/ 739525 w 4228925"/>
                    <a:gd name="connsiteY0-734" fmla="*/ 1067768 h 4099313"/>
                    <a:gd name="connsiteX1-735" fmla="*/ 742648 w 4228925"/>
                    <a:gd name="connsiteY1-736" fmla="*/ 1069614 h 4099313"/>
                    <a:gd name="connsiteX2-737" fmla="*/ 739525 w 4228925"/>
                    <a:gd name="connsiteY2-738" fmla="*/ 1067768 h 4099313"/>
                    <a:gd name="connsiteX3-739" fmla="*/ 468805 w 4228925"/>
                    <a:gd name="connsiteY3-740" fmla="*/ 907689 h 4099313"/>
                    <a:gd name="connsiteX4-741" fmla="*/ 470434 w 4228925"/>
                    <a:gd name="connsiteY4-742" fmla="*/ 908652 h 4099313"/>
                    <a:gd name="connsiteX5-743" fmla="*/ 468805 w 4228925"/>
                    <a:gd name="connsiteY5-744" fmla="*/ 907689 h 4099313"/>
                    <a:gd name="connsiteX6-745" fmla="*/ 2090436 w 4228925"/>
                    <a:gd name="connsiteY6-746" fmla="*/ 312073 h 4099313"/>
                    <a:gd name="connsiteX7-747" fmla="*/ 2090436 w 4228925"/>
                    <a:gd name="connsiteY7-748" fmla="*/ 312377 h 4099313"/>
                    <a:gd name="connsiteX8-749" fmla="*/ 2090436 w 4228925"/>
                    <a:gd name="connsiteY8-750" fmla="*/ 312073 h 4099313"/>
                    <a:gd name="connsiteX9-751" fmla="*/ 2290461 w 4228925"/>
                    <a:gd name="connsiteY9-752" fmla="*/ 312377 h 4099313"/>
                    <a:gd name="connsiteX10-753" fmla="*/ 4228786 w 4228925"/>
                    <a:gd name="connsiteY10-754" fmla="*/ 2047473 h 4099313"/>
                    <a:gd name="connsiteX11-755" fmla="*/ 2176946 w 4228925"/>
                    <a:gd name="connsiteY11-756" fmla="*/ 4099313 h 4099313"/>
                    <a:gd name="connsiteX12-757" fmla="*/ 125105 w 4228925"/>
                    <a:gd name="connsiteY12-758" fmla="*/ 2047473 h 4099313"/>
                    <a:gd name="connsiteX13-759" fmla="*/ 437178 w 4228925"/>
                    <a:gd name="connsiteY13-760" fmla="*/ 2047472 h 4099313"/>
                    <a:gd name="connsiteX14-761" fmla="*/ 2176945 w 4228925"/>
                    <a:gd name="connsiteY14-762" fmla="*/ 3787239 h 4099313"/>
                    <a:gd name="connsiteX15-763" fmla="*/ 3916711 w 4228925"/>
                    <a:gd name="connsiteY15-764" fmla="*/ 2047472 h 4099313"/>
                    <a:gd name="connsiteX16-765" fmla="*/ 2290461 w 4228925"/>
                    <a:gd name="connsiteY16-766" fmla="*/ 312377 h 4099313"/>
                    <a:gd name="connsiteX17-767" fmla="*/ 2090436 w 4228925"/>
                    <a:gd name="connsiteY17-768" fmla="*/ 0 h 4099313"/>
                    <a:gd name="connsiteX18-769" fmla="*/ 2090436 w 4228925"/>
                    <a:gd name="connsiteY18-770" fmla="*/ 312073 h 4099313"/>
                    <a:gd name="connsiteX19-771" fmla="*/ 739525 w 4228925"/>
                    <a:gd name="connsiteY19-772" fmla="*/ 1067768 h 4099313"/>
                    <a:gd name="connsiteX20-773" fmla="*/ 470434 w 4228925"/>
                    <a:gd name="connsiteY20-774" fmla="*/ 908652 h 4099313"/>
                    <a:gd name="connsiteX21-775" fmla="*/ 2090436 w 4228925"/>
                    <a:gd name="connsiteY21-776" fmla="*/ 0 h 4099313"/>
                    <a:gd name="connsiteX0-777" fmla="*/ 739525 w 4353891"/>
                    <a:gd name="connsiteY0-778" fmla="*/ 1067768 h 4099313"/>
                    <a:gd name="connsiteX1-779" fmla="*/ 742648 w 4353891"/>
                    <a:gd name="connsiteY1-780" fmla="*/ 1069614 h 4099313"/>
                    <a:gd name="connsiteX2-781" fmla="*/ 739525 w 4353891"/>
                    <a:gd name="connsiteY2-782" fmla="*/ 1067768 h 4099313"/>
                    <a:gd name="connsiteX3-783" fmla="*/ 468805 w 4353891"/>
                    <a:gd name="connsiteY3-784" fmla="*/ 907689 h 4099313"/>
                    <a:gd name="connsiteX4-785" fmla="*/ 470434 w 4353891"/>
                    <a:gd name="connsiteY4-786" fmla="*/ 908652 h 4099313"/>
                    <a:gd name="connsiteX5-787" fmla="*/ 468805 w 4353891"/>
                    <a:gd name="connsiteY5-788" fmla="*/ 907689 h 4099313"/>
                    <a:gd name="connsiteX6-789" fmla="*/ 2090436 w 4353891"/>
                    <a:gd name="connsiteY6-790" fmla="*/ 312073 h 4099313"/>
                    <a:gd name="connsiteX7-791" fmla="*/ 2090436 w 4353891"/>
                    <a:gd name="connsiteY7-792" fmla="*/ 312377 h 4099313"/>
                    <a:gd name="connsiteX8-793" fmla="*/ 2090436 w 4353891"/>
                    <a:gd name="connsiteY8-794" fmla="*/ 312073 h 4099313"/>
                    <a:gd name="connsiteX9-795" fmla="*/ 3916711 w 4353891"/>
                    <a:gd name="connsiteY9-796" fmla="*/ 2047472 h 4099313"/>
                    <a:gd name="connsiteX10-797" fmla="*/ 4228786 w 4353891"/>
                    <a:gd name="connsiteY10-798" fmla="*/ 2047473 h 4099313"/>
                    <a:gd name="connsiteX11-799" fmla="*/ 2176946 w 4353891"/>
                    <a:gd name="connsiteY11-800" fmla="*/ 4099313 h 4099313"/>
                    <a:gd name="connsiteX12-801" fmla="*/ 125105 w 4353891"/>
                    <a:gd name="connsiteY12-802" fmla="*/ 2047473 h 4099313"/>
                    <a:gd name="connsiteX13-803" fmla="*/ 437178 w 4353891"/>
                    <a:gd name="connsiteY13-804" fmla="*/ 2047472 h 4099313"/>
                    <a:gd name="connsiteX14-805" fmla="*/ 2176945 w 4353891"/>
                    <a:gd name="connsiteY14-806" fmla="*/ 3787239 h 4099313"/>
                    <a:gd name="connsiteX15-807" fmla="*/ 3916711 w 4353891"/>
                    <a:gd name="connsiteY15-808" fmla="*/ 2047472 h 4099313"/>
                    <a:gd name="connsiteX16-809" fmla="*/ 2090436 w 4353891"/>
                    <a:gd name="connsiteY16-810" fmla="*/ 0 h 4099313"/>
                    <a:gd name="connsiteX17-811" fmla="*/ 2090436 w 4353891"/>
                    <a:gd name="connsiteY17-812" fmla="*/ 312073 h 4099313"/>
                    <a:gd name="connsiteX18-813" fmla="*/ 739525 w 4353891"/>
                    <a:gd name="connsiteY18-814" fmla="*/ 1067768 h 4099313"/>
                    <a:gd name="connsiteX19-815" fmla="*/ 470434 w 4353891"/>
                    <a:gd name="connsiteY19-816" fmla="*/ 908652 h 4099313"/>
                    <a:gd name="connsiteX20-817" fmla="*/ 2090436 w 4353891"/>
                    <a:gd name="connsiteY20-818" fmla="*/ 0 h 4099313"/>
                    <a:gd name="connsiteX0-819" fmla="*/ 614420 w 4228786"/>
                    <a:gd name="connsiteY0-820" fmla="*/ 1067768 h 4099313"/>
                    <a:gd name="connsiteX1-821" fmla="*/ 617543 w 4228786"/>
                    <a:gd name="connsiteY1-822" fmla="*/ 1069614 h 4099313"/>
                    <a:gd name="connsiteX2-823" fmla="*/ 614420 w 4228786"/>
                    <a:gd name="connsiteY2-824" fmla="*/ 1067768 h 4099313"/>
                    <a:gd name="connsiteX3-825" fmla="*/ 343700 w 4228786"/>
                    <a:gd name="connsiteY3-826" fmla="*/ 907689 h 4099313"/>
                    <a:gd name="connsiteX4-827" fmla="*/ 345329 w 4228786"/>
                    <a:gd name="connsiteY4-828" fmla="*/ 908652 h 4099313"/>
                    <a:gd name="connsiteX5-829" fmla="*/ 343700 w 4228786"/>
                    <a:gd name="connsiteY5-830" fmla="*/ 907689 h 4099313"/>
                    <a:gd name="connsiteX6-831" fmla="*/ 1965331 w 4228786"/>
                    <a:gd name="connsiteY6-832" fmla="*/ 312073 h 4099313"/>
                    <a:gd name="connsiteX7-833" fmla="*/ 1965331 w 4228786"/>
                    <a:gd name="connsiteY7-834" fmla="*/ 312377 h 4099313"/>
                    <a:gd name="connsiteX8-835" fmla="*/ 1965331 w 4228786"/>
                    <a:gd name="connsiteY8-836" fmla="*/ 312073 h 4099313"/>
                    <a:gd name="connsiteX9-837" fmla="*/ 3791606 w 4228786"/>
                    <a:gd name="connsiteY9-838" fmla="*/ 2047472 h 4099313"/>
                    <a:gd name="connsiteX10-839" fmla="*/ 4103681 w 4228786"/>
                    <a:gd name="connsiteY10-840" fmla="*/ 2047473 h 4099313"/>
                    <a:gd name="connsiteX11-841" fmla="*/ 2051841 w 4228786"/>
                    <a:gd name="connsiteY11-842" fmla="*/ 4099313 h 4099313"/>
                    <a:gd name="connsiteX12-843" fmla="*/ 0 w 4228786"/>
                    <a:gd name="connsiteY12-844" fmla="*/ 2047473 h 4099313"/>
                    <a:gd name="connsiteX13-845" fmla="*/ 2051840 w 4228786"/>
                    <a:gd name="connsiteY13-846" fmla="*/ 3787239 h 4099313"/>
                    <a:gd name="connsiteX14-847" fmla="*/ 3791606 w 4228786"/>
                    <a:gd name="connsiteY14-848" fmla="*/ 2047472 h 4099313"/>
                    <a:gd name="connsiteX15-849" fmla="*/ 1965331 w 4228786"/>
                    <a:gd name="connsiteY15-850" fmla="*/ 0 h 4099313"/>
                    <a:gd name="connsiteX16-851" fmla="*/ 1965331 w 4228786"/>
                    <a:gd name="connsiteY16-852" fmla="*/ 312073 h 4099313"/>
                    <a:gd name="connsiteX17-853" fmla="*/ 614420 w 4228786"/>
                    <a:gd name="connsiteY17-854" fmla="*/ 1067768 h 4099313"/>
                    <a:gd name="connsiteX18-855" fmla="*/ 345329 w 4228786"/>
                    <a:gd name="connsiteY18-856" fmla="*/ 908652 h 4099313"/>
                    <a:gd name="connsiteX19-857" fmla="*/ 1965331 w 4228786"/>
                    <a:gd name="connsiteY19-858" fmla="*/ 0 h 4099313"/>
                    <a:gd name="connsiteX0-859" fmla="*/ 270720 w 3885086"/>
                    <a:gd name="connsiteY0-860" fmla="*/ 1067768 h 4224418"/>
                    <a:gd name="connsiteX1-861" fmla="*/ 273843 w 3885086"/>
                    <a:gd name="connsiteY1-862" fmla="*/ 1069614 h 4224418"/>
                    <a:gd name="connsiteX2-863" fmla="*/ 270720 w 3885086"/>
                    <a:gd name="connsiteY2-864" fmla="*/ 1067768 h 4224418"/>
                    <a:gd name="connsiteX3-865" fmla="*/ 0 w 3885086"/>
                    <a:gd name="connsiteY3-866" fmla="*/ 907689 h 4224418"/>
                    <a:gd name="connsiteX4-867" fmla="*/ 1629 w 3885086"/>
                    <a:gd name="connsiteY4-868" fmla="*/ 908652 h 4224418"/>
                    <a:gd name="connsiteX5-869" fmla="*/ 0 w 3885086"/>
                    <a:gd name="connsiteY5-870" fmla="*/ 907689 h 4224418"/>
                    <a:gd name="connsiteX6-871" fmla="*/ 1621631 w 3885086"/>
                    <a:gd name="connsiteY6-872" fmla="*/ 312073 h 4224418"/>
                    <a:gd name="connsiteX7-873" fmla="*/ 1621631 w 3885086"/>
                    <a:gd name="connsiteY7-874" fmla="*/ 312377 h 4224418"/>
                    <a:gd name="connsiteX8-875" fmla="*/ 1621631 w 3885086"/>
                    <a:gd name="connsiteY8-876" fmla="*/ 312073 h 4224418"/>
                    <a:gd name="connsiteX9-877" fmla="*/ 3447906 w 3885086"/>
                    <a:gd name="connsiteY9-878" fmla="*/ 2047472 h 4224418"/>
                    <a:gd name="connsiteX10-879" fmla="*/ 3759981 w 3885086"/>
                    <a:gd name="connsiteY10-880" fmla="*/ 2047473 h 4224418"/>
                    <a:gd name="connsiteX11-881" fmla="*/ 1708141 w 3885086"/>
                    <a:gd name="connsiteY11-882" fmla="*/ 4099313 h 4224418"/>
                    <a:gd name="connsiteX12-883" fmla="*/ 1708140 w 3885086"/>
                    <a:gd name="connsiteY12-884" fmla="*/ 3787239 h 4224418"/>
                    <a:gd name="connsiteX13-885" fmla="*/ 3447906 w 3885086"/>
                    <a:gd name="connsiteY13-886" fmla="*/ 2047472 h 4224418"/>
                    <a:gd name="connsiteX14-887" fmla="*/ 1621631 w 3885086"/>
                    <a:gd name="connsiteY14-888" fmla="*/ 0 h 4224418"/>
                    <a:gd name="connsiteX15-889" fmla="*/ 1621631 w 3885086"/>
                    <a:gd name="connsiteY15-890" fmla="*/ 312073 h 4224418"/>
                    <a:gd name="connsiteX16-891" fmla="*/ 270720 w 3885086"/>
                    <a:gd name="connsiteY16-892" fmla="*/ 1067768 h 4224418"/>
                    <a:gd name="connsiteX17-893" fmla="*/ 1629 w 3885086"/>
                    <a:gd name="connsiteY17-894" fmla="*/ 908652 h 4224418"/>
                    <a:gd name="connsiteX18-895" fmla="*/ 1621631 w 3885086"/>
                    <a:gd name="connsiteY18-896" fmla="*/ 0 h 4224418"/>
                    <a:gd name="connsiteX0-897" fmla="*/ 270720 w 3885086"/>
                    <a:gd name="connsiteY0-898" fmla="*/ 1067768 h 4099313"/>
                    <a:gd name="connsiteX1-899" fmla="*/ 273843 w 3885086"/>
                    <a:gd name="connsiteY1-900" fmla="*/ 1069614 h 4099313"/>
                    <a:gd name="connsiteX2-901" fmla="*/ 270720 w 3885086"/>
                    <a:gd name="connsiteY2-902" fmla="*/ 1067768 h 4099313"/>
                    <a:gd name="connsiteX3-903" fmla="*/ 0 w 3885086"/>
                    <a:gd name="connsiteY3-904" fmla="*/ 907689 h 4099313"/>
                    <a:gd name="connsiteX4-905" fmla="*/ 1629 w 3885086"/>
                    <a:gd name="connsiteY4-906" fmla="*/ 908652 h 4099313"/>
                    <a:gd name="connsiteX5-907" fmla="*/ 0 w 3885086"/>
                    <a:gd name="connsiteY5-908" fmla="*/ 907689 h 4099313"/>
                    <a:gd name="connsiteX6-909" fmla="*/ 1621631 w 3885086"/>
                    <a:gd name="connsiteY6-910" fmla="*/ 312073 h 4099313"/>
                    <a:gd name="connsiteX7-911" fmla="*/ 1621631 w 3885086"/>
                    <a:gd name="connsiteY7-912" fmla="*/ 312377 h 4099313"/>
                    <a:gd name="connsiteX8-913" fmla="*/ 1621631 w 3885086"/>
                    <a:gd name="connsiteY8-914" fmla="*/ 312073 h 4099313"/>
                    <a:gd name="connsiteX9-915" fmla="*/ 3447906 w 3885086"/>
                    <a:gd name="connsiteY9-916" fmla="*/ 2047472 h 4099313"/>
                    <a:gd name="connsiteX10-917" fmla="*/ 3759981 w 3885086"/>
                    <a:gd name="connsiteY10-918" fmla="*/ 2047473 h 4099313"/>
                    <a:gd name="connsiteX11-919" fmla="*/ 1708141 w 3885086"/>
                    <a:gd name="connsiteY11-920" fmla="*/ 4099313 h 4099313"/>
                    <a:gd name="connsiteX12-921" fmla="*/ 3447906 w 3885086"/>
                    <a:gd name="connsiteY12-922" fmla="*/ 2047472 h 4099313"/>
                    <a:gd name="connsiteX13-923" fmla="*/ 1621631 w 3885086"/>
                    <a:gd name="connsiteY13-924" fmla="*/ 0 h 4099313"/>
                    <a:gd name="connsiteX14-925" fmla="*/ 1621631 w 3885086"/>
                    <a:gd name="connsiteY14-926" fmla="*/ 312073 h 4099313"/>
                    <a:gd name="connsiteX15-927" fmla="*/ 270720 w 3885086"/>
                    <a:gd name="connsiteY15-928" fmla="*/ 1067768 h 4099313"/>
                    <a:gd name="connsiteX16-929" fmla="*/ 1629 w 3885086"/>
                    <a:gd name="connsiteY16-930" fmla="*/ 908652 h 4099313"/>
                    <a:gd name="connsiteX17-931" fmla="*/ 1621631 w 3885086"/>
                    <a:gd name="connsiteY17-932" fmla="*/ 0 h 4099313"/>
                    <a:gd name="connsiteX0-933" fmla="*/ 270720 w 3760643"/>
                    <a:gd name="connsiteY0-934" fmla="*/ 1067768 h 2047473"/>
                    <a:gd name="connsiteX1-935" fmla="*/ 273843 w 3760643"/>
                    <a:gd name="connsiteY1-936" fmla="*/ 1069614 h 2047473"/>
                    <a:gd name="connsiteX2-937" fmla="*/ 270720 w 3760643"/>
                    <a:gd name="connsiteY2-938" fmla="*/ 1067768 h 2047473"/>
                    <a:gd name="connsiteX3-939" fmla="*/ 0 w 3760643"/>
                    <a:gd name="connsiteY3-940" fmla="*/ 907689 h 2047473"/>
                    <a:gd name="connsiteX4-941" fmla="*/ 1629 w 3760643"/>
                    <a:gd name="connsiteY4-942" fmla="*/ 908652 h 2047473"/>
                    <a:gd name="connsiteX5-943" fmla="*/ 0 w 3760643"/>
                    <a:gd name="connsiteY5-944" fmla="*/ 907689 h 2047473"/>
                    <a:gd name="connsiteX6-945" fmla="*/ 1621631 w 3760643"/>
                    <a:gd name="connsiteY6-946" fmla="*/ 312073 h 2047473"/>
                    <a:gd name="connsiteX7-947" fmla="*/ 1621631 w 3760643"/>
                    <a:gd name="connsiteY7-948" fmla="*/ 312377 h 2047473"/>
                    <a:gd name="connsiteX8-949" fmla="*/ 1621631 w 3760643"/>
                    <a:gd name="connsiteY8-950" fmla="*/ 312073 h 2047473"/>
                    <a:gd name="connsiteX9-951" fmla="*/ 3447906 w 3760643"/>
                    <a:gd name="connsiteY9-952" fmla="*/ 2047472 h 2047473"/>
                    <a:gd name="connsiteX10-953" fmla="*/ 3759981 w 3760643"/>
                    <a:gd name="connsiteY10-954" fmla="*/ 2047473 h 2047473"/>
                    <a:gd name="connsiteX11-955" fmla="*/ 3447906 w 3760643"/>
                    <a:gd name="connsiteY11-956" fmla="*/ 2047472 h 2047473"/>
                    <a:gd name="connsiteX12-957" fmla="*/ 1621631 w 3760643"/>
                    <a:gd name="connsiteY12-958" fmla="*/ 0 h 2047473"/>
                    <a:gd name="connsiteX13-959" fmla="*/ 1621631 w 3760643"/>
                    <a:gd name="connsiteY13-960" fmla="*/ 312073 h 2047473"/>
                    <a:gd name="connsiteX14-961" fmla="*/ 270720 w 3760643"/>
                    <a:gd name="connsiteY14-962" fmla="*/ 1067768 h 2047473"/>
                    <a:gd name="connsiteX15-963" fmla="*/ 1629 w 3760643"/>
                    <a:gd name="connsiteY15-964" fmla="*/ 908652 h 2047473"/>
                    <a:gd name="connsiteX16-965" fmla="*/ 1621631 w 3760643"/>
                    <a:gd name="connsiteY16-966" fmla="*/ 0 h 2047473"/>
                    <a:gd name="connsiteX0-967" fmla="*/ 270720 w 1621631"/>
                    <a:gd name="connsiteY0-968" fmla="*/ 1067768 h 1069614"/>
                    <a:gd name="connsiteX1-969" fmla="*/ 273843 w 1621631"/>
                    <a:gd name="connsiteY1-970" fmla="*/ 1069614 h 1069614"/>
                    <a:gd name="connsiteX2-971" fmla="*/ 270720 w 1621631"/>
                    <a:gd name="connsiteY2-972" fmla="*/ 1067768 h 1069614"/>
                    <a:gd name="connsiteX3-973" fmla="*/ 0 w 1621631"/>
                    <a:gd name="connsiteY3-974" fmla="*/ 907689 h 1069614"/>
                    <a:gd name="connsiteX4-975" fmla="*/ 1629 w 1621631"/>
                    <a:gd name="connsiteY4-976" fmla="*/ 908652 h 1069614"/>
                    <a:gd name="connsiteX5-977" fmla="*/ 0 w 1621631"/>
                    <a:gd name="connsiteY5-978" fmla="*/ 907689 h 1069614"/>
                    <a:gd name="connsiteX6-979" fmla="*/ 1621631 w 1621631"/>
                    <a:gd name="connsiteY6-980" fmla="*/ 312073 h 1069614"/>
                    <a:gd name="connsiteX7-981" fmla="*/ 1621631 w 1621631"/>
                    <a:gd name="connsiteY7-982" fmla="*/ 312377 h 1069614"/>
                    <a:gd name="connsiteX8-983" fmla="*/ 1621631 w 1621631"/>
                    <a:gd name="connsiteY8-984" fmla="*/ 312073 h 1069614"/>
                    <a:gd name="connsiteX9-985" fmla="*/ 1621631 w 1621631"/>
                    <a:gd name="connsiteY9-986" fmla="*/ 0 h 1069614"/>
                    <a:gd name="connsiteX10-987" fmla="*/ 1621631 w 1621631"/>
                    <a:gd name="connsiteY10-988" fmla="*/ 312073 h 1069614"/>
                    <a:gd name="connsiteX11-989" fmla="*/ 270720 w 1621631"/>
                    <a:gd name="connsiteY11-990" fmla="*/ 1067768 h 1069614"/>
                    <a:gd name="connsiteX12-991" fmla="*/ 1629 w 1621631"/>
                    <a:gd name="connsiteY12-992" fmla="*/ 908652 h 1069614"/>
                    <a:gd name="connsiteX13-993" fmla="*/ 1621631 w 1621631"/>
                    <a:gd name="connsiteY13-994" fmla="*/ 0 h 106961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</a:cxnLst>
                  <a:rect l="l" t="t" r="r" b="b"/>
                  <a:pathLst>
                    <a:path w="1621631" h="1069614">
                      <a:moveTo>
                        <a:pt x="270720" y="1067768"/>
                      </a:moveTo>
                      <a:lnTo>
                        <a:pt x="273843" y="1069614"/>
                      </a:lnTo>
                      <a:lnTo>
                        <a:pt x="270720" y="1067768"/>
                      </a:lnTo>
                      <a:close/>
                      <a:moveTo>
                        <a:pt x="0" y="907689"/>
                      </a:moveTo>
                      <a:lnTo>
                        <a:pt x="1629" y="908652"/>
                      </a:lnTo>
                      <a:lnTo>
                        <a:pt x="0" y="907689"/>
                      </a:lnTo>
                      <a:close/>
                      <a:moveTo>
                        <a:pt x="1621631" y="312073"/>
                      </a:moveTo>
                      <a:lnTo>
                        <a:pt x="1621631" y="312377"/>
                      </a:lnTo>
                      <a:lnTo>
                        <a:pt x="1621631" y="312073"/>
                      </a:lnTo>
                      <a:close/>
                      <a:moveTo>
                        <a:pt x="1621631" y="0"/>
                      </a:moveTo>
                      <a:lnTo>
                        <a:pt x="1621631" y="312073"/>
                      </a:lnTo>
                      <a:cubicBezTo>
                        <a:pt x="1059988" y="337356"/>
                        <a:pt x="568425" y="631117"/>
                        <a:pt x="270720" y="1067768"/>
                      </a:cubicBezTo>
                      <a:lnTo>
                        <a:pt x="1629" y="908652"/>
                      </a:lnTo>
                      <a:cubicBezTo>
                        <a:pt x="354259" y="380480"/>
                        <a:pt x="945677" y="25494"/>
                        <a:pt x="1621631" y="0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3218" tIns="46608" rIns="46608" bIns="93218" numCol="1" spcCol="0" rtlCol="0" fromWordArt="0" anchor="b" anchorCtr="0" forceAA="0" compatLnSpc="1">
                  <a:noAutofit/>
                </a:bodyPr>
                <a:lstStyle/>
                <a:p>
                  <a:pPr algn="ctr" defTabSz="931545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800" spc="-5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</p:grpSp>
        </p:grpSp>
      </p:grpSp>
      <p:cxnSp>
        <p:nvCxnSpPr>
          <p:cNvPr id="73" name="直接连接符 72"/>
          <p:cNvCxnSpPr/>
          <p:nvPr/>
        </p:nvCxnSpPr>
        <p:spPr>
          <a:xfrm>
            <a:off x="5707266" y="783550"/>
            <a:ext cx="773061" cy="0"/>
          </a:xfrm>
          <a:prstGeom prst="line">
            <a:avLst/>
          </a:prstGeom>
          <a:ln w="28575">
            <a:solidFill>
              <a:srgbClr val="46A4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1252777" y="1636921"/>
            <a:ext cx="4560323" cy="1156571"/>
            <a:chOff x="1252777" y="1311001"/>
            <a:chExt cx="4560323" cy="1156571"/>
          </a:xfrm>
        </p:grpSpPr>
        <p:grpSp>
          <p:nvGrpSpPr>
            <p:cNvPr id="2" name="组合 1"/>
            <p:cNvGrpSpPr/>
            <p:nvPr/>
          </p:nvGrpSpPr>
          <p:grpSpPr>
            <a:xfrm>
              <a:off x="2328173" y="1311001"/>
              <a:ext cx="3484927" cy="1156571"/>
              <a:chOff x="2222339" y="1327755"/>
              <a:chExt cx="3484927" cy="1156571"/>
            </a:xfrm>
          </p:grpSpPr>
          <p:grpSp>
            <p:nvGrpSpPr>
              <p:cNvPr id="89" name="íṥļiḍé"/>
              <p:cNvGrpSpPr/>
              <p:nvPr/>
            </p:nvGrpSpPr>
            <p:grpSpPr>
              <a:xfrm>
                <a:off x="2222339" y="1327755"/>
                <a:ext cx="3484927" cy="1143004"/>
                <a:chOff x="7487843" y="2259660"/>
                <a:chExt cx="3484927" cy="1143004"/>
              </a:xfrm>
            </p:grpSpPr>
            <p:sp>
              <p:nvSpPr>
                <p:cNvPr id="90" name="iSlíḋé"/>
                <p:cNvSpPr txBox="1"/>
                <p:nvPr/>
              </p:nvSpPr>
              <p:spPr>
                <a:xfrm>
                  <a:off x="7487843" y="2259660"/>
                  <a:ext cx="3484927" cy="44970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anchor="ctr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r>
                    <a:rPr lang="en-US" altLang="zh-CN" b="1" dirty="0">
                      <a:cs typeface="+mn-ea"/>
                      <a:sym typeface="+mn-lt"/>
                    </a:rPr>
                    <a:t>Text here</a:t>
                  </a:r>
                  <a:endParaRPr lang="zh-CN" altLang="en-US" b="1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91" name="îś1ïdè"/>
                <p:cNvSpPr txBox="1"/>
                <p:nvPr/>
              </p:nvSpPr>
              <p:spPr>
                <a:xfrm>
                  <a:off x="7487844" y="2709360"/>
                  <a:ext cx="3484926" cy="69330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en-US" altLang="zh-CN" sz="1100" dirty="0">
                      <a:cs typeface="+mn-ea"/>
                      <a:sym typeface="+mn-lt"/>
                    </a:rPr>
                    <a:t>Copy paste fonts. Choose the only option to retain text……</a:t>
                  </a:r>
                  <a:endParaRPr lang="en-US" altLang="zh-CN" sz="1100" dirty="0">
                    <a:cs typeface="+mn-ea"/>
                    <a:sym typeface="+mn-lt"/>
                  </a:endParaRPr>
                </a:p>
              </p:txBody>
            </p:sp>
          </p:grpSp>
          <p:cxnSp>
            <p:nvCxnSpPr>
              <p:cNvPr id="92" name="直接连接符 91"/>
              <p:cNvCxnSpPr/>
              <p:nvPr/>
            </p:nvCxnSpPr>
            <p:spPr>
              <a:xfrm>
                <a:off x="2343950" y="2484326"/>
                <a:ext cx="3363316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iṣļïḓê"/>
            <p:cNvGrpSpPr/>
            <p:nvPr/>
          </p:nvGrpSpPr>
          <p:grpSpPr>
            <a:xfrm>
              <a:off x="1252777" y="1311001"/>
              <a:ext cx="844866" cy="750596"/>
              <a:chOff x="6213356" y="1841882"/>
              <a:chExt cx="844866" cy="750596"/>
            </a:xfrm>
          </p:grpSpPr>
          <p:sp>
            <p:nvSpPr>
              <p:cNvPr id="133" name="ïś1iḋê"/>
              <p:cNvSpPr/>
              <p:nvPr/>
            </p:nvSpPr>
            <p:spPr bwMode="auto">
              <a:xfrm>
                <a:off x="6472708" y="2042397"/>
                <a:ext cx="326162" cy="366996"/>
              </a:xfrm>
              <a:custGeom>
                <a:avLst/>
                <a:gdLst>
                  <a:gd name="T0" fmla="*/ 3497 w 9467"/>
                  <a:gd name="T1" fmla="*/ 1130 h 10667"/>
                  <a:gd name="T2" fmla="*/ 4604 w 9467"/>
                  <a:gd name="T3" fmla="*/ 0 h 10667"/>
                  <a:gd name="T4" fmla="*/ 5711 w 9467"/>
                  <a:gd name="T5" fmla="*/ 1130 h 10667"/>
                  <a:gd name="T6" fmla="*/ 4604 w 9467"/>
                  <a:gd name="T7" fmla="*/ 2260 h 10667"/>
                  <a:gd name="T8" fmla="*/ 3497 w 9467"/>
                  <a:gd name="T9" fmla="*/ 1130 h 10667"/>
                  <a:gd name="T10" fmla="*/ 9467 w 9467"/>
                  <a:gd name="T11" fmla="*/ 9539 h 10667"/>
                  <a:gd name="T12" fmla="*/ 4733 w 9467"/>
                  <a:gd name="T13" fmla="*/ 10667 h 10667"/>
                  <a:gd name="T14" fmla="*/ 0 w 9467"/>
                  <a:gd name="T15" fmla="*/ 9539 h 10667"/>
                  <a:gd name="T16" fmla="*/ 2800 w 9467"/>
                  <a:gd name="T17" fmla="*/ 8515 h 10667"/>
                  <a:gd name="T18" fmla="*/ 2767 w 9467"/>
                  <a:gd name="T19" fmla="*/ 8821 h 10667"/>
                  <a:gd name="T20" fmla="*/ 1988 w 9467"/>
                  <a:gd name="T21" fmla="*/ 9270 h 10667"/>
                  <a:gd name="T22" fmla="*/ 3251 w 9467"/>
                  <a:gd name="T23" fmla="*/ 9818 h 10667"/>
                  <a:gd name="T24" fmla="*/ 3646 w 9467"/>
                  <a:gd name="T25" fmla="*/ 6257 h 10667"/>
                  <a:gd name="T26" fmla="*/ 3653 w 9467"/>
                  <a:gd name="T27" fmla="*/ 6121 h 10667"/>
                  <a:gd name="T28" fmla="*/ 3607 w 9467"/>
                  <a:gd name="T29" fmla="*/ 6133 h 10667"/>
                  <a:gd name="T30" fmla="*/ 3376 w 9467"/>
                  <a:gd name="T31" fmla="*/ 6062 h 10667"/>
                  <a:gd name="T32" fmla="*/ 2445 w 9467"/>
                  <a:gd name="T33" fmla="*/ 3934 h 10667"/>
                  <a:gd name="T34" fmla="*/ 4502 w 9467"/>
                  <a:gd name="T35" fmla="*/ 2379 h 10667"/>
                  <a:gd name="T36" fmla="*/ 4506 w 9467"/>
                  <a:gd name="T37" fmla="*/ 2379 h 10667"/>
                  <a:gd name="T38" fmla="*/ 4196 w 9467"/>
                  <a:gd name="T39" fmla="*/ 4919 h 10667"/>
                  <a:gd name="T40" fmla="*/ 4605 w 9467"/>
                  <a:gd name="T41" fmla="*/ 5334 h 10667"/>
                  <a:gd name="T42" fmla="*/ 4963 w 9467"/>
                  <a:gd name="T43" fmla="*/ 4919 h 10667"/>
                  <a:gd name="T44" fmla="*/ 4718 w 9467"/>
                  <a:gd name="T45" fmla="*/ 2377 h 10667"/>
                  <a:gd name="T46" fmla="*/ 6619 w 9467"/>
                  <a:gd name="T47" fmla="*/ 3552 h 10667"/>
                  <a:gd name="T48" fmla="*/ 7114 w 9467"/>
                  <a:gd name="T49" fmla="*/ 2497 h 10667"/>
                  <a:gd name="T50" fmla="*/ 7158 w 9467"/>
                  <a:gd name="T51" fmla="*/ 2339 h 10667"/>
                  <a:gd name="T52" fmla="*/ 6834 w 9467"/>
                  <a:gd name="T53" fmla="*/ 1702 h 10667"/>
                  <a:gd name="T54" fmla="*/ 7360 w 9467"/>
                  <a:gd name="T55" fmla="*/ 1440 h 10667"/>
                  <a:gd name="T56" fmla="*/ 7017 w 9467"/>
                  <a:gd name="T57" fmla="*/ 766 h 10667"/>
                  <a:gd name="T58" fmla="*/ 7129 w 9467"/>
                  <a:gd name="T59" fmla="*/ 710 h 10667"/>
                  <a:gd name="T60" fmla="*/ 7472 w 9467"/>
                  <a:gd name="T61" fmla="*/ 1385 h 10667"/>
                  <a:gd name="T62" fmla="*/ 7617 w 9467"/>
                  <a:gd name="T63" fmla="*/ 1669 h 10667"/>
                  <a:gd name="T64" fmla="*/ 7641 w 9467"/>
                  <a:gd name="T65" fmla="*/ 1717 h 10667"/>
                  <a:gd name="T66" fmla="*/ 8199 w 9467"/>
                  <a:gd name="T67" fmla="*/ 2813 h 10667"/>
                  <a:gd name="T68" fmla="*/ 7810 w 9467"/>
                  <a:gd name="T69" fmla="*/ 3005 h 10667"/>
                  <a:gd name="T70" fmla="*/ 6666 w 9467"/>
                  <a:gd name="T71" fmla="*/ 4549 h 10667"/>
                  <a:gd name="T72" fmla="*/ 6546 w 9467"/>
                  <a:gd name="T73" fmla="*/ 4563 h 10667"/>
                  <a:gd name="T74" fmla="*/ 6080 w 9467"/>
                  <a:gd name="T75" fmla="*/ 4261 h 10667"/>
                  <a:gd name="T76" fmla="*/ 5482 w 9467"/>
                  <a:gd name="T77" fmla="*/ 3487 h 10667"/>
                  <a:gd name="T78" fmla="*/ 5697 w 9467"/>
                  <a:gd name="T79" fmla="*/ 6115 h 10667"/>
                  <a:gd name="T80" fmla="*/ 5695 w 9467"/>
                  <a:gd name="T81" fmla="*/ 6126 h 10667"/>
                  <a:gd name="T82" fmla="*/ 6302 w 9467"/>
                  <a:gd name="T83" fmla="*/ 9792 h 10667"/>
                  <a:gd name="T84" fmla="*/ 7422 w 9467"/>
                  <a:gd name="T85" fmla="*/ 9270 h 10667"/>
                  <a:gd name="T86" fmla="*/ 6753 w 9467"/>
                  <a:gd name="T87" fmla="*/ 8849 h 10667"/>
                  <a:gd name="T88" fmla="*/ 6694 w 9467"/>
                  <a:gd name="T89" fmla="*/ 8516 h 10667"/>
                  <a:gd name="T90" fmla="*/ 9467 w 9467"/>
                  <a:gd name="T91" fmla="*/ 9539 h 10667"/>
                  <a:gd name="T92" fmla="*/ 3699 w 9467"/>
                  <a:gd name="T93" fmla="*/ 5275 h 10667"/>
                  <a:gd name="T94" fmla="*/ 3795 w 9467"/>
                  <a:gd name="T95" fmla="*/ 3464 h 10667"/>
                  <a:gd name="T96" fmla="*/ 3183 w 9467"/>
                  <a:gd name="T97" fmla="*/ 4286 h 10667"/>
                  <a:gd name="T98" fmla="*/ 3699 w 9467"/>
                  <a:gd name="T99" fmla="*/ 5275 h 10667"/>
                  <a:gd name="T100" fmla="*/ 5283 w 9467"/>
                  <a:gd name="T101" fmla="*/ 9903 h 10667"/>
                  <a:gd name="T102" fmla="*/ 4677 w 9467"/>
                  <a:gd name="T103" fmla="*/ 6245 h 10667"/>
                  <a:gd name="T104" fmla="*/ 4270 w 9467"/>
                  <a:gd name="T105" fmla="*/ 9910 h 10667"/>
                  <a:gd name="T106" fmla="*/ 4705 w 9467"/>
                  <a:gd name="T107" fmla="*/ 9919 h 10667"/>
                  <a:gd name="T108" fmla="*/ 5283 w 9467"/>
                  <a:gd name="T109" fmla="*/ 9903 h 10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9467" h="10667">
                    <a:moveTo>
                      <a:pt x="3497" y="1130"/>
                    </a:moveTo>
                    <a:cubicBezTo>
                      <a:pt x="3497" y="506"/>
                      <a:pt x="3993" y="0"/>
                      <a:pt x="4604" y="0"/>
                    </a:cubicBezTo>
                    <a:cubicBezTo>
                      <a:pt x="5215" y="0"/>
                      <a:pt x="5711" y="506"/>
                      <a:pt x="5711" y="1130"/>
                    </a:cubicBezTo>
                    <a:cubicBezTo>
                      <a:pt x="5711" y="1755"/>
                      <a:pt x="5215" y="2260"/>
                      <a:pt x="4604" y="2260"/>
                    </a:cubicBezTo>
                    <a:cubicBezTo>
                      <a:pt x="3993" y="2260"/>
                      <a:pt x="3497" y="1755"/>
                      <a:pt x="3497" y="1130"/>
                    </a:cubicBezTo>
                    <a:close/>
                    <a:moveTo>
                      <a:pt x="9467" y="9539"/>
                    </a:moveTo>
                    <a:cubicBezTo>
                      <a:pt x="9467" y="10161"/>
                      <a:pt x="7347" y="10667"/>
                      <a:pt x="4733" y="10667"/>
                    </a:cubicBezTo>
                    <a:cubicBezTo>
                      <a:pt x="2119" y="10667"/>
                      <a:pt x="0" y="10161"/>
                      <a:pt x="0" y="9539"/>
                    </a:cubicBezTo>
                    <a:cubicBezTo>
                      <a:pt x="0" y="9081"/>
                      <a:pt x="1155" y="8691"/>
                      <a:pt x="2800" y="8515"/>
                    </a:cubicBezTo>
                    <a:lnTo>
                      <a:pt x="2767" y="8821"/>
                    </a:lnTo>
                    <a:cubicBezTo>
                      <a:pt x="2287" y="8938"/>
                      <a:pt x="1988" y="9096"/>
                      <a:pt x="1988" y="9270"/>
                    </a:cubicBezTo>
                    <a:cubicBezTo>
                      <a:pt x="1988" y="9501"/>
                      <a:pt x="2493" y="9703"/>
                      <a:pt x="3251" y="9818"/>
                    </a:cubicBezTo>
                    <a:lnTo>
                      <a:pt x="3646" y="6257"/>
                    </a:lnTo>
                    <a:lnTo>
                      <a:pt x="3653" y="6121"/>
                    </a:lnTo>
                    <a:cubicBezTo>
                      <a:pt x="3637" y="6124"/>
                      <a:pt x="3623" y="6133"/>
                      <a:pt x="3607" y="6133"/>
                    </a:cubicBezTo>
                    <a:cubicBezTo>
                      <a:pt x="3527" y="6133"/>
                      <a:pt x="3446" y="6110"/>
                      <a:pt x="3376" y="6062"/>
                    </a:cubicBezTo>
                    <a:cubicBezTo>
                      <a:pt x="2867" y="5717"/>
                      <a:pt x="2110" y="4619"/>
                      <a:pt x="2445" y="3934"/>
                    </a:cubicBezTo>
                    <a:cubicBezTo>
                      <a:pt x="3162" y="2467"/>
                      <a:pt x="4188" y="2372"/>
                      <a:pt x="4502" y="2379"/>
                    </a:cubicBezTo>
                    <a:cubicBezTo>
                      <a:pt x="4503" y="2379"/>
                      <a:pt x="4505" y="2379"/>
                      <a:pt x="4506" y="2379"/>
                    </a:cubicBezTo>
                    <a:lnTo>
                      <a:pt x="4196" y="4919"/>
                    </a:lnTo>
                    <a:lnTo>
                      <a:pt x="4605" y="5334"/>
                    </a:lnTo>
                    <a:lnTo>
                      <a:pt x="4963" y="4919"/>
                    </a:lnTo>
                    <a:lnTo>
                      <a:pt x="4718" y="2377"/>
                    </a:lnTo>
                    <a:cubicBezTo>
                      <a:pt x="5130" y="2393"/>
                      <a:pt x="5983" y="2555"/>
                      <a:pt x="6619" y="3552"/>
                    </a:cubicBezTo>
                    <a:cubicBezTo>
                      <a:pt x="6837" y="3225"/>
                      <a:pt x="7102" y="2671"/>
                      <a:pt x="7114" y="2497"/>
                    </a:cubicBezTo>
                    <a:cubicBezTo>
                      <a:pt x="7118" y="2441"/>
                      <a:pt x="7134" y="2388"/>
                      <a:pt x="7158" y="2339"/>
                    </a:cubicBezTo>
                    <a:lnTo>
                      <a:pt x="6834" y="1702"/>
                    </a:lnTo>
                    <a:lnTo>
                      <a:pt x="7360" y="1440"/>
                    </a:lnTo>
                    <a:lnTo>
                      <a:pt x="7017" y="766"/>
                    </a:lnTo>
                    <a:lnTo>
                      <a:pt x="7129" y="710"/>
                    </a:lnTo>
                    <a:lnTo>
                      <a:pt x="7472" y="1385"/>
                    </a:lnTo>
                    <a:lnTo>
                      <a:pt x="7617" y="1669"/>
                    </a:lnTo>
                    <a:lnTo>
                      <a:pt x="7641" y="1717"/>
                    </a:lnTo>
                    <a:lnTo>
                      <a:pt x="8199" y="2813"/>
                    </a:lnTo>
                    <a:lnTo>
                      <a:pt x="7810" y="3005"/>
                    </a:lnTo>
                    <a:cubicBezTo>
                      <a:pt x="7589" y="3609"/>
                      <a:pt x="7106" y="4450"/>
                      <a:pt x="6666" y="4549"/>
                    </a:cubicBezTo>
                    <a:cubicBezTo>
                      <a:pt x="6625" y="4559"/>
                      <a:pt x="6585" y="4563"/>
                      <a:pt x="6546" y="4563"/>
                    </a:cubicBezTo>
                    <a:cubicBezTo>
                      <a:pt x="6349" y="4563"/>
                      <a:pt x="6174" y="4452"/>
                      <a:pt x="6080" y="4261"/>
                    </a:cubicBezTo>
                    <a:cubicBezTo>
                      <a:pt x="5899" y="3891"/>
                      <a:pt x="5688" y="3647"/>
                      <a:pt x="5482" y="3487"/>
                    </a:cubicBezTo>
                    <a:lnTo>
                      <a:pt x="5697" y="6115"/>
                    </a:lnTo>
                    <a:cubicBezTo>
                      <a:pt x="5697" y="6119"/>
                      <a:pt x="5695" y="6121"/>
                      <a:pt x="5695" y="6126"/>
                    </a:cubicBezTo>
                    <a:lnTo>
                      <a:pt x="6302" y="9792"/>
                    </a:lnTo>
                    <a:cubicBezTo>
                      <a:pt x="6977" y="9674"/>
                      <a:pt x="7422" y="9485"/>
                      <a:pt x="7422" y="9270"/>
                    </a:cubicBezTo>
                    <a:cubicBezTo>
                      <a:pt x="7422" y="9110"/>
                      <a:pt x="7167" y="8962"/>
                      <a:pt x="6753" y="8849"/>
                    </a:cubicBezTo>
                    <a:lnTo>
                      <a:pt x="6694" y="8516"/>
                    </a:lnTo>
                    <a:cubicBezTo>
                      <a:pt x="8325" y="8694"/>
                      <a:pt x="9467" y="9083"/>
                      <a:pt x="9467" y="9539"/>
                    </a:cubicBezTo>
                    <a:close/>
                    <a:moveTo>
                      <a:pt x="3699" y="5275"/>
                    </a:moveTo>
                    <a:lnTo>
                      <a:pt x="3795" y="3464"/>
                    </a:lnTo>
                    <a:cubicBezTo>
                      <a:pt x="3596" y="3626"/>
                      <a:pt x="3380" y="3880"/>
                      <a:pt x="3183" y="4286"/>
                    </a:cubicBezTo>
                    <a:cubicBezTo>
                      <a:pt x="3123" y="4441"/>
                      <a:pt x="3399" y="4981"/>
                      <a:pt x="3699" y="5275"/>
                    </a:cubicBezTo>
                    <a:close/>
                    <a:moveTo>
                      <a:pt x="5283" y="9903"/>
                    </a:moveTo>
                    <a:lnTo>
                      <a:pt x="4677" y="6245"/>
                    </a:lnTo>
                    <a:lnTo>
                      <a:pt x="4270" y="9910"/>
                    </a:lnTo>
                    <a:cubicBezTo>
                      <a:pt x="4412" y="9916"/>
                      <a:pt x="4557" y="9919"/>
                      <a:pt x="4705" y="9919"/>
                    </a:cubicBezTo>
                    <a:cubicBezTo>
                      <a:pt x="4905" y="9919"/>
                      <a:pt x="5097" y="9913"/>
                      <a:pt x="5283" y="990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93218" tIns="46608" rIns="46608" bIns="93218" numCol="1" spcCol="0" rtlCol="0" fromWordArt="0" anchor="b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315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spc="-5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134" name="îṧľídè"/>
              <p:cNvGrpSpPr/>
              <p:nvPr/>
            </p:nvGrpSpPr>
            <p:grpSpPr>
              <a:xfrm>
                <a:off x="6213356" y="1841882"/>
                <a:ext cx="844866" cy="750596"/>
                <a:chOff x="6213356" y="1841882"/>
                <a:chExt cx="844866" cy="750596"/>
              </a:xfrm>
            </p:grpSpPr>
            <p:grpSp>
              <p:nvGrpSpPr>
                <p:cNvPr id="135" name="íśļíde"/>
                <p:cNvGrpSpPr/>
                <p:nvPr/>
              </p:nvGrpSpPr>
              <p:grpSpPr>
                <a:xfrm>
                  <a:off x="6317326" y="1841882"/>
                  <a:ext cx="638671" cy="196732"/>
                  <a:chOff x="6191250" y="1599766"/>
                  <a:chExt cx="3473485" cy="1069614"/>
                </a:xfrm>
                <a:solidFill>
                  <a:schemeClr val="bg1">
                    <a:lumMod val="85000"/>
                  </a:schemeClr>
                </a:solidFill>
              </p:grpSpPr>
              <p:sp>
                <p:nvSpPr>
                  <p:cNvPr id="141" name="íṣľiḓe"/>
                  <p:cNvSpPr/>
                  <p:nvPr/>
                </p:nvSpPr>
                <p:spPr bwMode="auto">
                  <a:xfrm>
                    <a:off x="6191250" y="1599766"/>
                    <a:ext cx="1621631" cy="1069614"/>
                  </a:xfrm>
                  <a:custGeom>
                    <a:avLst/>
                    <a:gdLst>
                      <a:gd name="connsiteX0" fmla="*/ 668844 w 4158105"/>
                      <a:gd name="connsiteY0" fmla="*/ 1079241 h 4110786"/>
                      <a:gd name="connsiteX1" fmla="*/ 671967 w 4158105"/>
                      <a:gd name="connsiteY1" fmla="*/ 1081087 h 4110786"/>
                      <a:gd name="connsiteX2" fmla="*/ 576717 w 4158105"/>
                      <a:gd name="connsiteY2" fmla="*/ 1235869 h 4110786"/>
                      <a:gd name="connsiteX3" fmla="*/ 574232 w 4158105"/>
                      <a:gd name="connsiteY3" fmla="*/ 1234330 h 4110786"/>
                      <a:gd name="connsiteX4" fmla="*/ 668844 w 4158105"/>
                      <a:gd name="connsiteY4" fmla="*/ 1079241 h 4110786"/>
                      <a:gd name="connsiteX5" fmla="*/ 398124 w 4158105"/>
                      <a:gd name="connsiteY5" fmla="*/ 919162 h 4110786"/>
                      <a:gd name="connsiteX6" fmla="*/ 399753 w 4158105"/>
                      <a:gd name="connsiteY6" fmla="*/ 920125 h 4110786"/>
                      <a:gd name="connsiteX7" fmla="*/ 308772 w 4158105"/>
                      <a:gd name="connsiteY7" fmla="*/ 1069886 h 4110786"/>
                      <a:gd name="connsiteX8" fmla="*/ 307636 w 4158105"/>
                      <a:gd name="connsiteY8" fmla="*/ 1069182 h 4110786"/>
                      <a:gd name="connsiteX9" fmla="*/ 398124 w 4158105"/>
                      <a:gd name="connsiteY9" fmla="*/ 919162 h 4110786"/>
                      <a:gd name="connsiteX10" fmla="*/ 2106264 w 4158105"/>
                      <a:gd name="connsiteY10" fmla="*/ 319178 h 4110786"/>
                      <a:gd name="connsiteX11" fmla="*/ 2198792 w 4158105"/>
                      <a:gd name="connsiteY11" fmla="*/ 323850 h 4110786"/>
                      <a:gd name="connsiteX12" fmla="*/ 2019755 w 4158105"/>
                      <a:gd name="connsiteY12" fmla="*/ 323850 h 4110786"/>
                      <a:gd name="connsiteX13" fmla="*/ 2019755 w 4158105"/>
                      <a:gd name="connsiteY13" fmla="*/ 323546 h 4110786"/>
                      <a:gd name="connsiteX14" fmla="*/ 2106264 w 4158105"/>
                      <a:gd name="connsiteY14" fmla="*/ 319178 h 4110786"/>
                      <a:gd name="connsiteX15" fmla="*/ 2224351 w 4158105"/>
                      <a:gd name="connsiteY15" fmla="*/ 13068 h 4110786"/>
                      <a:gd name="connsiteX16" fmla="*/ 4158105 w 4158105"/>
                      <a:gd name="connsiteY16" fmla="*/ 2058946 h 4110786"/>
                      <a:gd name="connsiteX17" fmla="*/ 2106265 w 4158105"/>
                      <a:gd name="connsiteY17" fmla="*/ 4110786 h 4110786"/>
                      <a:gd name="connsiteX18" fmla="*/ 54424 w 4158105"/>
                      <a:gd name="connsiteY18" fmla="*/ 2058946 h 4110786"/>
                      <a:gd name="connsiteX19" fmla="*/ 574232 w 4158105"/>
                      <a:gd name="connsiteY19" fmla="*/ 1234330 h 4110786"/>
                      <a:gd name="connsiteX20" fmla="*/ 366497 w 4158105"/>
                      <a:gd name="connsiteY20" fmla="*/ 2058945 h 4110786"/>
                      <a:gd name="connsiteX21" fmla="*/ 2106264 w 4158105"/>
                      <a:gd name="connsiteY21" fmla="*/ 3798712 h 4110786"/>
                      <a:gd name="connsiteX22" fmla="*/ 3846030 w 4158105"/>
                      <a:gd name="connsiteY22" fmla="*/ 2058945 h 4110786"/>
                      <a:gd name="connsiteX23" fmla="*/ 2198792 w 4158105"/>
                      <a:gd name="connsiteY23" fmla="*/ 323850 h 4110786"/>
                      <a:gd name="connsiteX24" fmla="*/ 2219780 w 4158105"/>
                      <a:gd name="connsiteY24" fmla="*/ 323850 h 4110786"/>
                      <a:gd name="connsiteX25" fmla="*/ 2224351 w 4158105"/>
                      <a:gd name="connsiteY25" fmla="*/ 13068 h 4110786"/>
                      <a:gd name="connsiteX26" fmla="*/ 2019755 w 4158105"/>
                      <a:gd name="connsiteY26" fmla="*/ 11473 h 4110786"/>
                      <a:gd name="connsiteX27" fmla="*/ 2019755 w 4158105"/>
                      <a:gd name="connsiteY27" fmla="*/ 323546 h 4110786"/>
                      <a:gd name="connsiteX28" fmla="*/ 668844 w 4158105"/>
                      <a:gd name="connsiteY28" fmla="*/ 1079241 h 4110786"/>
                      <a:gd name="connsiteX29" fmla="*/ 399753 w 4158105"/>
                      <a:gd name="connsiteY29" fmla="*/ 920125 h 4110786"/>
                      <a:gd name="connsiteX30" fmla="*/ 2019755 w 4158105"/>
                      <a:gd name="connsiteY30" fmla="*/ 11473 h 4110786"/>
                      <a:gd name="connsiteX31" fmla="*/ 2224543 w 4158105"/>
                      <a:gd name="connsiteY31" fmla="*/ 0 h 4110786"/>
                      <a:gd name="connsiteX32" fmla="*/ 2224351 w 4158105"/>
                      <a:gd name="connsiteY32" fmla="*/ 13068 h 4110786"/>
                      <a:gd name="connsiteX33" fmla="*/ 2106265 w 4158105"/>
                      <a:gd name="connsiteY33" fmla="*/ 7105 h 4110786"/>
                      <a:gd name="connsiteX34" fmla="*/ 2019755 w 4158105"/>
                      <a:gd name="connsiteY34" fmla="*/ 11473 h 4110786"/>
                      <a:gd name="connsiteX35" fmla="*/ 2019755 w 4158105"/>
                      <a:gd name="connsiteY35" fmla="*/ 2381 h 4110786"/>
                      <a:gd name="connsiteX36" fmla="*/ 2224543 w 4158105"/>
                      <a:gd name="connsiteY36" fmla="*/ 0 h 4110786"/>
                      <a:gd name="connsiteX0-1" fmla="*/ 668844 w 4158105"/>
                      <a:gd name="connsiteY0-2" fmla="*/ 1079241 h 4110786"/>
                      <a:gd name="connsiteX1-3" fmla="*/ 671967 w 4158105"/>
                      <a:gd name="connsiteY1-4" fmla="*/ 1081087 h 4110786"/>
                      <a:gd name="connsiteX2-5" fmla="*/ 576717 w 4158105"/>
                      <a:gd name="connsiteY2-6" fmla="*/ 1235869 h 4110786"/>
                      <a:gd name="connsiteX3-7" fmla="*/ 574232 w 4158105"/>
                      <a:gd name="connsiteY3-8" fmla="*/ 1234330 h 4110786"/>
                      <a:gd name="connsiteX4-9" fmla="*/ 668844 w 4158105"/>
                      <a:gd name="connsiteY4-10" fmla="*/ 1079241 h 4110786"/>
                      <a:gd name="connsiteX5-11" fmla="*/ 398124 w 4158105"/>
                      <a:gd name="connsiteY5-12" fmla="*/ 919162 h 4110786"/>
                      <a:gd name="connsiteX6-13" fmla="*/ 399753 w 4158105"/>
                      <a:gd name="connsiteY6-14" fmla="*/ 920125 h 4110786"/>
                      <a:gd name="connsiteX7-15" fmla="*/ 308772 w 4158105"/>
                      <a:gd name="connsiteY7-16" fmla="*/ 1069886 h 4110786"/>
                      <a:gd name="connsiteX8-17" fmla="*/ 398124 w 4158105"/>
                      <a:gd name="connsiteY8-18" fmla="*/ 919162 h 4110786"/>
                      <a:gd name="connsiteX9-19" fmla="*/ 2106264 w 4158105"/>
                      <a:gd name="connsiteY9-20" fmla="*/ 319178 h 4110786"/>
                      <a:gd name="connsiteX10-21" fmla="*/ 2198792 w 4158105"/>
                      <a:gd name="connsiteY10-22" fmla="*/ 323850 h 4110786"/>
                      <a:gd name="connsiteX11-23" fmla="*/ 2019755 w 4158105"/>
                      <a:gd name="connsiteY11-24" fmla="*/ 323850 h 4110786"/>
                      <a:gd name="connsiteX12-25" fmla="*/ 2019755 w 4158105"/>
                      <a:gd name="connsiteY12-26" fmla="*/ 323546 h 4110786"/>
                      <a:gd name="connsiteX13-27" fmla="*/ 2106264 w 4158105"/>
                      <a:gd name="connsiteY13-28" fmla="*/ 319178 h 4110786"/>
                      <a:gd name="connsiteX14-29" fmla="*/ 2224351 w 4158105"/>
                      <a:gd name="connsiteY14-30" fmla="*/ 13068 h 4110786"/>
                      <a:gd name="connsiteX15-31" fmla="*/ 4158105 w 4158105"/>
                      <a:gd name="connsiteY15-32" fmla="*/ 2058946 h 4110786"/>
                      <a:gd name="connsiteX16-33" fmla="*/ 2106265 w 4158105"/>
                      <a:gd name="connsiteY16-34" fmla="*/ 4110786 h 4110786"/>
                      <a:gd name="connsiteX17-35" fmla="*/ 54424 w 4158105"/>
                      <a:gd name="connsiteY17-36" fmla="*/ 2058946 h 4110786"/>
                      <a:gd name="connsiteX18-37" fmla="*/ 574232 w 4158105"/>
                      <a:gd name="connsiteY18-38" fmla="*/ 1234330 h 4110786"/>
                      <a:gd name="connsiteX19-39" fmla="*/ 366497 w 4158105"/>
                      <a:gd name="connsiteY19-40" fmla="*/ 2058945 h 4110786"/>
                      <a:gd name="connsiteX20-41" fmla="*/ 2106264 w 4158105"/>
                      <a:gd name="connsiteY20-42" fmla="*/ 3798712 h 4110786"/>
                      <a:gd name="connsiteX21-43" fmla="*/ 3846030 w 4158105"/>
                      <a:gd name="connsiteY21-44" fmla="*/ 2058945 h 4110786"/>
                      <a:gd name="connsiteX22-45" fmla="*/ 2198792 w 4158105"/>
                      <a:gd name="connsiteY22-46" fmla="*/ 323850 h 4110786"/>
                      <a:gd name="connsiteX23-47" fmla="*/ 2219780 w 4158105"/>
                      <a:gd name="connsiteY23-48" fmla="*/ 323850 h 4110786"/>
                      <a:gd name="connsiteX24-49" fmla="*/ 2224351 w 4158105"/>
                      <a:gd name="connsiteY24-50" fmla="*/ 13068 h 4110786"/>
                      <a:gd name="connsiteX25-51" fmla="*/ 2019755 w 4158105"/>
                      <a:gd name="connsiteY25-52" fmla="*/ 11473 h 4110786"/>
                      <a:gd name="connsiteX26-53" fmla="*/ 2019755 w 4158105"/>
                      <a:gd name="connsiteY26-54" fmla="*/ 323546 h 4110786"/>
                      <a:gd name="connsiteX27-55" fmla="*/ 668844 w 4158105"/>
                      <a:gd name="connsiteY27-56" fmla="*/ 1079241 h 4110786"/>
                      <a:gd name="connsiteX28-57" fmla="*/ 399753 w 4158105"/>
                      <a:gd name="connsiteY28-58" fmla="*/ 920125 h 4110786"/>
                      <a:gd name="connsiteX29-59" fmla="*/ 2019755 w 4158105"/>
                      <a:gd name="connsiteY29-60" fmla="*/ 11473 h 4110786"/>
                      <a:gd name="connsiteX30-61" fmla="*/ 2224543 w 4158105"/>
                      <a:gd name="connsiteY30-62" fmla="*/ 0 h 4110786"/>
                      <a:gd name="connsiteX31-63" fmla="*/ 2224351 w 4158105"/>
                      <a:gd name="connsiteY31-64" fmla="*/ 13068 h 4110786"/>
                      <a:gd name="connsiteX32-65" fmla="*/ 2106265 w 4158105"/>
                      <a:gd name="connsiteY32-66" fmla="*/ 7105 h 4110786"/>
                      <a:gd name="connsiteX33-67" fmla="*/ 2019755 w 4158105"/>
                      <a:gd name="connsiteY33-68" fmla="*/ 11473 h 4110786"/>
                      <a:gd name="connsiteX34-69" fmla="*/ 2019755 w 4158105"/>
                      <a:gd name="connsiteY34-70" fmla="*/ 2381 h 4110786"/>
                      <a:gd name="connsiteX35-71" fmla="*/ 2224543 w 4158105"/>
                      <a:gd name="connsiteY35-72" fmla="*/ 0 h 4110786"/>
                      <a:gd name="connsiteX0-73" fmla="*/ 668844 w 4158105"/>
                      <a:gd name="connsiteY0-74" fmla="*/ 1079241 h 4110786"/>
                      <a:gd name="connsiteX1-75" fmla="*/ 671967 w 4158105"/>
                      <a:gd name="connsiteY1-76" fmla="*/ 1081087 h 4110786"/>
                      <a:gd name="connsiteX2-77" fmla="*/ 576717 w 4158105"/>
                      <a:gd name="connsiteY2-78" fmla="*/ 1235869 h 4110786"/>
                      <a:gd name="connsiteX3-79" fmla="*/ 574232 w 4158105"/>
                      <a:gd name="connsiteY3-80" fmla="*/ 1234330 h 4110786"/>
                      <a:gd name="connsiteX4-81" fmla="*/ 668844 w 4158105"/>
                      <a:gd name="connsiteY4-82" fmla="*/ 1079241 h 4110786"/>
                      <a:gd name="connsiteX5-83" fmla="*/ 398124 w 4158105"/>
                      <a:gd name="connsiteY5-84" fmla="*/ 919162 h 4110786"/>
                      <a:gd name="connsiteX6-85" fmla="*/ 399753 w 4158105"/>
                      <a:gd name="connsiteY6-86" fmla="*/ 920125 h 4110786"/>
                      <a:gd name="connsiteX7-87" fmla="*/ 398124 w 4158105"/>
                      <a:gd name="connsiteY7-88" fmla="*/ 919162 h 4110786"/>
                      <a:gd name="connsiteX8-89" fmla="*/ 2106264 w 4158105"/>
                      <a:gd name="connsiteY8-90" fmla="*/ 319178 h 4110786"/>
                      <a:gd name="connsiteX9-91" fmla="*/ 2198792 w 4158105"/>
                      <a:gd name="connsiteY9-92" fmla="*/ 323850 h 4110786"/>
                      <a:gd name="connsiteX10-93" fmla="*/ 2019755 w 4158105"/>
                      <a:gd name="connsiteY10-94" fmla="*/ 323850 h 4110786"/>
                      <a:gd name="connsiteX11-95" fmla="*/ 2019755 w 4158105"/>
                      <a:gd name="connsiteY11-96" fmla="*/ 323546 h 4110786"/>
                      <a:gd name="connsiteX12-97" fmla="*/ 2106264 w 4158105"/>
                      <a:gd name="connsiteY12-98" fmla="*/ 319178 h 4110786"/>
                      <a:gd name="connsiteX13-99" fmla="*/ 2224351 w 4158105"/>
                      <a:gd name="connsiteY13-100" fmla="*/ 13068 h 4110786"/>
                      <a:gd name="connsiteX14-101" fmla="*/ 4158105 w 4158105"/>
                      <a:gd name="connsiteY14-102" fmla="*/ 2058946 h 4110786"/>
                      <a:gd name="connsiteX15-103" fmla="*/ 2106265 w 4158105"/>
                      <a:gd name="connsiteY15-104" fmla="*/ 4110786 h 4110786"/>
                      <a:gd name="connsiteX16-105" fmla="*/ 54424 w 4158105"/>
                      <a:gd name="connsiteY16-106" fmla="*/ 2058946 h 4110786"/>
                      <a:gd name="connsiteX17-107" fmla="*/ 574232 w 4158105"/>
                      <a:gd name="connsiteY17-108" fmla="*/ 1234330 h 4110786"/>
                      <a:gd name="connsiteX18-109" fmla="*/ 366497 w 4158105"/>
                      <a:gd name="connsiteY18-110" fmla="*/ 2058945 h 4110786"/>
                      <a:gd name="connsiteX19-111" fmla="*/ 2106264 w 4158105"/>
                      <a:gd name="connsiteY19-112" fmla="*/ 3798712 h 4110786"/>
                      <a:gd name="connsiteX20-113" fmla="*/ 3846030 w 4158105"/>
                      <a:gd name="connsiteY20-114" fmla="*/ 2058945 h 4110786"/>
                      <a:gd name="connsiteX21-115" fmla="*/ 2198792 w 4158105"/>
                      <a:gd name="connsiteY21-116" fmla="*/ 323850 h 4110786"/>
                      <a:gd name="connsiteX22-117" fmla="*/ 2219780 w 4158105"/>
                      <a:gd name="connsiteY22-118" fmla="*/ 323850 h 4110786"/>
                      <a:gd name="connsiteX23-119" fmla="*/ 2224351 w 4158105"/>
                      <a:gd name="connsiteY23-120" fmla="*/ 13068 h 4110786"/>
                      <a:gd name="connsiteX24-121" fmla="*/ 2019755 w 4158105"/>
                      <a:gd name="connsiteY24-122" fmla="*/ 11473 h 4110786"/>
                      <a:gd name="connsiteX25-123" fmla="*/ 2019755 w 4158105"/>
                      <a:gd name="connsiteY25-124" fmla="*/ 323546 h 4110786"/>
                      <a:gd name="connsiteX26-125" fmla="*/ 668844 w 4158105"/>
                      <a:gd name="connsiteY26-126" fmla="*/ 1079241 h 4110786"/>
                      <a:gd name="connsiteX27-127" fmla="*/ 399753 w 4158105"/>
                      <a:gd name="connsiteY27-128" fmla="*/ 920125 h 4110786"/>
                      <a:gd name="connsiteX28-129" fmla="*/ 2019755 w 4158105"/>
                      <a:gd name="connsiteY28-130" fmla="*/ 11473 h 4110786"/>
                      <a:gd name="connsiteX29-131" fmla="*/ 2224543 w 4158105"/>
                      <a:gd name="connsiteY29-132" fmla="*/ 0 h 4110786"/>
                      <a:gd name="connsiteX30-133" fmla="*/ 2224351 w 4158105"/>
                      <a:gd name="connsiteY30-134" fmla="*/ 13068 h 4110786"/>
                      <a:gd name="connsiteX31-135" fmla="*/ 2106265 w 4158105"/>
                      <a:gd name="connsiteY31-136" fmla="*/ 7105 h 4110786"/>
                      <a:gd name="connsiteX32-137" fmla="*/ 2019755 w 4158105"/>
                      <a:gd name="connsiteY32-138" fmla="*/ 11473 h 4110786"/>
                      <a:gd name="connsiteX33-139" fmla="*/ 2019755 w 4158105"/>
                      <a:gd name="connsiteY33-140" fmla="*/ 2381 h 4110786"/>
                      <a:gd name="connsiteX34-141" fmla="*/ 2224543 w 4158105"/>
                      <a:gd name="connsiteY34-142" fmla="*/ 0 h 4110786"/>
                      <a:gd name="connsiteX0-143" fmla="*/ 739525 w 4228786"/>
                      <a:gd name="connsiteY0-144" fmla="*/ 1079241 h 4110786"/>
                      <a:gd name="connsiteX1-145" fmla="*/ 742648 w 4228786"/>
                      <a:gd name="connsiteY1-146" fmla="*/ 1081087 h 4110786"/>
                      <a:gd name="connsiteX2-147" fmla="*/ 647398 w 4228786"/>
                      <a:gd name="connsiteY2-148" fmla="*/ 1235869 h 4110786"/>
                      <a:gd name="connsiteX3-149" fmla="*/ 644913 w 4228786"/>
                      <a:gd name="connsiteY3-150" fmla="*/ 1234330 h 4110786"/>
                      <a:gd name="connsiteX4-151" fmla="*/ 739525 w 4228786"/>
                      <a:gd name="connsiteY4-152" fmla="*/ 1079241 h 4110786"/>
                      <a:gd name="connsiteX5-153" fmla="*/ 468805 w 4228786"/>
                      <a:gd name="connsiteY5-154" fmla="*/ 919162 h 4110786"/>
                      <a:gd name="connsiteX6-155" fmla="*/ 470434 w 4228786"/>
                      <a:gd name="connsiteY6-156" fmla="*/ 920125 h 4110786"/>
                      <a:gd name="connsiteX7-157" fmla="*/ 468805 w 4228786"/>
                      <a:gd name="connsiteY7-158" fmla="*/ 919162 h 4110786"/>
                      <a:gd name="connsiteX8-159" fmla="*/ 2176945 w 4228786"/>
                      <a:gd name="connsiteY8-160" fmla="*/ 319178 h 4110786"/>
                      <a:gd name="connsiteX9-161" fmla="*/ 2269473 w 4228786"/>
                      <a:gd name="connsiteY9-162" fmla="*/ 323850 h 4110786"/>
                      <a:gd name="connsiteX10-163" fmla="*/ 2090436 w 4228786"/>
                      <a:gd name="connsiteY10-164" fmla="*/ 323850 h 4110786"/>
                      <a:gd name="connsiteX11-165" fmla="*/ 2090436 w 4228786"/>
                      <a:gd name="connsiteY11-166" fmla="*/ 323546 h 4110786"/>
                      <a:gd name="connsiteX12-167" fmla="*/ 2176945 w 4228786"/>
                      <a:gd name="connsiteY12-168" fmla="*/ 319178 h 4110786"/>
                      <a:gd name="connsiteX13-169" fmla="*/ 2295032 w 4228786"/>
                      <a:gd name="connsiteY13-170" fmla="*/ 13068 h 4110786"/>
                      <a:gd name="connsiteX14-171" fmla="*/ 4228786 w 4228786"/>
                      <a:gd name="connsiteY14-172" fmla="*/ 2058946 h 4110786"/>
                      <a:gd name="connsiteX15-173" fmla="*/ 2176946 w 4228786"/>
                      <a:gd name="connsiteY15-174" fmla="*/ 4110786 h 4110786"/>
                      <a:gd name="connsiteX16-175" fmla="*/ 125105 w 4228786"/>
                      <a:gd name="connsiteY16-176" fmla="*/ 2058946 h 4110786"/>
                      <a:gd name="connsiteX17-177" fmla="*/ 437178 w 4228786"/>
                      <a:gd name="connsiteY17-178" fmla="*/ 2058945 h 4110786"/>
                      <a:gd name="connsiteX18-179" fmla="*/ 2176945 w 4228786"/>
                      <a:gd name="connsiteY18-180" fmla="*/ 3798712 h 4110786"/>
                      <a:gd name="connsiteX19-181" fmla="*/ 3916711 w 4228786"/>
                      <a:gd name="connsiteY19-182" fmla="*/ 2058945 h 4110786"/>
                      <a:gd name="connsiteX20-183" fmla="*/ 2269473 w 4228786"/>
                      <a:gd name="connsiteY20-184" fmla="*/ 323850 h 4110786"/>
                      <a:gd name="connsiteX21-185" fmla="*/ 2290461 w 4228786"/>
                      <a:gd name="connsiteY21-186" fmla="*/ 323850 h 4110786"/>
                      <a:gd name="connsiteX22-187" fmla="*/ 2295032 w 4228786"/>
                      <a:gd name="connsiteY22-188" fmla="*/ 13068 h 4110786"/>
                      <a:gd name="connsiteX23-189" fmla="*/ 2090436 w 4228786"/>
                      <a:gd name="connsiteY23-190" fmla="*/ 11473 h 4110786"/>
                      <a:gd name="connsiteX24-191" fmla="*/ 2090436 w 4228786"/>
                      <a:gd name="connsiteY24-192" fmla="*/ 323546 h 4110786"/>
                      <a:gd name="connsiteX25-193" fmla="*/ 739525 w 4228786"/>
                      <a:gd name="connsiteY25-194" fmla="*/ 1079241 h 4110786"/>
                      <a:gd name="connsiteX26-195" fmla="*/ 470434 w 4228786"/>
                      <a:gd name="connsiteY26-196" fmla="*/ 920125 h 4110786"/>
                      <a:gd name="connsiteX27-197" fmla="*/ 2090436 w 4228786"/>
                      <a:gd name="connsiteY27-198" fmla="*/ 11473 h 4110786"/>
                      <a:gd name="connsiteX28-199" fmla="*/ 2295224 w 4228786"/>
                      <a:gd name="connsiteY28-200" fmla="*/ 0 h 4110786"/>
                      <a:gd name="connsiteX29-201" fmla="*/ 2295032 w 4228786"/>
                      <a:gd name="connsiteY29-202" fmla="*/ 13068 h 4110786"/>
                      <a:gd name="connsiteX30-203" fmla="*/ 2176946 w 4228786"/>
                      <a:gd name="connsiteY30-204" fmla="*/ 7105 h 4110786"/>
                      <a:gd name="connsiteX31-205" fmla="*/ 2090436 w 4228786"/>
                      <a:gd name="connsiteY31-206" fmla="*/ 11473 h 4110786"/>
                      <a:gd name="connsiteX32-207" fmla="*/ 2090436 w 4228786"/>
                      <a:gd name="connsiteY32-208" fmla="*/ 2381 h 4110786"/>
                      <a:gd name="connsiteX33-209" fmla="*/ 2295224 w 4228786"/>
                      <a:gd name="connsiteY33-210" fmla="*/ 0 h 4110786"/>
                      <a:gd name="connsiteX0-211" fmla="*/ 739525 w 4228786"/>
                      <a:gd name="connsiteY0-212" fmla="*/ 1079241 h 4110786"/>
                      <a:gd name="connsiteX1-213" fmla="*/ 742648 w 4228786"/>
                      <a:gd name="connsiteY1-214" fmla="*/ 1081087 h 4110786"/>
                      <a:gd name="connsiteX2-215" fmla="*/ 647398 w 4228786"/>
                      <a:gd name="connsiteY2-216" fmla="*/ 1235869 h 4110786"/>
                      <a:gd name="connsiteX3-217" fmla="*/ 739525 w 4228786"/>
                      <a:gd name="connsiteY3-218" fmla="*/ 1079241 h 4110786"/>
                      <a:gd name="connsiteX4-219" fmla="*/ 468805 w 4228786"/>
                      <a:gd name="connsiteY4-220" fmla="*/ 919162 h 4110786"/>
                      <a:gd name="connsiteX5-221" fmla="*/ 470434 w 4228786"/>
                      <a:gd name="connsiteY5-222" fmla="*/ 920125 h 4110786"/>
                      <a:gd name="connsiteX6-223" fmla="*/ 468805 w 4228786"/>
                      <a:gd name="connsiteY6-224" fmla="*/ 919162 h 4110786"/>
                      <a:gd name="connsiteX7-225" fmla="*/ 2176945 w 4228786"/>
                      <a:gd name="connsiteY7-226" fmla="*/ 319178 h 4110786"/>
                      <a:gd name="connsiteX8-227" fmla="*/ 2269473 w 4228786"/>
                      <a:gd name="connsiteY8-228" fmla="*/ 323850 h 4110786"/>
                      <a:gd name="connsiteX9-229" fmla="*/ 2090436 w 4228786"/>
                      <a:gd name="connsiteY9-230" fmla="*/ 323850 h 4110786"/>
                      <a:gd name="connsiteX10-231" fmla="*/ 2090436 w 4228786"/>
                      <a:gd name="connsiteY10-232" fmla="*/ 323546 h 4110786"/>
                      <a:gd name="connsiteX11-233" fmla="*/ 2176945 w 4228786"/>
                      <a:gd name="connsiteY11-234" fmla="*/ 319178 h 4110786"/>
                      <a:gd name="connsiteX12-235" fmla="*/ 2295032 w 4228786"/>
                      <a:gd name="connsiteY12-236" fmla="*/ 13068 h 4110786"/>
                      <a:gd name="connsiteX13-237" fmla="*/ 4228786 w 4228786"/>
                      <a:gd name="connsiteY13-238" fmla="*/ 2058946 h 4110786"/>
                      <a:gd name="connsiteX14-239" fmla="*/ 2176946 w 4228786"/>
                      <a:gd name="connsiteY14-240" fmla="*/ 4110786 h 4110786"/>
                      <a:gd name="connsiteX15-241" fmla="*/ 125105 w 4228786"/>
                      <a:gd name="connsiteY15-242" fmla="*/ 2058946 h 4110786"/>
                      <a:gd name="connsiteX16-243" fmla="*/ 437178 w 4228786"/>
                      <a:gd name="connsiteY16-244" fmla="*/ 2058945 h 4110786"/>
                      <a:gd name="connsiteX17-245" fmla="*/ 2176945 w 4228786"/>
                      <a:gd name="connsiteY17-246" fmla="*/ 3798712 h 4110786"/>
                      <a:gd name="connsiteX18-247" fmla="*/ 3916711 w 4228786"/>
                      <a:gd name="connsiteY18-248" fmla="*/ 2058945 h 4110786"/>
                      <a:gd name="connsiteX19-249" fmla="*/ 2269473 w 4228786"/>
                      <a:gd name="connsiteY19-250" fmla="*/ 323850 h 4110786"/>
                      <a:gd name="connsiteX20-251" fmla="*/ 2290461 w 4228786"/>
                      <a:gd name="connsiteY20-252" fmla="*/ 323850 h 4110786"/>
                      <a:gd name="connsiteX21-253" fmla="*/ 2295032 w 4228786"/>
                      <a:gd name="connsiteY21-254" fmla="*/ 13068 h 4110786"/>
                      <a:gd name="connsiteX22-255" fmla="*/ 2090436 w 4228786"/>
                      <a:gd name="connsiteY22-256" fmla="*/ 11473 h 4110786"/>
                      <a:gd name="connsiteX23-257" fmla="*/ 2090436 w 4228786"/>
                      <a:gd name="connsiteY23-258" fmla="*/ 323546 h 4110786"/>
                      <a:gd name="connsiteX24-259" fmla="*/ 739525 w 4228786"/>
                      <a:gd name="connsiteY24-260" fmla="*/ 1079241 h 4110786"/>
                      <a:gd name="connsiteX25-261" fmla="*/ 470434 w 4228786"/>
                      <a:gd name="connsiteY25-262" fmla="*/ 920125 h 4110786"/>
                      <a:gd name="connsiteX26-263" fmla="*/ 2090436 w 4228786"/>
                      <a:gd name="connsiteY26-264" fmla="*/ 11473 h 4110786"/>
                      <a:gd name="connsiteX27-265" fmla="*/ 2295224 w 4228786"/>
                      <a:gd name="connsiteY27-266" fmla="*/ 0 h 4110786"/>
                      <a:gd name="connsiteX28-267" fmla="*/ 2295032 w 4228786"/>
                      <a:gd name="connsiteY28-268" fmla="*/ 13068 h 4110786"/>
                      <a:gd name="connsiteX29-269" fmla="*/ 2176946 w 4228786"/>
                      <a:gd name="connsiteY29-270" fmla="*/ 7105 h 4110786"/>
                      <a:gd name="connsiteX30-271" fmla="*/ 2090436 w 4228786"/>
                      <a:gd name="connsiteY30-272" fmla="*/ 11473 h 4110786"/>
                      <a:gd name="connsiteX31-273" fmla="*/ 2090436 w 4228786"/>
                      <a:gd name="connsiteY31-274" fmla="*/ 2381 h 4110786"/>
                      <a:gd name="connsiteX32-275" fmla="*/ 2295224 w 4228786"/>
                      <a:gd name="connsiteY32-276" fmla="*/ 0 h 4110786"/>
                      <a:gd name="connsiteX0-277" fmla="*/ 739525 w 4228786"/>
                      <a:gd name="connsiteY0-278" fmla="*/ 1079241 h 4110786"/>
                      <a:gd name="connsiteX1-279" fmla="*/ 742648 w 4228786"/>
                      <a:gd name="connsiteY1-280" fmla="*/ 1081087 h 4110786"/>
                      <a:gd name="connsiteX2-281" fmla="*/ 739525 w 4228786"/>
                      <a:gd name="connsiteY2-282" fmla="*/ 1079241 h 4110786"/>
                      <a:gd name="connsiteX3-283" fmla="*/ 468805 w 4228786"/>
                      <a:gd name="connsiteY3-284" fmla="*/ 919162 h 4110786"/>
                      <a:gd name="connsiteX4-285" fmla="*/ 470434 w 4228786"/>
                      <a:gd name="connsiteY4-286" fmla="*/ 920125 h 4110786"/>
                      <a:gd name="connsiteX5-287" fmla="*/ 468805 w 4228786"/>
                      <a:gd name="connsiteY5-288" fmla="*/ 919162 h 4110786"/>
                      <a:gd name="connsiteX6-289" fmla="*/ 2176945 w 4228786"/>
                      <a:gd name="connsiteY6-290" fmla="*/ 319178 h 4110786"/>
                      <a:gd name="connsiteX7-291" fmla="*/ 2269473 w 4228786"/>
                      <a:gd name="connsiteY7-292" fmla="*/ 323850 h 4110786"/>
                      <a:gd name="connsiteX8-293" fmla="*/ 2090436 w 4228786"/>
                      <a:gd name="connsiteY8-294" fmla="*/ 323850 h 4110786"/>
                      <a:gd name="connsiteX9-295" fmla="*/ 2090436 w 4228786"/>
                      <a:gd name="connsiteY9-296" fmla="*/ 323546 h 4110786"/>
                      <a:gd name="connsiteX10-297" fmla="*/ 2176945 w 4228786"/>
                      <a:gd name="connsiteY10-298" fmla="*/ 319178 h 4110786"/>
                      <a:gd name="connsiteX11-299" fmla="*/ 2295032 w 4228786"/>
                      <a:gd name="connsiteY11-300" fmla="*/ 13068 h 4110786"/>
                      <a:gd name="connsiteX12-301" fmla="*/ 4228786 w 4228786"/>
                      <a:gd name="connsiteY12-302" fmla="*/ 2058946 h 4110786"/>
                      <a:gd name="connsiteX13-303" fmla="*/ 2176946 w 4228786"/>
                      <a:gd name="connsiteY13-304" fmla="*/ 4110786 h 4110786"/>
                      <a:gd name="connsiteX14-305" fmla="*/ 125105 w 4228786"/>
                      <a:gd name="connsiteY14-306" fmla="*/ 2058946 h 4110786"/>
                      <a:gd name="connsiteX15-307" fmla="*/ 437178 w 4228786"/>
                      <a:gd name="connsiteY15-308" fmla="*/ 2058945 h 4110786"/>
                      <a:gd name="connsiteX16-309" fmla="*/ 2176945 w 4228786"/>
                      <a:gd name="connsiteY16-310" fmla="*/ 3798712 h 4110786"/>
                      <a:gd name="connsiteX17-311" fmla="*/ 3916711 w 4228786"/>
                      <a:gd name="connsiteY17-312" fmla="*/ 2058945 h 4110786"/>
                      <a:gd name="connsiteX18-313" fmla="*/ 2269473 w 4228786"/>
                      <a:gd name="connsiteY18-314" fmla="*/ 323850 h 4110786"/>
                      <a:gd name="connsiteX19-315" fmla="*/ 2290461 w 4228786"/>
                      <a:gd name="connsiteY19-316" fmla="*/ 323850 h 4110786"/>
                      <a:gd name="connsiteX20-317" fmla="*/ 2295032 w 4228786"/>
                      <a:gd name="connsiteY20-318" fmla="*/ 13068 h 4110786"/>
                      <a:gd name="connsiteX21-319" fmla="*/ 2090436 w 4228786"/>
                      <a:gd name="connsiteY21-320" fmla="*/ 11473 h 4110786"/>
                      <a:gd name="connsiteX22-321" fmla="*/ 2090436 w 4228786"/>
                      <a:gd name="connsiteY22-322" fmla="*/ 323546 h 4110786"/>
                      <a:gd name="connsiteX23-323" fmla="*/ 739525 w 4228786"/>
                      <a:gd name="connsiteY23-324" fmla="*/ 1079241 h 4110786"/>
                      <a:gd name="connsiteX24-325" fmla="*/ 470434 w 4228786"/>
                      <a:gd name="connsiteY24-326" fmla="*/ 920125 h 4110786"/>
                      <a:gd name="connsiteX25-327" fmla="*/ 2090436 w 4228786"/>
                      <a:gd name="connsiteY25-328" fmla="*/ 11473 h 4110786"/>
                      <a:gd name="connsiteX26-329" fmla="*/ 2295224 w 4228786"/>
                      <a:gd name="connsiteY26-330" fmla="*/ 0 h 4110786"/>
                      <a:gd name="connsiteX27-331" fmla="*/ 2295032 w 4228786"/>
                      <a:gd name="connsiteY27-332" fmla="*/ 13068 h 4110786"/>
                      <a:gd name="connsiteX28-333" fmla="*/ 2176946 w 4228786"/>
                      <a:gd name="connsiteY28-334" fmla="*/ 7105 h 4110786"/>
                      <a:gd name="connsiteX29-335" fmla="*/ 2090436 w 4228786"/>
                      <a:gd name="connsiteY29-336" fmla="*/ 11473 h 4110786"/>
                      <a:gd name="connsiteX30-337" fmla="*/ 2090436 w 4228786"/>
                      <a:gd name="connsiteY30-338" fmla="*/ 2381 h 4110786"/>
                      <a:gd name="connsiteX31-339" fmla="*/ 2295224 w 4228786"/>
                      <a:gd name="connsiteY31-340" fmla="*/ 0 h 4110786"/>
                      <a:gd name="connsiteX0-341" fmla="*/ 739525 w 4228786"/>
                      <a:gd name="connsiteY0-342" fmla="*/ 1079241 h 4110786"/>
                      <a:gd name="connsiteX1-343" fmla="*/ 742648 w 4228786"/>
                      <a:gd name="connsiteY1-344" fmla="*/ 1081087 h 4110786"/>
                      <a:gd name="connsiteX2-345" fmla="*/ 739525 w 4228786"/>
                      <a:gd name="connsiteY2-346" fmla="*/ 1079241 h 4110786"/>
                      <a:gd name="connsiteX3-347" fmla="*/ 468805 w 4228786"/>
                      <a:gd name="connsiteY3-348" fmla="*/ 919162 h 4110786"/>
                      <a:gd name="connsiteX4-349" fmla="*/ 470434 w 4228786"/>
                      <a:gd name="connsiteY4-350" fmla="*/ 920125 h 4110786"/>
                      <a:gd name="connsiteX5-351" fmla="*/ 468805 w 4228786"/>
                      <a:gd name="connsiteY5-352" fmla="*/ 919162 h 4110786"/>
                      <a:gd name="connsiteX6-353" fmla="*/ 2176945 w 4228786"/>
                      <a:gd name="connsiteY6-354" fmla="*/ 319178 h 4110786"/>
                      <a:gd name="connsiteX7-355" fmla="*/ 2269473 w 4228786"/>
                      <a:gd name="connsiteY7-356" fmla="*/ 323850 h 4110786"/>
                      <a:gd name="connsiteX8-357" fmla="*/ 2090436 w 4228786"/>
                      <a:gd name="connsiteY8-358" fmla="*/ 323850 h 4110786"/>
                      <a:gd name="connsiteX9-359" fmla="*/ 2090436 w 4228786"/>
                      <a:gd name="connsiteY9-360" fmla="*/ 323546 h 4110786"/>
                      <a:gd name="connsiteX10-361" fmla="*/ 2176945 w 4228786"/>
                      <a:gd name="connsiteY10-362" fmla="*/ 319178 h 4110786"/>
                      <a:gd name="connsiteX11-363" fmla="*/ 2295032 w 4228786"/>
                      <a:gd name="connsiteY11-364" fmla="*/ 13068 h 4110786"/>
                      <a:gd name="connsiteX12-365" fmla="*/ 4228786 w 4228786"/>
                      <a:gd name="connsiteY12-366" fmla="*/ 2058946 h 4110786"/>
                      <a:gd name="connsiteX13-367" fmla="*/ 2176946 w 4228786"/>
                      <a:gd name="connsiteY13-368" fmla="*/ 4110786 h 4110786"/>
                      <a:gd name="connsiteX14-369" fmla="*/ 125105 w 4228786"/>
                      <a:gd name="connsiteY14-370" fmla="*/ 2058946 h 4110786"/>
                      <a:gd name="connsiteX15-371" fmla="*/ 437178 w 4228786"/>
                      <a:gd name="connsiteY15-372" fmla="*/ 2058945 h 4110786"/>
                      <a:gd name="connsiteX16-373" fmla="*/ 2176945 w 4228786"/>
                      <a:gd name="connsiteY16-374" fmla="*/ 3798712 h 4110786"/>
                      <a:gd name="connsiteX17-375" fmla="*/ 3916711 w 4228786"/>
                      <a:gd name="connsiteY17-376" fmla="*/ 2058945 h 4110786"/>
                      <a:gd name="connsiteX18-377" fmla="*/ 2269473 w 4228786"/>
                      <a:gd name="connsiteY18-378" fmla="*/ 323850 h 4110786"/>
                      <a:gd name="connsiteX19-379" fmla="*/ 2290461 w 4228786"/>
                      <a:gd name="connsiteY19-380" fmla="*/ 323850 h 4110786"/>
                      <a:gd name="connsiteX20-381" fmla="*/ 2295032 w 4228786"/>
                      <a:gd name="connsiteY20-382" fmla="*/ 13068 h 4110786"/>
                      <a:gd name="connsiteX21-383" fmla="*/ 2090436 w 4228786"/>
                      <a:gd name="connsiteY21-384" fmla="*/ 11473 h 4110786"/>
                      <a:gd name="connsiteX22-385" fmla="*/ 2090436 w 4228786"/>
                      <a:gd name="connsiteY22-386" fmla="*/ 323546 h 4110786"/>
                      <a:gd name="connsiteX23-387" fmla="*/ 739525 w 4228786"/>
                      <a:gd name="connsiteY23-388" fmla="*/ 1079241 h 4110786"/>
                      <a:gd name="connsiteX24-389" fmla="*/ 470434 w 4228786"/>
                      <a:gd name="connsiteY24-390" fmla="*/ 920125 h 4110786"/>
                      <a:gd name="connsiteX25-391" fmla="*/ 2090436 w 4228786"/>
                      <a:gd name="connsiteY25-392" fmla="*/ 11473 h 4110786"/>
                      <a:gd name="connsiteX26-393" fmla="*/ 2295224 w 4228786"/>
                      <a:gd name="connsiteY26-394" fmla="*/ 0 h 4110786"/>
                      <a:gd name="connsiteX27-395" fmla="*/ 2176946 w 4228786"/>
                      <a:gd name="connsiteY27-396" fmla="*/ 7105 h 4110786"/>
                      <a:gd name="connsiteX28-397" fmla="*/ 2090436 w 4228786"/>
                      <a:gd name="connsiteY28-398" fmla="*/ 11473 h 4110786"/>
                      <a:gd name="connsiteX29-399" fmla="*/ 2090436 w 4228786"/>
                      <a:gd name="connsiteY29-400" fmla="*/ 2381 h 4110786"/>
                      <a:gd name="connsiteX30-401" fmla="*/ 2295224 w 4228786"/>
                      <a:gd name="connsiteY30-402" fmla="*/ 0 h 4110786"/>
                      <a:gd name="connsiteX0-403" fmla="*/ 739525 w 4228949"/>
                      <a:gd name="connsiteY0-404" fmla="*/ 1079241 h 4110786"/>
                      <a:gd name="connsiteX1-405" fmla="*/ 742648 w 4228949"/>
                      <a:gd name="connsiteY1-406" fmla="*/ 1081087 h 4110786"/>
                      <a:gd name="connsiteX2-407" fmla="*/ 739525 w 4228949"/>
                      <a:gd name="connsiteY2-408" fmla="*/ 1079241 h 4110786"/>
                      <a:gd name="connsiteX3-409" fmla="*/ 468805 w 4228949"/>
                      <a:gd name="connsiteY3-410" fmla="*/ 919162 h 4110786"/>
                      <a:gd name="connsiteX4-411" fmla="*/ 470434 w 4228949"/>
                      <a:gd name="connsiteY4-412" fmla="*/ 920125 h 4110786"/>
                      <a:gd name="connsiteX5-413" fmla="*/ 468805 w 4228949"/>
                      <a:gd name="connsiteY5-414" fmla="*/ 919162 h 4110786"/>
                      <a:gd name="connsiteX6-415" fmla="*/ 2176945 w 4228949"/>
                      <a:gd name="connsiteY6-416" fmla="*/ 319178 h 4110786"/>
                      <a:gd name="connsiteX7-417" fmla="*/ 2269473 w 4228949"/>
                      <a:gd name="connsiteY7-418" fmla="*/ 323850 h 4110786"/>
                      <a:gd name="connsiteX8-419" fmla="*/ 2090436 w 4228949"/>
                      <a:gd name="connsiteY8-420" fmla="*/ 323850 h 4110786"/>
                      <a:gd name="connsiteX9-421" fmla="*/ 2090436 w 4228949"/>
                      <a:gd name="connsiteY9-422" fmla="*/ 323546 h 4110786"/>
                      <a:gd name="connsiteX10-423" fmla="*/ 2176945 w 4228949"/>
                      <a:gd name="connsiteY10-424" fmla="*/ 319178 h 4110786"/>
                      <a:gd name="connsiteX11-425" fmla="*/ 2290461 w 4228949"/>
                      <a:gd name="connsiteY11-426" fmla="*/ 323850 h 4110786"/>
                      <a:gd name="connsiteX12-427" fmla="*/ 4228786 w 4228949"/>
                      <a:gd name="connsiteY12-428" fmla="*/ 2058946 h 4110786"/>
                      <a:gd name="connsiteX13-429" fmla="*/ 2176946 w 4228949"/>
                      <a:gd name="connsiteY13-430" fmla="*/ 4110786 h 4110786"/>
                      <a:gd name="connsiteX14-431" fmla="*/ 125105 w 4228949"/>
                      <a:gd name="connsiteY14-432" fmla="*/ 2058946 h 4110786"/>
                      <a:gd name="connsiteX15-433" fmla="*/ 437178 w 4228949"/>
                      <a:gd name="connsiteY15-434" fmla="*/ 2058945 h 4110786"/>
                      <a:gd name="connsiteX16-435" fmla="*/ 2176945 w 4228949"/>
                      <a:gd name="connsiteY16-436" fmla="*/ 3798712 h 4110786"/>
                      <a:gd name="connsiteX17-437" fmla="*/ 3916711 w 4228949"/>
                      <a:gd name="connsiteY17-438" fmla="*/ 2058945 h 4110786"/>
                      <a:gd name="connsiteX18-439" fmla="*/ 2269473 w 4228949"/>
                      <a:gd name="connsiteY18-440" fmla="*/ 323850 h 4110786"/>
                      <a:gd name="connsiteX19-441" fmla="*/ 2290461 w 4228949"/>
                      <a:gd name="connsiteY19-442" fmla="*/ 323850 h 4110786"/>
                      <a:gd name="connsiteX20-443" fmla="*/ 2090436 w 4228949"/>
                      <a:gd name="connsiteY20-444" fmla="*/ 11473 h 4110786"/>
                      <a:gd name="connsiteX21-445" fmla="*/ 2090436 w 4228949"/>
                      <a:gd name="connsiteY21-446" fmla="*/ 323546 h 4110786"/>
                      <a:gd name="connsiteX22-447" fmla="*/ 739525 w 4228949"/>
                      <a:gd name="connsiteY22-448" fmla="*/ 1079241 h 4110786"/>
                      <a:gd name="connsiteX23-449" fmla="*/ 470434 w 4228949"/>
                      <a:gd name="connsiteY23-450" fmla="*/ 920125 h 4110786"/>
                      <a:gd name="connsiteX24-451" fmla="*/ 2090436 w 4228949"/>
                      <a:gd name="connsiteY24-452" fmla="*/ 11473 h 4110786"/>
                      <a:gd name="connsiteX25-453" fmla="*/ 2295224 w 4228949"/>
                      <a:gd name="connsiteY25-454" fmla="*/ 0 h 4110786"/>
                      <a:gd name="connsiteX26-455" fmla="*/ 2176946 w 4228949"/>
                      <a:gd name="connsiteY26-456" fmla="*/ 7105 h 4110786"/>
                      <a:gd name="connsiteX27-457" fmla="*/ 2090436 w 4228949"/>
                      <a:gd name="connsiteY27-458" fmla="*/ 11473 h 4110786"/>
                      <a:gd name="connsiteX28-459" fmla="*/ 2090436 w 4228949"/>
                      <a:gd name="connsiteY28-460" fmla="*/ 2381 h 4110786"/>
                      <a:gd name="connsiteX29-461" fmla="*/ 2295224 w 4228949"/>
                      <a:gd name="connsiteY29-462" fmla="*/ 0 h 4110786"/>
                      <a:gd name="connsiteX0-463" fmla="*/ 739525 w 4228949"/>
                      <a:gd name="connsiteY0-464" fmla="*/ 1076860 h 4108405"/>
                      <a:gd name="connsiteX1-465" fmla="*/ 742648 w 4228949"/>
                      <a:gd name="connsiteY1-466" fmla="*/ 1078706 h 4108405"/>
                      <a:gd name="connsiteX2-467" fmla="*/ 739525 w 4228949"/>
                      <a:gd name="connsiteY2-468" fmla="*/ 1076860 h 4108405"/>
                      <a:gd name="connsiteX3-469" fmla="*/ 468805 w 4228949"/>
                      <a:gd name="connsiteY3-470" fmla="*/ 916781 h 4108405"/>
                      <a:gd name="connsiteX4-471" fmla="*/ 470434 w 4228949"/>
                      <a:gd name="connsiteY4-472" fmla="*/ 917744 h 4108405"/>
                      <a:gd name="connsiteX5-473" fmla="*/ 468805 w 4228949"/>
                      <a:gd name="connsiteY5-474" fmla="*/ 916781 h 4108405"/>
                      <a:gd name="connsiteX6-475" fmla="*/ 2176945 w 4228949"/>
                      <a:gd name="connsiteY6-476" fmla="*/ 316797 h 4108405"/>
                      <a:gd name="connsiteX7-477" fmla="*/ 2269473 w 4228949"/>
                      <a:gd name="connsiteY7-478" fmla="*/ 321469 h 4108405"/>
                      <a:gd name="connsiteX8-479" fmla="*/ 2090436 w 4228949"/>
                      <a:gd name="connsiteY8-480" fmla="*/ 321469 h 4108405"/>
                      <a:gd name="connsiteX9-481" fmla="*/ 2090436 w 4228949"/>
                      <a:gd name="connsiteY9-482" fmla="*/ 321165 h 4108405"/>
                      <a:gd name="connsiteX10-483" fmla="*/ 2176945 w 4228949"/>
                      <a:gd name="connsiteY10-484" fmla="*/ 316797 h 4108405"/>
                      <a:gd name="connsiteX11-485" fmla="*/ 2290461 w 4228949"/>
                      <a:gd name="connsiteY11-486" fmla="*/ 321469 h 4108405"/>
                      <a:gd name="connsiteX12-487" fmla="*/ 4228786 w 4228949"/>
                      <a:gd name="connsiteY12-488" fmla="*/ 2056565 h 4108405"/>
                      <a:gd name="connsiteX13-489" fmla="*/ 2176946 w 4228949"/>
                      <a:gd name="connsiteY13-490" fmla="*/ 4108405 h 4108405"/>
                      <a:gd name="connsiteX14-491" fmla="*/ 125105 w 4228949"/>
                      <a:gd name="connsiteY14-492" fmla="*/ 2056565 h 4108405"/>
                      <a:gd name="connsiteX15-493" fmla="*/ 437178 w 4228949"/>
                      <a:gd name="connsiteY15-494" fmla="*/ 2056564 h 4108405"/>
                      <a:gd name="connsiteX16-495" fmla="*/ 2176945 w 4228949"/>
                      <a:gd name="connsiteY16-496" fmla="*/ 3796331 h 4108405"/>
                      <a:gd name="connsiteX17-497" fmla="*/ 3916711 w 4228949"/>
                      <a:gd name="connsiteY17-498" fmla="*/ 2056564 h 4108405"/>
                      <a:gd name="connsiteX18-499" fmla="*/ 2269473 w 4228949"/>
                      <a:gd name="connsiteY18-500" fmla="*/ 321469 h 4108405"/>
                      <a:gd name="connsiteX19-501" fmla="*/ 2290461 w 4228949"/>
                      <a:gd name="connsiteY19-502" fmla="*/ 321469 h 4108405"/>
                      <a:gd name="connsiteX20-503" fmla="*/ 2090436 w 4228949"/>
                      <a:gd name="connsiteY20-504" fmla="*/ 9092 h 4108405"/>
                      <a:gd name="connsiteX21-505" fmla="*/ 2090436 w 4228949"/>
                      <a:gd name="connsiteY21-506" fmla="*/ 321165 h 4108405"/>
                      <a:gd name="connsiteX22-507" fmla="*/ 739525 w 4228949"/>
                      <a:gd name="connsiteY22-508" fmla="*/ 1076860 h 4108405"/>
                      <a:gd name="connsiteX23-509" fmla="*/ 470434 w 4228949"/>
                      <a:gd name="connsiteY23-510" fmla="*/ 917744 h 4108405"/>
                      <a:gd name="connsiteX24-511" fmla="*/ 2090436 w 4228949"/>
                      <a:gd name="connsiteY24-512" fmla="*/ 9092 h 4108405"/>
                      <a:gd name="connsiteX25-513" fmla="*/ 2090436 w 4228949"/>
                      <a:gd name="connsiteY25-514" fmla="*/ 0 h 4108405"/>
                      <a:gd name="connsiteX26-515" fmla="*/ 2176946 w 4228949"/>
                      <a:gd name="connsiteY26-516" fmla="*/ 4724 h 4108405"/>
                      <a:gd name="connsiteX27-517" fmla="*/ 2090436 w 4228949"/>
                      <a:gd name="connsiteY27-518" fmla="*/ 9092 h 4108405"/>
                      <a:gd name="connsiteX28-519" fmla="*/ 2090436 w 4228949"/>
                      <a:gd name="connsiteY28-520" fmla="*/ 0 h 4108405"/>
                      <a:gd name="connsiteX0-521" fmla="*/ 739525 w 4228949"/>
                      <a:gd name="connsiteY0-522" fmla="*/ 1076860 h 4108405"/>
                      <a:gd name="connsiteX1-523" fmla="*/ 742648 w 4228949"/>
                      <a:gd name="connsiteY1-524" fmla="*/ 1078706 h 4108405"/>
                      <a:gd name="connsiteX2-525" fmla="*/ 739525 w 4228949"/>
                      <a:gd name="connsiteY2-526" fmla="*/ 1076860 h 4108405"/>
                      <a:gd name="connsiteX3-527" fmla="*/ 468805 w 4228949"/>
                      <a:gd name="connsiteY3-528" fmla="*/ 916781 h 4108405"/>
                      <a:gd name="connsiteX4-529" fmla="*/ 470434 w 4228949"/>
                      <a:gd name="connsiteY4-530" fmla="*/ 917744 h 4108405"/>
                      <a:gd name="connsiteX5-531" fmla="*/ 468805 w 4228949"/>
                      <a:gd name="connsiteY5-532" fmla="*/ 916781 h 4108405"/>
                      <a:gd name="connsiteX6-533" fmla="*/ 2176945 w 4228949"/>
                      <a:gd name="connsiteY6-534" fmla="*/ 316797 h 4108405"/>
                      <a:gd name="connsiteX7-535" fmla="*/ 2269473 w 4228949"/>
                      <a:gd name="connsiteY7-536" fmla="*/ 321469 h 4108405"/>
                      <a:gd name="connsiteX8-537" fmla="*/ 2090436 w 4228949"/>
                      <a:gd name="connsiteY8-538" fmla="*/ 321469 h 4108405"/>
                      <a:gd name="connsiteX9-539" fmla="*/ 2090436 w 4228949"/>
                      <a:gd name="connsiteY9-540" fmla="*/ 321165 h 4108405"/>
                      <a:gd name="connsiteX10-541" fmla="*/ 2176945 w 4228949"/>
                      <a:gd name="connsiteY10-542" fmla="*/ 316797 h 4108405"/>
                      <a:gd name="connsiteX11-543" fmla="*/ 2290461 w 4228949"/>
                      <a:gd name="connsiteY11-544" fmla="*/ 321469 h 4108405"/>
                      <a:gd name="connsiteX12-545" fmla="*/ 4228786 w 4228949"/>
                      <a:gd name="connsiteY12-546" fmla="*/ 2056565 h 4108405"/>
                      <a:gd name="connsiteX13-547" fmla="*/ 2176946 w 4228949"/>
                      <a:gd name="connsiteY13-548" fmla="*/ 4108405 h 4108405"/>
                      <a:gd name="connsiteX14-549" fmla="*/ 125105 w 4228949"/>
                      <a:gd name="connsiteY14-550" fmla="*/ 2056565 h 4108405"/>
                      <a:gd name="connsiteX15-551" fmla="*/ 437178 w 4228949"/>
                      <a:gd name="connsiteY15-552" fmla="*/ 2056564 h 4108405"/>
                      <a:gd name="connsiteX16-553" fmla="*/ 2176945 w 4228949"/>
                      <a:gd name="connsiteY16-554" fmla="*/ 3796331 h 4108405"/>
                      <a:gd name="connsiteX17-555" fmla="*/ 3916711 w 4228949"/>
                      <a:gd name="connsiteY17-556" fmla="*/ 2056564 h 4108405"/>
                      <a:gd name="connsiteX18-557" fmla="*/ 2269473 w 4228949"/>
                      <a:gd name="connsiteY18-558" fmla="*/ 321469 h 4108405"/>
                      <a:gd name="connsiteX19-559" fmla="*/ 2290461 w 4228949"/>
                      <a:gd name="connsiteY19-560" fmla="*/ 321469 h 4108405"/>
                      <a:gd name="connsiteX20-561" fmla="*/ 2090436 w 4228949"/>
                      <a:gd name="connsiteY20-562" fmla="*/ 9092 h 4108405"/>
                      <a:gd name="connsiteX21-563" fmla="*/ 2090436 w 4228949"/>
                      <a:gd name="connsiteY21-564" fmla="*/ 321165 h 4108405"/>
                      <a:gd name="connsiteX22-565" fmla="*/ 739525 w 4228949"/>
                      <a:gd name="connsiteY22-566" fmla="*/ 1076860 h 4108405"/>
                      <a:gd name="connsiteX23-567" fmla="*/ 470434 w 4228949"/>
                      <a:gd name="connsiteY23-568" fmla="*/ 917744 h 4108405"/>
                      <a:gd name="connsiteX24-569" fmla="*/ 2090436 w 4228949"/>
                      <a:gd name="connsiteY24-570" fmla="*/ 9092 h 4108405"/>
                      <a:gd name="connsiteX25-571" fmla="*/ 2090436 w 4228949"/>
                      <a:gd name="connsiteY25-572" fmla="*/ 0 h 4108405"/>
                      <a:gd name="connsiteX26-573" fmla="*/ 2090436 w 4228949"/>
                      <a:gd name="connsiteY26-574" fmla="*/ 9092 h 4108405"/>
                      <a:gd name="connsiteX27-575" fmla="*/ 2090436 w 4228949"/>
                      <a:gd name="connsiteY27-576" fmla="*/ 0 h 4108405"/>
                      <a:gd name="connsiteX0-577" fmla="*/ 739525 w 4228925"/>
                      <a:gd name="connsiteY0-578" fmla="*/ 1076860 h 4108405"/>
                      <a:gd name="connsiteX1-579" fmla="*/ 742648 w 4228925"/>
                      <a:gd name="connsiteY1-580" fmla="*/ 1078706 h 4108405"/>
                      <a:gd name="connsiteX2-581" fmla="*/ 739525 w 4228925"/>
                      <a:gd name="connsiteY2-582" fmla="*/ 1076860 h 4108405"/>
                      <a:gd name="connsiteX3-583" fmla="*/ 468805 w 4228925"/>
                      <a:gd name="connsiteY3-584" fmla="*/ 916781 h 4108405"/>
                      <a:gd name="connsiteX4-585" fmla="*/ 470434 w 4228925"/>
                      <a:gd name="connsiteY4-586" fmla="*/ 917744 h 4108405"/>
                      <a:gd name="connsiteX5-587" fmla="*/ 468805 w 4228925"/>
                      <a:gd name="connsiteY5-588" fmla="*/ 916781 h 4108405"/>
                      <a:gd name="connsiteX6-589" fmla="*/ 2176945 w 4228925"/>
                      <a:gd name="connsiteY6-590" fmla="*/ 316797 h 4108405"/>
                      <a:gd name="connsiteX7-591" fmla="*/ 2269473 w 4228925"/>
                      <a:gd name="connsiteY7-592" fmla="*/ 321469 h 4108405"/>
                      <a:gd name="connsiteX8-593" fmla="*/ 2090436 w 4228925"/>
                      <a:gd name="connsiteY8-594" fmla="*/ 321469 h 4108405"/>
                      <a:gd name="connsiteX9-595" fmla="*/ 2090436 w 4228925"/>
                      <a:gd name="connsiteY9-596" fmla="*/ 321165 h 4108405"/>
                      <a:gd name="connsiteX10-597" fmla="*/ 2176945 w 4228925"/>
                      <a:gd name="connsiteY10-598" fmla="*/ 316797 h 4108405"/>
                      <a:gd name="connsiteX11-599" fmla="*/ 2290461 w 4228925"/>
                      <a:gd name="connsiteY11-600" fmla="*/ 321469 h 4108405"/>
                      <a:gd name="connsiteX12-601" fmla="*/ 4228786 w 4228925"/>
                      <a:gd name="connsiteY12-602" fmla="*/ 2056565 h 4108405"/>
                      <a:gd name="connsiteX13-603" fmla="*/ 2176946 w 4228925"/>
                      <a:gd name="connsiteY13-604" fmla="*/ 4108405 h 4108405"/>
                      <a:gd name="connsiteX14-605" fmla="*/ 125105 w 4228925"/>
                      <a:gd name="connsiteY14-606" fmla="*/ 2056565 h 4108405"/>
                      <a:gd name="connsiteX15-607" fmla="*/ 437178 w 4228925"/>
                      <a:gd name="connsiteY15-608" fmla="*/ 2056564 h 4108405"/>
                      <a:gd name="connsiteX16-609" fmla="*/ 2176945 w 4228925"/>
                      <a:gd name="connsiteY16-610" fmla="*/ 3796331 h 4108405"/>
                      <a:gd name="connsiteX17-611" fmla="*/ 3916711 w 4228925"/>
                      <a:gd name="connsiteY17-612" fmla="*/ 2056564 h 4108405"/>
                      <a:gd name="connsiteX18-613" fmla="*/ 2290461 w 4228925"/>
                      <a:gd name="connsiteY18-614" fmla="*/ 321469 h 4108405"/>
                      <a:gd name="connsiteX19-615" fmla="*/ 2090436 w 4228925"/>
                      <a:gd name="connsiteY19-616" fmla="*/ 9092 h 4108405"/>
                      <a:gd name="connsiteX20-617" fmla="*/ 2090436 w 4228925"/>
                      <a:gd name="connsiteY20-618" fmla="*/ 321165 h 4108405"/>
                      <a:gd name="connsiteX21-619" fmla="*/ 739525 w 4228925"/>
                      <a:gd name="connsiteY21-620" fmla="*/ 1076860 h 4108405"/>
                      <a:gd name="connsiteX22-621" fmla="*/ 470434 w 4228925"/>
                      <a:gd name="connsiteY22-622" fmla="*/ 917744 h 4108405"/>
                      <a:gd name="connsiteX23-623" fmla="*/ 2090436 w 4228925"/>
                      <a:gd name="connsiteY23-624" fmla="*/ 9092 h 4108405"/>
                      <a:gd name="connsiteX24-625" fmla="*/ 2090436 w 4228925"/>
                      <a:gd name="connsiteY24-626" fmla="*/ 0 h 4108405"/>
                      <a:gd name="connsiteX25-627" fmla="*/ 2090436 w 4228925"/>
                      <a:gd name="connsiteY25-628" fmla="*/ 9092 h 4108405"/>
                      <a:gd name="connsiteX26-629" fmla="*/ 2090436 w 4228925"/>
                      <a:gd name="connsiteY26-630" fmla="*/ 0 h 4108405"/>
                      <a:gd name="connsiteX0-631" fmla="*/ 739525 w 4228925"/>
                      <a:gd name="connsiteY0-632" fmla="*/ 1076860 h 4108405"/>
                      <a:gd name="connsiteX1-633" fmla="*/ 742648 w 4228925"/>
                      <a:gd name="connsiteY1-634" fmla="*/ 1078706 h 4108405"/>
                      <a:gd name="connsiteX2-635" fmla="*/ 739525 w 4228925"/>
                      <a:gd name="connsiteY2-636" fmla="*/ 1076860 h 4108405"/>
                      <a:gd name="connsiteX3-637" fmla="*/ 468805 w 4228925"/>
                      <a:gd name="connsiteY3-638" fmla="*/ 916781 h 4108405"/>
                      <a:gd name="connsiteX4-639" fmla="*/ 470434 w 4228925"/>
                      <a:gd name="connsiteY4-640" fmla="*/ 917744 h 4108405"/>
                      <a:gd name="connsiteX5-641" fmla="*/ 468805 w 4228925"/>
                      <a:gd name="connsiteY5-642" fmla="*/ 916781 h 4108405"/>
                      <a:gd name="connsiteX6-643" fmla="*/ 2176945 w 4228925"/>
                      <a:gd name="connsiteY6-644" fmla="*/ 316797 h 4108405"/>
                      <a:gd name="connsiteX7-645" fmla="*/ 2090436 w 4228925"/>
                      <a:gd name="connsiteY7-646" fmla="*/ 321469 h 4108405"/>
                      <a:gd name="connsiteX8-647" fmla="*/ 2090436 w 4228925"/>
                      <a:gd name="connsiteY8-648" fmla="*/ 321165 h 4108405"/>
                      <a:gd name="connsiteX9-649" fmla="*/ 2176945 w 4228925"/>
                      <a:gd name="connsiteY9-650" fmla="*/ 316797 h 4108405"/>
                      <a:gd name="connsiteX10-651" fmla="*/ 2290461 w 4228925"/>
                      <a:gd name="connsiteY10-652" fmla="*/ 321469 h 4108405"/>
                      <a:gd name="connsiteX11-653" fmla="*/ 4228786 w 4228925"/>
                      <a:gd name="connsiteY11-654" fmla="*/ 2056565 h 4108405"/>
                      <a:gd name="connsiteX12-655" fmla="*/ 2176946 w 4228925"/>
                      <a:gd name="connsiteY12-656" fmla="*/ 4108405 h 4108405"/>
                      <a:gd name="connsiteX13-657" fmla="*/ 125105 w 4228925"/>
                      <a:gd name="connsiteY13-658" fmla="*/ 2056565 h 4108405"/>
                      <a:gd name="connsiteX14-659" fmla="*/ 437178 w 4228925"/>
                      <a:gd name="connsiteY14-660" fmla="*/ 2056564 h 4108405"/>
                      <a:gd name="connsiteX15-661" fmla="*/ 2176945 w 4228925"/>
                      <a:gd name="connsiteY15-662" fmla="*/ 3796331 h 4108405"/>
                      <a:gd name="connsiteX16-663" fmla="*/ 3916711 w 4228925"/>
                      <a:gd name="connsiteY16-664" fmla="*/ 2056564 h 4108405"/>
                      <a:gd name="connsiteX17-665" fmla="*/ 2290461 w 4228925"/>
                      <a:gd name="connsiteY17-666" fmla="*/ 321469 h 4108405"/>
                      <a:gd name="connsiteX18-667" fmla="*/ 2090436 w 4228925"/>
                      <a:gd name="connsiteY18-668" fmla="*/ 9092 h 4108405"/>
                      <a:gd name="connsiteX19-669" fmla="*/ 2090436 w 4228925"/>
                      <a:gd name="connsiteY19-670" fmla="*/ 321165 h 4108405"/>
                      <a:gd name="connsiteX20-671" fmla="*/ 739525 w 4228925"/>
                      <a:gd name="connsiteY20-672" fmla="*/ 1076860 h 4108405"/>
                      <a:gd name="connsiteX21-673" fmla="*/ 470434 w 4228925"/>
                      <a:gd name="connsiteY21-674" fmla="*/ 917744 h 4108405"/>
                      <a:gd name="connsiteX22-675" fmla="*/ 2090436 w 4228925"/>
                      <a:gd name="connsiteY22-676" fmla="*/ 9092 h 4108405"/>
                      <a:gd name="connsiteX23-677" fmla="*/ 2090436 w 4228925"/>
                      <a:gd name="connsiteY23-678" fmla="*/ 0 h 4108405"/>
                      <a:gd name="connsiteX24-679" fmla="*/ 2090436 w 4228925"/>
                      <a:gd name="connsiteY24-680" fmla="*/ 9092 h 4108405"/>
                      <a:gd name="connsiteX25-681" fmla="*/ 2090436 w 4228925"/>
                      <a:gd name="connsiteY25-682" fmla="*/ 0 h 4108405"/>
                      <a:gd name="connsiteX0-683" fmla="*/ 739525 w 4228925"/>
                      <a:gd name="connsiteY0-684" fmla="*/ 1076860 h 4108405"/>
                      <a:gd name="connsiteX1-685" fmla="*/ 742648 w 4228925"/>
                      <a:gd name="connsiteY1-686" fmla="*/ 1078706 h 4108405"/>
                      <a:gd name="connsiteX2-687" fmla="*/ 739525 w 4228925"/>
                      <a:gd name="connsiteY2-688" fmla="*/ 1076860 h 4108405"/>
                      <a:gd name="connsiteX3-689" fmla="*/ 468805 w 4228925"/>
                      <a:gd name="connsiteY3-690" fmla="*/ 916781 h 4108405"/>
                      <a:gd name="connsiteX4-691" fmla="*/ 470434 w 4228925"/>
                      <a:gd name="connsiteY4-692" fmla="*/ 917744 h 4108405"/>
                      <a:gd name="connsiteX5-693" fmla="*/ 468805 w 4228925"/>
                      <a:gd name="connsiteY5-694" fmla="*/ 916781 h 4108405"/>
                      <a:gd name="connsiteX6-695" fmla="*/ 2090436 w 4228925"/>
                      <a:gd name="connsiteY6-696" fmla="*/ 321165 h 4108405"/>
                      <a:gd name="connsiteX7-697" fmla="*/ 2090436 w 4228925"/>
                      <a:gd name="connsiteY7-698" fmla="*/ 321469 h 4108405"/>
                      <a:gd name="connsiteX8-699" fmla="*/ 2090436 w 4228925"/>
                      <a:gd name="connsiteY8-700" fmla="*/ 321165 h 4108405"/>
                      <a:gd name="connsiteX9-701" fmla="*/ 2290461 w 4228925"/>
                      <a:gd name="connsiteY9-702" fmla="*/ 321469 h 4108405"/>
                      <a:gd name="connsiteX10-703" fmla="*/ 4228786 w 4228925"/>
                      <a:gd name="connsiteY10-704" fmla="*/ 2056565 h 4108405"/>
                      <a:gd name="connsiteX11-705" fmla="*/ 2176946 w 4228925"/>
                      <a:gd name="connsiteY11-706" fmla="*/ 4108405 h 4108405"/>
                      <a:gd name="connsiteX12-707" fmla="*/ 125105 w 4228925"/>
                      <a:gd name="connsiteY12-708" fmla="*/ 2056565 h 4108405"/>
                      <a:gd name="connsiteX13-709" fmla="*/ 437178 w 4228925"/>
                      <a:gd name="connsiteY13-710" fmla="*/ 2056564 h 4108405"/>
                      <a:gd name="connsiteX14-711" fmla="*/ 2176945 w 4228925"/>
                      <a:gd name="connsiteY14-712" fmla="*/ 3796331 h 4108405"/>
                      <a:gd name="connsiteX15-713" fmla="*/ 3916711 w 4228925"/>
                      <a:gd name="connsiteY15-714" fmla="*/ 2056564 h 4108405"/>
                      <a:gd name="connsiteX16-715" fmla="*/ 2290461 w 4228925"/>
                      <a:gd name="connsiteY16-716" fmla="*/ 321469 h 4108405"/>
                      <a:gd name="connsiteX17-717" fmla="*/ 2090436 w 4228925"/>
                      <a:gd name="connsiteY17-718" fmla="*/ 9092 h 4108405"/>
                      <a:gd name="connsiteX18-719" fmla="*/ 2090436 w 4228925"/>
                      <a:gd name="connsiteY18-720" fmla="*/ 321165 h 4108405"/>
                      <a:gd name="connsiteX19-721" fmla="*/ 739525 w 4228925"/>
                      <a:gd name="connsiteY19-722" fmla="*/ 1076860 h 4108405"/>
                      <a:gd name="connsiteX20-723" fmla="*/ 470434 w 4228925"/>
                      <a:gd name="connsiteY20-724" fmla="*/ 917744 h 4108405"/>
                      <a:gd name="connsiteX21-725" fmla="*/ 2090436 w 4228925"/>
                      <a:gd name="connsiteY21-726" fmla="*/ 9092 h 4108405"/>
                      <a:gd name="connsiteX22-727" fmla="*/ 2090436 w 4228925"/>
                      <a:gd name="connsiteY22-728" fmla="*/ 0 h 4108405"/>
                      <a:gd name="connsiteX23-729" fmla="*/ 2090436 w 4228925"/>
                      <a:gd name="connsiteY23-730" fmla="*/ 9092 h 4108405"/>
                      <a:gd name="connsiteX24-731" fmla="*/ 2090436 w 4228925"/>
                      <a:gd name="connsiteY24-732" fmla="*/ 0 h 4108405"/>
                      <a:gd name="connsiteX0-733" fmla="*/ 739525 w 4228925"/>
                      <a:gd name="connsiteY0-734" fmla="*/ 1067768 h 4099313"/>
                      <a:gd name="connsiteX1-735" fmla="*/ 742648 w 4228925"/>
                      <a:gd name="connsiteY1-736" fmla="*/ 1069614 h 4099313"/>
                      <a:gd name="connsiteX2-737" fmla="*/ 739525 w 4228925"/>
                      <a:gd name="connsiteY2-738" fmla="*/ 1067768 h 4099313"/>
                      <a:gd name="connsiteX3-739" fmla="*/ 468805 w 4228925"/>
                      <a:gd name="connsiteY3-740" fmla="*/ 907689 h 4099313"/>
                      <a:gd name="connsiteX4-741" fmla="*/ 470434 w 4228925"/>
                      <a:gd name="connsiteY4-742" fmla="*/ 908652 h 4099313"/>
                      <a:gd name="connsiteX5-743" fmla="*/ 468805 w 4228925"/>
                      <a:gd name="connsiteY5-744" fmla="*/ 907689 h 4099313"/>
                      <a:gd name="connsiteX6-745" fmla="*/ 2090436 w 4228925"/>
                      <a:gd name="connsiteY6-746" fmla="*/ 312073 h 4099313"/>
                      <a:gd name="connsiteX7-747" fmla="*/ 2090436 w 4228925"/>
                      <a:gd name="connsiteY7-748" fmla="*/ 312377 h 4099313"/>
                      <a:gd name="connsiteX8-749" fmla="*/ 2090436 w 4228925"/>
                      <a:gd name="connsiteY8-750" fmla="*/ 312073 h 4099313"/>
                      <a:gd name="connsiteX9-751" fmla="*/ 2290461 w 4228925"/>
                      <a:gd name="connsiteY9-752" fmla="*/ 312377 h 4099313"/>
                      <a:gd name="connsiteX10-753" fmla="*/ 4228786 w 4228925"/>
                      <a:gd name="connsiteY10-754" fmla="*/ 2047473 h 4099313"/>
                      <a:gd name="connsiteX11-755" fmla="*/ 2176946 w 4228925"/>
                      <a:gd name="connsiteY11-756" fmla="*/ 4099313 h 4099313"/>
                      <a:gd name="connsiteX12-757" fmla="*/ 125105 w 4228925"/>
                      <a:gd name="connsiteY12-758" fmla="*/ 2047473 h 4099313"/>
                      <a:gd name="connsiteX13-759" fmla="*/ 437178 w 4228925"/>
                      <a:gd name="connsiteY13-760" fmla="*/ 2047472 h 4099313"/>
                      <a:gd name="connsiteX14-761" fmla="*/ 2176945 w 4228925"/>
                      <a:gd name="connsiteY14-762" fmla="*/ 3787239 h 4099313"/>
                      <a:gd name="connsiteX15-763" fmla="*/ 3916711 w 4228925"/>
                      <a:gd name="connsiteY15-764" fmla="*/ 2047472 h 4099313"/>
                      <a:gd name="connsiteX16-765" fmla="*/ 2290461 w 4228925"/>
                      <a:gd name="connsiteY16-766" fmla="*/ 312377 h 4099313"/>
                      <a:gd name="connsiteX17-767" fmla="*/ 2090436 w 4228925"/>
                      <a:gd name="connsiteY17-768" fmla="*/ 0 h 4099313"/>
                      <a:gd name="connsiteX18-769" fmla="*/ 2090436 w 4228925"/>
                      <a:gd name="connsiteY18-770" fmla="*/ 312073 h 4099313"/>
                      <a:gd name="connsiteX19-771" fmla="*/ 739525 w 4228925"/>
                      <a:gd name="connsiteY19-772" fmla="*/ 1067768 h 4099313"/>
                      <a:gd name="connsiteX20-773" fmla="*/ 470434 w 4228925"/>
                      <a:gd name="connsiteY20-774" fmla="*/ 908652 h 4099313"/>
                      <a:gd name="connsiteX21-775" fmla="*/ 2090436 w 4228925"/>
                      <a:gd name="connsiteY21-776" fmla="*/ 0 h 4099313"/>
                      <a:gd name="connsiteX0-777" fmla="*/ 739525 w 4353891"/>
                      <a:gd name="connsiteY0-778" fmla="*/ 1067768 h 4099313"/>
                      <a:gd name="connsiteX1-779" fmla="*/ 742648 w 4353891"/>
                      <a:gd name="connsiteY1-780" fmla="*/ 1069614 h 4099313"/>
                      <a:gd name="connsiteX2-781" fmla="*/ 739525 w 4353891"/>
                      <a:gd name="connsiteY2-782" fmla="*/ 1067768 h 4099313"/>
                      <a:gd name="connsiteX3-783" fmla="*/ 468805 w 4353891"/>
                      <a:gd name="connsiteY3-784" fmla="*/ 907689 h 4099313"/>
                      <a:gd name="connsiteX4-785" fmla="*/ 470434 w 4353891"/>
                      <a:gd name="connsiteY4-786" fmla="*/ 908652 h 4099313"/>
                      <a:gd name="connsiteX5-787" fmla="*/ 468805 w 4353891"/>
                      <a:gd name="connsiteY5-788" fmla="*/ 907689 h 4099313"/>
                      <a:gd name="connsiteX6-789" fmla="*/ 2090436 w 4353891"/>
                      <a:gd name="connsiteY6-790" fmla="*/ 312073 h 4099313"/>
                      <a:gd name="connsiteX7-791" fmla="*/ 2090436 w 4353891"/>
                      <a:gd name="connsiteY7-792" fmla="*/ 312377 h 4099313"/>
                      <a:gd name="connsiteX8-793" fmla="*/ 2090436 w 4353891"/>
                      <a:gd name="connsiteY8-794" fmla="*/ 312073 h 4099313"/>
                      <a:gd name="connsiteX9-795" fmla="*/ 3916711 w 4353891"/>
                      <a:gd name="connsiteY9-796" fmla="*/ 2047472 h 4099313"/>
                      <a:gd name="connsiteX10-797" fmla="*/ 4228786 w 4353891"/>
                      <a:gd name="connsiteY10-798" fmla="*/ 2047473 h 4099313"/>
                      <a:gd name="connsiteX11-799" fmla="*/ 2176946 w 4353891"/>
                      <a:gd name="connsiteY11-800" fmla="*/ 4099313 h 4099313"/>
                      <a:gd name="connsiteX12-801" fmla="*/ 125105 w 4353891"/>
                      <a:gd name="connsiteY12-802" fmla="*/ 2047473 h 4099313"/>
                      <a:gd name="connsiteX13-803" fmla="*/ 437178 w 4353891"/>
                      <a:gd name="connsiteY13-804" fmla="*/ 2047472 h 4099313"/>
                      <a:gd name="connsiteX14-805" fmla="*/ 2176945 w 4353891"/>
                      <a:gd name="connsiteY14-806" fmla="*/ 3787239 h 4099313"/>
                      <a:gd name="connsiteX15-807" fmla="*/ 3916711 w 4353891"/>
                      <a:gd name="connsiteY15-808" fmla="*/ 2047472 h 4099313"/>
                      <a:gd name="connsiteX16-809" fmla="*/ 2090436 w 4353891"/>
                      <a:gd name="connsiteY16-810" fmla="*/ 0 h 4099313"/>
                      <a:gd name="connsiteX17-811" fmla="*/ 2090436 w 4353891"/>
                      <a:gd name="connsiteY17-812" fmla="*/ 312073 h 4099313"/>
                      <a:gd name="connsiteX18-813" fmla="*/ 739525 w 4353891"/>
                      <a:gd name="connsiteY18-814" fmla="*/ 1067768 h 4099313"/>
                      <a:gd name="connsiteX19-815" fmla="*/ 470434 w 4353891"/>
                      <a:gd name="connsiteY19-816" fmla="*/ 908652 h 4099313"/>
                      <a:gd name="connsiteX20-817" fmla="*/ 2090436 w 4353891"/>
                      <a:gd name="connsiteY20-818" fmla="*/ 0 h 4099313"/>
                      <a:gd name="connsiteX0-819" fmla="*/ 614420 w 4228786"/>
                      <a:gd name="connsiteY0-820" fmla="*/ 1067768 h 4099313"/>
                      <a:gd name="connsiteX1-821" fmla="*/ 617543 w 4228786"/>
                      <a:gd name="connsiteY1-822" fmla="*/ 1069614 h 4099313"/>
                      <a:gd name="connsiteX2-823" fmla="*/ 614420 w 4228786"/>
                      <a:gd name="connsiteY2-824" fmla="*/ 1067768 h 4099313"/>
                      <a:gd name="connsiteX3-825" fmla="*/ 343700 w 4228786"/>
                      <a:gd name="connsiteY3-826" fmla="*/ 907689 h 4099313"/>
                      <a:gd name="connsiteX4-827" fmla="*/ 345329 w 4228786"/>
                      <a:gd name="connsiteY4-828" fmla="*/ 908652 h 4099313"/>
                      <a:gd name="connsiteX5-829" fmla="*/ 343700 w 4228786"/>
                      <a:gd name="connsiteY5-830" fmla="*/ 907689 h 4099313"/>
                      <a:gd name="connsiteX6-831" fmla="*/ 1965331 w 4228786"/>
                      <a:gd name="connsiteY6-832" fmla="*/ 312073 h 4099313"/>
                      <a:gd name="connsiteX7-833" fmla="*/ 1965331 w 4228786"/>
                      <a:gd name="connsiteY7-834" fmla="*/ 312377 h 4099313"/>
                      <a:gd name="connsiteX8-835" fmla="*/ 1965331 w 4228786"/>
                      <a:gd name="connsiteY8-836" fmla="*/ 312073 h 4099313"/>
                      <a:gd name="connsiteX9-837" fmla="*/ 3791606 w 4228786"/>
                      <a:gd name="connsiteY9-838" fmla="*/ 2047472 h 4099313"/>
                      <a:gd name="connsiteX10-839" fmla="*/ 4103681 w 4228786"/>
                      <a:gd name="connsiteY10-840" fmla="*/ 2047473 h 4099313"/>
                      <a:gd name="connsiteX11-841" fmla="*/ 2051841 w 4228786"/>
                      <a:gd name="connsiteY11-842" fmla="*/ 4099313 h 4099313"/>
                      <a:gd name="connsiteX12-843" fmla="*/ 0 w 4228786"/>
                      <a:gd name="connsiteY12-844" fmla="*/ 2047473 h 4099313"/>
                      <a:gd name="connsiteX13-845" fmla="*/ 2051840 w 4228786"/>
                      <a:gd name="connsiteY13-846" fmla="*/ 3787239 h 4099313"/>
                      <a:gd name="connsiteX14-847" fmla="*/ 3791606 w 4228786"/>
                      <a:gd name="connsiteY14-848" fmla="*/ 2047472 h 4099313"/>
                      <a:gd name="connsiteX15-849" fmla="*/ 1965331 w 4228786"/>
                      <a:gd name="connsiteY15-850" fmla="*/ 0 h 4099313"/>
                      <a:gd name="connsiteX16-851" fmla="*/ 1965331 w 4228786"/>
                      <a:gd name="connsiteY16-852" fmla="*/ 312073 h 4099313"/>
                      <a:gd name="connsiteX17-853" fmla="*/ 614420 w 4228786"/>
                      <a:gd name="connsiteY17-854" fmla="*/ 1067768 h 4099313"/>
                      <a:gd name="connsiteX18-855" fmla="*/ 345329 w 4228786"/>
                      <a:gd name="connsiteY18-856" fmla="*/ 908652 h 4099313"/>
                      <a:gd name="connsiteX19-857" fmla="*/ 1965331 w 4228786"/>
                      <a:gd name="connsiteY19-858" fmla="*/ 0 h 4099313"/>
                      <a:gd name="connsiteX0-859" fmla="*/ 270720 w 3885086"/>
                      <a:gd name="connsiteY0-860" fmla="*/ 1067768 h 4224418"/>
                      <a:gd name="connsiteX1-861" fmla="*/ 273843 w 3885086"/>
                      <a:gd name="connsiteY1-862" fmla="*/ 1069614 h 4224418"/>
                      <a:gd name="connsiteX2-863" fmla="*/ 270720 w 3885086"/>
                      <a:gd name="connsiteY2-864" fmla="*/ 1067768 h 4224418"/>
                      <a:gd name="connsiteX3-865" fmla="*/ 0 w 3885086"/>
                      <a:gd name="connsiteY3-866" fmla="*/ 907689 h 4224418"/>
                      <a:gd name="connsiteX4-867" fmla="*/ 1629 w 3885086"/>
                      <a:gd name="connsiteY4-868" fmla="*/ 908652 h 4224418"/>
                      <a:gd name="connsiteX5-869" fmla="*/ 0 w 3885086"/>
                      <a:gd name="connsiteY5-870" fmla="*/ 907689 h 4224418"/>
                      <a:gd name="connsiteX6-871" fmla="*/ 1621631 w 3885086"/>
                      <a:gd name="connsiteY6-872" fmla="*/ 312073 h 4224418"/>
                      <a:gd name="connsiteX7-873" fmla="*/ 1621631 w 3885086"/>
                      <a:gd name="connsiteY7-874" fmla="*/ 312377 h 4224418"/>
                      <a:gd name="connsiteX8-875" fmla="*/ 1621631 w 3885086"/>
                      <a:gd name="connsiteY8-876" fmla="*/ 312073 h 4224418"/>
                      <a:gd name="connsiteX9-877" fmla="*/ 3447906 w 3885086"/>
                      <a:gd name="connsiteY9-878" fmla="*/ 2047472 h 4224418"/>
                      <a:gd name="connsiteX10-879" fmla="*/ 3759981 w 3885086"/>
                      <a:gd name="connsiteY10-880" fmla="*/ 2047473 h 4224418"/>
                      <a:gd name="connsiteX11-881" fmla="*/ 1708141 w 3885086"/>
                      <a:gd name="connsiteY11-882" fmla="*/ 4099313 h 4224418"/>
                      <a:gd name="connsiteX12-883" fmla="*/ 1708140 w 3885086"/>
                      <a:gd name="connsiteY12-884" fmla="*/ 3787239 h 4224418"/>
                      <a:gd name="connsiteX13-885" fmla="*/ 3447906 w 3885086"/>
                      <a:gd name="connsiteY13-886" fmla="*/ 2047472 h 4224418"/>
                      <a:gd name="connsiteX14-887" fmla="*/ 1621631 w 3885086"/>
                      <a:gd name="connsiteY14-888" fmla="*/ 0 h 4224418"/>
                      <a:gd name="connsiteX15-889" fmla="*/ 1621631 w 3885086"/>
                      <a:gd name="connsiteY15-890" fmla="*/ 312073 h 4224418"/>
                      <a:gd name="connsiteX16-891" fmla="*/ 270720 w 3885086"/>
                      <a:gd name="connsiteY16-892" fmla="*/ 1067768 h 4224418"/>
                      <a:gd name="connsiteX17-893" fmla="*/ 1629 w 3885086"/>
                      <a:gd name="connsiteY17-894" fmla="*/ 908652 h 4224418"/>
                      <a:gd name="connsiteX18-895" fmla="*/ 1621631 w 3885086"/>
                      <a:gd name="connsiteY18-896" fmla="*/ 0 h 4224418"/>
                      <a:gd name="connsiteX0-897" fmla="*/ 270720 w 3885086"/>
                      <a:gd name="connsiteY0-898" fmla="*/ 1067768 h 4099313"/>
                      <a:gd name="connsiteX1-899" fmla="*/ 273843 w 3885086"/>
                      <a:gd name="connsiteY1-900" fmla="*/ 1069614 h 4099313"/>
                      <a:gd name="connsiteX2-901" fmla="*/ 270720 w 3885086"/>
                      <a:gd name="connsiteY2-902" fmla="*/ 1067768 h 4099313"/>
                      <a:gd name="connsiteX3-903" fmla="*/ 0 w 3885086"/>
                      <a:gd name="connsiteY3-904" fmla="*/ 907689 h 4099313"/>
                      <a:gd name="connsiteX4-905" fmla="*/ 1629 w 3885086"/>
                      <a:gd name="connsiteY4-906" fmla="*/ 908652 h 4099313"/>
                      <a:gd name="connsiteX5-907" fmla="*/ 0 w 3885086"/>
                      <a:gd name="connsiteY5-908" fmla="*/ 907689 h 4099313"/>
                      <a:gd name="connsiteX6-909" fmla="*/ 1621631 w 3885086"/>
                      <a:gd name="connsiteY6-910" fmla="*/ 312073 h 4099313"/>
                      <a:gd name="connsiteX7-911" fmla="*/ 1621631 w 3885086"/>
                      <a:gd name="connsiteY7-912" fmla="*/ 312377 h 4099313"/>
                      <a:gd name="connsiteX8-913" fmla="*/ 1621631 w 3885086"/>
                      <a:gd name="connsiteY8-914" fmla="*/ 312073 h 4099313"/>
                      <a:gd name="connsiteX9-915" fmla="*/ 3447906 w 3885086"/>
                      <a:gd name="connsiteY9-916" fmla="*/ 2047472 h 4099313"/>
                      <a:gd name="connsiteX10-917" fmla="*/ 3759981 w 3885086"/>
                      <a:gd name="connsiteY10-918" fmla="*/ 2047473 h 4099313"/>
                      <a:gd name="connsiteX11-919" fmla="*/ 1708141 w 3885086"/>
                      <a:gd name="connsiteY11-920" fmla="*/ 4099313 h 4099313"/>
                      <a:gd name="connsiteX12-921" fmla="*/ 3447906 w 3885086"/>
                      <a:gd name="connsiteY12-922" fmla="*/ 2047472 h 4099313"/>
                      <a:gd name="connsiteX13-923" fmla="*/ 1621631 w 3885086"/>
                      <a:gd name="connsiteY13-924" fmla="*/ 0 h 4099313"/>
                      <a:gd name="connsiteX14-925" fmla="*/ 1621631 w 3885086"/>
                      <a:gd name="connsiteY14-926" fmla="*/ 312073 h 4099313"/>
                      <a:gd name="connsiteX15-927" fmla="*/ 270720 w 3885086"/>
                      <a:gd name="connsiteY15-928" fmla="*/ 1067768 h 4099313"/>
                      <a:gd name="connsiteX16-929" fmla="*/ 1629 w 3885086"/>
                      <a:gd name="connsiteY16-930" fmla="*/ 908652 h 4099313"/>
                      <a:gd name="connsiteX17-931" fmla="*/ 1621631 w 3885086"/>
                      <a:gd name="connsiteY17-932" fmla="*/ 0 h 4099313"/>
                      <a:gd name="connsiteX0-933" fmla="*/ 270720 w 3760643"/>
                      <a:gd name="connsiteY0-934" fmla="*/ 1067768 h 2047473"/>
                      <a:gd name="connsiteX1-935" fmla="*/ 273843 w 3760643"/>
                      <a:gd name="connsiteY1-936" fmla="*/ 1069614 h 2047473"/>
                      <a:gd name="connsiteX2-937" fmla="*/ 270720 w 3760643"/>
                      <a:gd name="connsiteY2-938" fmla="*/ 1067768 h 2047473"/>
                      <a:gd name="connsiteX3-939" fmla="*/ 0 w 3760643"/>
                      <a:gd name="connsiteY3-940" fmla="*/ 907689 h 2047473"/>
                      <a:gd name="connsiteX4-941" fmla="*/ 1629 w 3760643"/>
                      <a:gd name="connsiteY4-942" fmla="*/ 908652 h 2047473"/>
                      <a:gd name="connsiteX5-943" fmla="*/ 0 w 3760643"/>
                      <a:gd name="connsiteY5-944" fmla="*/ 907689 h 2047473"/>
                      <a:gd name="connsiteX6-945" fmla="*/ 1621631 w 3760643"/>
                      <a:gd name="connsiteY6-946" fmla="*/ 312073 h 2047473"/>
                      <a:gd name="connsiteX7-947" fmla="*/ 1621631 w 3760643"/>
                      <a:gd name="connsiteY7-948" fmla="*/ 312377 h 2047473"/>
                      <a:gd name="connsiteX8-949" fmla="*/ 1621631 w 3760643"/>
                      <a:gd name="connsiteY8-950" fmla="*/ 312073 h 2047473"/>
                      <a:gd name="connsiteX9-951" fmla="*/ 3447906 w 3760643"/>
                      <a:gd name="connsiteY9-952" fmla="*/ 2047472 h 2047473"/>
                      <a:gd name="connsiteX10-953" fmla="*/ 3759981 w 3760643"/>
                      <a:gd name="connsiteY10-954" fmla="*/ 2047473 h 2047473"/>
                      <a:gd name="connsiteX11-955" fmla="*/ 3447906 w 3760643"/>
                      <a:gd name="connsiteY11-956" fmla="*/ 2047472 h 2047473"/>
                      <a:gd name="connsiteX12-957" fmla="*/ 1621631 w 3760643"/>
                      <a:gd name="connsiteY12-958" fmla="*/ 0 h 2047473"/>
                      <a:gd name="connsiteX13-959" fmla="*/ 1621631 w 3760643"/>
                      <a:gd name="connsiteY13-960" fmla="*/ 312073 h 2047473"/>
                      <a:gd name="connsiteX14-961" fmla="*/ 270720 w 3760643"/>
                      <a:gd name="connsiteY14-962" fmla="*/ 1067768 h 2047473"/>
                      <a:gd name="connsiteX15-963" fmla="*/ 1629 w 3760643"/>
                      <a:gd name="connsiteY15-964" fmla="*/ 908652 h 2047473"/>
                      <a:gd name="connsiteX16-965" fmla="*/ 1621631 w 3760643"/>
                      <a:gd name="connsiteY16-966" fmla="*/ 0 h 2047473"/>
                      <a:gd name="connsiteX0-967" fmla="*/ 270720 w 1621631"/>
                      <a:gd name="connsiteY0-968" fmla="*/ 1067768 h 1069614"/>
                      <a:gd name="connsiteX1-969" fmla="*/ 273843 w 1621631"/>
                      <a:gd name="connsiteY1-970" fmla="*/ 1069614 h 1069614"/>
                      <a:gd name="connsiteX2-971" fmla="*/ 270720 w 1621631"/>
                      <a:gd name="connsiteY2-972" fmla="*/ 1067768 h 1069614"/>
                      <a:gd name="connsiteX3-973" fmla="*/ 0 w 1621631"/>
                      <a:gd name="connsiteY3-974" fmla="*/ 907689 h 1069614"/>
                      <a:gd name="connsiteX4-975" fmla="*/ 1629 w 1621631"/>
                      <a:gd name="connsiteY4-976" fmla="*/ 908652 h 1069614"/>
                      <a:gd name="connsiteX5-977" fmla="*/ 0 w 1621631"/>
                      <a:gd name="connsiteY5-978" fmla="*/ 907689 h 1069614"/>
                      <a:gd name="connsiteX6-979" fmla="*/ 1621631 w 1621631"/>
                      <a:gd name="connsiteY6-980" fmla="*/ 312073 h 1069614"/>
                      <a:gd name="connsiteX7-981" fmla="*/ 1621631 w 1621631"/>
                      <a:gd name="connsiteY7-982" fmla="*/ 312377 h 1069614"/>
                      <a:gd name="connsiteX8-983" fmla="*/ 1621631 w 1621631"/>
                      <a:gd name="connsiteY8-984" fmla="*/ 312073 h 1069614"/>
                      <a:gd name="connsiteX9-985" fmla="*/ 1621631 w 1621631"/>
                      <a:gd name="connsiteY9-986" fmla="*/ 0 h 1069614"/>
                      <a:gd name="connsiteX10-987" fmla="*/ 1621631 w 1621631"/>
                      <a:gd name="connsiteY10-988" fmla="*/ 312073 h 1069614"/>
                      <a:gd name="connsiteX11-989" fmla="*/ 270720 w 1621631"/>
                      <a:gd name="connsiteY11-990" fmla="*/ 1067768 h 1069614"/>
                      <a:gd name="connsiteX12-991" fmla="*/ 1629 w 1621631"/>
                      <a:gd name="connsiteY12-992" fmla="*/ 908652 h 1069614"/>
                      <a:gd name="connsiteX13-993" fmla="*/ 1621631 w 1621631"/>
                      <a:gd name="connsiteY13-994" fmla="*/ 0 h 1069614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11" y="connsiteY5-12"/>
                      </a:cxn>
                      <a:cxn ang="0">
                        <a:pos x="connsiteX6-13" y="connsiteY6-14"/>
                      </a:cxn>
                      <a:cxn ang="0">
                        <a:pos x="connsiteX7-15" y="connsiteY7-16"/>
                      </a:cxn>
                      <a:cxn ang="0">
                        <a:pos x="connsiteX8-17" y="connsiteY8-18"/>
                      </a:cxn>
                      <a:cxn ang="0">
                        <a:pos x="connsiteX9-19" y="connsiteY9-20"/>
                      </a:cxn>
                      <a:cxn ang="0">
                        <a:pos x="connsiteX10-21" y="connsiteY10-22"/>
                      </a:cxn>
                      <a:cxn ang="0">
                        <a:pos x="connsiteX11-23" y="connsiteY11-24"/>
                      </a:cxn>
                      <a:cxn ang="0">
                        <a:pos x="connsiteX12-25" y="connsiteY12-26"/>
                      </a:cxn>
                      <a:cxn ang="0">
                        <a:pos x="connsiteX13-27" y="connsiteY13-28"/>
                      </a:cxn>
                    </a:cxnLst>
                    <a:rect l="l" t="t" r="r" b="b"/>
                    <a:pathLst>
                      <a:path w="1621631" h="1069614">
                        <a:moveTo>
                          <a:pt x="270720" y="1067768"/>
                        </a:moveTo>
                        <a:lnTo>
                          <a:pt x="273843" y="1069614"/>
                        </a:lnTo>
                        <a:lnTo>
                          <a:pt x="270720" y="1067768"/>
                        </a:lnTo>
                        <a:close/>
                        <a:moveTo>
                          <a:pt x="0" y="907689"/>
                        </a:moveTo>
                        <a:lnTo>
                          <a:pt x="1629" y="908652"/>
                        </a:lnTo>
                        <a:lnTo>
                          <a:pt x="0" y="907689"/>
                        </a:lnTo>
                        <a:close/>
                        <a:moveTo>
                          <a:pt x="1621631" y="312073"/>
                        </a:moveTo>
                        <a:lnTo>
                          <a:pt x="1621631" y="312377"/>
                        </a:lnTo>
                        <a:lnTo>
                          <a:pt x="1621631" y="312073"/>
                        </a:lnTo>
                        <a:close/>
                        <a:moveTo>
                          <a:pt x="1621631" y="0"/>
                        </a:moveTo>
                        <a:lnTo>
                          <a:pt x="1621631" y="312073"/>
                        </a:lnTo>
                        <a:cubicBezTo>
                          <a:pt x="1059988" y="337356"/>
                          <a:pt x="568425" y="631117"/>
                          <a:pt x="270720" y="1067768"/>
                        </a:cubicBezTo>
                        <a:lnTo>
                          <a:pt x="1629" y="908652"/>
                        </a:lnTo>
                        <a:cubicBezTo>
                          <a:pt x="354259" y="380480"/>
                          <a:pt x="945677" y="25494"/>
                          <a:pt x="162163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3218" tIns="46608" rIns="46608" bIns="93218" numCol="1" spcCol="0" rtlCol="0" fromWordArt="0" anchor="b" anchorCtr="0" forceAA="0" compatLnSpc="1">
                    <a:noAutofit/>
                  </a:bodyPr>
                  <a:lstStyle/>
                  <a:p>
                    <a:pPr algn="ctr" defTabSz="9315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800" spc="-5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2" name="íśľïḋe"/>
                  <p:cNvSpPr/>
                  <p:nvPr/>
                </p:nvSpPr>
                <p:spPr bwMode="auto">
                  <a:xfrm flipH="1">
                    <a:off x="8043104" y="1599766"/>
                    <a:ext cx="1621631" cy="1069614"/>
                  </a:xfrm>
                  <a:custGeom>
                    <a:avLst/>
                    <a:gdLst>
                      <a:gd name="connsiteX0" fmla="*/ 668844 w 4158105"/>
                      <a:gd name="connsiteY0" fmla="*/ 1079241 h 4110786"/>
                      <a:gd name="connsiteX1" fmla="*/ 671967 w 4158105"/>
                      <a:gd name="connsiteY1" fmla="*/ 1081087 h 4110786"/>
                      <a:gd name="connsiteX2" fmla="*/ 576717 w 4158105"/>
                      <a:gd name="connsiteY2" fmla="*/ 1235869 h 4110786"/>
                      <a:gd name="connsiteX3" fmla="*/ 574232 w 4158105"/>
                      <a:gd name="connsiteY3" fmla="*/ 1234330 h 4110786"/>
                      <a:gd name="connsiteX4" fmla="*/ 668844 w 4158105"/>
                      <a:gd name="connsiteY4" fmla="*/ 1079241 h 4110786"/>
                      <a:gd name="connsiteX5" fmla="*/ 398124 w 4158105"/>
                      <a:gd name="connsiteY5" fmla="*/ 919162 h 4110786"/>
                      <a:gd name="connsiteX6" fmla="*/ 399753 w 4158105"/>
                      <a:gd name="connsiteY6" fmla="*/ 920125 h 4110786"/>
                      <a:gd name="connsiteX7" fmla="*/ 308772 w 4158105"/>
                      <a:gd name="connsiteY7" fmla="*/ 1069886 h 4110786"/>
                      <a:gd name="connsiteX8" fmla="*/ 307636 w 4158105"/>
                      <a:gd name="connsiteY8" fmla="*/ 1069182 h 4110786"/>
                      <a:gd name="connsiteX9" fmla="*/ 398124 w 4158105"/>
                      <a:gd name="connsiteY9" fmla="*/ 919162 h 4110786"/>
                      <a:gd name="connsiteX10" fmla="*/ 2106264 w 4158105"/>
                      <a:gd name="connsiteY10" fmla="*/ 319178 h 4110786"/>
                      <a:gd name="connsiteX11" fmla="*/ 2198792 w 4158105"/>
                      <a:gd name="connsiteY11" fmla="*/ 323850 h 4110786"/>
                      <a:gd name="connsiteX12" fmla="*/ 2019755 w 4158105"/>
                      <a:gd name="connsiteY12" fmla="*/ 323850 h 4110786"/>
                      <a:gd name="connsiteX13" fmla="*/ 2019755 w 4158105"/>
                      <a:gd name="connsiteY13" fmla="*/ 323546 h 4110786"/>
                      <a:gd name="connsiteX14" fmla="*/ 2106264 w 4158105"/>
                      <a:gd name="connsiteY14" fmla="*/ 319178 h 4110786"/>
                      <a:gd name="connsiteX15" fmla="*/ 2224351 w 4158105"/>
                      <a:gd name="connsiteY15" fmla="*/ 13068 h 4110786"/>
                      <a:gd name="connsiteX16" fmla="*/ 4158105 w 4158105"/>
                      <a:gd name="connsiteY16" fmla="*/ 2058946 h 4110786"/>
                      <a:gd name="connsiteX17" fmla="*/ 2106265 w 4158105"/>
                      <a:gd name="connsiteY17" fmla="*/ 4110786 h 4110786"/>
                      <a:gd name="connsiteX18" fmla="*/ 54424 w 4158105"/>
                      <a:gd name="connsiteY18" fmla="*/ 2058946 h 4110786"/>
                      <a:gd name="connsiteX19" fmla="*/ 574232 w 4158105"/>
                      <a:gd name="connsiteY19" fmla="*/ 1234330 h 4110786"/>
                      <a:gd name="connsiteX20" fmla="*/ 366497 w 4158105"/>
                      <a:gd name="connsiteY20" fmla="*/ 2058945 h 4110786"/>
                      <a:gd name="connsiteX21" fmla="*/ 2106264 w 4158105"/>
                      <a:gd name="connsiteY21" fmla="*/ 3798712 h 4110786"/>
                      <a:gd name="connsiteX22" fmla="*/ 3846030 w 4158105"/>
                      <a:gd name="connsiteY22" fmla="*/ 2058945 h 4110786"/>
                      <a:gd name="connsiteX23" fmla="*/ 2198792 w 4158105"/>
                      <a:gd name="connsiteY23" fmla="*/ 323850 h 4110786"/>
                      <a:gd name="connsiteX24" fmla="*/ 2219780 w 4158105"/>
                      <a:gd name="connsiteY24" fmla="*/ 323850 h 4110786"/>
                      <a:gd name="connsiteX25" fmla="*/ 2224351 w 4158105"/>
                      <a:gd name="connsiteY25" fmla="*/ 13068 h 4110786"/>
                      <a:gd name="connsiteX26" fmla="*/ 2019755 w 4158105"/>
                      <a:gd name="connsiteY26" fmla="*/ 11473 h 4110786"/>
                      <a:gd name="connsiteX27" fmla="*/ 2019755 w 4158105"/>
                      <a:gd name="connsiteY27" fmla="*/ 323546 h 4110786"/>
                      <a:gd name="connsiteX28" fmla="*/ 668844 w 4158105"/>
                      <a:gd name="connsiteY28" fmla="*/ 1079241 h 4110786"/>
                      <a:gd name="connsiteX29" fmla="*/ 399753 w 4158105"/>
                      <a:gd name="connsiteY29" fmla="*/ 920125 h 4110786"/>
                      <a:gd name="connsiteX30" fmla="*/ 2019755 w 4158105"/>
                      <a:gd name="connsiteY30" fmla="*/ 11473 h 4110786"/>
                      <a:gd name="connsiteX31" fmla="*/ 2224543 w 4158105"/>
                      <a:gd name="connsiteY31" fmla="*/ 0 h 4110786"/>
                      <a:gd name="connsiteX32" fmla="*/ 2224351 w 4158105"/>
                      <a:gd name="connsiteY32" fmla="*/ 13068 h 4110786"/>
                      <a:gd name="connsiteX33" fmla="*/ 2106265 w 4158105"/>
                      <a:gd name="connsiteY33" fmla="*/ 7105 h 4110786"/>
                      <a:gd name="connsiteX34" fmla="*/ 2019755 w 4158105"/>
                      <a:gd name="connsiteY34" fmla="*/ 11473 h 4110786"/>
                      <a:gd name="connsiteX35" fmla="*/ 2019755 w 4158105"/>
                      <a:gd name="connsiteY35" fmla="*/ 2381 h 4110786"/>
                      <a:gd name="connsiteX36" fmla="*/ 2224543 w 4158105"/>
                      <a:gd name="connsiteY36" fmla="*/ 0 h 4110786"/>
                      <a:gd name="connsiteX0-1" fmla="*/ 668844 w 4158105"/>
                      <a:gd name="connsiteY0-2" fmla="*/ 1079241 h 4110786"/>
                      <a:gd name="connsiteX1-3" fmla="*/ 671967 w 4158105"/>
                      <a:gd name="connsiteY1-4" fmla="*/ 1081087 h 4110786"/>
                      <a:gd name="connsiteX2-5" fmla="*/ 576717 w 4158105"/>
                      <a:gd name="connsiteY2-6" fmla="*/ 1235869 h 4110786"/>
                      <a:gd name="connsiteX3-7" fmla="*/ 574232 w 4158105"/>
                      <a:gd name="connsiteY3-8" fmla="*/ 1234330 h 4110786"/>
                      <a:gd name="connsiteX4-9" fmla="*/ 668844 w 4158105"/>
                      <a:gd name="connsiteY4-10" fmla="*/ 1079241 h 4110786"/>
                      <a:gd name="connsiteX5-11" fmla="*/ 398124 w 4158105"/>
                      <a:gd name="connsiteY5-12" fmla="*/ 919162 h 4110786"/>
                      <a:gd name="connsiteX6-13" fmla="*/ 399753 w 4158105"/>
                      <a:gd name="connsiteY6-14" fmla="*/ 920125 h 4110786"/>
                      <a:gd name="connsiteX7-15" fmla="*/ 308772 w 4158105"/>
                      <a:gd name="connsiteY7-16" fmla="*/ 1069886 h 4110786"/>
                      <a:gd name="connsiteX8-17" fmla="*/ 398124 w 4158105"/>
                      <a:gd name="connsiteY8-18" fmla="*/ 919162 h 4110786"/>
                      <a:gd name="connsiteX9-19" fmla="*/ 2106264 w 4158105"/>
                      <a:gd name="connsiteY9-20" fmla="*/ 319178 h 4110786"/>
                      <a:gd name="connsiteX10-21" fmla="*/ 2198792 w 4158105"/>
                      <a:gd name="connsiteY10-22" fmla="*/ 323850 h 4110786"/>
                      <a:gd name="connsiteX11-23" fmla="*/ 2019755 w 4158105"/>
                      <a:gd name="connsiteY11-24" fmla="*/ 323850 h 4110786"/>
                      <a:gd name="connsiteX12-25" fmla="*/ 2019755 w 4158105"/>
                      <a:gd name="connsiteY12-26" fmla="*/ 323546 h 4110786"/>
                      <a:gd name="connsiteX13-27" fmla="*/ 2106264 w 4158105"/>
                      <a:gd name="connsiteY13-28" fmla="*/ 319178 h 4110786"/>
                      <a:gd name="connsiteX14-29" fmla="*/ 2224351 w 4158105"/>
                      <a:gd name="connsiteY14-30" fmla="*/ 13068 h 4110786"/>
                      <a:gd name="connsiteX15-31" fmla="*/ 4158105 w 4158105"/>
                      <a:gd name="connsiteY15-32" fmla="*/ 2058946 h 4110786"/>
                      <a:gd name="connsiteX16-33" fmla="*/ 2106265 w 4158105"/>
                      <a:gd name="connsiteY16-34" fmla="*/ 4110786 h 4110786"/>
                      <a:gd name="connsiteX17-35" fmla="*/ 54424 w 4158105"/>
                      <a:gd name="connsiteY17-36" fmla="*/ 2058946 h 4110786"/>
                      <a:gd name="connsiteX18-37" fmla="*/ 574232 w 4158105"/>
                      <a:gd name="connsiteY18-38" fmla="*/ 1234330 h 4110786"/>
                      <a:gd name="connsiteX19-39" fmla="*/ 366497 w 4158105"/>
                      <a:gd name="connsiteY19-40" fmla="*/ 2058945 h 4110786"/>
                      <a:gd name="connsiteX20-41" fmla="*/ 2106264 w 4158105"/>
                      <a:gd name="connsiteY20-42" fmla="*/ 3798712 h 4110786"/>
                      <a:gd name="connsiteX21-43" fmla="*/ 3846030 w 4158105"/>
                      <a:gd name="connsiteY21-44" fmla="*/ 2058945 h 4110786"/>
                      <a:gd name="connsiteX22-45" fmla="*/ 2198792 w 4158105"/>
                      <a:gd name="connsiteY22-46" fmla="*/ 323850 h 4110786"/>
                      <a:gd name="connsiteX23-47" fmla="*/ 2219780 w 4158105"/>
                      <a:gd name="connsiteY23-48" fmla="*/ 323850 h 4110786"/>
                      <a:gd name="connsiteX24-49" fmla="*/ 2224351 w 4158105"/>
                      <a:gd name="connsiteY24-50" fmla="*/ 13068 h 4110786"/>
                      <a:gd name="connsiteX25-51" fmla="*/ 2019755 w 4158105"/>
                      <a:gd name="connsiteY25-52" fmla="*/ 11473 h 4110786"/>
                      <a:gd name="connsiteX26-53" fmla="*/ 2019755 w 4158105"/>
                      <a:gd name="connsiteY26-54" fmla="*/ 323546 h 4110786"/>
                      <a:gd name="connsiteX27-55" fmla="*/ 668844 w 4158105"/>
                      <a:gd name="connsiteY27-56" fmla="*/ 1079241 h 4110786"/>
                      <a:gd name="connsiteX28-57" fmla="*/ 399753 w 4158105"/>
                      <a:gd name="connsiteY28-58" fmla="*/ 920125 h 4110786"/>
                      <a:gd name="connsiteX29-59" fmla="*/ 2019755 w 4158105"/>
                      <a:gd name="connsiteY29-60" fmla="*/ 11473 h 4110786"/>
                      <a:gd name="connsiteX30-61" fmla="*/ 2224543 w 4158105"/>
                      <a:gd name="connsiteY30-62" fmla="*/ 0 h 4110786"/>
                      <a:gd name="connsiteX31-63" fmla="*/ 2224351 w 4158105"/>
                      <a:gd name="connsiteY31-64" fmla="*/ 13068 h 4110786"/>
                      <a:gd name="connsiteX32-65" fmla="*/ 2106265 w 4158105"/>
                      <a:gd name="connsiteY32-66" fmla="*/ 7105 h 4110786"/>
                      <a:gd name="connsiteX33-67" fmla="*/ 2019755 w 4158105"/>
                      <a:gd name="connsiteY33-68" fmla="*/ 11473 h 4110786"/>
                      <a:gd name="connsiteX34-69" fmla="*/ 2019755 w 4158105"/>
                      <a:gd name="connsiteY34-70" fmla="*/ 2381 h 4110786"/>
                      <a:gd name="connsiteX35-71" fmla="*/ 2224543 w 4158105"/>
                      <a:gd name="connsiteY35-72" fmla="*/ 0 h 4110786"/>
                      <a:gd name="connsiteX0-73" fmla="*/ 668844 w 4158105"/>
                      <a:gd name="connsiteY0-74" fmla="*/ 1079241 h 4110786"/>
                      <a:gd name="connsiteX1-75" fmla="*/ 671967 w 4158105"/>
                      <a:gd name="connsiteY1-76" fmla="*/ 1081087 h 4110786"/>
                      <a:gd name="connsiteX2-77" fmla="*/ 576717 w 4158105"/>
                      <a:gd name="connsiteY2-78" fmla="*/ 1235869 h 4110786"/>
                      <a:gd name="connsiteX3-79" fmla="*/ 574232 w 4158105"/>
                      <a:gd name="connsiteY3-80" fmla="*/ 1234330 h 4110786"/>
                      <a:gd name="connsiteX4-81" fmla="*/ 668844 w 4158105"/>
                      <a:gd name="connsiteY4-82" fmla="*/ 1079241 h 4110786"/>
                      <a:gd name="connsiteX5-83" fmla="*/ 398124 w 4158105"/>
                      <a:gd name="connsiteY5-84" fmla="*/ 919162 h 4110786"/>
                      <a:gd name="connsiteX6-85" fmla="*/ 399753 w 4158105"/>
                      <a:gd name="connsiteY6-86" fmla="*/ 920125 h 4110786"/>
                      <a:gd name="connsiteX7-87" fmla="*/ 398124 w 4158105"/>
                      <a:gd name="connsiteY7-88" fmla="*/ 919162 h 4110786"/>
                      <a:gd name="connsiteX8-89" fmla="*/ 2106264 w 4158105"/>
                      <a:gd name="connsiteY8-90" fmla="*/ 319178 h 4110786"/>
                      <a:gd name="connsiteX9-91" fmla="*/ 2198792 w 4158105"/>
                      <a:gd name="connsiteY9-92" fmla="*/ 323850 h 4110786"/>
                      <a:gd name="connsiteX10-93" fmla="*/ 2019755 w 4158105"/>
                      <a:gd name="connsiteY10-94" fmla="*/ 323850 h 4110786"/>
                      <a:gd name="connsiteX11-95" fmla="*/ 2019755 w 4158105"/>
                      <a:gd name="connsiteY11-96" fmla="*/ 323546 h 4110786"/>
                      <a:gd name="connsiteX12-97" fmla="*/ 2106264 w 4158105"/>
                      <a:gd name="connsiteY12-98" fmla="*/ 319178 h 4110786"/>
                      <a:gd name="connsiteX13-99" fmla="*/ 2224351 w 4158105"/>
                      <a:gd name="connsiteY13-100" fmla="*/ 13068 h 4110786"/>
                      <a:gd name="connsiteX14-101" fmla="*/ 4158105 w 4158105"/>
                      <a:gd name="connsiteY14-102" fmla="*/ 2058946 h 4110786"/>
                      <a:gd name="connsiteX15-103" fmla="*/ 2106265 w 4158105"/>
                      <a:gd name="connsiteY15-104" fmla="*/ 4110786 h 4110786"/>
                      <a:gd name="connsiteX16-105" fmla="*/ 54424 w 4158105"/>
                      <a:gd name="connsiteY16-106" fmla="*/ 2058946 h 4110786"/>
                      <a:gd name="connsiteX17-107" fmla="*/ 574232 w 4158105"/>
                      <a:gd name="connsiteY17-108" fmla="*/ 1234330 h 4110786"/>
                      <a:gd name="connsiteX18-109" fmla="*/ 366497 w 4158105"/>
                      <a:gd name="connsiteY18-110" fmla="*/ 2058945 h 4110786"/>
                      <a:gd name="connsiteX19-111" fmla="*/ 2106264 w 4158105"/>
                      <a:gd name="connsiteY19-112" fmla="*/ 3798712 h 4110786"/>
                      <a:gd name="connsiteX20-113" fmla="*/ 3846030 w 4158105"/>
                      <a:gd name="connsiteY20-114" fmla="*/ 2058945 h 4110786"/>
                      <a:gd name="connsiteX21-115" fmla="*/ 2198792 w 4158105"/>
                      <a:gd name="connsiteY21-116" fmla="*/ 323850 h 4110786"/>
                      <a:gd name="connsiteX22-117" fmla="*/ 2219780 w 4158105"/>
                      <a:gd name="connsiteY22-118" fmla="*/ 323850 h 4110786"/>
                      <a:gd name="connsiteX23-119" fmla="*/ 2224351 w 4158105"/>
                      <a:gd name="connsiteY23-120" fmla="*/ 13068 h 4110786"/>
                      <a:gd name="connsiteX24-121" fmla="*/ 2019755 w 4158105"/>
                      <a:gd name="connsiteY24-122" fmla="*/ 11473 h 4110786"/>
                      <a:gd name="connsiteX25-123" fmla="*/ 2019755 w 4158105"/>
                      <a:gd name="connsiteY25-124" fmla="*/ 323546 h 4110786"/>
                      <a:gd name="connsiteX26-125" fmla="*/ 668844 w 4158105"/>
                      <a:gd name="connsiteY26-126" fmla="*/ 1079241 h 4110786"/>
                      <a:gd name="connsiteX27-127" fmla="*/ 399753 w 4158105"/>
                      <a:gd name="connsiteY27-128" fmla="*/ 920125 h 4110786"/>
                      <a:gd name="connsiteX28-129" fmla="*/ 2019755 w 4158105"/>
                      <a:gd name="connsiteY28-130" fmla="*/ 11473 h 4110786"/>
                      <a:gd name="connsiteX29-131" fmla="*/ 2224543 w 4158105"/>
                      <a:gd name="connsiteY29-132" fmla="*/ 0 h 4110786"/>
                      <a:gd name="connsiteX30-133" fmla="*/ 2224351 w 4158105"/>
                      <a:gd name="connsiteY30-134" fmla="*/ 13068 h 4110786"/>
                      <a:gd name="connsiteX31-135" fmla="*/ 2106265 w 4158105"/>
                      <a:gd name="connsiteY31-136" fmla="*/ 7105 h 4110786"/>
                      <a:gd name="connsiteX32-137" fmla="*/ 2019755 w 4158105"/>
                      <a:gd name="connsiteY32-138" fmla="*/ 11473 h 4110786"/>
                      <a:gd name="connsiteX33-139" fmla="*/ 2019755 w 4158105"/>
                      <a:gd name="connsiteY33-140" fmla="*/ 2381 h 4110786"/>
                      <a:gd name="connsiteX34-141" fmla="*/ 2224543 w 4158105"/>
                      <a:gd name="connsiteY34-142" fmla="*/ 0 h 4110786"/>
                      <a:gd name="connsiteX0-143" fmla="*/ 739525 w 4228786"/>
                      <a:gd name="connsiteY0-144" fmla="*/ 1079241 h 4110786"/>
                      <a:gd name="connsiteX1-145" fmla="*/ 742648 w 4228786"/>
                      <a:gd name="connsiteY1-146" fmla="*/ 1081087 h 4110786"/>
                      <a:gd name="connsiteX2-147" fmla="*/ 647398 w 4228786"/>
                      <a:gd name="connsiteY2-148" fmla="*/ 1235869 h 4110786"/>
                      <a:gd name="connsiteX3-149" fmla="*/ 644913 w 4228786"/>
                      <a:gd name="connsiteY3-150" fmla="*/ 1234330 h 4110786"/>
                      <a:gd name="connsiteX4-151" fmla="*/ 739525 w 4228786"/>
                      <a:gd name="connsiteY4-152" fmla="*/ 1079241 h 4110786"/>
                      <a:gd name="connsiteX5-153" fmla="*/ 468805 w 4228786"/>
                      <a:gd name="connsiteY5-154" fmla="*/ 919162 h 4110786"/>
                      <a:gd name="connsiteX6-155" fmla="*/ 470434 w 4228786"/>
                      <a:gd name="connsiteY6-156" fmla="*/ 920125 h 4110786"/>
                      <a:gd name="connsiteX7-157" fmla="*/ 468805 w 4228786"/>
                      <a:gd name="connsiteY7-158" fmla="*/ 919162 h 4110786"/>
                      <a:gd name="connsiteX8-159" fmla="*/ 2176945 w 4228786"/>
                      <a:gd name="connsiteY8-160" fmla="*/ 319178 h 4110786"/>
                      <a:gd name="connsiteX9-161" fmla="*/ 2269473 w 4228786"/>
                      <a:gd name="connsiteY9-162" fmla="*/ 323850 h 4110786"/>
                      <a:gd name="connsiteX10-163" fmla="*/ 2090436 w 4228786"/>
                      <a:gd name="connsiteY10-164" fmla="*/ 323850 h 4110786"/>
                      <a:gd name="connsiteX11-165" fmla="*/ 2090436 w 4228786"/>
                      <a:gd name="connsiteY11-166" fmla="*/ 323546 h 4110786"/>
                      <a:gd name="connsiteX12-167" fmla="*/ 2176945 w 4228786"/>
                      <a:gd name="connsiteY12-168" fmla="*/ 319178 h 4110786"/>
                      <a:gd name="connsiteX13-169" fmla="*/ 2295032 w 4228786"/>
                      <a:gd name="connsiteY13-170" fmla="*/ 13068 h 4110786"/>
                      <a:gd name="connsiteX14-171" fmla="*/ 4228786 w 4228786"/>
                      <a:gd name="connsiteY14-172" fmla="*/ 2058946 h 4110786"/>
                      <a:gd name="connsiteX15-173" fmla="*/ 2176946 w 4228786"/>
                      <a:gd name="connsiteY15-174" fmla="*/ 4110786 h 4110786"/>
                      <a:gd name="connsiteX16-175" fmla="*/ 125105 w 4228786"/>
                      <a:gd name="connsiteY16-176" fmla="*/ 2058946 h 4110786"/>
                      <a:gd name="connsiteX17-177" fmla="*/ 437178 w 4228786"/>
                      <a:gd name="connsiteY17-178" fmla="*/ 2058945 h 4110786"/>
                      <a:gd name="connsiteX18-179" fmla="*/ 2176945 w 4228786"/>
                      <a:gd name="connsiteY18-180" fmla="*/ 3798712 h 4110786"/>
                      <a:gd name="connsiteX19-181" fmla="*/ 3916711 w 4228786"/>
                      <a:gd name="connsiteY19-182" fmla="*/ 2058945 h 4110786"/>
                      <a:gd name="connsiteX20-183" fmla="*/ 2269473 w 4228786"/>
                      <a:gd name="connsiteY20-184" fmla="*/ 323850 h 4110786"/>
                      <a:gd name="connsiteX21-185" fmla="*/ 2290461 w 4228786"/>
                      <a:gd name="connsiteY21-186" fmla="*/ 323850 h 4110786"/>
                      <a:gd name="connsiteX22-187" fmla="*/ 2295032 w 4228786"/>
                      <a:gd name="connsiteY22-188" fmla="*/ 13068 h 4110786"/>
                      <a:gd name="connsiteX23-189" fmla="*/ 2090436 w 4228786"/>
                      <a:gd name="connsiteY23-190" fmla="*/ 11473 h 4110786"/>
                      <a:gd name="connsiteX24-191" fmla="*/ 2090436 w 4228786"/>
                      <a:gd name="connsiteY24-192" fmla="*/ 323546 h 4110786"/>
                      <a:gd name="connsiteX25-193" fmla="*/ 739525 w 4228786"/>
                      <a:gd name="connsiteY25-194" fmla="*/ 1079241 h 4110786"/>
                      <a:gd name="connsiteX26-195" fmla="*/ 470434 w 4228786"/>
                      <a:gd name="connsiteY26-196" fmla="*/ 920125 h 4110786"/>
                      <a:gd name="connsiteX27-197" fmla="*/ 2090436 w 4228786"/>
                      <a:gd name="connsiteY27-198" fmla="*/ 11473 h 4110786"/>
                      <a:gd name="connsiteX28-199" fmla="*/ 2295224 w 4228786"/>
                      <a:gd name="connsiteY28-200" fmla="*/ 0 h 4110786"/>
                      <a:gd name="connsiteX29-201" fmla="*/ 2295032 w 4228786"/>
                      <a:gd name="connsiteY29-202" fmla="*/ 13068 h 4110786"/>
                      <a:gd name="connsiteX30-203" fmla="*/ 2176946 w 4228786"/>
                      <a:gd name="connsiteY30-204" fmla="*/ 7105 h 4110786"/>
                      <a:gd name="connsiteX31-205" fmla="*/ 2090436 w 4228786"/>
                      <a:gd name="connsiteY31-206" fmla="*/ 11473 h 4110786"/>
                      <a:gd name="connsiteX32-207" fmla="*/ 2090436 w 4228786"/>
                      <a:gd name="connsiteY32-208" fmla="*/ 2381 h 4110786"/>
                      <a:gd name="connsiteX33-209" fmla="*/ 2295224 w 4228786"/>
                      <a:gd name="connsiteY33-210" fmla="*/ 0 h 4110786"/>
                      <a:gd name="connsiteX0-211" fmla="*/ 739525 w 4228786"/>
                      <a:gd name="connsiteY0-212" fmla="*/ 1079241 h 4110786"/>
                      <a:gd name="connsiteX1-213" fmla="*/ 742648 w 4228786"/>
                      <a:gd name="connsiteY1-214" fmla="*/ 1081087 h 4110786"/>
                      <a:gd name="connsiteX2-215" fmla="*/ 647398 w 4228786"/>
                      <a:gd name="connsiteY2-216" fmla="*/ 1235869 h 4110786"/>
                      <a:gd name="connsiteX3-217" fmla="*/ 739525 w 4228786"/>
                      <a:gd name="connsiteY3-218" fmla="*/ 1079241 h 4110786"/>
                      <a:gd name="connsiteX4-219" fmla="*/ 468805 w 4228786"/>
                      <a:gd name="connsiteY4-220" fmla="*/ 919162 h 4110786"/>
                      <a:gd name="connsiteX5-221" fmla="*/ 470434 w 4228786"/>
                      <a:gd name="connsiteY5-222" fmla="*/ 920125 h 4110786"/>
                      <a:gd name="connsiteX6-223" fmla="*/ 468805 w 4228786"/>
                      <a:gd name="connsiteY6-224" fmla="*/ 919162 h 4110786"/>
                      <a:gd name="connsiteX7-225" fmla="*/ 2176945 w 4228786"/>
                      <a:gd name="connsiteY7-226" fmla="*/ 319178 h 4110786"/>
                      <a:gd name="connsiteX8-227" fmla="*/ 2269473 w 4228786"/>
                      <a:gd name="connsiteY8-228" fmla="*/ 323850 h 4110786"/>
                      <a:gd name="connsiteX9-229" fmla="*/ 2090436 w 4228786"/>
                      <a:gd name="connsiteY9-230" fmla="*/ 323850 h 4110786"/>
                      <a:gd name="connsiteX10-231" fmla="*/ 2090436 w 4228786"/>
                      <a:gd name="connsiteY10-232" fmla="*/ 323546 h 4110786"/>
                      <a:gd name="connsiteX11-233" fmla="*/ 2176945 w 4228786"/>
                      <a:gd name="connsiteY11-234" fmla="*/ 319178 h 4110786"/>
                      <a:gd name="connsiteX12-235" fmla="*/ 2295032 w 4228786"/>
                      <a:gd name="connsiteY12-236" fmla="*/ 13068 h 4110786"/>
                      <a:gd name="connsiteX13-237" fmla="*/ 4228786 w 4228786"/>
                      <a:gd name="connsiteY13-238" fmla="*/ 2058946 h 4110786"/>
                      <a:gd name="connsiteX14-239" fmla="*/ 2176946 w 4228786"/>
                      <a:gd name="connsiteY14-240" fmla="*/ 4110786 h 4110786"/>
                      <a:gd name="connsiteX15-241" fmla="*/ 125105 w 4228786"/>
                      <a:gd name="connsiteY15-242" fmla="*/ 2058946 h 4110786"/>
                      <a:gd name="connsiteX16-243" fmla="*/ 437178 w 4228786"/>
                      <a:gd name="connsiteY16-244" fmla="*/ 2058945 h 4110786"/>
                      <a:gd name="connsiteX17-245" fmla="*/ 2176945 w 4228786"/>
                      <a:gd name="connsiteY17-246" fmla="*/ 3798712 h 4110786"/>
                      <a:gd name="connsiteX18-247" fmla="*/ 3916711 w 4228786"/>
                      <a:gd name="connsiteY18-248" fmla="*/ 2058945 h 4110786"/>
                      <a:gd name="connsiteX19-249" fmla="*/ 2269473 w 4228786"/>
                      <a:gd name="connsiteY19-250" fmla="*/ 323850 h 4110786"/>
                      <a:gd name="connsiteX20-251" fmla="*/ 2290461 w 4228786"/>
                      <a:gd name="connsiteY20-252" fmla="*/ 323850 h 4110786"/>
                      <a:gd name="connsiteX21-253" fmla="*/ 2295032 w 4228786"/>
                      <a:gd name="connsiteY21-254" fmla="*/ 13068 h 4110786"/>
                      <a:gd name="connsiteX22-255" fmla="*/ 2090436 w 4228786"/>
                      <a:gd name="connsiteY22-256" fmla="*/ 11473 h 4110786"/>
                      <a:gd name="connsiteX23-257" fmla="*/ 2090436 w 4228786"/>
                      <a:gd name="connsiteY23-258" fmla="*/ 323546 h 4110786"/>
                      <a:gd name="connsiteX24-259" fmla="*/ 739525 w 4228786"/>
                      <a:gd name="connsiteY24-260" fmla="*/ 1079241 h 4110786"/>
                      <a:gd name="connsiteX25-261" fmla="*/ 470434 w 4228786"/>
                      <a:gd name="connsiteY25-262" fmla="*/ 920125 h 4110786"/>
                      <a:gd name="connsiteX26-263" fmla="*/ 2090436 w 4228786"/>
                      <a:gd name="connsiteY26-264" fmla="*/ 11473 h 4110786"/>
                      <a:gd name="connsiteX27-265" fmla="*/ 2295224 w 4228786"/>
                      <a:gd name="connsiteY27-266" fmla="*/ 0 h 4110786"/>
                      <a:gd name="connsiteX28-267" fmla="*/ 2295032 w 4228786"/>
                      <a:gd name="connsiteY28-268" fmla="*/ 13068 h 4110786"/>
                      <a:gd name="connsiteX29-269" fmla="*/ 2176946 w 4228786"/>
                      <a:gd name="connsiteY29-270" fmla="*/ 7105 h 4110786"/>
                      <a:gd name="connsiteX30-271" fmla="*/ 2090436 w 4228786"/>
                      <a:gd name="connsiteY30-272" fmla="*/ 11473 h 4110786"/>
                      <a:gd name="connsiteX31-273" fmla="*/ 2090436 w 4228786"/>
                      <a:gd name="connsiteY31-274" fmla="*/ 2381 h 4110786"/>
                      <a:gd name="connsiteX32-275" fmla="*/ 2295224 w 4228786"/>
                      <a:gd name="connsiteY32-276" fmla="*/ 0 h 4110786"/>
                      <a:gd name="connsiteX0-277" fmla="*/ 739525 w 4228786"/>
                      <a:gd name="connsiteY0-278" fmla="*/ 1079241 h 4110786"/>
                      <a:gd name="connsiteX1-279" fmla="*/ 742648 w 4228786"/>
                      <a:gd name="connsiteY1-280" fmla="*/ 1081087 h 4110786"/>
                      <a:gd name="connsiteX2-281" fmla="*/ 739525 w 4228786"/>
                      <a:gd name="connsiteY2-282" fmla="*/ 1079241 h 4110786"/>
                      <a:gd name="connsiteX3-283" fmla="*/ 468805 w 4228786"/>
                      <a:gd name="connsiteY3-284" fmla="*/ 919162 h 4110786"/>
                      <a:gd name="connsiteX4-285" fmla="*/ 470434 w 4228786"/>
                      <a:gd name="connsiteY4-286" fmla="*/ 920125 h 4110786"/>
                      <a:gd name="connsiteX5-287" fmla="*/ 468805 w 4228786"/>
                      <a:gd name="connsiteY5-288" fmla="*/ 919162 h 4110786"/>
                      <a:gd name="connsiteX6-289" fmla="*/ 2176945 w 4228786"/>
                      <a:gd name="connsiteY6-290" fmla="*/ 319178 h 4110786"/>
                      <a:gd name="connsiteX7-291" fmla="*/ 2269473 w 4228786"/>
                      <a:gd name="connsiteY7-292" fmla="*/ 323850 h 4110786"/>
                      <a:gd name="connsiteX8-293" fmla="*/ 2090436 w 4228786"/>
                      <a:gd name="connsiteY8-294" fmla="*/ 323850 h 4110786"/>
                      <a:gd name="connsiteX9-295" fmla="*/ 2090436 w 4228786"/>
                      <a:gd name="connsiteY9-296" fmla="*/ 323546 h 4110786"/>
                      <a:gd name="connsiteX10-297" fmla="*/ 2176945 w 4228786"/>
                      <a:gd name="connsiteY10-298" fmla="*/ 319178 h 4110786"/>
                      <a:gd name="connsiteX11-299" fmla="*/ 2295032 w 4228786"/>
                      <a:gd name="connsiteY11-300" fmla="*/ 13068 h 4110786"/>
                      <a:gd name="connsiteX12-301" fmla="*/ 4228786 w 4228786"/>
                      <a:gd name="connsiteY12-302" fmla="*/ 2058946 h 4110786"/>
                      <a:gd name="connsiteX13-303" fmla="*/ 2176946 w 4228786"/>
                      <a:gd name="connsiteY13-304" fmla="*/ 4110786 h 4110786"/>
                      <a:gd name="connsiteX14-305" fmla="*/ 125105 w 4228786"/>
                      <a:gd name="connsiteY14-306" fmla="*/ 2058946 h 4110786"/>
                      <a:gd name="connsiteX15-307" fmla="*/ 437178 w 4228786"/>
                      <a:gd name="connsiteY15-308" fmla="*/ 2058945 h 4110786"/>
                      <a:gd name="connsiteX16-309" fmla="*/ 2176945 w 4228786"/>
                      <a:gd name="connsiteY16-310" fmla="*/ 3798712 h 4110786"/>
                      <a:gd name="connsiteX17-311" fmla="*/ 3916711 w 4228786"/>
                      <a:gd name="connsiteY17-312" fmla="*/ 2058945 h 4110786"/>
                      <a:gd name="connsiteX18-313" fmla="*/ 2269473 w 4228786"/>
                      <a:gd name="connsiteY18-314" fmla="*/ 323850 h 4110786"/>
                      <a:gd name="connsiteX19-315" fmla="*/ 2290461 w 4228786"/>
                      <a:gd name="connsiteY19-316" fmla="*/ 323850 h 4110786"/>
                      <a:gd name="connsiteX20-317" fmla="*/ 2295032 w 4228786"/>
                      <a:gd name="connsiteY20-318" fmla="*/ 13068 h 4110786"/>
                      <a:gd name="connsiteX21-319" fmla="*/ 2090436 w 4228786"/>
                      <a:gd name="connsiteY21-320" fmla="*/ 11473 h 4110786"/>
                      <a:gd name="connsiteX22-321" fmla="*/ 2090436 w 4228786"/>
                      <a:gd name="connsiteY22-322" fmla="*/ 323546 h 4110786"/>
                      <a:gd name="connsiteX23-323" fmla="*/ 739525 w 4228786"/>
                      <a:gd name="connsiteY23-324" fmla="*/ 1079241 h 4110786"/>
                      <a:gd name="connsiteX24-325" fmla="*/ 470434 w 4228786"/>
                      <a:gd name="connsiteY24-326" fmla="*/ 920125 h 4110786"/>
                      <a:gd name="connsiteX25-327" fmla="*/ 2090436 w 4228786"/>
                      <a:gd name="connsiteY25-328" fmla="*/ 11473 h 4110786"/>
                      <a:gd name="connsiteX26-329" fmla="*/ 2295224 w 4228786"/>
                      <a:gd name="connsiteY26-330" fmla="*/ 0 h 4110786"/>
                      <a:gd name="connsiteX27-331" fmla="*/ 2295032 w 4228786"/>
                      <a:gd name="connsiteY27-332" fmla="*/ 13068 h 4110786"/>
                      <a:gd name="connsiteX28-333" fmla="*/ 2176946 w 4228786"/>
                      <a:gd name="connsiteY28-334" fmla="*/ 7105 h 4110786"/>
                      <a:gd name="connsiteX29-335" fmla="*/ 2090436 w 4228786"/>
                      <a:gd name="connsiteY29-336" fmla="*/ 11473 h 4110786"/>
                      <a:gd name="connsiteX30-337" fmla="*/ 2090436 w 4228786"/>
                      <a:gd name="connsiteY30-338" fmla="*/ 2381 h 4110786"/>
                      <a:gd name="connsiteX31-339" fmla="*/ 2295224 w 4228786"/>
                      <a:gd name="connsiteY31-340" fmla="*/ 0 h 4110786"/>
                      <a:gd name="connsiteX0-341" fmla="*/ 739525 w 4228786"/>
                      <a:gd name="connsiteY0-342" fmla="*/ 1079241 h 4110786"/>
                      <a:gd name="connsiteX1-343" fmla="*/ 742648 w 4228786"/>
                      <a:gd name="connsiteY1-344" fmla="*/ 1081087 h 4110786"/>
                      <a:gd name="connsiteX2-345" fmla="*/ 739525 w 4228786"/>
                      <a:gd name="connsiteY2-346" fmla="*/ 1079241 h 4110786"/>
                      <a:gd name="connsiteX3-347" fmla="*/ 468805 w 4228786"/>
                      <a:gd name="connsiteY3-348" fmla="*/ 919162 h 4110786"/>
                      <a:gd name="connsiteX4-349" fmla="*/ 470434 w 4228786"/>
                      <a:gd name="connsiteY4-350" fmla="*/ 920125 h 4110786"/>
                      <a:gd name="connsiteX5-351" fmla="*/ 468805 w 4228786"/>
                      <a:gd name="connsiteY5-352" fmla="*/ 919162 h 4110786"/>
                      <a:gd name="connsiteX6-353" fmla="*/ 2176945 w 4228786"/>
                      <a:gd name="connsiteY6-354" fmla="*/ 319178 h 4110786"/>
                      <a:gd name="connsiteX7-355" fmla="*/ 2269473 w 4228786"/>
                      <a:gd name="connsiteY7-356" fmla="*/ 323850 h 4110786"/>
                      <a:gd name="connsiteX8-357" fmla="*/ 2090436 w 4228786"/>
                      <a:gd name="connsiteY8-358" fmla="*/ 323850 h 4110786"/>
                      <a:gd name="connsiteX9-359" fmla="*/ 2090436 w 4228786"/>
                      <a:gd name="connsiteY9-360" fmla="*/ 323546 h 4110786"/>
                      <a:gd name="connsiteX10-361" fmla="*/ 2176945 w 4228786"/>
                      <a:gd name="connsiteY10-362" fmla="*/ 319178 h 4110786"/>
                      <a:gd name="connsiteX11-363" fmla="*/ 2295032 w 4228786"/>
                      <a:gd name="connsiteY11-364" fmla="*/ 13068 h 4110786"/>
                      <a:gd name="connsiteX12-365" fmla="*/ 4228786 w 4228786"/>
                      <a:gd name="connsiteY12-366" fmla="*/ 2058946 h 4110786"/>
                      <a:gd name="connsiteX13-367" fmla="*/ 2176946 w 4228786"/>
                      <a:gd name="connsiteY13-368" fmla="*/ 4110786 h 4110786"/>
                      <a:gd name="connsiteX14-369" fmla="*/ 125105 w 4228786"/>
                      <a:gd name="connsiteY14-370" fmla="*/ 2058946 h 4110786"/>
                      <a:gd name="connsiteX15-371" fmla="*/ 437178 w 4228786"/>
                      <a:gd name="connsiteY15-372" fmla="*/ 2058945 h 4110786"/>
                      <a:gd name="connsiteX16-373" fmla="*/ 2176945 w 4228786"/>
                      <a:gd name="connsiteY16-374" fmla="*/ 3798712 h 4110786"/>
                      <a:gd name="connsiteX17-375" fmla="*/ 3916711 w 4228786"/>
                      <a:gd name="connsiteY17-376" fmla="*/ 2058945 h 4110786"/>
                      <a:gd name="connsiteX18-377" fmla="*/ 2269473 w 4228786"/>
                      <a:gd name="connsiteY18-378" fmla="*/ 323850 h 4110786"/>
                      <a:gd name="connsiteX19-379" fmla="*/ 2290461 w 4228786"/>
                      <a:gd name="connsiteY19-380" fmla="*/ 323850 h 4110786"/>
                      <a:gd name="connsiteX20-381" fmla="*/ 2295032 w 4228786"/>
                      <a:gd name="connsiteY20-382" fmla="*/ 13068 h 4110786"/>
                      <a:gd name="connsiteX21-383" fmla="*/ 2090436 w 4228786"/>
                      <a:gd name="connsiteY21-384" fmla="*/ 11473 h 4110786"/>
                      <a:gd name="connsiteX22-385" fmla="*/ 2090436 w 4228786"/>
                      <a:gd name="connsiteY22-386" fmla="*/ 323546 h 4110786"/>
                      <a:gd name="connsiteX23-387" fmla="*/ 739525 w 4228786"/>
                      <a:gd name="connsiteY23-388" fmla="*/ 1079241 h 4110786"/>
                      <a:gd name="connsiteX24-389" fmla="*/ 470434 w 4228786"/>
                      <a:gd name="connsiteY24-390" fmla="*/ 920125 h 4110786"/>
                      <a:gd name="connsiteX25-391" fmla="*/ 2090436 w 4228786"/>
                      <a:gd name="connsiteY25-392" fmla="*/ 11473 h 4110786"/>
                      <a:gd name="connsiteX26-393" fmla="*/ 2295224 w 4228786"/>
                      <a:gd name="connsiteY26-394" fmla="*/ 0 h 4110786"/>
                      <a:gd name="connsiteX27-395" fmla="*/ 2176946 w 4228786"/>
                      <a:gd name="connsiteY27-396" fmla="*/ 7105 h 4110786"/>
                      <a:gd name="connsiteX28-397" fmla="*/ 2090436 w 4228786"/>
                      <a:gd name="connsiteY28-398" fmla="*/ 11473 h 4110786"/>
                      <a:gd name="connsiteX29-399" fmla="*/ 2090436 w 4228786"/>
                      <a:gd name="connsiteY29-400" fmla="*/ 2381 h 4110786"/>
                      <a:gd name="connsiteX30-401" fmla="*/ 2295224 w 4228786"/>
                      <a:gd name="connsiteY30-402" fmla="*/ 0 h 4110786"/>
                      <a:gd name="connsiteX0-403" fmla="*/ 739525 w 4228949"/>
                      <a:gd name="connsiteY0-404" fmla="*/ 1079241 h 4110786"/>
                      <a:gd name="connsiteX1-405" fmla="*/ 742648 w 4228949"/>
                      <a:gd name="connsiteY1-406" fmla="*/ 1081087 h 4110786"/>
                      <a:gd name="connsiteX2-407" fmla="*/ 739525 w 4228949"/>
                      <a:gd name="connsiteY2-408" fmla="*/ 1079241 h 4110786"/>
                      <a:gd name="connsiteX3-409" fmla="*/ 468805 w 4228949"/>
                      <a:gd name="connsiteY3-410" fmla="*/ 919162 h 4110786"/>
                      <a:gd name="connsiteX4-411" fmla="*/ 470434 w 4228949"/>
                      <a:gd name="connsiteY4-412" fmla="*/ 920125 h 4110786"/>
                      <a:gd name="connsiteX5-413" fmla="*/ 468805 w 4228949"/>
                      <a:gd name="connsiteY5-414" fmla="*/ 919162 h 4110786"/>
                      <a:gd name="connsiteX6-415" fmla="*/ 2176945 w 4228949"/>
                      <a:gd name="connsiteY6-416" fmla="*/ 319178 h 4110786"/>
                      <a:gd name="connsiteX7-417" fmla="*/ 2269473 w 4228949"/>
                      <a:gd name="connsiteY7-418" fmla="*/ 323850 h 4110786"/>
                      <a:gd name="connsiteX8-419" fmla="*/ 2090436 w 4228949"/>
                      <a:gd name="connsiteY8-420" fmla="*/ 323850 h 4110786"/>
                      <a:gd name="connsiteX9-421" fmla="*/ 2090436 w 4228949"/>
                      <a:gd name="connsiteY9-422" fmla="*/ 323546 h 4110786"/>
                      <a:gd name="connsiteX10-423" fmla="*/ 2176945 w 4228949"/>
                      <a:gd name="connsiteY10-424" fmla="*/ 319178 h 4110786"/>
                      <a:gd name="connsiteX11-425" fmla="*/ 2290461 w 4228949"/>
                      <a:gd name="connsiteY11-426" fmla="*/ 323850 h 4110786"/>
                      <a:gd name="connsiteX12-427" fmla="*/ 4228786 w 4228949"/>
                      <a:gd name="connsiteY12-428" fmla="*/ 2058946 h 4110786"/>
                      <a:gd name="connsiteX13-429" fmla="*/ 2176946 w 4228949"/>
                      <a:gd name="connsiteY13-430" fmla="*/ 4110786 h 4110786"/>
                      <a:gd name="connsiteX14-431" fmla="*/ 125105 w 4228949"/>
                      <a:gd name="connsiteY14-432" fmla="*/ 2058946 h 4110786"/>
                      <a:gd name="connsiteX15-433" fmla="*/ 437178 w 4228949"/>
                      <a:gd name="connsiteY15-434" fmla="*/ 2058945 h 4110786"/>
                      <a:gd name="connsiteX16-435" fmla="*/ 2176945 w 4228949"/>
                      <a:gd name="connsiteY16-436" fmla="*/ 3798712 h 4110786"/>
                      <a:gd name="connsiteX17-437" fmla="*/ 3916711 w 4228949"/>
                      <a:gd name="connsiteY17-438" fmla="*/ 2058945 h 4110786"/>
                      <a:gd name="connsiteX18-439" fmla="*/ 2269473 w 4228949"/>
                      <a:gd name="connsiteY18-440" fmla="*/ 323850 h 4110786"/>
                      <a:gd name="connsiteX19-441" fmla="*/ 2290461 w 4228949"/>
                      <a:gd name="connsiteY19-442" fmla="*/ 323850 h 4110786"/>
                      <a:gd name="connsiteX20-443" fmla="*/ 2090436 w 4228949"/>
                      <a:gd name="connsiteY20-444" fmla="*/ 11473 h 4110786"/>
                      <a:gd name="connsiteX21-445" fmla="*/ 2090436 w 4228949"/>
                      <a:gd name="connsiteY21-446" fmla="*/ 323546 h 4110786"/>
                      <a:gd name="connsiteX22-447" fmla="*/ 739525 w 4228949"/>
                      <a:gd name="connsiteY22-448" fmla="*/ 1079241 h 4110786"/>
                      <a:gd name="connsiteX23-449" fmla="*/ 470434 w 4228949"/>
                      <a:gd name="connsiteY23-450" fmla="*/ 920125 h 4110786"/>
                      <a:gd name="connsiteX24-451" fmla="*/ 2090436 w 4228949"/>
                      <a:gd name="connsiteY24-452" fmla="*/ 11473 h 4110786"/>
                      <a:gd name="connsiteX25-453" fmla="*/ 2295224 w 4228949"/>
                      <a:gd name="connsiteY25-454" fmla="*/ 0 h 4110786"/>
                      <a:gd name="connsiteX26-455" fmla="*/ 2176946 w 4228949"/>
                      <a:gd name="connsiteY26-456" fmla="*/ 7105 h 4110786"/>
                      <a:gd name="connsiteX27-457" fmla="*/ 2090436 w 4228949"/>
                      <a:gd name="connsiteY27-458" fmla="*/ 11473 h 4110786"/>
                      <a:gd name="connsiteX28-459" fmla="*/ 2090436 w 4228949"/>
                      <a:gd name="connsiteY28-460" fmla="*/ 2381 h 4110786"/>
                      <a:gd name="connsiteX29-461" fmla="*/ 2295224 w 4228949"/>
                      <a:gd name="connsiteY29-462" fmla="*/ 0 h 4110786"/>
                      <a:gd name="connsiteX0-463" fmla="*/ 739525 w 4228949"/>
                      <a:gd name="connsiteY0-464" fmla="*/ 1076860 h 4108405"/>
                      <a:gd name="connsiteX1-465" fmla="*/ 742648 w 4228949"/>
                      <a:gd name="connsiteY1-466" fmla="*/ 1078706 h 4108405"/>
                      <a:gd name="connsiteX2-467" fmla="*/ 739525 w 4228949"/>
                      <a:gd name="connsiteY2-468" fmla="*/ 1076860 h 4108405"/>
                      <a:gd name="connsiteX3-469" fmla="*/ 468805 w 4228949"/>
                      <a:gd name="connsiteY3-470" fmla="*/ 916781 h 4108405"/>
                      <a:gd name="connsiteX4-471" fmla="*/ 470434 w 4228949"/>
                      <a:gd name="connsiteY4-472" fmla="*/ 917744 h 4108405"/>
                      <a:gd name="connsiteX5-473" fmla="*/ 468805 w 4228949"/>
                      <a:gd name="connsiteY5-474" fmla="*/ 916781 h 4108405"/>
                      <a:gd name="connsiteX6-475" fmla="*/ 2176945 w 4228949"/>
                      <a:gd name="connsiteY6-476" fmla="*/ 316797 h 4108405"/>
                      <a:gd name="connsiteX7-477" fmla="*/ 2269473 w 4228949"/>
                      <a:gd name="connsiteY7-478" fmla="*/ 321469 h 4108405"/>
                      <a:gd name="connsiteX8-479" fmla="*/ 2090436 w 4228949"/>
                      <a:gd name="connsiteY8-480" fmla="*/ 321469 h 4108405"/>
                      <a:gd name="connsiteX9-481" fmla="*/ 2090436 w 4228949"/>
                      <a:gd name="connsiteY9-482" fmla="*/ 321165 h 4108405"/>
                      <a:gd name="connsiteX10-483" fmla="*/ 2176945 w 4228949"/>
                      <a:gd name="connsiteY10-484" fmla="*/ 316797 h 4108405"/>
                      <a:gd name="connsiteX11-485" fmla="*/ 2290461 w 4228949"/>
                      <a:gd name="connsiteY11-486" fmla="*/ 321469 h 4108405"/>
                      <a:gd name="connsiteX12-487" fmla="*/ 4228786 w 4228949"/>
                      <a:gd name="connsiteY12-488" fmla="*/ 2056565 h 4108405"/>
                      <a:gd name="connsiteX13-489" fmla="*/ 2176946 w 4228949"/>
                      <a:gd name="connsiteY13-490" fmla="*/ 4108405 h 4108405"/>
                      <a:gd name="connsiteX14-491" fmla="*/ 125105 w 4228949"/>
                      <a:gd name="connsiteY14-492" fmla="*/ 2056565 h 4108405"/>
                      <a:gd name="connsiteX15-493" fmla="*/ 437178 w 4228949"/>
                      <a:gd name="connsiteY15-494" fmla="*/ 2056564 h 4108405"/>
                      <a:gd name="connsiteX16-495" fmla="*/ 2176945 w 4228949"/>
                      <a:gd name="connsiteY16-496" fmla="*/ 3796331 h 4108405"/>
                      <a:gd name="connsiteX17-497" fmla="*/ 3916711 w 4228949"/>
                      <a:gd name="connsiteY17-498" fmla="*/ 2056564 h 4108405"/>
                      <a:gd name="connsiteX18-499" fmla="*/ 2269473 w 4228949"/>
                      <a:gd name="connsiteY18-500" fmla="*/ 321469 h 4108405"/>
                      <a:gd name="connsiteX19-501" fmla="*/ 2290461 w 4228949"/>
                      <a:gd name="connsiteY19-502" fmla="*/ 321469 h 4108405"/>
                      <a:gd name="connsiteX20-503" fmla="*/ 2090436 w 4228949"/>
                      <a:gd name="connsiteY20-504" fmla="*/ 9092 h 4108405"/>
                      <a:gd name="connsiteX21-505" fmla="*/ 2090436 w 4228949"/>
                      <a:gd name="connsiteY21-506" fmla="*/ 321165 h 4108405"/>
                      <a:gd name="connsiteX22-507" fmla="*/ 739525 w 4228949"/>
                      <a:gd name="connsiteY22-508" fmla="*/ 1076860 h 4108405"/>
                      <a:gd name="connsiteX23-509" fmla="*/ 470434 w 4228949"/>
                      <a:gd name="connsiteY23-510" fmla="*/ 917744 h 4108405"/>
                      <a:gd name="connsiteX24-511" fmla="*/ 2090436 w 4228949"/>
                      <a:gd name="connsiteY24-512" fmla="*/ 9092 h 4108405"/>
                      <a:gd name="connsiteX25-513" fmla="*/ 2090436 w 4228949"/>
                      <a:gd name="connsiteY25-514" fmla="*/ 0 h 4108405"/>
                      <a:gd name="connsiteX26-515" fmla="*/ 2176946 w 4228949"/>
                      <a:gd name="connsiteY26-516" fmla="*/ 4724 h 4108405"/>
                      <a:gd name="connsiteX27-517" fmla="*/ 2090436 w 4228949"/>
                      <a:gd name="connsiteY27-518" fmla="*/ 9092 h 4108405"/>
                      <a:gd name="connsiteX28-519" fmla="*/ 2090436 w 4228949"/>
                      <a:gd name="connsiteY28-520" fmla="*/ 0 h 4108405"/>
                      <a:gd name="connsiteX0-521" fmla="*/ 739525 w 4228949"/>
                      <a:gd name="connsiteY0-522" fmla="*/ 1076860 h 4108405"/>
                      <a:gd name="connsiteX1-523" fmla="*/ 742648 w 4228949"/>
                      <a:gd name="connsiteY1-524" fmla="*/ 1078706 h 4108405"/>
                      <a:gd name="connsiteX2-525" fmla="*/ 739525 w 4228949"/>
                      <a:gd name="connsiteY2-526" fmla="*/ 1076860 h 4108405"/>
                      <a:gd name="connsiteX3-527" fmla="*/ 468805 w 4228949"/>
                      <a:gd name="connsiteY3-528" fmla="*/ 916781 h 4108405"/>
                      <a:gd name="connsiteX4-529" fmla="*/ 470434 w 4228949"/>
                      <a:gd name="connsiteY4-530" fmla="*/ 917744 h 4108405"/>
                      <a:gd name="connsiteX5-531" fmla="*/ 468805 w 4228949"/>
                      <a:gd name="connsiteY5-532" fmla="*/ 916781 h 4108405"/>
                      <a:gd name="connsiteX6-533" fmla="*/ 2176945 w 4228949"/>
                      <a:gd name="connsiteY6-534" fmla="*/ 316797 h 4108405"/>
                      <a:gd name="connsiteX7-535" fmla="*/ 2269473 w 4228949"/>
                      <a:gd name="connsiteY7-536" fmla="*/ 321469 h 4108405"/>
                      <a:gd name="connsiteX8-537" fmla="*/ 2090436 w 4228949"/>
                      <a:gd name="connsiteY8-538" fmla="*/ 321469 h 4108405"/>
                      <a:gd name="connsiteX9-539" fmla="*/ 2090436 w 4228949"/>
                      <a:gd name="connsiteY9-540" fmla="*/ 321165 h 4108405"/>
                      <a:gd name="connsiteX10-541" fmla="*/ 2176945 w 4228949"/>
                      <a:gd name="connsiteY10-542" fmla="*/ 316797 h 4108405"/>
                      <a:gd name="connsiteX11-543" fmla="*/ 2290461 w 4228949"/>
                      <a:gd name="connsiteY11-544" fmla="*/ 321469 h 4108405"/>
                      <a:gd name="connsiteX12-545" fmla="*/ 4228786 w 4228949"/>
                      <a:gd name="connsiteY12-546" fmla="*/ 2056565 h 4108405"/>
                      <a:gd name="connsiteX13-547" fmla="*/ 2176946 w 4228949"/>
                      <a:gd name="connsiteY13-548" fmla="*/ 4108405 h 4108405"/>
                      <a:gd name="connsiteX14-549" fmla="*/ 125105 w 4228949"/>
                      <a:gd name="connsiteY14-550" fmla="*/ 2056565 h 4108405"/>
                      <a:gd name="connsiteX15-551" fmla="*/ 437178 w 4228949"/>
                      <a:gd name="connsiteY15-552" fmla="*/ 2056564 h 4108405"/>
                      <a:gd name="connsiteX16-553" fmla="*/ 2176945 w 4228949"/>
                      <a:gd name="connsiteY16-554" fmla="*/ 3796331 h 4108405"/>
                      <a:gd name="connsiteX17-555" fmla="*/ 3916711 w 4228949"/>
                      <a:gd name="connsiteY17-556" fmla="*/ 2056564 h 4108405"/>
                      <a:gd name="connsiteX18-557" fmla="*/ 2269473 w 4228949"/>
                      <a:gd name="connsiteY18-558" fmla="*/ 321469 h 4108405"/>
                      <a:gd name="connsiteX19-559" fmla="*/ 2290461 w 4228949"/>
                      <a:gd name="connsiteY19-560" fmla="*/ 321469 h 4108405"/>
                      <a:gd name="connsiteX20-561" fmla="*/ 2090436 w 4228949"/>
                      <a:gd name="connsiteY20-562" fmla="*/ 9092 h 4108405"/>
                      <a:gd name="connsiteX21-563" fmla="*/ 2090436 w 4228949"/>
                      <a:gd name="connsiteY21-564" fmla="*/ 321165 h 4108405"/>
                      <a:gd name="connsiteX22-565" fmla="*/ 739525 w 4228949"/>
                      <a:gd name="connsiteY22-566" fmla="*/ 1076860 h 4108405"/>
                      <a:gd name="connsiteX23-567" fmla="*/ 470434 w 4228949"/>
                      <a:gd name="connsiteY23-568" fmla="*/ 917744 h 4108405"/>
                      <a:gd name="connsiteX24-569" fmla="*/ 2090436 w 4228949"/>
                      <a:gd name="connsiteY24-570" fmla="*/ 9092 h 4108405"/>
                      <a:gd name="connsiteX25-571" fmla="*/ 2090436 w 4228949"/>
                      <a:gd name="connsiteY25-572" fmla="*/ 0 h 4108405"/>
                      <a:gd name="connsiteX26-573" fmla="*/ 2090436 w 4228949"/>
                      <a:gd name="connsiteY26-574" fmla="*/ 9092 h 4108405"/>
                      <a:gd name="connsiteX27-575" fmla="*/ 2090436 w 4228949"/>
                      <a:gd name="connsiteY27-576" fmla="*/ 0 h 4108405"/>
                      <a:gd name="connsiteX0-577" fmla="*/ 739525 w 4228925"/>
                      <a:gd name="connsiteY0-578" fmla="*/ 1076860 h 4108405"/>
                      <a:gd name="connsiteX1-579" fmla="*/ 742648 w 4228925"/>
                      <a:gd name="connsiteY1-580" fmla="*/ 1078706 h 4108405"/>
                      <a:gd name="connsiteX2-581" fmla="*/ 739525 w 4228925"/>
                      <a:gd name="connsiteY2-582" fmla="*/ 1076860 h 4108405"/>
                      <a:gd name="connsiteX3-583" fmla="*/ 468805 w 4228925"/>
                      <a:gd name="connsiteY3-584" fmla="*/ 916781 h 4108405"/>
                      <a:gd name="connsiteX4-585" fmla="*/ 470434 w 4228925"/>
                      <a:gd name="connsiteY4-586" fmla="*/ 917744 h 4108405"/>
                      <a:gd name="connsiteX5-587" fmla="*/ 468805 w 4228925"/>
                      <a:gd name="connsiteY5-588" fmla="*/ 916781 h 4108405"/>
                      <a:gd name="connsiteX6-589" fmla="*/ 2176945 w 4228925"/>
                      <a:gd name="connsiteY6-590" fmla="*/ 316797 h 4108405"/>
                      <a:gd name="connsiteX7-591" fmla="*/ 2269473 w 4228925"/>
                      <a:gd name="connsiteY7-592" fmla="*/ 321469 h 4108405"/>
                      <a:gd name="connsiteX8-593" fmla="*/ 2090436 w 4228925"/>
                      <a:gd name="connsiteY8-594" fmla="*/ 321469 h 4108405"/>
                      <a:gd name="connsiteX9-595" fmla="*/ 2090436 w 4228925"/>
                      <a:gd name="connsiteY9-596" fmla="*/ 321165 h 4108405"/>
                      <a:gd name="connsiteX10-597" fmla="*/ 2176945 w 4228925"/>
                      <a:gd name="connsiteY10-598" fmla="*/ 316797 h 4108405"/>
                      <a:gd name="connsiteX11-599" fmla="*/ 2290461 w 4228925"/>
                      <a:gd name="connsiteY11-600" fmla="*/ 321469 h 4108405"/>
                      <a:gd name="connsiteX12-601" fmla="*/ 4228786 w 4228925"/>
                      <a:gd name="connsiteY12-602" fmla="*/ 2056565 h 4108405"/>
                      <a:gd name="connsiteX13-603" fmla="*/ 2176946 w 4228925"/>
                      <a:gd name="connsiteY13-604" fmla="*/ 4108405 h 4108405"/>
                      <a:gd name="connsiteX14-605" fmla="*/ 125105 w 4228925"/>
                      <a:gd name="connsiteY14-606" fmla="*/ 2056565 h 4108405"/>
                      <a:gd name="connsiteX15-607" fmla="*/ 437178 w 4228925"/>
                      <a:gd name="connsiteY15-608" fmla="*/ 2056564 h 4108405"/>
                      <a:gd name="connsiteX16-609" fmla="*/ 2176945 w 4228925"/>
                      <a:gd name="connsiteY16-610" fmla="*/ 3796331 h 4108405"/>
                      <a:gd name="connsiteX17-611" fmla="*/ 3916711 w 4228925"/>
                      <a:gd name="connsiteY17-612" fmla="*/ 2056564 h 4108405"/>
                      <a:gd name="connsiteX18-613" fmla="*/ 2290461 w 4228925"/>
                      <a:gd name="connsiteY18-614" fmla="*/ 321469 h 4108405"/>
                      <a:gd name="connsiteX19-615" fmla="*/ 2090436 w 4228925"/>
                      <a:gd name="connsiteY19-616" fmla="*/ 9092 h 4108405"/>
                      <a:gd name="connsiteX20-617" fmla="*/ 2090436 w 4228925"/>
                      <a:gd name="connsiteY20-618" fmla="*/ 321165 h 4108405"/>
                      <a:gd name="connsiteX21-619" fmla="*/ 739525 w 4228925"/>
                      <a:gd name="connsiteY21-620" fmla="*/ 1076860 h 4108405"/>
                      <a:gd name="connsiteX22-621" fmla="*/ 470434 w 4228925"/>
                      <a:gd name="connsiteY22-622" fmla="*/ 917744 h 4108405"/>
                      <a:gd name="connsiteX23-623" fmla="*/ 2090436 w 4228925"/>
                      <a:gd name="connsiteY23-624" fmla="*/ 9092 h 4108405"/>
                      <a:gd name="connsiteX24-625" fmla="*/ 2090436 w 4228925"/>
                      <a:gd name="connsiteY24-626" fmla="*/ 0 h 4108405"/>
                      <a:gd name="connsiteX25-627" fmla="*/ 2090436 w 4228925"/>
                      <a:gd name="connsiteY25-628" fmla="*/ 9092 h 4108405"/>
                      <a:gd name="connsiteX26-629" fmla="*/ 2090436 w 4228925"/>
                      <a:gd name="connsiteY26-630" fmla="*/ 0 h 4108405"/>
                      <a:gd name="connsiteX0-631" fmla="*/ 739525 w 4228925"/>
                      <a:gd name="connsiteY0-632" fmla="*/ 1076860 h 4108405"/>
                      <a:gd name="connsiteX1-633" fmla="*/ 742648 w 4228925"/>
                      <a:gd name="connsiteY1-634" fmla="*/ 1078706 h 4108405"/>
                      <a:gd name="connsiteX2-635" fmla="*/ 739525 w 4228925"/>
                      <a:gd name="connsiteY2-636" fmla="*/ 1076860 h 4108405"/>
                      <a:gd name="connsiteX3-637" fmla="*/ 468805 w 4228925"/>
                      <a:gd name="connsiteY3-638" fmla="*/ 916781 h 4108405"/>
                      <a:gd name="connsiteX4-639" fmla="*/ 470434 w 4228925"/>
                      <a:gd name="connsiteY4-640" fmla="*/ 917744 h 4108405"/>
                      <a:gd name="connsiteX5-641" fmla="*/ 468805 w 4228925"/>
                      <a:gd name="connsiteY5-642" fmla="*/ 916781 h 4108405"/>
                      <a:gd name="connsiteX6-643" fmla="*/ 2176945 w 4228925"/>
                      <a:gd name="connsiteY6-644" fmla="*/ 316797 h 4108405"/>
                      <a:gd name="connsiteX7-645" fmla="*/ 2090436 w 4228925"/>
                      <a:gd name="connsiteY7-646" fmla="*/ 321469 h 4108405"/>
                      <a:gd name="connsiteX8-647" fmla="*/ 2090436 w 4228925"/>
                      <a:gd name="connsiteY8-648" fmla="*/ 321165 h 4108405"/>
                      <a:gd name="connsiteX9-649" fmla="*/ 2176945 w 4228925"/>
                      <a:gd name="connsiteY9-650" fmla="*/ 316797 h 4108405"/>
                      <a:gd name="connsiteX10-651" fmla="*/ 2290461 w 4228925"/>
                      <a:gd name="connsiteY10-652" fmla="*/ 321469 h 4108405"/>
                      <a:gd name="connsiteX11-653" fmla="*/ 4228786 w 4228925"/>
                      <a:gd name="connsiteY11-654" fmla="*/ 2056565 h 4108405"/>
                      <a:gd name="connsiteX12-655" fmla="*/ 2176946 w 4228925"/>
                      <a:gd name="connsiteY12-656" fmla="*/ 4108405 h 4108405"/>
                      <a:gd name="connsiteX13-657" fmla="*/ 125105 w 4228925"/>
                      <a:gd name="connsiteY13-658" fmla="*/ 2056565 h 4108405"/>
                      <a:gd name="connsiteX14-659" fmla="*/ 437178 w 4228925"/>
                      <a:gd name="connsiteY14-660" fmla="*/ 2056564 h 4108405"/>
                      <a:gd name="connsiteX15-661" fmla="*/ 2176945 w 4228925"/>
                      <a:gd name="connsiteY15-662" fmla="*/ 3796331 h 4108405"/>
                      <a:gd name="connsiteX16-663" fmla="*/ 3916711 w 4228925"/>
                      <a:gd name="connsiteY16-664" fmla="*/ 2056564 h 4108405"/>
                      <a:gd name="connsiteX17-665" fmla="*/ 2290461 w 4228925"/>
                      <a:gd name="connsiteY17-666" fmla="*/ 321469 h 4108405"/>
                      <a:gd name="connsiteX18-667" fmla="*/ 2090436 w 4228925"/>
                      <a:gd name="connsiteY18-668" fmla="*/ 9092 h 4108405"/>
                      <a:gd name="connsiteX19-669" fmla="*/ 2090436 w 4228925"/>
                      <a:gd name="connsiteY19-670" fmla="*/ 321165 h 4108405"/>
                      <a:gd name="connsiteX20-671" fmla="*/ 739525 w 4228925"/>
                      <a:gd name="connsiteY20-672" fmla="*/ 1076860 h 4108405"/>
                      <a:gd name="connsiteX21-673" fmla="*/ 470434 w 4228925"/>
                      <a:gd name="connsiteY21-674" fmla="*/ 917744 h 4108405"/>
                      <a:gd name="connsiteX22-675" fmla="*/ 2090436 w 4228925"/>
                      <a:gd name="connsiteY22-676" fmla="*/ 9092 h 4108405"/>
                      <a:gd name="connsiteX23-677" fmla="*/ 2090436 w 4228925"/>
                      <a:gd name="connsiteY23-678" fmla="*/ 0 h 4108405"/>
                      <a:gd name="connsiteX24-679" fmla="*/ 2090436 w 4228925"/>
                      <a:gd name="connsiteY24-680" fmla="*/ 9092 h 4108405"/>
                      <a:gd name="connsiteX25-681" fmla="*/ 2090436 w 4228925"/>
                      <a:gd name="connsiteY25-682" fmla="*/ 0 h 4108405"/>
                      <a:gd name="connsiteX0-683" fmla="*/ 739525 w 4228925"/>
                      <a:gd name="connsiteY0-684" fmla="*/ 1076860 h 4108405"/>
                      <a:gd name="connsiteX1-685" fmla="*/ 742648 w 4228925"/>
                      <a:gd name="connsiteY1-686" fmla="*/ 1078706 h 4108405"/>
                      <a:gd name="connsiteX2-687" fmla="*/ 739525 w 4228925"/>
                      <a:gd name="connsiteY2-688" fmla="*/ 1076860 h 4108405"/>
                      <a:gd name="connsiteX3-689" fmla="*/ 468805 w 4228925"/>
                      <a:gd name="connsiteY3-690" fmla="*/ 916781 h 4108405"/>
                      <a:gd name="connsiteX4-691" fmla="*/ 470434 w 4228925"/>
                      <a:gd name="connsiteY4-692" fmla="*/ 917744 h 4108405"/>
                      <a:gd name="connsiteX5-693" fmla="*/ 468805 w 4228925"/>
                      <a:gd name="connsiteY5-694" fmla="*/ 916781 h 4108405"/>
                      <a:gd name="connsiteX6-695" fmla="*/ 2090436 w 4228925"/>
                      <a:gd name="connsiteY6-696" fmla="*/ 321165 h 4108405"/>
                      <a:gd name="connsiteX7-697" fmla="*/ 2090436 w 4228925"/>
                      <a:gd name="connsiteY7-698" fmla="*/ 321469 h 4108405"/>
                      <a:gd name="connsiteX8-699" fmla="*/ 2090436 w 4228925"/>
                      <a:gd name="connsiteY8-700" fmla="*/ 321165 h 4108405"/>
                      <a:gd name="connsiteX9-701" fmla="*/ 2290461 w 4228925"/>
                      <a:gd name="connsiteY9-702" fmla="*/ 321469 h 4108405"/>
                      <a:gd name="connsiteX10-703" fmla="*/ 4228786 w 4228925"/>
                      <a:gd name="connsiteY10-704" fmla="*/ 2056565 h 4108405"/>
                      <a:gd name="connsiteX11-705" fmla="*/ 2176946 w 4228925"/>
                      <a:gd name="connsiteY11-706" fmla="*/ 4108405 h 4108405"/>
                      <a:gd name="connsiteX12-707" fmla="*/ 125105 w 4228925"/>
                      <a:gd name="connsiteY12-708" fmla="*/ 2056565 h 4108405"/>
                      <a:gd name="connsiteX13-709" fmla="*/ 437178 w 4228925"/>
                      <a:gd name="connsiteY13-710" fmla="*/ 2056564 h 4108405"/>
                      <a:gd name="connsiteX14-711" fmla="*/ 2176945 w 4228925"/>
                      <a:gd name="connsiteY14-712" fmla="*/ 3796331 h 4108405"/>
                      <a:gd name="connsiteX15-713" fmla="*/ 3916711 w 4228925"/>
                      <a:gd name="connsiteY15-714" fmla="*/ 2056564 h 4108405"/>
                      <a:gd name="connsiteX16-715" fmla="*/ 2290461 w 4228925"/>
                      <a:gd name="connsiteY16-716" fmla="*/ 321469 h 4108405"/>
                      <a:gd name="connsiteX17-717" fmla="*/ 2090436 w 4228925"/>
                      <a:gd name="connsiteY17-718" fmla="*/ 9092 h 4108405"/>
                      <a:gd name="connsiteX18-719" fmla="*/ 2090436 w 4228925"/>
                      <a:gd name="connsiteY18-720" fmla="*/ 321165 h 4108405"/>
                      <a:gd name="connsiteX19-721" fmla="*/ 739525 w 4228925"/>
                      <a:gd name="connsiteY19-722" fmla="*/ 1076860 h 4108405"/>
                      <a:gd name="connsiteX20-723" fmla="*/ 470434 w 4228925"/>
                      <a:gd name="connsiteY20-724" fmla="*/ 917744 h 4108405"/>
                      <a:gd name="connsiteX21-725" fmla="*/ 2090436 w 4228925"/>
                      <a:gd name="connsiteY21-726" fmla="*/ 9092 h 4108405"/>
                      <a:gd name="connsiteX22-727" fmla="*/ 2090436 w 4228925"/>
                      <a:gd name="connsiteY22-728" fmla="*/ 0 h 4108405"/>
                      <a:gd name="connsiteX23-729" fmla="*/ 2090436 w 4228925"/>
                      <a:gd name="connsiteY23-730" fmla="*/ 9092 h 4108405"/>
                      <a:gd name="connsiteX24-731" fmla="*/ 2090436 w 4228925"/>
                      <a:gd name="connsiteY24-732" fmla="*/ 0 h 4108405"/>
                      <a:gd name="connsiteX0-733" fmla="*/ 739525 w 4228925"/>
                      <a:gd name="connsiteY0-734" fmla="*/ 1067768 h 4099313"/>
                      <a:gd name="connsiteX1-735" fmla="*/ 742648 w 4228925"/>
                      <a:gd name="connsiteY1-736" fmla="*/ 1069614 h 4099313"/>
                      <a:gd name="connsiteX2-737" fmla="*/ 739525 w 4228925"/>
                      <a:gd name="connsiteY2-738" fmla="*/ 1067768 h 4099313"/>
                      <a:gd name="connsiteX3-739" fmla="*/ 468805 w 4228925"/>
                      <a:gd name="connsiteY3-740" fmla="*/ 907689 h 4099313"/>
                      <a:gd name="connsiteX4-741" fmla="*/ 470434 w 4228925"/>
                      <a:gd name="connsiteY4-742" fmla="*/ 908652 h 4099313"/>
                      <a:gd name="connsiteX5-743" fmla="*/ 468805 w 4228925"/>
                      <a:gd name="connsiteY5-744" fmla="*/ 907689 h 4099313"/>
                      <a:gd name="connsiteX6-745" fmla="*/ 2090436 w 4228925"/>
                      <a:gd name="connsiteY6-746" fmla="*/ 312073 h 4099313"/>
                      <a:gd name="connsiteX7-747" fmla="*/ 2090436 w 4228925"/>
                      <a:gd name="connsiteY7-748" fmla="*/ 312377 h 4099313"/>
                      <a:gd name="connsiteX8-749" fmla="*/ 2090436 w 4228925"/>
                      <a:gd name="connsiteY8-750" fmla="*/ 312073 h 4099313"/>
                      <a:gd name="connsiteX9-751" fmla="*/ 2290461 w 4228925"/>
                      <a:gd name="connsiteY9-752" fmla="*/ 312377 h 4099313"/>
                      <a:gd name="connsiteX10-753" fmla="*/ 4228786 w 4228925"/>
                      <a:gd name="connsiteY10-754" fmla="*/ 2047473 h 4099313"/>
                      <a:gd name="connsiteX11-755" fmla="*/ 2176946 w 4228925"/>
                      <a:gd name="connsiteY11-756" fmla="*/ 4099313 h 4099313"/>
                      <a:gd name="connsiteX12-757" fmla="*/ 125105 w 4228925"/>
                      <a:gd name="connsiteY12-758" fmla="*/ 2047473 h 4099313"/>
                      <a:gd name="connsiteX13-759" fmla="*/ 437178 w 4228925"/>
                      <a:gd name="connsiteY13-760" fmla="*/ 2047472 h 4099313"/>
                      <a:gd name="connsiteX14-761" fmla="*/ 2176945 w 4228925"/>
                      <a:gd name="connsiteY14-762" fmla="*/ 3787239 h 4099313"/>
                      <a:gd name="connsiteX15-763" fmla="*/ 3916711 w 4228925"/>
                      <a:gd name="connsiteY15-764" fmla="*/ 2047472 h 4099313"/>
                      <a:gd name="connsiteX16-765" fmla="*/ 2290461 w 4228925"/>
                      <a:gd name="connsiteY16-766" fmla="*/ 312377 h 4099313"/>
                      <a:gd name="connsiteX17-767" fmla="*/ 2090436 w 4228925"/>
                      <a:gd name="connsiteY17-768" fmla="*/ 0 h 4099313"/>
                      <a:gd name="connsiteX18-769" fmla="*/ 2090436 w 4228925"/>
                      <a:gd name="connsiteY18-770" fmla="*/ 312073 h 4099313"/>
                      <a:gd name="connsiteX19-771" fmla="*/ 739525 w 4228925"/>
                      <a:gd name="connsiteY19-772" fmla="*/ 1067768 h 4099313"/>
                      <a:gd name="connsiteX20-773" fmla="*/ 470434 w 4228925"/>
                      <a:gd name="connsiteY20-774" fmla="*/ 908652 h 4099313"/>
                      <a:gd name="connsiteX21-775" fmla="*/ 2090436 w 4228925"/>
                      <a:gd name="connsiteY21-776" fmla="*/ 0 h 4099313"/>
                      <a:gd name="connsiteX0-777" fmla="*/ 739525 w 4353891"/>
                      <a:gd name="connsiteY0-778" fmla="*/ 1067768 h 4099313"/>
                      <a:gd name="connsiteX1-779" fmla="*/ 742648 w 4353891"/>
                      <a:gd name="connsiteY1-780" fmla="*/ 1069614 h 4099313"/>
                      <a:gd name="connsiteX2-781" fmla="*/ 739525 w 4353891"/>
                      <a:gd name="connsiteY2-782" fmla="*/ 1067768 h 4099313"/>
                      <a:gd name="connsiteX3-783" fmla="*/ 468805 w 4353891"/>
                      <a:gd name="connsiteY3-784" fmla="*/ 907689 h 4099313"/>
                      <a:gd name="connsiteX4-785" fmla="*/ 470434 w 4353891"/>
                      <a:gd name="connsiteY4-786" fmla="*/ 908652 h 4099313"/>
                      <a:gd name="connsiteX5-787" fmla="*/ 468805 w 4353891"/>
                      <a:gd name="connsiteY5-788" fmla="*/ 907689 h 4099313"/>
                      <a:gd name="connsiteX6-789" fmla="*/ 2090436 w 4353891"/>
                      <a:gd name="connsiteY6-790" fmla="*/ 312073 h 4099313"/>
                      <a:gd name="connsiteX7-791" fmla="*/ 2090436 w 4353891"/>
                      <a:gd name="connsiteY7-792" fmla="*/ 312377 h 4099313"/>
                      <a:gd name="connsiteX8-793" fmla="*/ 2090436 w 4353891"/>
                      <a:gd name="connsiteY8-794" fmla="*/ 312073 h 4099313"/>
                      <a:gd name="connsiteX9-795" fmla="*/ 3916711 w 4353891"/>
                      <a:gd name="connsiteY9-796" fmla="*/ 2047472 h 4099313"/>
                      <a:gd name="connsiteX10-797" fmla="*/ 4228786 w 4353891"/>
                      <a:gd name="connsiteY10-798" fmla="*/ 2047473 h 4099313"/>
                      <a:gd name="connsiteX11-799" fmla="*/ 2176946 w 4353891"/>
                      <a:gd name="connsiteY11-800" fmla="*/ 4099313 h 4099313"/>
                      <a:gd name="connsiteX12-801" fmla="*/ 125105 w 4353891"/>
                      <a:gd name="connsiteY12-802" fmla="*/ 2047473 h 4099313"/>
                      <a:gd name="connsiteX13-803" fmla="*/ 437178 w 4353891"/>
                      <a:gd name="connsiteY13-804" fmla="*/ 2047472 h 4099313"/>
                      <a:gd name="connsiteX14-805" fmla="*/ 2176945 w 4353891"/>
                      <a:gd name="connsiteY14-806" fmla="*/ 3787239 h 4099313"/>
                      <a:gd name="connsiteX15-807" fmla="*/ 3916711 w 4353891"/>
                      <a:gd name="connsiteY15-808" fmla="*/ 2047472 h 4099313"/>
                      <a:gd name="connsiteX16-809" fmla="*/ 2090436 w 4353891"/>
                      <a:gd name="connsiteY16-810" fmla="*/ 0 h 4099313"/>
                      <a:gd name="connsiteX17-811" fmla="*/ 2090436 w 4353891"/>
                      <a:gd name="connsiteY17-812" fmla="*/ 312073 h 4099313"/>
                      <a:gd name="connsiteX18-813" fmla="*/ 739525 w 4353891"/>
                      <a:gd name="connsiteY18-814" fmla="*/ 1067768 h 4099313"/>
                      <a:gd name="connsiteX19-815" fmla="*/ 470434 w 4353891"/>
                      <a:gd name="connsiteY19-816" fmla="*/ 908652 h 4099313"/>
                      <a:gd name="connsiteX20-817" fmla="*/ 2090436 w 4353891"/>
                      <a:gd name="connsiteY20-818" fmla="*/ 0 h 4099313"/>
                      <a:gd name="connsiteX0-819" fmla="*/ 614420 w 4228786"/>
                      <a:gd name="connsiteY0-820" fmla="*/ 1067768 h 4099313"/>
                      <a:gd name="connsiteX1-821" fmla="*/ 617543 w 4228786"/>
                      <a:gd name="connsiteY1-822" fmla="*/ 1069614 h 4099313"/>
                      <a:gd name="connsiteX2-823" fmla="*/ 614420 w 4228786"/>
                      <a:gd name="connsiteY2-824" fmla="*/ 1067768 h 4099313"/>
                      <a:gd name="connsiteX3-825" fmla="*/ 343700 w 4228786"/>
                      <a:gd name="connsiteY3-826" fmla="*/ 907689 h 4099313"/>
                      <a:gd name="connsiteX4-827" fmla="*/ 345329 w 4228786"/>
                      <a:gd name="connsiteY4-828" fmla="*/ 908652 h 4099313"/>
                      <a:gd name="connsiteX5-829" fmla="*/ 343700 w 4228786"/>
                      <a:gd name="connsiteY5-830" fmla="*/ 907689 h 4099313"/>
                      <a:gd name="connsiteX6-831" fmla="*/ 1965331 w 4228786"/>
                      <a:gd name="connsiteY6-832" fmla="*/ 312073 h 4099313"/>
                      <a:gd name="connsiteX7-833" fmla="*/ 1965331 w 4228786"/>
                      <a:gd name="connsiteY7-834" fmla="*/ 312377 h 4099313"/>
                      <a:gd name="connsiteX8-835" fmla="*/ 1965331 w 4228786"/>
                      <a:gd name="connsiteY8-836" fmla="*/ 312073 h 4099313"/>
                      <a:gd name="connsiteX9-837" fmla="*/ 3791606 w 4228786"/>
                      <a:gd name="connsiteY9-838" fmla="*/ 2047472 h 4099313"/>
                      <a:gd name="connsiteX10-839" fmla="*/ 4103681 w 4228786"/>
                      <a:gd name="connsiteY10-840" fmla="*/ 2047473 h 4099313"/>
                      <a:gd name="connsiteX11-841" fmla="*/ 2051841 w 4228786"/>
                      <a:gd name="connsiteY11-842" fmla="*/ 4099313 h 4099313"/>
                      <a:gd name="connsiteX12-843" fmla="*/ 0 w 4228786"/>
                      <a:gd name="connsiteY12-844" fmla="*/ 2047473 h 4099313"/>
                      <a:gd name="connsiteX13-845" fmla="*/ 2051840 w 4228786"/>
                      <a:gd name="connsiteY13-846" fmla="*/ 3787239 h 4099313"/>
                      <a:gd name="connsiteX14-847" fmla="*/ 3791606 w 4228786"/>
                      <a:gd name="connsiteY14-848" fmla="*/ 2047472 h 4099313"/>
                      <a:gd name="connsiteX15-849" fmla="*/ 1965331 w 4228786"/>
                      <a:gd name="connsiteY15-850" fmla="*/ 0 h 4099313"/>
                      <a:gd name="connsiteX16-851" fmla="*/ 1965331 w 4228786"/>
                      <a:gd name="connsiteY16-852" fmla="*/ 312073 h 4099313"/>
                      <a:gd name="connsiteX17-853" fmla="*/ 614420 w 4228786"/>
                      <a:gd name="connsiteY17-854" fmla="*/ 1067768 h 4099313"/>
                      <a:gd name="connsiteX18-855" fmla="*/ 345329 w 4228786"/>
                      <a:gd name="connsiteY18-856" fmla="*/ 908652 h 4099313"/>
                      <a:gd name="connsiteX19-857" fmla="*/ 1965331 w 4228786"/>
                      <a:gd name="connsiteY19-858" fmla="*/ 0 h 4099313"/>
                      <a:gd name="connsiteX0-859" fmla="*/ 270720 w 3885086"/>
                      <a:gd name="connsiteY0-860" fmla="*/ 1067768 h 4224418"/>
                      <a:gd name="connsiteX1-861" fmla="*/ 273843 w 3885086"/>
                      <a:gd name="connsiteY1-862" fmla="*/ 1069614 h 4224418"/>
                      <a:gd name="connsiteX2-863" fmla="*/ 270720 w 3885086"/>
                      <a:gd name="connsiteY2-864" fmla="*/ 1067768 h 4224418"/>
                      <a:gd name="connsiteX3-865" fmla="*/ 0 w 3885086"/>
                      <a:gd name="connsiteY3-866" fmla="*/ 907689 h 4224418"/>
                      <a:gd name="connsiteX4-867" fmla="*/ 1629 w 3885086"/>
                      <a:gd name="connsiteY4-868" fmla="*/ 908652 h 4224418"/>
                      <a:gd name="connsiteX5-869" fmla="*/ 0 w 3885086"/>
                      <a:gd name="connsiteY5-870" fmla="*/ 907689 h 4224418"/>
                      <a:gd name="connsiteX6-871" fmla="*/ 1621631 w 3885086"/>
                      <a:gd name="connsiteY6-872" fmla="*/ 312073 h 4224418"/>
                      <a:gd name="connsiteX7-873" fmla="*/ 1621631 w 3885086"/>
                      <a:gd name="connsiteY7-874" fmla="*/ 312377 h 4224418"/>
                      <a:gd name="connsiteX8-875" fmla="*/ 1621631 w 3885086"/>
                      <a:gd name="connsiteY8-876" fmla="*/ 312073 h 4224418"/>
                      <a:gd name="connsiteX9-877" fmla="*/ 3447906 w 3885086"/>
                      <a:gd name="connsiteY9-878" fmla="*/ 2047472 h 4224418"/>
                      <a:gd name="connsiteX10-879" fmla="*/ 3759981 w 3885086"/>
                      <a:gd name="connsiteY10-880" fmla="*/ 2047473 h 4224418"/>
                      <a:gd name="connsiteX11-881" fmla="*/ 1708141 w 3885086"/>
                      <a:gd name="connsiteY11-882" fmla="*/ 4099313 h 4224418"/>
                      <a:gd name="connsiteX12-883" fmla="*/ 1708140 w 3885086"/>
                      <a:gd name="connsiteY12-884" fmla="*/ 3787239 h 4224418"/>
                      <a:gd name="connsiteX13-885" fmla="*/ 3447906 w 3885086"/>
                      <a:gd name="connsiteY13-886" fmla="*/ 2047472 h 4224418"/>
                      <a:gd name="connsiteX14-887" fmla="*/ 1621631 w 3885086"/>
                      <a:gd name="connsiteY14-888" fmla="*/ 0 h 4224418"/>
                      <a:gd name="connsiteX15-889" fmla="*/ 1621631 w 3885086"/>
                      <a:gd name="connsiteY15-890" fmla="*/ 312073 h 4224418"/>
                      <a:gd name="connsiteX16-891" fmla="*/ 270720 w 3885086"/>
                      <a:gd name="connsiteY16-892" fmla="*/ 1067768 h 4224418"/>
                      <a:gd name="connsiteX17-893" fmla="*/ 1629 w 3885086"/>
                      <a:gd name="connsiteY17-894" fmla="*/ 908652 h 4224418"/>
                      <a:gd name="connsiteX18-895" fmla="*/ 1621631 w 3885086"/>
                      <a:gd name="connsiteY18-896" fmla="*/ 0 h 4224418"/>
                      <a:gd name="connsiteX0-897" fmla="*/ 270720 w 3885086"/>
                      <a:gd name="connsiteY0-898" fmla="*/ 1067768 h 4099313"/>
                      <a:gd name="connsiteX1-899" fmla="*/ 273843 w 3885086"/>
                      <a:gd name="connsiteY1-900" fmla="*/ 1069614 h 4099313"/>
                      <a:gd name="connsiteX2-901" fmla="*/ 270720 w 3885086"/>
                      <a:gd name="connsiteY2-902" fmla="*/ 1067768 h 4099313"/>
                      <a:gd name="connsiteX3-903" fmla="*/ 0 w 3885086"/>
                      <a:gd name="connsiteY3-904" fmla="*/ 907689 h 4099313"/>
                      <a:gd name="connsiteX4-905" fmla="*/ 1629 w 3885086"/>
                      <a:gd name="connsiteY4-906" fmla="*/ 908652 h 4099313"/>
                      <a:gd name="connsiteX5-907" fmla="*/ 0 w 3885086"/>
                      <a:gd name="connsiteY5-908" fmla="*/ 907689 h 4099313"/>
                      <a:gd name="connsiteX6-909" fmla="*/ 1621631 w 3885086"/>
                      <a:gd name="connsiteY6-910" fmla="*/ 312073 h 4099313"/>
                      <a:gd name="connsiteX7-911" fmla="*/ 1621631 w 3885086"/>
                      <a:gd name="connsiteY7-912" fmla="*/ 312377 h 4099313"/>
                      <a:gd name="connsiteX8-913" fmla="*/ 1621631 w 3885086"/>
                      <a:gd name="connsiteY8-914" fmla="*/ 312073 h 4099313"/>
                      <a:gd name="connsiteX9-915" fmla="*/ 3447906 w 3885086"/>
                      <a:gd name="connsiteY9-916" fmla="*/ 2047472 h 4099313"/>
                      <a:gd name="connsiteX10-917" fmla="*/ 3759981 w 3885086"/>
                      <a:gd name="connsiteY10-918" fmla="*/ 2047473 h 4099313"/>
                      <a:gd name="connsiteX11-919" fmla="*/ 1708141 w 3885086"/>
                      <a:gd name="connsiteY11-920" fmla="*/ 4099313 h 4099313"/>
                      <a:gd name="connsiteX12-921" fmla="*/ 3447906 w 3885086"/>
                      <a:gd name="connsiteY12-922" fmla="*/ 2047472 h 4099313"/>
                      <a:gd name="connsiteX13-923" fmla="*/ 1621631 w 3885086"/>
                      <a:gd name="connsiteY13-924" fmla="*/ 0 h 4099313"/>
                      <a:gd name="connsiteX14-925" fmla="*/ 1621631 w 3885086"/>
                      <a:gd name="connsiteY14-926" fmla="*/ 312073 h 4099313"/>
                      <a:gd name="connsiteX15-927" fmla="*/ 270720 w 3885086"/>
                      <a:gd name="connsiteY15-928" fmla="*/ 1067768 h 4099313"/>
                      <a:gd name="connsiteX16-929" fmla="*/ 1629 w 3885086"/>
                      <a:gd name="connsiteY16-930" fmla="*/ 908652 h 4099313"/>
                      <a:gd name="connsiteX17-931" fmla="*/ 1621631 w 3885086"/>
                      <a:gd name="connsiteY17-932" fmla="*/ 0 h 4099313"/>
                      <a:gd name="connsiteX0-933" fmla="*/ 270720 w 3760643"/>
                      <a:gd name="connsiteY0-934" fmla="*/ 1067768 h 2047473"/>
                      <a:gd name="connsiteX1-935" fmla="*/ 273843 w 3760643"/>
                      <a:gd name="connsiteY1-936" fmla="*/ 1069614 h 2047473"/>
                      <a:gd name="connsiteX2-937" fmla="*/ 270720 w 3760643"/>
                      <a:gd name="connsiteY2-938" fmla="*/ 1067768 h 2047473"/>
                      <a:gd name="connsiteX3-939" fmla="*/ 0 w 3760643"/>
                      <a:gd name="connsiteY3-940" fmla="*/ 907689 h 2047473"/>
                      <a:gd name="connsiteX4-941" fmla="*/ 1629 w 3760643"/>
                      <a:gd name="connsiteY4-942" fmla="*/ 908652 h 2047473"/>
                      <a:gd name="connsiteX5-943" fmla="*/ 0 w 3760643"/>
                      <a:gd name="connsiteY5-944" fmla="*/ 907689 h 2047473"/>
                      <a:gd name="connsiteX6-945" fmla="*/ 1621631 w 3760643"/>
                      <a:gd name="connsiteY6-946" fmla="*/ 312073 h 2047473"/>
                      <a:gd name="connsiteX7-947" fmla="*/ 1621631 w 3760643"/>
                      <a:gd name="connsiteY7-948" fmla="*/ 312377 h 2047473"/>
                      <a:gd name="connsiteX8-949" fmla="*/ 1621631 w 3760643"/>
                      <a:gd name="connsiteY8-950" fmla="*/ 312073 h 2047473"/>
                      <a:gd name="connsiteX9-951" fmla="*/ 3447906 w 3760643"/>
                      <a:gd name="connsiteY9-952" fmla="*/ 2047472 h 2047473"/>
                      <a:gd name="connsiteX10-953" fmla="*/ 3759981 w 3760643"/>
                      <a:gd name="connsiteY10-954" fmla="*/ 2047473 h 2047473"/>
                      <a:gd name="connsiteX11-955" fmla="*/ 3447906 w 3760643"/>
                      <a:gd name="connsiteY11-956" fmla="*/ 2047472 h 2047473"/>
                      <a:gd name="connsiteX12-957" fmla="*/ 1621631 w 3760643"/>
                      <a:gd name="connsiteY12-958" fmla="*/ 0 h 2047473"/>
                      <a:gd name="connsiteX13-959" fmla="*/ 1621631 w 3760643"/>
                      <a:gd name="connsiteY13-960" fmla="*/ 312073 h 2047473"/>
                      <a:gd name="connsiteX14-961" fmla="*/ 270720 w 3760643"/>
                      <a:gd name="connsiteY14-962" fmla="*/ 1067768 h 2047473"/>
                      <a:gd name="connsiteX15-963" fmla="*/ 1629 w 3760643"/>
                      <a:gd name="connsiteY15-964" fmla="*/ 908652 h 2047473"/>
                      <a:gd name="connsiteX16-965" fmla="*/ 1621631 w 3760643"/>
                      <a:gd name="connsiteY16-966" fmla="*/ 0 h 2047473"/>
                      <a:gd name="connsiteX0-967" fmla="*/ 270720 w 1621631"/>
                      <a:gd name="connsiteY0-968" fmla="*/ 1067768 h 1069614"/>
                      <a:gd name="connsiteX1-969" fmla="*/ 273843 w 1621631"/>
                      <a:gd name="connsiteY1-970" fmla="*/ 1069614 h 1069614"/>
                      <a:gd name="connsiteX2-971" fmla="*/ 270720 w 1621631"/>
                      <a:gd name="connsiteY2-972" fmla="*/ 1067768 h 1069614"/>
                      <a:gd name="connsiteX3-973" fmla="*/ 0 w 1621631"/>
                      <a:gd name="connsiteY3-974" fmla="*/ 907689 h 1069614"/>
                      <a:gd name="connsiteX4-975" fmla="*/ 1629 w 1621631"/>
                      <a:gd name="connsiteY4-976" fmla="*/ 908652 h 1069614"/>
                      <a:gd name="connsiteX5-977" fmla="*/ 0 w 1621631"/>
                      <a:gd name="connsiteY5-978" fmla="*/ 907689 h 1069614"/>
                      <a:gd name="connsiteX6-979" fmla="*/ 1621631 w 1621631"/>
                      <a:gd name="connsiteY6-980" fmla="*/ 312073 h 1069614"/>
                      <a:gd name="connsiteX7-981" fmla="*/ 1621631 w 1621631"/>
                      <a:gd name="connsiteY7-982" fmla="*/ 312377 h 1069614"/>
                      <a:gd name="connsiteX8-983" fmla="*/ 1621631 w 1621631"/>
                      <a:gd name="connsiteY8-984" fmla="*/ 312073 h 1069614"/>
                      <a:gd name="connsiteX9-985" fmla="*/ 1621631 w 1621631"/>
                      <a:gd name="connsiteY9-986" fmla="*/ 0 h 1069614"/>
                      <a:gd name="connsiteX10-987" fmla="*/ 1621631 w 1621631"/>
                      <a:gd name="connsiteY10-988" fmla="*/ 312073 h 1069614"/>
                      <a:gd name="connsiteX11-989" fmla="*/ 270720 w 1621631"/>
                      <a:gd name="connsiteY11-990" fmla="*/ 1067768 h 1069614"/>
                      <a:gd name="connsiteX12-991" fmla="*/ 1629 w 1621631"/>
                      <a:gd name="connsiteY12-992" fmla="*/ 908652 h 1069614"/>
                      <a:gd name="connsiteX13-993" fmla="*/ 1621631 w 1621631"/>
                      <a:gd name="connsiteY13-994" fmla="*/ 0 h 1069614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11" y="connsiteY5-12"/>
                      </a:cxn>
                      <a:cxn ang="0">
                        <a:pos x="connsiteX6-13" y="connsiteY6-14"/>
                      </a:cxn>
                      <a:cxn ang="0">
                        <a:pos x="connsiteX7-15" y="connsiteY7-16"/>
                      </a:cxn>
                      <a:cxn ang="0">
                        <a:pos x="connsiteX8-17" y="connsiteY8-18"/>
                      </a:cxn>
                      <a:cxn ang="0">
                        <a:pos x="connsiteX9-19" y="connsiteY9-20"/>
                      </a:cxn>
                      <a:cxn ang="0">
                        <a:pos x="connsiteX10-21" y="connsiteY10-22"/>
                      </a:cxn>
                      <a:cxn ang="0">
                        <a:pos x="connsiteX11-23" y="connsiteY11-24"/>
                      </a:cxn>
                      <a:cxn ang="0">
                        <a:pos x="connsiteX12-25" y="connsiteY12-26"/>
                      </a:cxn>
                      <a:cxn ang="0">
                        <a:pos x="connsiteX13-27" y="connsiteY13-28"/>
                      </a:cxn>
                    </a:cxnLst>
                    <a:rect l="l" t="t" r="r" b="b"/>
                    <a:pathLst>
                      <a:path w="1621631" h="1069614">
                        <a:moveTo>
                          <a:pt x="270720" y="1067768"/>
                        </a:moveTo>
                        <a:lnTo>
                          <a:pt x="273843" y="1069614"/>
                        </a:lnTo>
                        <a:lnTo>
                          <a:pt x="270720" y="1067768"/>
                        </a:lnTo>
                        <a:close/>
                        <a:moveTo>
                          <a:pt x="0" y="907689"/>
                        </a:moveTo>
                        <a:lnTo>
                          <a:pt x="1629" y="908652"/>
                        </a:lnTo>
                        <a:lnTo>
                          <a:pt x="0" y="907689"/>
                        </a:lnTo>
                        <a:close/>
                        <a:moveTo>
                          <a:pt x="1621631" y="312073"/>
                        </a:moveTo>
                        <a:lnTo>
                          <a:pt x="1621631" y="312377"/>
                        </a:lnTo>
                        <a:lnTo>
                          <a:pt x="1621631" y="312073"/>
                        </a:lnTo>
                        <a:close/>
                        <a:moveTo>
                          <a:pt x="1621631" y="0"/>
                        </a:moveTo>
                        <a:lnTo>
                          <a:pt x="1621631" y="312073"/>
                        </a:lnTo>
                        <a:cubicBezTo>
                          <a:pt x="1059988" y="337356"/>
                          <a:pt x="568425" y="631117"/>
                          <a:pt x="270720" y="1067768"/>
                        </a:cubicBezTo>
                        <a:lnTo>
                          <a:pt x="1629" y="908652"/>
                        </a:lnTo>
                        <a:cubicBezTo>
                          <a:pt x="354259" y="380480"/>
                          <a:pt x="945677" y="25494"/>
                          <a:pt x="162163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3218" tIns="46608" rIns="46608" bIns="93218" numCol="1" spcCol="0" rtlCol="0" fromWordArt="0" anchor="b" anchorCtr="0" forceAA="0" compatLnSpc="1">
                    <a:noAutofit/>
                  </a:bodyPr>
                  <a:lstStyle/>
                  <a:p>
                    <a:pPr algn="ctr" defTabSz="9315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800" spc="-5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136" name="îSḷíďè"/>
                <p:cNvGrpSpPr/>
                <p:nvPr/>
              </p:nvGrpSpPr>
              <p:grpSpPr>
                <a:xfrm flipV="1">
                  <a:off x="6317326" y="2395746"/>
                  <a:ext cx="638671" cy="196732"/>
                  <a:chOff x="6191250" y="1599764"/>
                  <a:chExt cx="3473483" cy="1069616"/>
                </a:xfrm>
                <a:solidFill>
                  <a:schemeClr val="bg1">
                    <a:lumMod val="85000"/>
                  </a:schemeClr>
                </a:solidFill>
              </p:grpSpPr>
              <p:sp>
                <p:nvSpPr>
                  <p:cNvPr id="139" name="îṧḷíḋe"/>
                  <p:cNvSpPr/>
                  <p:nvPr/>
                </p:nvSpPr>
                <p:spPr bwMode="auto">
                  <a:xfrm>
                    <a:off x="6191250" y="1599766"/>
                    <a:ext cx="1621631" cy="1069614"/>
                  </a:xfrm>
                  <a:custGeom>
                    <a:avLst/>
                    <a:gdLst>
                      <a:gd name="connsiteX0" fmla="*/ 668844 w 4158105"/>
                      <a:gd name="connsiteY0" fmla="*/ 1079241 h 4110786"/>
                      <a:gd name="connsiteX1" fmla="*/ 671967 w 4158105"/>
                      <a:gd name="connsiteY1" fmla="*/ 1081087 h 4110786"/>
                      <a:gd name="connsiteX2" fmla="*/ 576717 w 4158105"/>
                      <a:gd name="connsiteY2" fmla="*/ 1235869 h 4110786"/>
                      <a:gd name="connsiteX3" fmla="*/ 574232 w 4158105"/>
                      <a:gd name="connsiteY3" fmla="*/ 1234330 h 4110786"/>
                      <a:gd name="connsiteX4" fmla="*/ 668844 w 4158105"/>
                      <a:gd name="connsiteY4" fmla="*/ 1079241 h 4110786"/>
                      <a:gd name="connsiteX5" fmla="*/ 398124 w 4158105"/>
                      <a:gd name="connsiteY5" fmla="*/ 919162 h 4110786"/>
                      <a:gd name="connsiteX6" fmla="*/ 399753 w 4158105"/>
                      <a:gd name="connsiteY6" fmla="*/ 920125 h 4110786"/>
                      <a:gd name="connsiteX7" fmla="*/ 308772 w 4158105"/>
                      <a:gd name="connsiteY7" fmla="*/ 1069886 h 4110786"/>
                      <a:gd name="connsiteX8" fmla="*/ 307636 w 4158105"/>
                      <a:gd name="connsiteY8" fmla="*/ 1069182 h 4110786"/>
                      <a:gd name="connsiteX9" fmla="*/ 398124 w 4158105"/>
                      <a:gd name="connsiteY9" fmla="*/ 919162 h 4110786"/>
                      <a:gd name="connsiteX10" fmla="*/ 2106264 w 4158105"/>
                      <a:gd name="connsiteY10" fmla="*/ 319178 h 4110786"/>
                      <a:gd name="connsiteX11" fmla="*/ 2198792 w 4158105"/>
                      <a:gd name="connsiteY11" fmla="*/ 323850 h 4110786"/>
                      <a:gd name="connsiteX12" fmla="*/ 2019755 w 4158105"/>
                      <a:gd name="connsiteY12" fmla="*/ 323850 h 4110786"/>
                      <a:gd name="connsiteX13" fmla="*/ 2019755 w 4158105"/>
                      <a:gd name="connsiteY13" fmla="*/ 323546 h 4110786"/>
                      <a:gd name="connsiteX14" fmla="*/ 2106264 w 4158105"/>
                      <a:gd name="connsiteY14" fmla="*/ 319178 h 4110786"/>
                      <a:gd name="connsiteX15" fmla="*/ 2224351 w 4158105"/>
                      <a:gd name="connsiteY15" fmla="*/ 13068 h 4110786"/>
                      <a:gd name="connsiteX16" fmla="*/ 4158105 w 4158105"/>
                      <a:gd name="connsiteY16" fmla="*/ 2058946 h 4110786"/>
                      <a:gd name="connsiteX17" fmla="*/ 2106265 w 4158105"/>
                      <a:gd name="connsiteY17" fmla="*/ 4110786 h 4110786"/>
                      <a:gd name="connsiteX18" fmla="*/ 54424 w 4158105"/>
                      <a:gd name="connsiteY18" fmla="*/ 2058946 h 4110786"/>
                      <a:gd name="connsiteX19" fmla="*/ 574232 w 4158105"/>
                      <a:gd name="connsiteY19" fmla="*/ 1234330 h 4110786"/>
                      <a:gd name="connsiteX20" fmla="*/ 366497 w 4158105"/>
                      <a:gd name="connsiteY20" fmla="*/ 2058945 h 4110786"/>
                      <a:gd name="connsiteX21" fmla="*/ 2106264 w 4158105"/>
                      <a:gd name="connsiteY21" fmla="*/ 3798712 h 4110786"/>
                      <a:gd name="connsiteX22" fmla="*/ 3846030 w 4158105"/>
                      <a:gd name="connsiteY22" fmla="*/ 2058945 h 4110786"/>
                      <a:gd name="connsiteX23" fmla="*/ 2198792 w 4158105"/>
                      <a:gd name="connsiteY23" fmla="*/ 323850 h 4110786"/>
                      <a:gd name="connsiteX24" fmla="*/ 2219780 w 4158105"/>
                      <a:gd name="connsiteY24" fmla="*/ 323850 h 4110786"/>
                      <a:gd name="connsiteX25" fmla="*/ 2224351 w 4158105"/>
                      <a:gd name="connsiteY25" fmla="*/ 13068 h 4110786"/>
                      <a:gd name="connsiteX26" fmla="*/ 2019755 w 4158105"/>
                      <a:gd name="connsiteY26" fmla="*/ 11473 h 4110786"/>
                      <a:gd name="connsiteX27" fmla="*/ 2019755 w 4158105"/>
                      <a:gd name="connsiteY27" fmla="*/ 323546 h 4110786"/>
                      <a:gd name="connsiteX28" fmla="*/ 668844 w 4158105"/>
                      <a:gd name="connsiteY28" fmla="*/ 1079241 h 4110786"/>
                      <a:gd name="connsiteX29" fmla="*/ 399753 w 4158105"/>
                      <a:gd name="connsiteY29" fmla="*/ 920125 h 4110786"/>
                      <a:gd name="connsiteX30" fmla="*/ 2019755 w 4158105"/>
                      <a:gd name="connsiteY30" fmla="*/ 11473 h 4110786"/>
                      <a:gd name="connsiteX31" fmla="*/ 2224543 w 4158105"/>
                      <a:gd name="connsiteY31" fmla="*/ 0 h 4110786"/>
                      <a:gd name="connsiteX32" fmla="*/ 2224351 w 4158105"/>
                      <a:gd name="connsiteY32" fmla="*/ 13068 h 4110786"/>
                      <a:gd name="connsiteX33" fmla="*/ 2106265 w 4158105"/>
                      <a:gd name="connsiteY33" fmla="*/ 7105 h 4110786"/>
                      <a:gd name="connsiteX34" fmla="*/ 2019755 w 4158105"/>
                      <a:gd name="connsiteY34" fmla="*/ 11473 h 4110786"/>
                      <a:gd name="connsiteX35" fmla="*/ 2019755 w 4158105"/>
                      <a:gd name="connsiteY35" fmla="*/ 2381 h 4110786"/>
                      <a:gd name="connsiteX36" fmla="*/ 2224543 w 4158105"/>
                      <a:gd name="connsiteY36" fmla="*/ 0 h 4110786"/>
                      <a:gd name="connsiteX0-1" fmla="*/ 668844 w 4158105"/>
                      <a:gd name="connsiteY0-2" fmla="*/ 1079241 h 4110786"/>
                      <a:gd name="connsiteX1-3" fmla="*/ 671967 w 4158105"/>
                      <a:gd name="connsiteY1-4" fmla="*/ 1081087 h 4110786"/>
                      <a:gd name="connsiteX2-5" fmla="*/ 576717 w 4158105"/>
                      <a:gd name="connsiteY2-6" fmla="*/ 1235869 h 4110786"/>
                      <a:gd name="connsiteX3-7" fmla="*/ 574232 w 4158105"/>
                      <a:gd name="connsiteY3-8" fmla="*/ 1234330 h 4110786"/>
                      <a:gd name="connsiteX4-9" fmla="*/ 668844 w 4158105"/>
                      <a:gd name="connsiteY4-10" fmla="*/ 1079241 h 4110786"/>
                      <a:gd name="connsiteX5-11" fmla="*/ 398124 w 4158105"/>
                      <a:gd name="connsiteY5-12" fmla="*/ 919162 h 4110786"/>
                      <a:gd name="connsiteX6-13" fmla="*/ 399753 w 4158105"/>
                      <a:gd name="connsiteY6-14" fmla="*/ 920125 h 4110786"/>
                      <a:gd name="connsiteX7-15" fmla="*/ 308772 w 4158105"/>
                      <a:gd name="connsiteY7-16" fmla="*/ 1069886 h 4110786"/>
                      <a:gd name="connsiteX8-17" fmla="*/ 398124 w 4158105"/>
                      <a:gd name="connsiteY8-18" fmla="*/ 919162 h 4110786"/>
                      <a:gd name="connsiteX9-19" fmla="*/ 2106264 w 4158105"/>
                      <a:gd name="connsiteY9-20" fmla="*/ 319178 h 4110786"/>
                      <a:gd name="connsiteX10-21" fmla="*/ 2198792 w 4158105"/>
                      <a:gd name="connsiteY10-22" fmla="*/ 323850 h 4110786"/>
                      <a:gd name="connsiteX11-23" fmla="*/ 2019755 w 4158105"/>
                      <a:gd name="connsiteY11-24" fmla="*/ 323850 h 4110786"/>
                      <a:gd name="connsiteX12-25" fmla="*/ 2019755 w 4158105"/>
                      <a:gd name="connsiteY12-26" fmla="*/ 323546 h 4110786"/>
                      <a:gd name="connsiteX13-27" fmla="*/ 2106264 w 4158105"/>
                      <a:gd name="connsiteY13-28" fmla="*/ 319178 h 4110786"/>
                      <a:gd name="connsiteX14-29" fmla="*/ 2224351 w 4158105"/>
                      <a:gd name="connsiteY14-30" fmla="*/ 13068 h 4110786"/>
                      <a:gd name="connsiteX15-31" fmla="*/ 4158105 w 4158105"/>
                      <a:gd name="connsiteY15-32" fmla="*/ 2058946 h 4110786"/>
                      <a:gd name="connsiteX16-33" fmla="*/ 2106265 w 4158105"/>
                      <a:gd name="connsiteY16-34" fmla="*/ 4110786 h 4110786"/>
                      <a:gd name="connsiteX17-35" fmla="*/ 54424 w 4158105"/>
                      <a:gd name="connsiteY17-36" fmla="*/ 2058946 h 4110786"/>
                      <a:gd name="connsiteX18-37" fmla="*/ 574232 w 4158105"/>
                      <a:gd name="connsiteY18-38" fmla="*/ 1234330 h 4110786"/>
                      <a:gd name="connsiteX19-39" fmla="*/ 366497 w 4158105"/>
                      <a:gd name="connsiteY19-40" fmla="*/ 2058945 h 4110786"/>
                      <a:gd name="connsiteX20-41" fmla="*/ 2106264 w 4158105"/>
                      <a:gd name="connsiteY20-42" fmla="*/ 3798712 h 4110786"/>
                      <a:gd name="connsiteX21-43" fmla="*/ 3846030 w 4158105"/>
                      <a:gd name="connsiteY21-44" fmla="*/ 2058945 h 4110786"/>
                      <a:gd name="connsiteX22-45" fmla="*/ 2198792 w 4158105"/>
                      <a:gd name="connsiteY22-46" fmla="*/ 323850 h 4110786"/>
                      <a:gd name="connsiteX23-47" fmla="*/ 2219780 w 4158105"/>
                      <a:gd name="connsiteY23-48" fmla="*/ 323850 h 4110786"/>
                      <a:gd name="connsiteX24-49" fmla="*/ 2224351 w 4158105"/>
                      <a:gd name="connsiteY24-50" fmla="*/ 13068 h 4110786"/>
                      <a:gd name="connsiteX25-51" fmla="*/ 2019755 w 4158105"/>
                      <a:gd name="connsiteY25-52" fmla="*/ 11473 h 4110786"/>
                      <a:gd name="connsiteX26-53" fmla="*/ 2019755 w 4158105"/>
                      <a:gd name="connsiteY26-54" fmla="*/ 323546 h 4110786"/>
                      <a:gd name="connsiteX27-55" fmla="*/ 668844 w 4158105"/>
                      <a:gd name="connsiteY27-56" fmla="*/ 1079241 h 4110786"/>
                      <a:gd name="connsiteX28-57" fmla="*/ 399753 w 4158105"/>
                      <a:gd name="connsiteY28-58" fmla="*/ 920125 h 4110786"/>
                      <a:gd name="connsiteX29-59" fmla="*/ 2019755 w 4158105"/>
                      <a:gd name="connsiteY29-60" fmla="*/ 11473 h 4110786"/>
                      <a:gd name="connsiteX30-61" fmla="*/ 2224543 w 4158105"/>
                      <a:gd name="connsiteY30-62" fmla="*/ 0 h 4110786"/>
                      <a:gd name="connsiteX31-63" fmla="*/ 2224351 w 4158105"/>
                      <a:gd name="connsiteY31-64" fmla="*/ 13068 h 4110786"/>
                      <a:gd name="connsiteX32-65" fmla="*/ 2106265 w 4158105"/>
                      <a:gd name="connsiteY32-66" fmla="*/ 7105 h 4110786"/>
                      <a:gd name="connsiteX33-67" fmla="*/ 2019755 w 4158105"/>
                      <a:gd name="connsiteY33-68" fmla="*/ 11473 h 4110786"/>
                      <a:gd name="connsiteX34-69" fmla="*/ 2019755 w 4158105"/>
                      <a:gd name="connsiteY34-70" fmla="*/ 2381 h 4110786"/>
                      <a:gd name="connsiteX35-71" fmla="*/ 2224543 w 4158105"/>
                      <a:gd name="connsiteY35-72" fmla="*/ 0 h 4110786"/>
                      <a:gd name="connsiteX0-73" fmla="*/ 668844 w 4158105"/>
                      <a:gd name="connsiteY0-74" fmla="*/ 1079241 h 4110786"/>
                      <a:gd name="connsiteX1-75" fmla="*/ 671967 w 4158105"/>
                      <a:gd name="connsiteY1-76" fmla="*/ 1081087 h 4110786"/>
                      <a:gd name="connsiteX2-77" fmla="*/ 576717 w 4158105"/>
                      <a:gd name="connsiteY2-78" fmla="*/ 1235869 h 4110786"/>
                      <a:gd name="connsiteX3-79" fmla="*/ 574232 w 4158105"/>
                      <a:gd name="connsiteY3-80" fmla="*/ 1234330 h 4110786"/>
                      <a:gd name="connsiteX4-81" fmla="*/ 668844 w 4158105"/>
                      <a:gd name="connsiteY4-82" fmla="*/ 1079241 h 4110786"/>
                      <a:gd name="connsiteX5-83" fmla="*/ 398124 w 4158105"/>
                      <a:gd name="connsiteY5-84" fmla="*/ 919162 h 4110786"/>
                      <a:gd name="connsiteX6-85" fmla="*/ 399753 w 4158105"/>
                      <a:gd name="connsiteY6-86" fmla="*/ 920125 h 4110786"/>
                      <a:gd name="connsiteX7-87" fmla="*/ 398124 w 4158105"/>
                      <a:gd name="connsiteY7-88" fmla="*/ 919162 h 4110786"/>
                      <a:gd name="connsiteX8-89" fmla="*/ 2106264 w 4158105"/>
                      <a:gd name="connsiteY8-90" fmla="*/ 319178 h 4110786"/>
                      <a:gd name="connsiteX9-91" fmla="*/ 2198792 w 4158105"/>
                      <a:gd name="connsiteY9-92" fmla="*/ 323850 h 4110786"/>
                      <a:gd name="connsiteX10-93" fmla="*/ 2019755 w 4158105"/>
                      <a:gd name="connsiteY10-94" fmla="*/ 323850 h 4110786"/>
                      <a:gd name="connsiteX11-95" fmla="*/ 2019755 w 4158105"/>
                      <a:gd name="connsiteY11-96" fmla="*/ 323546 h 4110786"/>
                      <a:gd name="connsiteX12-97" fmla="*/ 2106264 w 4158105"/>
                      <a:gd name="connsiteY12-98" fmla="*/ 319178 h 4110786"/>
                      <a:gd name="connsiteX13-99" fmla="*/ 2224351 w 4158105"/>
                      <a:gd name="connsiteY13-100" fmla="*/ 13068 h 4110786"/>
                      <a:gd name="connsiteX14-101" fmla="*/ 4158105 w 4158105"/>
                      <a:gd name="connsiteY14-102" fmla="*/ 2058946 h 4110786"/>
                      <a:gd name="connsiteX15-103" fmla="*/ 2106265 w 4158105"/>
                      <a:gd name="connsiteY15-104" fmla="*/ 4110786 h 4110786"/>
                      <a:gd name="connsiteX16-105" fmla="*/ 54424 w 4158105"/>
                      <a:gd name="connsiteY16-106" fmla="*/ 2058946 h 4110786"/>
                      <a:gd name="connsiteX17-107" fmla="*/ 574232 w 4158105"/>
                      <a:gd name="connsiteY17-108" fmla="*/ 1234330 h 4110786"/>
                      <a:gd name="connsiteX18-109" fmla="*/ 366497 w 4158105"/>
                      <a:gd name="connsiteY18-110" fmla="*/ 2058945 h 4110786"/>
                      <a:gd name="connsiteX19-111" fmla="*/ 2106264 w 4158105"/>
                      <a:gd name="connsiteY19-112" fmla="*/ 3798712 h 4110786"/>
                      <a:gd name="connsiteX20-113" fmla="*/ 3846030 w 4158105"/>
                      <a:gd name="connsiteY20-114" fmla="*/ 2058945 h 4110786"/>
                      <a:gd name="connsiteX21-115" fmla="*/ 2198792 w 4158105"/>
                      <a:gd name="connsiteY21-116" fmla="*/ 323850 h 4110786"/>
                      <a:gd name="connsiteX22-117" fmla="*/ 2219780 w 4158105"/>
                      <a:gd name="connsiteY22-118" fmla="*/ 323850 h 4110786"/>
                      <a:gd name="connsiteX23-119" fmla="*/ 2224351 w 4158105"/>
                      <a:gd name="connsiteY23-120" fmla="*/ 13068 h 4110786"/>
                      <a:gd name="connsiteX24-121" fmla="*/ 2019755 w 4158105"/>
                      <a:gd name="connsiteY24-122" fmla="*/ 11473 h 4110786"/>
                      <a:gd name="connsiteX25-123" fmla="*/ 2019755 w 4158105"/>
                      <a:gd name="connsiteY25-124" fmla="*/ 323546 h 4110786"/>
                      <a:gd name="connsiteX26-125" fmla="*/ 668844 w 4158105"/>
                      <a:gd name="connsiteY26-126" fmla="*/ 1079241 h 4110786"/>
                      <a:gd name="connsiteX27-127" fmla="*/ 399753 w 4158105"/>
                      <a:gd name="connsiteY27-128" fmla="*/ 920125 h 4110786"/>
                      <a:gd name="connsiteX28-129" fmla="*/ 2019755 w 4158105"/>
                      <a:gd name="connsiteY28-130" fmla="*/ 11473 h 4110786"/>
                      <a:gd name="connsiteX29-131" fmla="*/ 2224543 w 4158105"/>
                      <a:gd name="connsiteY29-132" fmla="*/ 0 h 4110786"/>
                      <a:gd name="connsiteX30-133" fmla="*/ 2224351 w 4158105"/>
                      <a:gd name="connsiteY30-134" fmla="*/ 13068 h 4110786"/>
                      <a:gd name="connsiteX31-135" fmla="*/ 2106265 w 4158105"/>
                      <a:gd name="connsiteY31-136" fmla="*/ 7105 h 4110786"/>
                      <a:gd name="connsiteX32-137" fmla="*/ 2019755 w 4158105"/>
                      <a:gd name="connsiteY32-138" fmla="*/ 11473 h 4110786"/>
                      <a:gd name="connsiteX33-139" fmla="*/ 2019755 w 4158105"/>
                      <a:gd name="connsiteY33-140" fmla="*/ 2381 h 4110786"/>
                      <a:gd name="connsiteX34-141" fmla="*/ 2224543 w 4158105"/>
                      <a:gd name="connsiteY34-142" fmla="*/ 0 h 4110786"/>
                      <a:gd name="connsiteX0-143" fmla="*/ 739525 w 4228786"/>
                      <a:gd name="connsiteY0-144" fmla="*/ 1079241 h 4110786"/>
                      <a:gd name="connsiteX1-145" fmla="*/ 742648 w 4228786"/>
                      <a:gd name="connsiteY1-146" fmla="*/ 1081087 h 4110786"/>
                      <a:gd name="connsiteX2-147" fmla="*/ 647398 w 4228786"/>
                      <a:gd name="connsiteY2-148" fmla="*/ 1235869 h 4110786"/>
                      <a:gd name="connsiteX3-149" fmla="*/ 644913 w 4228786"/>
                      <a:gd name="connsiteY3-150" fmla="*/ 1234330 h 4110786"/>
                      <a:gd name="connsiteX4-151" fmla="*/ 739525 w 4228786"/>
                      <a:gd name="connsiteY4-152" fmla="*/ 1079241 h 4110786"/>
                      <a:gd name="connsiteX5-153" fmla="*/ 468805 w 4228786"/>
                      <a:gd name="connsiteY5-154" fmla="*/ 919162 h 4110786"/>
                      <a:gd name="connsiteX6-155" fmla="*/ 470434 w 4228786"/>
                      <a:gd name="connsiteY6-156" fmla="*/ 920125 h 4110786"/>
                      <a:gd name="connsiteX7-157" fmla="*/ 468805 w 4228786"/>
                      <a:gd name="connsiteY7-158" fmla="*/ 919162 h 4110786"/>
                      <a:gd name="connsiteX8-159" fmla="*/ 2176945 w 4228786"/>
                      <a:gd name="connsiteY8-160" fmla="*/ 319178 h 4110786"/>
                      <a:gd name="connsiteX9-161" fmla="*/ 2269473 w 4228786"/>
                      <a:gd name="connsiteY9-162" fmla="*/ 323850 h 4110786"/>
                      <a:gd name="connsiteX10-163" fmla="*/ 2090436 w 4228786"/>
                      <a:gd name="connsiteY10-164" fmla="*/ 323850 h 4110786"/>
                      <a:gd name="connsiteX11-165" fmla="*/ 2090436 w 4228786"/>
                      <a:gd name="connsiteY11-166" fmla="*/ 323546 h 4110786"/>
                      <a:gd name="connsiteX12-167" fmla="*/ 2176945 w 4228786"/>
                      <a:gd name="connsiteY12-168" fmla="*/ 319178 h 4110786"/>
                      <a:gd name="connsiteX13-169" fmla="*/ 2295032 w 4228786"/>
                      <a:gd name="connsiteY13-170" fmla="*/ 13068 h 4110786"/>
                      <a:gd name="connsiteX14-171" fmla="*/ 4228786 w 4228786"/>
                      <a:gd name="connsiteY14-172" fmla="*/ 2058946 h 4110786"/>
                      <a:gd name="connsiteX15-173" fmla="*/ 2176946 w 4228786"/>
                      <a:gd name="connsiteY15-174" fmla="*/ 4110786 h 4110786"/>
                      <a:gd name="connsiteX16-175" fmla="*/ 125105 w 4228786"/>
                      <a:gd name="connsiteY16-176" fmla="*/ 2058946 h 4110786"/>
                      <a:gd name="connsiteX17-177" fmla="*/ 437178 w 4228786"/>
                      <a:gd name="connsiteY17-178" fmla="*/ 2058945 h 4110786"/>
                      <a:gd name="connsiteX18-179" fmla="*/ 2176945 w 4228786"/>
                      <a:gd name="connsiteY18-180" fmla="*/ 3798712 h 4110786"/>
                      <a:gd name="connsiteX19-181" fmla="*/ 3916711 w 4228786"/>
                      <a:gd name="connsiteY19-182" fmla="*/ 2058945 h 4110786"/>
                      <a:gd name="connsiteX20-183" fmla="*/ 2269473 w 4228786"/>
                      <a:gd name="connsiteY20-184" fmla="*/ 323850 h 4110786"/>
                      <a:gd name="connsiteX21-185" fmla="*/ 2290461 w 4228786"/>
                      <a:gd name="connsiteY21-186" fmla="*/ 323850 h 4110786"/>
                      <a:gd name="connsiteX22-187" fmla="*/ 2295032 w 4228786"/>
                      <a:gd name="connsiteY22-188" fmla="*/ 13068 h 4110786"/>
                      <a:gd name="connsiteX23-189" fmla="*/ 2090436 w 4228786"/>
                      <a:gd name="connsiteY23-190" fmla="*/ 11473 h 4110786"/>
                      <a:gd name="connsiteX24-191" fmla="*/ 2090436 w 4228786"/>
                      <a:gd name="connsiteY24-192" fmla="*/ 323546 h 4110786"/>
                      <a:gd name="connsiteX25-193" fmla="*/ 739525 w 4228786"/>
                      <a:gd name="connsiteY25-194" fmla="*/ 1079241 h 4110786"/>
                      <a:gd name="connsiteX26-195" fmla="*/ 470434 w 4228786"/>
                      <a:gd name="connsiteY26-196" fmla="*/ 920125 h 4110786"/>
                      <a:gd name="connsiteX27-197" fmla="*/ 2090436 w 4228786"/>
                      <a:gd name="connsiteY27-198" fmla="*/ 11473 h 4110786"/>
                      <a:gd name="connsiteX28-199" fmla="*/ 2295224 w 4228786"/>
                      <a:gd name="connsiteY28-200" fmla="*/ 0 h 4110786"/>
                      <a:gd name="connsiteX29-201" fmla="*/ 2295032 w 4228786"/>
                      <a:gd name="connsiteY29-202" fmla="*/ 13068 h 4110786"/>
                      <a:gd name="connsiteX30-203" fmla="*/ 2176946 w 4228786"/>
                      <a:gd name="connsiteY30-204" fmla="*/ 7105 h 4110786"/>
                      <a:gd name="connsiteX31-205" fmla="*/ 2090436 w 4228786"/>
                      <a:gd name="connsiteY31-206" fmla="*/ 11473 h 4110786"/>
                      <a:gd name="connsiteX32-207" fmla="*/ 2090436 w 4228786"/>
                      <a:gd name="connsiteY32-208" fmla="*/ 2381 h 4110786"/>
                      <a:gd name="connsiteX33-209" fmla="*/ 2295224 w 4228786"/>
                      <a:gd name="connsiteY33-210" fmla="*/ 0 h 4110786"/>
                      <a:gd name="connsiteX0-211" fmla="*/ 739525 w 4228786"/>
                      <a:gd name="connsiteY0-212" fmla="*/ 1079241 h 4110786"/>
                      <a:gd name="connsiteX1-213" fmla="*/ 742648 w 4228786"/>
                      <a:gd name="connsiteY1-214" fmla="*/ 1081087 h 4110786"/>
                      <a:gd name="connsiteX2-215" fmla="*/ 647398 w 4228786"/>
                      <a:gd name="connsiteY2-216" fmla="*/ 1235869 h 4110786"/>
                      <a:gd name="connsiteX3-217" fmla="*/ 739525 w 4228786"/>
                      <a:gd name="connsiteY3-218" fmla="*/ 1079241 h 4110786"/>
                      <a:gd name="connsiteX4-219" fmla="*/ 468805 w 4228786"/>
                      <a:gd name="connsiteY4-220" fmla="*/ 919162 h 4110786"/>
                      <a:gd name="connsiteX5-221" fmla="*/ 470434 w 4228786"/>
                      <a:gd name="connsiteY5-222" fmla="*/ 920125 h 4110786"/>
                      <a:gd name="connsiteX6-223" fmla="*/ 468805 w 4228786"/>
                      <a:gd name="connsiteY6-224" fmla="*/ 919162 h 4110786"/>
                      <a:gd name="connsiteX7-225" fmla="*/ 2176945 w 4228786"/>
                      <a:gd name="connsiteY7-226" fmla="*/ 319178 h 4110786"/>
                      <a:gd name="connsiteX8-227" fmla="*/ 2269473 w 4228786"/>
                      <a:gd name="connsiteY8-228" fmla="*/ 323850 h 4110786"/>
                      <a:gd name="connsiteX9-229" fmla="*/ 2090436 w 4228786"/>
                      <a:gd name="connsiteY9-230" fmla="*/ 323850 h 4110786"/>
                      <a:gd name="connsiteX10-231" fmla="*/ 2090436 w 4228786"/>
                      <a:gd name="connsiteY10-232" fmla="*/ 323546 h 4110786"/>
                      <a:gd name="connsiteX11-233" fmla="*/ 2176945 w 4228786"/>
                      <a:gd name="connsiteY11-234" fmla="*/ 319178 h 4110786"/>
                      <a:gd name="connsiteX12-235" fmla="*/ 2295032 w 4228786"/>
                      <a:gd name="connsiteY12-236" fmla="*/ 13068 h 4110786"/>
                      <a:gd name="connsiteX13-237" fmla="*/ 4228786 w 4228786"/>
                      <a:gd name="connsiteY13-238" fmla="*/ 2058946 h 4110786"/>
                      <a:gd name="connsiteX14-239" fmla="*/ 2176946 w 4228786"/>
                      <a:gd name="connsiteY14-240" fmla="*/ 4110786 h 4110786"/>
                      <a:gd name="connsiteX15-241" fmla="*/ 125105 w 4228786"/>
                      <a:gd name="connsiteY15-242" fmla="*/ 2058946 h 4110786"/>
                      <a:gd name="connsiteX16-243" fmla="*/ 437178 w 4228786"/>
                      <a:gd name="connsiteY16-244" fmla="*/ 2058945 h 4110786"/>
                      <a:gd name="connsiteX17-245" fmla="*/ 2176945 w 4228786"/>
                      <a:gd name="connsiteY17-246" fmla="*/ 3798712 h 4110786"/>
                      <a:gd name="connsiteX18-247" fmla="*/ 3916711 w 4228786"/>
                      <a:gd name="connsiteY18-248" fmla="*/ 2058945 h 4110786"/>
                      <a:gd name="connsiteX19-249" fmla="*/ 2269473 w 4228786"/>
                      <a:gd name="connsiteY19-250" fmla="*/ 323850 h 4110786"/>
                      <a:gd name="connsiteX20-251" fmla="*/ 2290461 w 4228786"/>
                      <a:gd name="connsiteY20-252" fmla="*/ 323850 h 4110786"/>
                      <a:gd name="connsiteX21-253" fmla="*/ 2295032 w 4228786"/>
                      <a:gd name="connsiteY21-254" fmla="*/ 13068 h 4110786"/>
                      <a:gd name="connsiteX22-255" fmla="*/ 2090436 w 4228786"/>
                      <a:gd name="connsiteY22-256" fmla="*/ 11473 h 4110786"/>
                      <a:gd name="connsiteX23-257" fmla="*/ 2090436 w 4228786"/>
                      <a:gd name="connsiteY23-258" fmla="*/ 323546 h 4110786"/>
                      <a:gd name="connsiteX24-259" fmla="*/ 739525 w 4228786"/>
                      <a:gd name="connsiteY24-260" fmla="*/ 1079241 h 4110786"/>
                      <a:gd name="connsiteX25-261" fmla="*/ 470434 w 4228786"/>
                      <a:gd name="connsiteY25-262" fmla="*/ 920125 h 4110786"/>
                      <a:gd name="connsiteX26-263" fmla="*/ 2090436 w 4228786"/>
                      <a:gd name="connsiteY26-264" fmla="*/ 11473 h 4110786"/>
                      <a:gd name="connsiteX27-265" fmla="*/ 2295224 w 4228786"/>
                      <a:gd name="connsiteY27-266" fmla="*/ 0 h 4110786"/>
                      <a:gd name="connsiteX28-267" fmla="*/ 2295032 w 4228786"/>
                      <a:gd name="connsiteY28-268" fmla="*/ 13068 h 4110786"/>
                      <a:gd name="connsiteX29-269" fmla="*/ 2176946 w 4228786"/>
                      <a:gd name="connsiteY29-270" fmla="*/ 7105 h 4110786"/>
                      <a:gd name="connsiteX30-271" fmla="*/ 2090436 w 4228786"/>
                      <a:gd name="connsiteY30-272" fmla="*/ 11473 h 4110786"/>
                      <a:gd name="connsiteX31-273" fmla="*/ 2090436 w 4228786"/>
                      <a:gd name="connsiteY31-274" fmla="*/ 2381 h 4110786"/>
                      <a:gd name="connsiteX32-275" fmla="*/ 2295224 w 4228786"/>
                      <a:gd name="connsiteY32-276" fmla="*/ 0 h 4110786"/>
                      <a:gd name="connsiteX0-277" fmla="*/ 739525 w 4228786"/>
                      <a:gd name="connsiteY0-278" fmla="*/ 1079241 h 4110786"/>
                      <a:gd name="connsiteX1-279" fmla="*/ 742648 w 4228786"/>
                      <a:gd name="connsiteY1-280" fmla="*/ 1081087 h 4110786"/>
                      <a:gd name="connsiteX2-281" fmla="*/ 739525 w 4228786"/>
                      <a:gd name="connsiteY2-282" fmla="*/ 1079241 h 4110786"/>
                      <a:gd name="connsiteX3-283" fmla="*/ 468805 w 4228786"/>
                      <a:gd name="connsiteY3-284" fmla="*/ 919162 h 4110786"/>
                      <a:gd name="connsiteX4-285" fmla="*/ 470434 w 4228786"/>
                      <a:gd name="connsiteY4-286" fmla="*/ 920125 h 4110786"/>
                      <a:gd name="connsiteX5-287" fmla="*/ 468805 w 4228786"/>
                      <a:gd name="connsiteY5-288" fmla="*/ 919162 h 4110786"/>
                      <a:gd name="connsiteX6-289" fmla="*/ 2176945 w 4228786"/>
                      <a:gd name="connsiteY6-290" fmla="*/ 319178 h 4110786"/>
                      <a:gd name="connsiteX7-291" fmla="*/ 2269473 w 4228786"/>
                      <a:gd name="connsiteY7-292" fmla="*/ 323850 h 4110786"/>
                      <a:gd name="connsiteX8-293" fmla="*/ 2090436 w 4228786"/>
                      <a:gd name="connsiteY8-294" fmla="*/ 323850 h 4110786"/>
                      <a:gd name="connsiteX9-295" fmla="*/ 2090436 w 4228786"/>
                      <a:gd name="connsiteY9-296" fmla="*/ 323546 h 4110786"/>
                      <a:gd name="connsiteX10-297" fmla="*/ 2176945 w 4228786"/>
                      <a:gd name="connsiteY10-298" fmla="*/ 319178 h 4110786"/>
                      <a:gd name="connsiteX11-299" fmla="*/ 2295032 w 4228786"/>
                      <a:gd name="connsiteY11-300" fmla="*/ 13068 h 4110786"/>
                      <a:gd name="connsiteX12-301" fmla="*/ 4228786 w 4228786"/>
                      <a:gd name="connsiteY12-302" fmla="*/ 2058946 h 4110786"/>
                      <a:gd name="connsiteX13-303" fmla="*/ 2176946 w 4228786"/>
                      <a:gd name="connsiteY13-304" fmla="*/ 4110786 h 4110786"/>
                      <a:gd name="connsiteX14-305" fmla="*/ 125105 w 4228786"/>
                      <a:gd name="connsiteY14-306" fmla="*/ 2058946 h 4110786"/>
                      <a:gd name="connsiteX15-307" fmla="*/ 437178 w 4228786"/>
                      <a:gd name="connsiteY15-308" fmla="*/ 2058945 h 4110786"/>
                      <a:gd name="connsiteX16-309" fmla="*/ 2176945 w 4228786"/>
                      <a:gd name="connsiteY16-310" fmla="*/ 3798712 h 4110786"/>
                      <a:gd name="connsiteX17-311" fmla="*/ 3916711 w 4228786"/>
                      <a:gd name="connsiteY17-312" fmla="*/ 2058945 h 4110786"/>
                      <a:gd name="connsiteX18-313" fmla="*/ 2269473 w 4228786"/>
                      <a:gd name="connsiteY18-314" fmla="*/ 323850 h 4110786"/>
                      <a:gd name="connsiteX19-315" fmla="*/ 2290461 w 4228786"/>
                      <a:gd name="connsiteY19-316" fmla="*/ 323850 h 4110786"/>
                      <a:gd name="connsiteX20-317" fmla="*/ 2295032 w 4228786"/>
                      <a:gd name="connsiteY20-318" fmla="*/ 13068 h 4110786"/>
                      <a:gd name="connsiteX21-319" fmla="*/ 2090436 w 4228786"/>
                      <a:gd name="connsiteY21-320" fmla="*/ 11473 h 4110786"/>
                      <a:gd name="connsiteX22-321" fmla="*/ 2090436 w 4228786"/>
                      <a:gd name="connsiteY22-322" fmla="*/ 323546 h 4110786"/>
                      <a:gd name="connsiteX23-323" fmla="*/ 739525 w 4228786"/>
                      <a:gd name="connsiteY23-324" fmla="*/ 1079241 h 4110786"/>
                      <a:gd name="connsiteX24-325" fmla="*/ 470434 w 4228786"/>
                      <a:gd name="connsiteY24-326" fmla="*/ 920125 h 4110786"/>
                      <a:gd name="connsiteX25-327" fmla="*/ 2090436 w 4228786"/>
                      <a:gd name="connsiteY25-328" fmla="*/ 11473 h 4110786"/>
                      <a:gd name="connsiteX26-329" fmla="*/ 2295224 w 4228786"/>
                      <a:gd name="connsiteY26-330" fmla="*/ 0 h 4110786"/>
                      <a:gd name="connsiteX27-331" fmla="*/ 2295032 w 4228786"/>
                      <a:gd name="connsiteY27-332" fmla="*/ 13068 h 4110786"/>
                      <a:gd name="connsiteX28-333" fmla="*/ 2176946 w 4228786"/>
                      <a:gd name="connsiteY28-334" fmla="*/ 7105 h 4110786"/>
                      <a:gd name="connsiteX29-335" fmla="*/ 2090436 w 4228786"/>
                      <a:gd name="connsiteY29-336" fmla="*/ 11473 h 4110786"/>
                      <a:gd name="connsiteX30-337" fmla="*/ 2090436 w 4228786"/>
                      <a:gd name="connsiteY30-338" fmla="*/ 2381 h 4110786"/>
                      <a:gd name="connsiteX31-339" fmla="*/ 2295224 w 4228786"/>
                      <a:gd name="connsiteY31-340" fmla="*/ 0 h 4110786"/>
                      <a:gd name="connsiteX0-341" fmla="*/ 739525 w 4228786"/>
                      <a:gd name="connsiteY0-342" fmla="*/ 1079241 h 4110786"/>
                      <a:gd name="connsiteX1-343" fmla="*/ 742648 w 4228786"/>
                      <a:gd name="connsiteY1-344" fmla="*/ 1081087 h 4110786"/>
                      <a:gd name="connsiteX2-345" fmla="*/ 739525 w 4228786"/>
                      <a:gd name="connsiteY2-346" fmla="*/ 1079241 h 4110786"/>
                      <a:gd name="connsiteX3-347" fmla="*/ 468805 w 4228786"/>
                      <a:gd name="connsiteY3-348" fmla="*/ 919162 h 4110786"/>
                      <a:gd name="connsiteX4-349" fmla="*/ 470434 w 4228786"/>
                      <a:gd name="connsiteY4-350" fmla="*/ 920125 h 4110786"/>
                      <a:gd name="connsiteX5-351" fmla="*/ 468805 w 4228786"/>
                      <a:gd name="connsiteY5-352" fmla="*/ 919162 h 4110786"/>
                      <a:gd name="connsiteX6-353" fmla="*/ 2176945 w 4228786"/>
                      <a:gd name="connsiteY6-354" fmla="*/ 319178 h 4110786"/>
                      <a:gd name="connsiteX7-355" fmla="*/ 2269473 w 4228786"/>
                      <a:gd name="connsiteY7-356" fmla="*/ 323850 h 4110786"/>
                      <a:gd name="connsiteX8-357" fmla="*/ 2090436 w 4228786"/>
                      <a:gd name="connsiteY8-358" fmla="*/ 323850 h 4110786"/>
                      <a:gd name="connsiteX9-359" fmla="*/ 2090436 w 4228786"/>
                      <a:gd name="connsiteY9-360" fmla="*/ 323546 h 4110786"/>
                      <a:gd name="connsiteX10-361" fmla="*/ 2176945 w 4228786"/>
                      <a:gd name="connsiteY10-362" fmla="*/ 319178 h 4110786"/>
                      <a:gd name="connsiteX11-363" fmla="*/ 2295032 w 4228786"/>
                      <a:gd name="connsiteY11-364" fmla="*/ 13068 h 4110786"/>
                      <a:gd name="connsiteX12-365" fmla="*/ 4228786 w 4228786"/>
                      <a:gd name="connsiteY12-366" fmla="*/ 2058946 h 4110786"/>
                      <a:gd name="connsiteX13-367" fmla="*/ 2176946 w 4228786"/>
                      <a:gd name="connsiteY13-368" fmla="*/ 4110786 h 4110786"/>
                      <a:gd name="connsiteX14-369" fmla="*/ 125105 w 4228786"/>
                      <a:gd name="connsiteY14-370" fmla="*/ 2058946 h 4110786"/>
                      <a:gd name="connsiteX15-371" fmla="*/ 437178 w 4228786"/>
                      <a:gd name="connsiteY15-372" fmla="*/ 2058945 h 4110786"/>
                      <a:gd name="connsiteX16-373" fmla="*/ 2176945 w 4228786"/>
                      <a:gd name="connsiteY16-374" fmla="*/ 3798712 h 4110786"/>
                      <a:gd name="connsiteX17-375" fmla="*/ 3916711 w 4228786"/>
                      <a:gd name="connsiteY17-376" fmla="*/ 2058945 h 4110786"/>
                      <a:gd name="connsiteX18-377" fmla="*/ 2269473 w 4228786"/>
                      <a:gd name="connsiteY18-378" fmla="*/ 323850 h 4110786"/>
                      <a:gd name="connsiteX19-379" fmla="*/ 2290461 w 4228786"/>
                      <a:gd name="connsiteY19-380" fmla="*/ 323850 h 4110786"/>
                      <a:gd name="connsiteX20-381" fmla="*/ 2295032 w 4228786"/>
                      <a:gd name="connsiteY20-382" fmla="*/ 13068 h 4110786"/>
                      <a:gd name="connsiteX21-383" fmla="*/ 2090436 w 4228786"/>
                      <a:gd name="connsiteY21-384" fmla="*/ 11473 h 4110786"/>
                      <a:gd name="connsiteX22-385" fmla="*/ 2090436 w 4228786"/>
                      <a:gd name="connsiteY22-386" fmla="*/ 323546 h 4110786"/>
                      <a:gd name="connsiteX23-387" fmla="*/ 739525 w 4228786"/>
                      <a:gd name="connsiteY23-388" fmla="*/ 1079241 h 4110786"/>
                      <a:gd name="connsiteX24-389" fmla="*/ 470434 w 4228786"/>
                      <a:gd name="connsiteY24-390" fmla="*/ 920125 h 4110786"/>
                      <a:gd name="connsiteX25-391" fmla="*/ 2090436 w 4228786"/>
                      <a:gd name="connsiteY25-392" fmla="*/ 11473 h 4110786"/>
                      <a:gd name="connsiteX26-393" fmla="*/ 2295224 w 4228786"/>
                      <a:gd name="connsiteY26-394" fmla="*/ 0 h 4110786"/>
                      <a:gd name="connsiteX27-395" fmla="*/ 2176946 w 4228786"/>
                      <a:gd name="connsiteY27-396" fmla="*/ 7105 h 4110786"/>
                      <a:gd name="connsiteX28-397" fmla="*/ 2090436 w 4228786"/>
                      <a:gd name="connsiteY28-398" fmla="*/ 11473 h 4110786"/>
                      <a:gd name="connsiteX29-399" fmla="*/ 2090436 w 4228786"/>
                      <a:gd name="connsiteY29-400" fmla="*/ 2381 h 4110786"/>
                      <a:gd name="connsiteX30-401" fmla="*/ 2295224 w 4228786"/>
                      <a:gd name="connsiteY30-402" fmla="*/ 0 h 4110786"/>
                      <a:gd name="connsiteX0-403" fmla="*/ 739525 w 4228949"/>
                      <a:gd name="connsiteY0-404" fmla="*/ 1079241 h 4110786"/>
                      <a:gd name="connsiteX1-405" fmla="*/ 742648 w 4228949"/>
                      <a:gd name="connsiteY1-406" fmla="*/ 1081087 h 4110786"/>
                      <a:gd name="connsiteX2-407" fmla="*/ 739525 w 4228949"/>
                      <a:gd name="connsiteY2-408" fmla="*/ 1079241 h 4110786"/>
                      <a:gd name="connsiteX3-409" fmla="*/ 468805 w 4228949"/>
                      <a:gd name="connsiteY3-410" fmla="*/ 919162 h 4110786"/>
                      <a:gd name="connsiteX4-411" fmla="*/ 470434 w 4228949"/>
                      <a:gd name="connsiteY4-412" fmla="*/ 920125 h 4110786"/>
                      <a:gd name="connsiteX5-413" fmla="*/ 468805 w 4228949"/>
                      <a:gd name="connsiteY5-414" fmla="*/ 919162 h 4110786"/>
                      <a:gd name="connsiteX6-415" fmla="*/ 2176945 w 4228949"/>
                      <a:gd name="connsiteY6-416" fmla="*/ 319178 h 4110786"/>
                      <a:gd name="connsiteX7-417" fmla="*/ 2269473 w 4228949"/>
                      <a:gd name="connsiteY7-418" fmla="*/ 323850 h 4110786"/>
                      <a:gd name="connsiteX8-419" fmla="*/ 2090436 w 4228949"/>
                      <a:gd name="connsiteY8-420" fmla="*/ 323850 h 4110786"/>
                      <a:gd name="connsiteX9-421" fmla="*/ 2090436 w 4228949"/>
                      <a:gd name="connsiteY9-422" fmla="*/ 323546 h 4110786"/>
                      <a:gd name="connsiteX10-423" fmla="*/ 2176945 w 4228949"/>
                      <a:gd name="connsiteY10-424" fmla="*/ 319178 h 4110786"/>
                      <a:gd name="connsiteX11-425" fmla="*/ 2290461 w 4228949"/>
                      <a:gd name="connsiteY11-426" fmla="*/ 323850 h 4110786"/>
                      <a:gd name="connsiteX12-427" fmla="*/ 4228786 w 4228949"/>
                      <a:gd name="connsiteY12-428" fmla="*/ 2058946 h 4110786"/>
                      <a:gd name="connsiteX13-429" fmla="*/ 2176946 w 4228949"/>
                      <a:gd name="connsiteY13-430" fmla="*/ 4110786 h 4110786"/>
                      <a:gd name="connsiteX14-431" fmla="*/ 125105 w 4228949"/>
                      <a:gd name="connsiteY14-432" fmla="*/ 2058946 h 4110786"/>
                      <a:gd name="connsiteX15-433" fmla="*/ 437178 w 4228949"/>
                      <a:gd name="connsiteY15-434" fmla="*/ 2058945 h 4110786"/>
                      <a:gd name="connsiteX16-435" fmla="*/ 2176945 w 4228949"/>
                      <a:gd name="connsiteY16-436" fmla="*/ 3798712 h 4110786"/>
                      <a:gd name="connsiteX17-437" fmla="*/ 3916711 w 4228949"/>
                      <a:gd name="connsiteY17-438" fmla="*/ 2058945 h 4110786"/>
                      <a:gd name="connsiteX18-439" fmla="*/ 2269473 w 4228949"/>
                      <a:gd name="connsiteY18-440" fmla="*/ 323850 h 4110786"/>
                      <a:gd name="connsiteX19-441" fmla="*/ 2290461 w 4228949"/>
                      <a:gd name="connsiteY19-442" fmla="*/ 323850 h 4110786"/>
                      <a:gd name="connsiteX20-443" fmla="*/ 2090436 w 4228949"/>
                      <a:gd name="connsiteY20-444" fmla="*/ 11473 h 4110786"/>
                      <a:gd name="connsiteX21-445" fmla="*/ 2090436 w 4228949"/>
                      <a:gd name="connsiteY21-446" fmla="*/ 323546 h 4110786"/>
                      <a:gd name="connsiteX22-447" fmla="*/ 739525 w 4228949"/>
                      <a:gd name="connsiteY22-448" fmla="*/ 1079241 h 4110786"/>
                      <a:gd name="connsiteX23-449" fmla="*/ 470434 w 4228949"/>
                      <a:gd name="connsiteY23-450" fmla="*/ 920125 h 4110786"/>
                      <a:gd name="connsiteX24-451" fmla="*/ 2090436 w 4228949"/>
                      <a:gd name="connsiteY24-452" fmla="*/ 11473 h 4110786"/>
                      <a:gd name="connsiteX25-453" fmla="*/ 2295224 w 4228949"/>
                      <a:gd name="connsiteY25-454" fmla="*/ 0 h 4110786"/>
                      <a:gd name="connsiteX26-455" fmla="*/ 2176946 w 4228949"/>
                      <a:gd name="connsiteY26-456" fmla="*/ 7105 h 4110786"/>
                      <a:gd name="connsiteX27-457" fmla="*/ 2090436 w 4228949"/>
                      <a:gd name="connsiteY27-458" fmla="*/ 11473 h 4110786"/>
                      <a:gd name="connsiteX28-459" fmla="*/ 2090436 w 4228949"/>
                      <a:gd name="connsiteY28-460" fmla="*/ 2381 h 4110786"/>
                      <a:gd name="connsiteX29-461" fmla="*/ 2295224 w 4228949"/>
                      <a:gd name="connsiteY29-462" fmla="*/ 0 h 4110786"/>
                      <a:gd name="connsiteX0-463" fmla="*/ 739525 w 4228949"/>
                      <a:gd name="connsiteY0-464" fmla="*/ 1076860 h 4108405"/>
                      <a:gd name="connsiteX1-465" fmla="*/ 742648 w 4228949"/>
                      <a:gd name="connsiteY1-466" fmla="*/ 1078706 h 4108405"/>
                      <a:gd name="connsiteX2-467" fmla="*/ 739525 w 4228949"/>
                      <a:gd name="connsiteY2-468" fmla="*/ 1076860 h 4108405"/>
                      <a:gd name="connsiteX3-469" fmla="*/ 468805 w 4228949"/>
                      <a:gd name="connsiteY3-470" fmla="*/ 916781 h 4108405"/>
                      <a:gd name="connsiteX4-471" fmla="*/ 470434 w 4228949"/>
                      <a:gd name="connsiteY4-472" fmla="*/ 917744 h 4108405"/>
                      <a:gd name="connsiteX5-473" fmla="*/ 468805 w 4228949"/>
                      <a:gd name="connsiteY5-474" fmla="*/ 916781 h 4108405"/>
                      <a:gd name="connsiteX6-475" fmla="*/ 2176945 w 4228949"/>
                      <a:gd name="connsiteY6-476" fmla="*/ 316797 h 4108405"/>
                      <a:gd name="connsiteX7-477" fmla="*/ 2269473 w 4228949"/>
                      <a:gd name="connsiteY7-478" fmla="*/ 321469 h 4108405"/>
                      <a:gd name="connsiteX8-479" fmla="*/ 2090436 w 4228949"/>
                      <a:gd name="connsiteY8-480" fmla="*/ 321469 h 4108405"/>
                      <a:gd name="connsiteX9-481" fmla="*/ 2090436 w 4228949"/>
                      <a:gd name="connsiteY9-482" fmla="*/ 321165 h 4108405"/>
                      <a:gd name="connsiteX10-483" fmla="*/ 2176945 w 4228949"/>
                      <a:gd name="connsiteY10-484" fmla="*/ 316797 h 4108405"/>
                      <a:gd name="connsiteX11-485" fmla="*/ 2290461 w 4228949"/>
                      <a:gd name="connsiteY11-486" fmla="*/ 321469 h 4108405"/>
                      <a:gd name="connsiteX12-487" fmla="*/ 4228786 w 4228949"/>
                      <a:gd name="connsiteY12-488" fmla="*/ 2056565 h 4108405"/>
                      <a:gd name="connsiteX13-489" fmla="*/ 2176946 w 4228949"/>
                      <a:gd name="connsiteY13-490" fmla="*/ 4108405 h 4108405"/>
                      <a:gd name="connsiteX14-491" fmla="*/ 125105 w 4228949"/>
                      <a:gd name="connsiteY14-492" fmla="*/ 2056565 h 4108405"/>
                      <a:gd name="connsiteX15-493" fmla="*/ 437178 w 4228949"/>
                      <a:gd name="connsiteY15-494" fmla="*/ 2056564 h 4108405"/>
                      <a:gd name="connsiteX16-495" fmla="*/ 2176945 w 4228949"/>
                      <a:gd name="connsiteY16-496" fmla="*/ 3796331 h 4108405"/>
                      <a:gd name="connsiteX17-497" fmla="*/ 3916711 w 4228949"/>
                      <a:gd name="connsiteY17-498" fmla="*/ 2056564 h 4108405"/>
                      <a:gd name="connsiteX18-499" fmla="*/ 2269473 w 4228949"/>
                      <a:gd name="connsiteY18-500" fmla="*/ 321469 h 4108405"/>
                      <a:gd name="connsiteX19-501" fmla="*/ 2290461 w 4228949"/>
                      <a:gd name="connsiteY19-502" fmla="*/ 321469 h 4108405"/>
                      <a:gd name="connsiteX20-503" fmla="*/ 2090436 w 4228949"/>
                      <a:gd name="connsiteY20-504" fmla="*/ 9092 h 4108405"/>
                      <a:gd name="connsiteX21-505" fmla="*/ 2090436 w 4228949"/>
                      <a:gd name="connsiteY21-506" fmla="*/ 321165 h 4108405"/>
                      <a:gd name="connsiteX22-507" fmla="*/ 739525 w 4228949"/>
                      <a:gd name="connsiteY22-508" fmla="*/ 1076860 h 4108405"/>
                      <a:gd name="connsiteX23-509" fmla="*/ 470434 w 4228949"/>
                      <a:gd name="connsiteY23-510" fmla="*/ 917744 h 4108405"/>
                      <a:gd name="connsiteX24-511" fmla="*/ 2090436 w 4228949"/>
                      <a:gd name="connsiteY24-512" fmla="*/ 9092 h 4108405"/>
                      <a:gd name="connsiteX25-513" fmla="*/ 2090436 w 4228949"/>
                      <a:gd name="connsiteY25-514" fmla="*/ 0 h 4108405"/>
                      <a:gd name="connsiteX26-515" fmla="*/ 2176946 w 4228949"/>
                      <a:gd name="connsiteY26-516" fmla="*/ 4724 h 4108405"/>
                      <a:gd name="connsiteX27-517" fmla="*/ 2090436 w 4228949"/>
                      <a:gd name="connsiteY27-518" fmla="*/ 9092 h 4108405"/>
                      <a:gd name="connsiteX28-519" fmla="*/ 2090436 w 4228949"/>
                      <a:gd name="connsiteY28-520" fmla="*/ 0 h 4108405"/>
                      <a:gd name="connsiteX0-521" fmla="*/ 739525 w 4228949"/>
                      <a:gd name="connsiteY0-522" fmla="*/ 1076860 h 4108405"/>
                      <a:gd name="connsiteX1-523" fmla="*/ 742648 w 4228949"/>
                      <a:gd name="connsiteY1-524" fmla="*/ 1078706 h 4108405"/>
                      <a:gd name="connsiteX2-525" fmla="*/ 739525 w 4228949"/>
                      <a:gd name="connsiteY2-526" fmla="*/ 1076860 h 4108405"/>
                      <a:gd name="connsiteX3-527" fmla="*/ 468805 w 4228949"/>
                      <a:gd name="connsiteY3-528" fmla="*/ 916781 h 4108405"/>
                      <a:gd name="connsiteX4-529" fmla="*/ 470434 w 4228949"/>
                      <a:gd name="connsiteY4-530" fmla="*/ 917744 h 4108405"/>
                      <a:gd name="connsiteX5-531" fmla="*/ 468805 w 4228949"/>
                      <a:gd name="connsiteY5-532" fmla="*/ 916781 h 4108405"/>
                      <a:gd name="connsiteX6-533" fmla="*/ 2176945 w 4228949"/>
                      <a:gd name="connsiteY6-534" fmla="*/ 316797 h 4108405"/>
                      <a:gd name="connsiteX7-535" fmla="*/ 2269473 w 4228949"/>
                      <a:gd name="connsiteY7-536" fmla="*/ 321469 h 4108405"/>
                      <a:gd name="connsiteX8-537" fmla="*/ 2090436 w 4228949"/>
                      <a:gd name="connsiteY8-538" fmla="*/ 321469 h 4108405"/>
                      <a:gd name="connsiteX9-539" fmla="*/ 2090436 w 4228949"/>
                      <a:gd name="connsiteY9-540" fmla="*/ 321165 h 4108405"/>
                      <a:gd name="connsiteX10-541" fmla="*/ 2176945 w 4228949"/>
                      <a:gd name="connsiteY10-542" fmla="*/ 316797 h 4108405"/>
                      <a:gd name="connsiteX11-543" fmla="*/ 2290461 w 4228949"/>
                      <a:gd name="connsiteY11-544" fmla="*/ 321469 h 4108405"/>
                      <a:gd name="connsiteX12-545" fmla="*/ 4228786 w 4228949"/>
                      <a:gd name="connsiteY12-546" fmla="*/ 2056565 h 4108405"/>
                      <a:gd name="connsiteX13-547" fmla="*/ 2176946 w 4228949"/>
                      <a:gd name="connsiteY13-548" fmla="*/ 4108405 h 4108405"/>
                      <a:gd name="connsiteX14-549" fmla="*/ 125105 w 4228949"/>
                      <a:gd name="connsiteY14-550" fmla="*/ 2056565 h 4108405"/>
                      <a:gd name="connsiteX15-551" fmla="*/ 437178 w 4228949"/>
                      <a:gd name="connsiteY15-552" fmla="*/ 2056564 h 4108405"/>
                      <a:gd name="connsiteX16-553" fmla="*/ 2176945 w 4228949"/>
                      <a:gd name="connsiteY16-554" fmla="*/ 3796331 h 4108405"/>
                      <a:gd name="connsiteX17-555" fmla="*/ 3916711 w 4228949"/>
                      <a:gd name="connsiteY17-556" fmla="*/ 2056564 h 4108405"/>
                      <a:gd name="connsiteX18-557" fmla="*/ 2269473 w 4228949"/>
                      <a:gd name="connsiteY18-558" fmla="*/ 321469 h 4108405"/>
                      <a:gd name="connsiteX19-559" fmla="*/ 2290461 w 4228949"/>
                      <a:gd name="connsiteY19-560" fmla="*/ 321469 h 4108405"/>
                      <a:gd name="connsiteX20-561" fmla="*/ 2090436 w 4228949"/>
                      <a:gd name="connsiteY20-562" fmla="*/ 9092 h 4108405"/>
                      <a:gd name="connsiteX21-563" fmla="*/ 2090436 w 4228949"/>
                      <a:gd name="connsiteY21-564" fmla="*/ 321165 h 4108405"/>
                      <a:gd name="connsiteX22-565" fmla="*/ 739525 w 4228949"/>
                      <a:gd name="connsiteY22-566" fmla="*/ 1076860 h 4108405"/>
                      <a:gd name="connsiteX23-567" fmla="*/ 470434 w 4228949"/>
                      <a:gd name="connsiteY23-568" fmla="*/ 917744 h 4108405"/>
                      <a:gd name="connsiteX24-569" fmla="*/ 2090436 w 4228949"/>
                      <a:gd name="connsiteY24-570" fmla="*/ 9092 h 4108405"/>
                      <a:gd name="connsiteX25-571" fmla="*/ 2090436 w 4228949"/>
                      <a:gd name="connsiteY25-572" fmla="*/ 0 h 4108405"/>
                      <a:gd name="connsiteX26-573" fmla="*/ 2090436 w 4228949"/>
                      <a:gd name="connsiteY26-574" fmla="*/ 9092 h 4108405"/>
                      <a:gd name="connsiteX27-575" fmla="*/ 2090436 w 4228949"/>
                      <a:gd name="connsiteY27-576" fmla="*/ 0 h 4108405"/>
                      <a:gd name="connsiteX0-577" fmla="*/ 739525 w 4228925"/>
                      <a:gd name="connsiteY0-578" fmla="*/ 1076860 h 4108405"/>
                      <a:gd name="connsiteX1-579" fmla="*/ 742648 w 4228925"/>
                      <a:gd name="connsiteY1-580" fmla="*/ 1078706 h 4108405"/>
                      <a:gd name="connsiteX2-581" fmla="*/ 739525 w 4228925"/>
                      <a:gd name="connsiteY2-582" fmla="*/ 1076860 h 4108405"/>
                      <a:gd name="connsiteX3-583" fmla="*/ 468805 w 4228925"/>
                      <a:gd name="connsiteY3-584" fmla="*/ 916781 h 4108405"/>
                      <a:gd name="connsiteX4-585" fmla="*/ 470434 w 4228925"/>
                      <a:gd name="connsiteY4-586" fmla="*/ 917744 h 4108405"/>
                      <a:gd name="connsiteX5-587" fmla="*/ 468805 w 4228925"/>
                      <a:gd name="connsiteY5-588" fmla="*/ 916781 h 4108405"/>
                      <a:gd name="connsiteX6-589" fmla="*/ 2176945 w 4228925"/>
                      <a:gd name="connsiteY6-590" fmla="*/ 316797 h 4108405"/>
                      <a:gd name="connsiteX7-591" fmla="*/ 2269473 w 4228925"/>
                      <a:gd name="connsiteY7-592" fmla="*/ 321469 h 4108405"/>
                      <a:gd name="connsiteX8-593" fmla="*/ 2090436 w 4228925"/>
                      <a:gd name="connsiteY8-594" fmla="*/ 321469 h 4108405"/>
                      <a:gd name="connsiteX9-595" fmla="*/ 2090436 w 4228925"/>
                      <a:gd name="connsiteY9-596" fmla="*/ 321165 h 4108405"/>
                      <a:gd name="connsiteX10-597" fmla="*/ 2176945 w 4228925"/>
                      <a:gd name="connsiteY10-598" fmla="*/ 316797 h 4108405"/>
                      <a:gd name="connsiteX11-599" fmla="*/ 2290461 w 4228925"/>
                      <a:gd name="connsiteY11-600" fmla="*/ 321469 h 4108405"/>
                      <a:gd name="connsiteX12-601" fmla="*/ 4228786 w 4228925"/>
                      <a:gd name="connsiteY12-602" fmla="*/ 2056565 h 4108405"/>
                      <a:gd name="connsiteX13-603" fmla="*/ 2176946 w 4228925"/>
                      <a:gd name="connsiteY13-604" fmla="*/ 4108405 h 4108405"/>
                      <a:gd name="connsiteX14-605" fmla="*/ 125105 w 4228925"/>
                      <a:gd name="connsiteY14-606" fmla="*/ 2056565 h 4108405"/>
                      <a:gd name="connsiteX15-607" fmla="*/ 437178 w 4228925"/>
                      <a:gd name="connsiteY15-608" fmla="*/ 2056564 h 4108405"/>
                      <a:gd name="connsiteX16-609" fmla="*/ 2176945 w 4228925"/>
                      <a:gd name="connsiteY16-610" fmla="*/ 3796331 h 4108405"/>
                      <a:gd name="connsiteX17-611" fmla="*/ 3916711 w 4228925"/>
                      <a:gd name="connsiteY17-612" fmla="*/ 2056564 h 4108405"/>
                      <a:gd name="connsiteX18-613" fmla="*/ 2290461 w 4228925"/>
                      <a:gd name="connsiteY18-614" fmla="*/ 321469 h 4108405"/>
                      <a:gd name="connsiteX19-615" fmla="*/ 2090436 w 4228925"/>
                      <a:gd name="connsiteY19-616" fmla="*/ 9092 h 4108405"/>
                      <a:gd name="connsiteX20-617" fmla="*/ 2090436 w 4228925"/>
                      <a:gd name="connsiteY20-618" fmla="*/ 321165 h 4108405"/>
                      <a:gd name="connsiteX21-619" fmla="*/ 739525 w 4228925"/>
                      <a:gd name="connsiteY21-620" fmla="*/ 1076860 h 4108405"/>
                      <a:gd name="connsiteX22-621" fmla="*/ 470434 w 4228925"/>
                      <a:gd name="connsiteY22-622" fmla="*/ 917744 h 4108405"/>
                      <a:gd name="connsiteX23-623" fmla="*/ 2090436 w 4228925"/>
                      <a:gd name="connsiteY23-624" fmla="*/ 9092 h 4108405"/>
                      <a:gd name="connsiteX24-625" fmla="*/ 2090436 w 4228925"/>
                      <a:gd name="connsiteY24-626" fmla="*/ 0 h 4108405"/>
                      <a:gd name="connsiteX25-627" fmla="*/ 2090436 w 4228925"/>
                      <a:gd name="connsiteY25-628" fmla="*/ 9092 h 4108405"/>
                      <a:gd name="connsiteX26-629" fmla="*/ 2090436 w 4228925"/>
                      <a:gd name="connsiteY26-630" fmla="*/ 0 h 4108405"/>
                      <a:gd name="connsiteX0-631" fmla="*/ 739525 w 4228925"/>
                      <a:gd name="connsiteY0-632" fmla="*/ 1076860 h 4108405"/>
                      <a:gd name="connsiteX1-633" fmla="*/ 742648 w 4228925"/>
                      <a:gd name="connsiteY1-634" fmla="*/ 1078706 h 4108405"/>
                      <a:gd name="connsiteX2-635" fmla="*/ 739525 w 4228925"/>
                      <a:gd name="connsiteY2-636" fmla="*/ 1076860 h 4108405"/>
                      <a:gd name="connsiteX3-637" fmla="*/ 468805 w 4228925"/>
                      <a:gd name="connsiteY3-638" fmla="*/ 916781 h 4108405"/>
                      <a:gd name="connsiteX4-639" fmla="*/ 470434 w 4228925"/>
                      <a:gd name="connsiteY4-640" fmla="*/ 917744 h 4108405"/>
                      <a:gd name="connsiteX5-641" fmla="*/ 468805 w 4228925"/>
                      <a:gd name="connsiteY5-642" fmla="*/ 916781 h 4108405"/>
                      <a:gd name="connsiteX6-643" fmla="*/ 2176945 w 4228925"/>
                      <a:gd name="connsiteY6-644" fmla="*/ 316797 h 4108405"/>
                      <a:gd name="connsiteX7-645" fmla="*/ 2090436 w 4228925"/>
                      <a:gd name="connsiteY7-646" fmla="*/ 321469 h 4108405"/>
                      <a:gd name="connsiteX8-647" fmla="*/ 2090436 w 4228925"/>
                      <a:gd name="connsiteY8-648" fmla="*/ 321165 h 4108405"/>
                      <a:gd name="connsiteX9-649" fmla="*/ 2176945 w 4228925"/>
                      <a:gd name="connsiteY9-650" fmla="*/ 316797 h 4108405"/>
                      <a:gd name="connsiteX10-651" fmla="*/ 2290461 w 4228925"/>
                      <a:gd name="connsiteY10-652" fmla="*/ 321469 h 4108405"/>
                      <a:gd name="connsiteX11-653" fmla="*/ 4228786 w 4228925"/>
                      <a:gd name="connsiteY11-654" fmla="*/ 2056565 h 4108405"/>
                      <a:gd name="connsiteX12-655" fmla="*/ 2176946 w 4228925"/>
                      <a:gd name="connsiteY12-656" fmla="*/ 4108405 h 4108405"/>
                      <a:gd name="connsiteX13-657" fmla="*/ 125105 w 4228925"/>
                      <a:gd name="connsiteY13-658" fmla="*/ 2056565 h 4108405"/>
                      <a:gd name="connsiteX14-659" fmla="*/ 437178 w 4228925"/>
                      <a:gd name="connsiteY14-660" fmla="*/ 2056564 h 4108405"/>
                      <a:gd name="connsiteX15-661" fmla="*/ 2176945 w 4228925"/>
                      <a:gd name="connsiteY15-662" fmla="*/ 3796331 h 4108405"/>
                      <a:gd name="connsiteX16-663" fmla="*/ 3916711 w 4228925"/>
                      <a:gd name="connsiteY16-664" fmla="*/ 2056564 h 4108405"/>
                      <a:gd name="connsiteX17-665" fmla="*/ 2290461 w 4228925"/>
                      <a:gd name="connsiteY17-666" fmla="*/ 321469 h 4108405"/>
                      <a:gd name="connsiteX18-667" fmla="*/ 2090436 w 4228925"/>
                      <a:gd name="connsiteY18-668" fmla="*/ 9092 h 4108405"/>
                      <a:gd name="connsiteX19-669" fmla="*/ 2090436 w 4228925"/>
                      <a:gd name="connsiteY19-670" fmla="*/ 321165 h 4108405"/>
                      <a:gd name="connsiteX20-671" fmla="*/ 739525 w 4228925"/>
                      <a:gd name="connsiteY20-672" fmla="*/ 1076860 h 4108405"/>
                      <a:gd name="connsiteX21-673" fmla="*/ 470434 w 4228925"/>
                      <a:gd name="connsiteY21-674" fmla="*/ 917744 h 4108405"/>
                      <a:gd name="connsiteX22-675" fmla="*/ 2090436 w 4228925"/>
                      <a:gd name="connsiteY22-676" fmla="*/ 9092 h 4108405"/>
                      <a:gd name="connsiteX23-677" fmla="*/ 2090436 w 4228925"/>
                      <a:gd name="connsiteY23-678" fmla="*/ 0 h 4108405"/>
                      <a:gd name="connsiteX24-679" fmla="*/ 2090436 w 4228925"/>
                      <a:gd name="connsiteY24-680" fmla="*/ 9092 h 4108405"/>
                      <a:gd name="connsiteX25-681" fmla="*/ 2090436 w 4228925"/>
                      <a:gd name="connsiteY25-682" fmla="*/ 0 h 4108405"/>
                      <a:gd name="connsiteX0-683" fmla="*/ 739525 w 4228925"/>
                      <a:gd name="connsiteY0-684" fmla="*/ 1076860 h 4108405"/>
                      <a:gd name="connsiteX1-685" fmla="*/ 742648 w 4228925"/>
                      <a:gd name="connsiteY1-686" fmla="*/ 1078706 h 4108405"/>
                      <a:gd name="connsiteX2-687" fmla="*/ 739525 w 4228925"/>
                      <a:gd name="connsiteY2-688" fmla="*/ 1076860 h 4108405"/>
                      <a:gd name="connsiteX3-689" fmla="*/ 468805 w 4228925"/>
                      <a:gd name="connsiteY3-690" fmla="*/ 916781 h 4108405"/>
                      <a:gd name="connsiteX4-691" fmla="*/ 470434 w 4228925"/>
                      <a:gd name="connsiteY4-692" fmla="*/ 917744 h 4108405"/>
                      <a:gd name="connsiteX5-693" fmla="*/ 468805 w 4228925"/>
                      <a:gd name="connsiteY5-694" fmla="*/ 916781 h 4108405"/>
                      <a:gd name="connsiteX6-695" fmla="*/ 2090436 w 4228925"/>
                      <a:gd name="connsiteY6-696" fmla="*/ 321165 h 4108405"/>
                      <a:gd name="connsiteX7-697" fmla="*/ 2090436 w 4228925"/>
                      <a:gd name="connsiteY7-698" fmla="*/ 321469 h 4108405"/>
                      <a:gd name="connsiteX8-699" fmla="*/ 2090436 w 4228925"/>
                      <a:gd name="connsiteY8-700" fmla="*/ 321165 h 4108405"/>
                      <a:gd name="connsiteX9-701" fmla="*/ 2290461 w 4228925"/>
                      <a:gd name="connsiteY9-702" fmla="*/ 321469 h 4108405"/>
                      <a:gd name="connsiteX10-703" fmla="*/ 4228786 w 4228925"/>
                      <a:gd name="connsiteY10-704" fmla="*/ 2056565 h 4108405"/>
                      <a:gd name="connsiteX11-705" fmla="*/ 2176946 w 4228925"/>
                      <a:gd name="connsiteY11-706" fmla="*/ 4108405 h 4108405"/>
                      <a:gd name="connsiteX12-707" fmla="*/ 125105 w 4228925"/>
                      <a:gd name="connsiteY12-708" fmla="*/ 2056565 h 4108405"/>
                      <a:gd name="connsiteX13-709" fmla="*/ 437178 w 4228925"/>
                      <a:gd name="connsiteY13-710" fmla="*/ 2056564 h 4108405"/>
                      <a:gd name="connsiteX14-711" fmla="*/ 2176945 w 4228925"/>
                      <a:gd name="connsiteY14-712" fmla="*/ 3796331 h 4108405"/>
                      <a:gd name="connsiteX15-713" fmla="*/ 3916711 w 4228925"/>
                      <a:gd name="connsiteY15-714" fmla="*/ 2056564 h 4108405"/>
                      <a:gd name="connsiteX16-715" fmla="*/ 2290461 w 4228925"/>
                      <a:gd name="connsiteY16-716" fmla="*/ 321469 h 4108405"/>
                      <a:gd name="connsiteX17-717" fmla="*/ 2090436 w 4228925"/>
                      <a:gd name="connsiteY17-718" fmla="*/ 9092 h 4108405"/>
                      <a:gd name="connsiteX18-719" fmla="*/ 2090436 w 4228925"/>
                      <a:gd name="connsiteY18-720" fmla="*/ 321165 h 4108405"/>
                      <a:gd name="connsiteX19-721" fmla="*/ 739525 w 4228925"/>
                      <a:gd name="connsiteY19-722" fmla="*/ 1076860 h 4108405"/>
                      <a:gd name="connsiteX20-723" fmla="*/ 470434 w 4228925"/>
                      <a:gd name="connsiteY20-724" fmla="*/ 917744 h 4108405"/>
                      <a:gd name="connsiteX21-725" fmla="*/ 2090436 w 4228925"/>
                      <a:gd name="connsiteY21-726" fmla="*/ 9092 h 4108405"/>
                      <a:gd name="connsiteX22-727" fmla="*/ 2090436 w 4228925"/>
                      <a:gd name="connsiteY22-728" fmla="*/ 0 h 4108405"/>
                      <a:gd name="connsiteX23-729" fmla="*/ 2090436 w 4228925"/>
                      <a:gd name="connsiteY23-730" fmla="*/ 9092 h 4108405"/>
                      <a:gd name="connsiteX24-731" fmla="*/ 2090436 w 4228925"/>
                      <a:gd name="connsiteY24-732" fmla="*/ 0 h 4108405"/>
                      <a:gd name="connsiteX0-733" fmla="*/ 739525 w 4228925"/>
                      <a:gd name="connsiteY0-734" fmla="*/ 1067768 h 4099313"/>
                      <a:gd name="connsiteX1-735" fmla="*/ 742648 w 4228925"/>
                      <a:gd name="connsiteY1-736" fmla="*/ 1069614 h 4099313"/>
                      <a:gd name="connsiteX2-737" fmla="*/ 739525 w 4228925"/>
                      <a:gd name="connsiteY2-738" fmla="*/ 1067768 h 4099313"/>
                      <a:gd name="connsiteX3-739" fmla="*/ 468805 w 4228925"/>
                      <a:gd name="connsiteY3-740" fmla="*/ 907689 h 4099313"/>
                      <a:gd name="connsiteX4-741" fmla="*/ 470434 w 4228925"/>
                      <a:gd name="connsiteY4-742" fmla="*/ 908652 h 4099313"/>
                      <a:gd name="connsiteX5-743" fmla="*/ 468805 w 4228925"/>
                      <a:gd name="connsiteY5-744" fmla="*/ 907689 h 4099313"/>
                      <a:gd name="connsiteX6-745" fmla="*/ 2090436 w 4228925"/>
                      <a:gd name="connsiteY6-746" fmla="*/ 312073 h 4099313"/>
                      <a:gd name="connsiteX7-747" fmla="*/ 2090436 w 4228925"/>
                      <a:gd name="connsiteY7-748" fmla="*/ 312377 h 4099313"/>
                      <a:gd name="connsiteX8-749" fmla="*/ 2090436 w 4228925"/>
                      <a:gd name="connsiteY8-750" fmla="*/ 312073 h 4099313"/>
                      <a:gd name="connsiteX9-751" fmla="*/ 2290461 w 4228925"/>
                      <a:gd name="connsiteY9-752" fmla="*/ 312377 h 4099313"/>
                      <a:gd name="connsiteX10-753" fmla="*/ 4228786 w 4228925"/>
                      <a:gd name="connsiteY10-754" fmla="*/ 2047473 h 4099313"/>
                      <a:gd name="connsiteX11-755" fmla="*/ 2176946 w 4228925"/>
                      <a:gd name="connsiteY11-756" fmla="*/ 4099313 h 4099313"/>
                      <a:gd name="connsiteX12-757" fmla="*/ 125105 w 4228925"/>
                      <a:gd name="connsiteY12-758" fmla="*/ 2047473 h 4099313"/>
                      <a:gd name="connsiteX13-759" fmla="*/ 437178 w 4228925"/>
                      <a:gd name="connsiteY13-760" fmla="*/ 2047472 h 4099313"/>
                      <a:gd name="connsiteX14-761" fmla="*/ 2176945 w 4228925"/>
                      <a:gd name="connsiteY14-762" fmla="*/ 3787239 h 4099313"/>
                      <a:gd name="connsiteX15-763" fmla="*/ 3916711 w 4228925"/>
                      <a:gd name="connsiteY15-764" fmla="*/ 2047472 h 4099313"/>
                      <a:gd name="connsiteX16-765" fmla="*/ 2290461 w 4228925"/>
                      <a:gd name="connsiteY16-766" fmla="*/ 312377 h 4099313"/>
                      <a:gd name="connsiteX17-767" fmla="*/ 2090436 w 4228925"/>
                      <a:gd name="connsiteY17-768" fmla="*/ 0 h 4099313"/>
                      <a:gd name="connsiteX18-769" fmla="*/ 2090436 w 4228925"/>
                      <a:gd name="connsiteY18-770" fmla="*/ 312073 h 4099313"/>
                      <a:gd name="connsiteX19-771" fmla="*/ 739525 w 4228925"/>
                      <a:gd name="connsiteY19-772" fmla="*/ 1067768 h 4099313"/>
                      <a:gd name="connsiteX20-773" fmla="*/ 470434 w 4228925"/>
                      <a:gd name="connsiteY20-774" fmla="*/ 908652 h 4099313"/>
                      <a:gd name="connsiteX21-775" fmla="*/ 2090436 w 4228925"/>
                      <a:gd name="connsiteY21-776" fmla="*/ 0 h 4099313"/>
                      <a:gd name="connsiteX0-777" fmla="*/ 739525 w 4353891"/>
                      <a:gd name="connsiteY0-778" fmla="*/ 1067768 h 4099313"/>
                      <a:gd name="connsiteX1-779" fmla="*/ 742648 w 4353891"/>
                      <a:gd name="connsiteY1-780" fmla="*/ 1069614 h 4099313"/>
                      <a:gd name="connsiteX2-781" fmla="*/ 739525 w 4353891"/>
                      <a:gd name="connsiteY2-782" fmla="*/ 1067768 h 4099313"/>
                      <a:gd name="connsiteX3-783" fmla="*/ 468805 w 4353891"/>
                      <a:gd name="connsiteY3-784" fmla="*/ 907689 h 4099313"/>
                      <a:gd name="connsiteX4-785" fmla="*/ 470434 w 4353891"/>
                      <a:gd name="connsiteY4-786" fmla="*/ 908652 h 4099313"/>
                      <a:gd name="connsiteX5-787" fmla="*/ 468805 w 4353891"/>
                      <a:gd name="connsiteY5-788" fmla="*/ 907689 h 4099313"/>
                      <a:gd name="connsiteX6-789" fmla="*/ 2090436 w 4353891"/>
                      <a:gd name="connsiteY6-790" fmla="*/ 312073 h 4099313"/>
                      <a:gd name="connsiteX7-791" fmla="*/ 2090436 w 4353891"/>
                      <a:gd name="connsiteY7-792" fmla="*/ 312377 h 4099313"/>
                      <a:gd name="connsiteX8-793" fmla="*/ 2090436 w 4353891"/>
                      <a:gd name="connsiteY8-794" fmla="*/ 312073 h 4099313"/>
                      <a:gd name="connsiteX9-795" fmla="*/ 3916711 w 4353891"/>
                      <a:gd name="connsiteY9-796" fmla="*/ 2047472 h 4099313"/>
                      <a:gd name="connsiteX10-797" fmla="*/ 4228786 w 4353891"/>
                      <a:gd name="connsiteY10-798" fmla="*/ 2047473 h 4099313"/>
                      <a:gd name="connsiteX11-799" fmla="*/ 2176946 w 4353891"/>
                      <a:gd name="connsiteY11-800" fmla="*/ 4099313 h 4099313"/>
                      <a:gd name="connsiteX12-801" fmla="*/ 125105 w 4353891"/>
                      <a:gd name="connsiteY12-802" fmla="*/ 2047473 h 4099313"/>
                      <a:gd name="connsiteX13-803" fmla="*/ 437178 w 4353891"/>
                      <a:gd name="connsiteY13-804" fmla="*/ 2047472 h 4099313"/>
                      <a:gd name="connsiteX14-805" fmla="*/ 2176945 w 4353891"/>
                      <a:gd name="connsiteY14-806" fmla="*/ 3787239 h 4099313"/>
                      <a:gd name="connsiteX15-807" fmla="*/ 3916711 w 4353891"/>
                      <a:gd name="connsiteY15-808" fmla="*/ 2047472 h 4099313"/>
                      <a:gd name="connsiteX16-809" fmla="*/ 2090436 w 4353891"/>
                      <a:gd name="connsiteY16-810" fmla="*/ 0 h 4099313"/>
                      <a:gd name="connsiteX17-811" fmla="*/ 2090436 w 4353891"/>
                      <a:gd name="connsiteY17-812" fmla="*/ 312073 h 4099313"/>
                      <a:gd name="connsiteX18-813" fmla="*/ 739525 w 4353891"/>
                      <a:gd name="connsiteY18-814" fmla="*/ 1067768 h 4099313"/>
                      <a:gd name="connsiteX19-815" fmla="*/ 470434 w 4353891"/>
                      <a:gd name="connsiteY19-816" fmla="*/ 908652 h 4099313"/>
                      <a:gd name="connsiteX20-817" fmla="*/ 2090436 w 4353891"/>
                      <a:gd name="connsiteY20-818" fmla="*/ 0 h 4099313"/>
                      <a:gd name="connsiteX0-819" fmla="*/ 614420 w 4228786"/>
                      <a:gd name="connsiteY0-820" fmla="*/ 1067768 h 4099313"/>
                      <a:gd name="connsiteX1-821" fmla="*/ 617543 w 4228786"/>
                      <a:gd name="connsiteY1-822" fmla="*/ 1069614 h 4099313"/>
                      <a:gd name="connsiteX2-823" fmla="*/ 614420 w 4228786"/>
                      <a:gd name="connsiteY2-824" fmla="*/ 1067768 h 4099313"/>
                      <a:gd name="connsiteX3-825" fmla="*/ 343700 w 4228786"/>
                      <a:gd name="connsiteY3-826" fmla="*/ 907689 h 4099313"/>
                      <a:gd name="connsiteX4-827" fmla="*/ 345329 w 4228786"/>
                      <a:gd name="connsiteY4-828" fmla="*/ 908652 h 4099313"/>
                      <a:gd name="connsiteX5-829" fmla="*/ 343700 w 4228786"/>
                      <a:gd name="connsiteY5-830" fmla="*/ 907689 h 4099313"/>
                      <a:gd name="connsiteX6-831" fmla="*/ 1965331 w 4228786"/>
                      <a:gd name="connsiteY6-832" fmla="*/ 312073 h 4099313"/>
                      <a:gd name="connsiteX7-833" fmla="*/ 1965331 w 4228786"/>
                      <a:gd name="connsiteY7-834" fmla="*/ 312377 h 4099313"/>
                      <a:gd name="connsiteX8-835" fmla="*/ 1965331 w 4228786"/>
                      <a:gd name="connsiteY8-836" fmla="*/ 312073 h 4099313"/>
                      <a:gd name="connsiteX9-837" fmla="*/ 3791606 w 4228786"/>
                      <a:gd name="connsiteY9-838" fmla="*/ 2047472 h 4099313"/>
                      <a:gd name="connsiteX10-839" fmla="*/ 4103681 w 4228786"/>
                      <a:gd name="connsiteY10-840" fmla="*/ 2047473 h 4099313"/>
                      <a:gd name="connsiteX11-841" fmla="*/ 2051841 w 4228786"/>
                      <a:gd name="connsiteY11-842" fmla="*/ 4099313 h 4099313"/>
                      <a:gd name="connsiteX12-843" fmla="*/ 0 w 4228786"/>
                      <a:gd name="connsiteY12-844" fmla="*/ 2047473 h 4099313"/>
                      <a:gd name="connsiteX13-845" fmla="*/ 2051840 w 4228786"/>
                      <a:gd name="connsiteY13-846" fmla="*/ 3787239 h 4099313"/>
                      <a:gd name="connsiteX14-847" fmla="*/ 3791606 w 4228786"/>
                      <a:gd name="connsiteY14-848" fmla="*/ 2047472 h 4099313"/>
                      <a:gd name="connsiteX15-849" fmla="*/ 1965331 w 4228786"/>
                      <a:gd name="connsiteY15-850" fmla="*/ 0 h 4099313"/>
                      <a:gd name="connsiteX16-851" fmla="*/ 1965331 w 4228786"/>
                      <a:gd name="connsiteY16-852" fmla="*/ 312073 h 4099313"/>
                      <a:gd name="connsiteX17-853" fmla="*/ 614420 w 4228786"/>
                      <a:gd name="connsiteY17-854" fmla="*/ 1067768 h 4099313"/>
                      <a:gd name="connsiteX18-855" fmla="*/ 345329 w 4228786"/>
                      <a:gd name="connsiteY18-856" fmla="*/ 908652 h 4099313"/>
                      <a:gd name="connsiteX19-857" fmla="*/ 1965331 w 4228786"/>
                      <a:gd name="connsiteY19-858" fmla="*/ 0 h 4099313"/>
                      <a:gd name="connsiteX0-859" fmla="*/ 270720 w 3885086"/>
                      <a:gd name="connsiteY0-860" fmla="*/ 1067768 h 4224418"/>
                      <a:gd name="connsiteX1-861" fmla="*/ 273843 w 3885086"/>
                      <a:gd name="connsiteY1-862" fmla="*/ 1069614 h 4224418"/>
                      <a:gd name="connsiteX2-863" fmla="*/ 270720 w 3885086"/>
                      <a:gd name="connsiteY2-864" fmla="*/ 1067768 h 4224418"/>
                      <a:gd name="connsiteX3-865" fmla="*/ 0 w 3885086"/>
                      <a:gd name="connsiteY3-866" fmla="*/ 907689 h 4224418"/>
                      <a:gd name="connsiteX4-867" fmla="*/ 1629 w 3885086"/>
                      <a:gd name="connsiteY4-868" fmla="*/ 908652 h 4224418"/>
                      <a:gd name="connsiteX5-869" fmla="*/ 0 w 3885086"/>
                      <a:gd name="connsiteY5-870" fmla="*/ 907689 h 4224418"/>
                      <a:gd name="connsiteX6-871" fmla="*/ 1621631 w 3885086"/>
                      <a:gd name="connsiteY6-872" fmla="*/ 312073 h 4224418"/>
                      <a:gd name="connsiteX7-873" fmla="*/ 1621631 w 3885086"/>
                      <a:gd name="connsiteY7-874" fmla="*/ 312377 h 4224418"/>
                      <a:gd name="connsiteX8-875" fmla="*/ 1621631 w 3885086"/>
                      <a:gd name="connsiteY8-876" fmla="*/ 312073 h 4224418"/>
                      <a:gd name="connsiteX9-877" fmla="*/ 3447906 w 3885086"/>
                      <a:gd name="connsiteY9-878" fmla="*/ 2047472 h 4224418"/>
                      <a:gd name="connsiteX10-879" fmla="*/ 3759981 w 3885086"/>
                      <a:gd name="connsiteY10-880" fmla="*/ 2047473 h 4224418"/>
                      <a:gd name="connsiteX11-881" fmla="*/ 1708141 w 3885086"/>
                      <a:gd name="connsiteY11-882" fmla="*/ 4099313 h 4224418"/>
                      <a:gd name="connsiteX12-883" fmla="*/ 1708140 w 3885086"/>
                      <a:gd name="connsiteY12-884" fmla="*/ 3787239 h 4224418"/>
                      <a:gd name="connsiteX13-885" fmla="*/ 3447906 w 3885086"/>
                      <a:gd name="connsiteY13-886" fmla="*/ 2047472 h 4224418"/>
                      <a:gd name="connsiteX14-887" fmla="*/ 1621631 w 3885086"/>
                      <a:gd name="connsiteY14-888" fmla="*/ 0 h 4224418"/>
                      <a:gd name="connsiteX15-889" fmla="*/ 1621631 w 3885086"/>
                      <a:gd name="connsiteY15-890" fmla="*/ 312073 h 4224418"/>
                      <a:gd name="connsiteX16-891" fmla="*/ 270720 w 3885086"/>
                      <a:gd name="connsiteY16-892" fmla="*/ 1067768 h 4224418"/>
                      <a:gd name="connsiteX17-893" fmla="*/ 1629 w 3885086"/>
                      <a:gd name="connsiteY17-894" fmla="*/ 908652 h 4224418"/>
                      <a:gd name="connsiteX18-895" fmla="*/ 1621631 w 3885086"/>
                      <a:gd name="connsiteY18-896" fmla="*/ 0 h 4224418"/>
                      <a:gd name="connsiteX0-897" fmla="*/ 270720 w 3885086"/>
                      <a:gd name="connsiteY0-898" fmla="*/ 1067768 h 4099313"/>
                      <a:gd name="connsiteX1-899" fmla="*/ 273843 w 3885086"/>
                      <a:gd name="connsiteY1-900" fmla="*/ 1069614 h 4099313"/>
                      <a:gd name="connsiteX2-901" fmla="*/ 270720 w 3885086"/>
                      <a:gd name="connsiteY2-902" fmla="*/ 1067768 h 4099313"/>
                      <a:gd name="connsiteX3-903" fmla="*/ 0 w 3885086"/>
                      <a:gd name="connsiteY3-904" fmla="*/ 907689 h 4099313"/>
                      <a:gd name="connsiteX4-905" fmla="*/ 1629 w 3885086"/>
                      <a:gd name="connsiteY4-906" fmla="*/ 908652 h 4099313"/>
                      <a:gd name="connsiteX5-907" fmla="*/ 0 w 3885086"/>
                      <a:gd name="connsiteY5-908" fmla="*/ 907689 h 4099313"/>
                      <a:gd name="connsiteX6-909" fmla="*/ 1621631 w 3885086"/>
                      <a:gd name="connsiteY6-910" fmla="*/ 312073 h 4099313"/>
                      <a:gd name="connsiteX7-911" fmla="*/ 1621631 w 3885086"/>
                      <a:gd name="connsiteY7-912" fmla="*/ 312377 h 4099313"/>
                      <a:gd name="connsiteX8-913" fmla="*/ 1621631 w 3885086"/>
                      <a:gd name="connsiteY8-914" fmla="*/ 312073 h 4099313"/>
                      <a:gd name="connsiteX9-915" fmla="*/ 3447906 w 3885086"/>
                      <a:gd name="connsiteY9-916" fmla="*/ 2047472 h 4099313"/>
                      <a:gd name="connsiteX10-917" fmla="*/ 3759981 w 3885086"/>
                      <a:gd name="connsiteY10-918" fmla="*/ 2047473 h 4099313"/>
                      <a:gd name="connsiteX11-919" fmla="*/ 1708141 w 3885086"/>
                      <a:gd name="connsiteY11-920" fmla="*/ 4099313 h 4099313"/>
                      <a:gd name="connsiteX12-921" fmla="*/ 3447906 w 3885086"/>
                      <a:gd name="connsiteY12-922" fmla="*/ 2047472 h 4099313"/>
                      <a:gd name="connsiteX13-923" fmla="*/ 1621631 w 3885086"/>
                      <a:gd name="connsiteY13-924" fmla="*/ 0 h 4099313"/>
                      <a:gd name="connsiteX14-925" fmla="*/ 1621631 w 3885086"/>
                      <a:gd name="connsiteY14-926" fmla="*/ 312073 h 4099313"/>
                      <a:gd name="connsiteX15-927" fmla="*/ 270720 w 3885086"/>
                      <a:gd name="connsiteY15-928" fmla="*/ 1067768 h 4099313"/>
                      <a:gd name="connsiteX16-929" fmla="*/ 1629 w 3885086"/>
                      <a:gd name="connsiteY16-930" fmla="*/ 908652 h 4099313"/>
                      <a:gd name="connsiteX17-931" fmla="*/ 1621631 w 3885086"/>
                      <a:gd name="connsiteY17-932" fmla="*/ 0 h 4099313"/>
                      <a:gd name="connsiteX0-933" fmla="*/ 270720 w 3760643"/>
                      <a:gd name="connsiteY0-934" fmla="*/ 1067768 h 2047473"/>
                      <a:gd name="connsiteX1-935" fmla="*/ 273843 w 3760643"/>
                      <a:gd name="connsiteY1-936" fmla="*/ 1069614 h 2047473"/>
                      <a:gd name="connsiteX2-937" fmla="*/ 270720 w 3760643"/>
                      <a:gd name="connsiteY2-938" fmla="*/ 1067768 h 2047473"/>
                      <a:gd name="connsiteX3-939" fmla="*/ 0 w 3760643"/>
                      <a:gd name="connsiteY3-940" fmla="*/ 907689 h 2047473"/>
                      <a:gd name="connsiteX4-941" fmla="*/ 1629 w 3760643"/>
                      <a:gd name="connsiteY4-942" fmla="*/ 908652 h 2047473"/>
                      <a:gd name="connsiteX5-943" fmla="*/ 0 w 3760643"/>
                      <a:gd name="connsiteY5-944" fmla="*/ 907689 h 2047473"/>
                      <a:gd name="connsiteX6-945" fmla="*/ 1621631 w 3760643"/>
                      <a:gd name="connsiteY6-946" fmla="*/ 312073 h 2047473"/>
                      <a:gd name="connsiteX7-947" fmla="*/ 1621631 w 3760643"/>
                      <a:gd name="connsiteY7-948" fmla="*/ 312377 h 2047473"/>
                      <a:gd name="connsiteX8-949" fmla="*/ 1621631 w 3760643"/>
                      <a:gd name="connsiteY8-950" fmla="*/ 312073 h 2047473"/>
                      <a:gd name="connsiteX9-951" fmla="*/ 3447906 w 3760643"/>
                      <a:gd name="connsiteY9-952" fmla="*/ 2047472 h 2047473"/>
                      <a:gd name="connsiteX10-953" fmla="*/ 3759981 w 3760643"/>
                      <a:gd name="connsiteY10-954" fmla="*/ 2047473 h 2047473"/>
                      <a:gd name="connsiteX11-955" fmla="*/ 3447906 w 3760643"/>
                      <a:gd name="connsiteY11-956" fmla="*/ 2047472 h 2047473"/>
                      <a:gd name="connsiteX12-957" fmla="*/ 1621631 w 3760643"/>
                      <a:gd name="connsiteY12-958" fmla="*/ 0 h 2047473"/>
                      <a:gd name="connsiteX13-959" fmla="*/ 1621631 w 3760643"/>
                      <a:gd name="connsiteY13-960" fmla="*/ 312073 h 2047473"/>
                      <a:gd name="connsiteX14-961" fmla="*/ 270720 w 3760643"/>
                      <a:gd name="connsiteY14-962" fmla="*/ 1067768 h 2047473"/>
                      <a:gd name="connsiteX15-963" fmla="*/ 1629 w 3760643"/>
                      <a:gd name="connsiteY15-964" fmla="*/ 908652 h 2047473"/>
                      <a:gd name="connsiteX16-965" fmla="*/ 1621631 w 3760643"/>
                      <a:gd name="connsiteY16-966" fmla="*/ 0 h 2047473"/>
                      <a:gd name="connsiteX0-967" fmla="*/ 270720 w 1621631"/>
                      <a:gd name="connsiteY0-968" fmla="*/ 1067768 h 1069614"/>
                      <a:gd name="connsiteX1-969" fmla="*/ 273843 w 1621631"/>
                      <a:gd name="connsiteY1-970" fmla="*/ 1069614 h 1069614"/>
                      <a:gd name="connsiteX2-971" fmla="*/ 270720 w 1621631"/>
                      <a:gd name="connsiteY2-972" fmla="*/ 1067768 h 1069614"/>
                      <a:gd name="connsiteX3-973" fmla="*/ 0 w 1621631"/>
                      <a:gd name="connsiteY3-974" fmla="*/ 907689 h 1069614"/>
                      <a:gd name="connsiteX4-975" fmla="*/ 1629 w 1621631"/>
                      <a:gd name="connsiteY4-976" fmla="*/ 908652 h 1069614"/>
                      <a:gd name="connsiteX5-977" fmla="*/ 0 w 1621631"/>
                      <a:gd name="connsiteY5-978" fmla="*/ 907689 h 1069614"/>
                      <a:gd name="connsiteX6-979" fmla="*/ 1621631 w 1621631"/>
                      <a:gd name="connsiteY6-980" fmla="*/ 312073 h 1069614"/>
                      <a:gd name="connsiteX7-981" fmla="*/ 1621631 w 1621631"/>
                      <a:gd name="connsiteY7-982" fmla="*/ 312377 h 1069614"/>
                      <a:gd name="connsiteX8-983" fmla="*/ 1621631 w 1621631"/>
                      <a:gd name="connsiteY8-984" fmla="*/ 312073 h 1069614"/>
                      <a:gd name="connsiteX9-985" fmla="*/ 1621631 w 1621631"/>
                      <a:gd name="connsiteY9-986" fmla="*/ 0 h 1069614"/>
                      <a:gd name="connsiteX10-987" fmla="*/ 1621631 w 1621631"/>
                      <a:gd name="connsiteY10-988" fmla="*/ 312073 h 1069614"/>
                      <a:gd name="connsiteX11-989" fmla="*/ 270720 w 1621631"/>
                      <a:gd name="connsiteY11-990" fmla="*/ 1067768 h 1069614"/>
                      <a:gd name="connsiteX12-991" fmla="*/ 1629 w 1621631"/>
                      <a:gd name="connsiteY12-992" fmla="*/ 908652 h 1069614"/>
                      <a:gd name="connsiteX13-993" fmla="*/ 1621631 w 1621631"/>
                      <a:gd name="connsiteY13-994" fmla="*/ 0 h 1069614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11" y="connsiteY5-12"/>
                      </a:cxn>
                      <a:cxn ang="0">
                        <a:pos x="connsiteX6-13" y="connsiteY6-14"/>
                      </a:cxn>
                      <a:cxn ang="0">
                        <a:pos x="connsiteX7-15" y="connsiteY7-16"/>
                      </a:cxn>
                      <a:cxn ang="0">
                        <a:pos x="connsiteX8-17" y="connsiteY8-18"/>
                      </a:cxn>
                      <a:cxn ang="0">
                        <a:pos x="connsiteX9-19" y="connsiteY9-20"/>
                      </a:cxn>
                      <a:cxn ang="0">
                        <a:pos x="connsiteX10-21" y="connsiteY10-22"/>
                      </a:cxn>
                      <a:cxn ang="0">
                        <a:pos x="connsiteX11-23" y="connsiteY11-24"/>
                      </a:cxn>
                      <a:cxn ang="0">
                        <a:pos x="connsiteX12-25" y="connsiteY12-26"/>
                      </a:cxn>
                      <a:cxn ang="0">
                        <a:pos x="connsiteX13-27" y="connsiteY13-28"/>
                      </a:cxn>
                    </a:cxnLst>
                    <a:rect l="l" t="t" r="r" b="b"/>
                    <a:pathLst>
                      <a:path w="1621631" h="1069614">
                        <a:moveTo>
                          <a:pt x="270720" y="1067768"/>
                        </a:moveTo>
                        <a:lnTo>
                          <a:pt x="273843" y="1069614"/>
                        </a:lnTo>
                        <a:lnTo>
                          <a:pt x="270720" y="1067768"/>
                        </a:lnTo>
                        <a:close/>
                        <a:moveTo>
                          <a:pt x="0" y="907689"/>
                        </a:moveTo>
                        <a:lnTo>
                          <a:pt x="1629" y="908652"/>
                        </a:lnTo>
                        <a:lnTo>
                          <a:pt x="0" y="907689"/>
                        </a:lnTo>
                        <a:close/>
                        <a:moveTo>
                          <a:pt x="1621631" y="312073"/>
                        </a:moveTo>
                        <a:lnTo>
                          <a:pt x="1621631" y="312377"/>
                        </a:lnTo>
                        <a:lnTo>
                          <a:pt x="1621631" y="312073"/>
                        </a:lnTo>
                        <a:close/>
                        <a:moveTo>
                          <a:pt x="1621631" y="0"/>
                        </a:moveTo>
                        <a:lnTo>
                          <a:pt x="1621631" y="312073"/>
                        </a:lnTo>
                        <a:cubicBezTo>
                          <a:pt x="1059988" y="337356"/>
                          <a:pt x="568425" y="631117"/>
                          <a:pt x="270720" y="1067768"/>
                        </a:cubicBezTo>
                        <a:lnTo>
                          <a:pt x="1629" y="908652"/>
                        </a:lnTo>
                        <a:cubicBezTo>
                          <a:pt x="354259" y="380480"/>
                          <a:pt x="945677" y="25494"/>
                          <a:pt x="162163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3218" tIns="46608" rIns="46608" bIns="93218" numCol="1" spcCol="0" rtlCol="0" fromWordArt="0" anchor="b" anchorCtr="0" forceAA="0" compatLnSpc="1">
                    <a:noAutofit/>
                  </a:bodyPr>
                  <a:lstStyle/>
                  <a:p>
                    <a:pPr algn="ctr" defTabSz="9315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800" spc="-5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0" name="îş1íḑé"/>
                  <p:cNvSpPr/>
                  <p:nvPr/>
                </p:nvSpPr>
                <p:spPr bwMode="auto">
                  <a:xfrm flipH="1">
                    <a:off x="8043102" y="1599764"/>
                    <a:ext cx="1621631" cy="1069614"/>
                  </a:xfrm>
                  <a:custGeom>
                    <a:avLst/>
                    <a:gdLst>
                      <a:gd name="connsiteX0" fmla="*/ 668844 w 4158105"/>
                      <a:gd name="connsiteY0" fmla="*/ 1079241 h 4110786"/>
                      <a:gd name="connsiteX1" fmla="*/ 671967 w 4158105"/>
                      <a:gd name="connsiteY1" fmla="*/ 1081087 h 4110786"/>
                      <a:gd name="connsiteX2" fmla="*/ 576717 w 4158105"/>
                      <a:gd name="connsiteY2" fmla="*/ 1235869 h 4110786"/>
                      <a:gd name="connsiteX3" fmla="*/ 574232 w 4158105"/>
                      <a:gd name="connsiteY3" fmla="*/ 1234330 h 4110786"/>
                      <a:gd name="connsiteX4" fmla="*/ 668844 w 4158105"/>
                      <a:gd name="connsiteY4" fmla="*/ 1079241 h 4110786"/>
                      <a:gd name="connsiteX5" fmla="*/ 398124 w 4158105"/>
                      <a:gd name="connsiteY5" fmla="*/ 919162 h 4110786"/>
                      <a:gd name="connsiteX6" fmla="*/ 399753 w 4158105"/>
                      <a:gd name="connsiteY6" fmla="*/ 920125 h 4110786"/>
                      <a:gd name="connsiteX7" fmla="*/ 308772 w 4158105"/>
                      <a:gd name="connsiteY7" fmla="*/ 1069886 h 4110786"/>
                      <a:gd name="connsiteX8" fmla="*/ 307636 w 4158105"/>
                      <a:gd name="connsiteY8" fmla="*/ 1069182 h 4110786"/>
                      <a:gd name="connsiteX9" fmla="*/ 398124 w 4158105"/>
                      <a:gd name="connsiteY9" fmla="*/ 919162 h 4110786"/>
                      <a:gd name="connsiteX10" fmla="*/ 2106264 w 4158105"/>
                      <a:gd name="connsiteY10" fmla="*/ 319178 h 4110786"/>
                      <a:gd name="connsiteX11" fmla="*/ 2198792 w 4158105"/>
                      <a:gd name="connsiteY11" fmla="*/ 323850 h 4110786"/>
                      <a:gd name="connsiteX12" fmla="*/ 2019755 w 4158105"/>
                      <a:gd name="connsiteY12" fmla="*/ 323850 h 4110786"/>
                      <a:gd name="connsiteX13" fmla="*/ 2019755 w 4158105"/>
                      <a:gd name="connsiteY13" fmla="*/ 323546 h 4110786"/>
                      <a:gd name="connsiteX14" fmla="*/ 2106264 w 4158105"/>
                      <a:gd name="connsiteY14" fmla="*/ 319178 h 4110786"/>
                      <a:gd name="connsiteX15" fmla="*/ 2224351 w 4158105"/>
                      <a:gd name="connsiteY15" fmla="*/ 13068 h 4110786"/>
                      <a:gd name="connsiteX16" fmla="*/ 4158105 w 4158105"/>
                      <a:gd name="connsiteY16" fmla="*/ 2058946 h 4110786"/>
                      <a:gd name="connsiteX17" fmla="*/ 2106265 w 4158105"/>
                      <a:gd name="connsiteY17" fmla="*/ 4110786 h 4110786"/>
                      <a:gd name="connsiteX18" fmla="*/ 54424 w 4158105"/>
                      <a:gd name="connsiteY18" fmla="*/ 2058946 h 4110786"/>
                      <a:gd name="connsiteX19" fmla="*/ 574232 w 4158105"/>
                      <a:gd name="connsiteY19" fmla="*/ 1234330 h 4110786"/>
                      <a:gd name="connsiteX20" fmla="*/ 366497 w 4158105"/>
                      <a:gd name="connsiteY20" fmla="*/ 2058945 h 4110786"/>
                      <a:gd name="connsiteX21" fmla="*/ 2106264 w 4158105"/>
                      <a:gd name="connsiteY21" fmla="*/ 3798712 h 4110786"/>
                      <a:gd name="connsiteX22" fmla="*/ 3846030 w 4158105"/>
                      <a:gd name="connsiteY22" fmla="*/ 2058945 h 4110786"/>
                      <a:gd name="connsiteX23" fmla="*/ 2198792 w 4158105"/>
                      <a:gd name="connsiteY23" fmla="*/ 323850 h 4110786"/>
                      <a:gd name="connsiteX24" fmla="*/ 2219780 w 4158105"/>
                      <a:gd name="connsiteY24" fmla="*/ 323850 h 4110786"/>
                      <a:gd name="connsiteX25" fmla="*/ 2224351 w 4158105"/>
                      <a:gd name="connsiteY25" fmla="*/ 13068 h 4110786"/>
                      <a:gd name="connsiteX26" fmla="*/ 2019755 w 4158105"/>
                      <a:gd name="connsiteY26" fmla="*/ 11473 h 4110786"/>
                      <a:gd name="connsiteX27" fmla="*/ 2019755 w 4158105"/>
                      <a:gd name="connsiteY27" fmla="*/ 323546 h 4110786"/>
                      <a:gd name="connsiteX28" fmla="*/ 668844 w 4158105"/>
                      <a:gd name="connsiteY28" fmla="*/ 1079241 h 4110786"/>
                      <a:gd name="connsiteX29" fmla="*/ 399753 w 4158105"/>
                      <a:gd name="connsiteY29" fmla="*/ 920125 h 4110786"/>
                      <a:gd name="connsiteX30" fmla="*/ 2019755 w 4158105"/>
                      <a:gd name="connsiteY30" fmla="*/ 11473 h 4110786"/>
                      <a:gd name="connsiteX31" fmla="*/ 2224543 w 4158105"/>
                      <a:gd name="connsiteY31" fmla="*/ 0 h 4110786"/>
                      <a:gd name="connsiteX32" fmla="*/ 2224351 w 4158105"/>
                      <a:gd name="connsiteY32" fmla="*/ 13068 h 4110786"/>
                      <a:gd name="connsiteX33" fmla="*/ 2106265 w 4158105"/>
                      <a:gd name="connsiteY33" fmla="*/ 7105 h 4110786"/>
                      <a:gd name="connsiteX34" fmla="*/ 2019755 w 4158105"/>
                      <a:gd name="connsiteY34" fmla="*/ 11473 h 4110786"/>
                      <a:gd name="connsiteX35" fmla="*/ 2019755 w 4158105"/>
                      <a:gd name="connsiteY35" fmla="*/ 2381 h 4110786"/>
                      <a:gd name="connsiteX36" fmla="*/ 2224543 w 4158105"/>
                      <a:gd name="connsiteY36" fmla="*/ 0 h 4110786"/>
                      <a:gd name="connsiteX0-1" fmla="*/ 668844 w 4158105"/>
                      <a:gd name="connsiteY0-2" fmla="*/ 1079241 h 4110786"/>
                      <a:gd name="connsiteX1-3" fmla="*/ 671967 w 4158105"/>
                      <a:gd name="connsiteY1-4" fmla="*/ 1081087 h 4110786"/>
                      <a:gd name="connsiteX2-5" fmla="*/ 576717 w 4158105"/>
                      <a:gd name="connsiteY2-6" fmla="*/ 1235869 h 4110786"/>
                      <a:gd name="connsiteX3-7" fmla="*/ 574232 w 4158105"/>
                      <a:gd name="connsiteY3-8" fmla="*/ 1234330 h 4110786"/>
                      <a:gd name="connsiteX4-9" fmla="*/ 668844 w 4158105"/>
                      <a:gd name="connsiteY4-10" fmla="*/ 1079241 h 4110786"/>
                      <a:gd name="connsiteX5-11" fmla="*/ 398124 w 4158105"/>
                      <a:gd name="connsiteY5-12" fmla="*/ 919162 h 4110786"/>
                      <a:gd name="connsiteX6-13" fmla="*/ 399753 w 4158105"/>
                      <a:gd name="connsiteY6-14" fmla="*/ 920125 h 4110786"/>
                      <a:gd name="connsiteX7-15" fmla="*/ 308772 w 4158105"/>
                      <a:gd name="connsiteY7-16" fmla="*/ 1069886 h 4110786"/>
                      <a:gd name="connsiteX8-17" fmla="*/ 398124 w 4158105"/>
                      <a:gd name="connsiteY8-18" fmla="*/ 919162 h 4110786"/>
                      <a:gd name="connsiteX9-19" fmla="*/ 2106264 w 4158105"/>
                      <a:gd name="connsiteY9-20" fmla="*/ 319178 h 4110786"/>
                      <a:gd name="connsiteX10-21" fmla="*/ 2198792 w 4158105"/>
                      <a:gd name="connsiteY10-22" fmla="*/ 323850 h 4110786"/>
                      <a:gd name="connsiteX11-23" fmla="*/ 2019755 w 4158105"/>
                      <a:gd name="connsiteY11-24" fmla="*/ 323850 h 4110786"/>
                      <a:gd name="connsiteX12-25" fmla="*/ 2019755 w 4158105"/>
                      <a:gd name="connsiteY12-26" fmla="*/ 323546 h 4110786"/>
                      <a:gd name="connsiteX13-27" fmla="*/ 2106264 w 4158105"/>
                      <a:gd name="connsiteY13-28" fmla="*/ 319178 h 4110786"/>
                      <a:gd name="connsiteX14-29" fmla="*/ 2224351 w 4158105"/>
                      <a:gd name="connsiteY14-30" fmla="*/ 13068 h 4110786"/>
                      <a:gd name="connsiteX15-31" fmla="*/ 4158105 w 4158105"/>
                      <a:gd name="connsiteY15-32" fmla="*/ 2058946 h 4110786"/>
                      <a:gd name="connsiteX16-33" fmla="*/ 2106265 w 4158105"/>
                      <a:gd name="connsiteY16-34" fmla="*/ 4110786 h 4110786"/>
                      <a:gd name="connsiteX17-35" fmla="*/ 54424 w 4158105"/>
                      <a:gd name="connsiteY17-36" fmla="*/ 2058946 h 4110786"/>
                      <a:gd name="connsiteX18-37" fmla="*/ 574232 w 4158105"/>
                      <a:gd name="connsiteY18-38" fmla="*/ 1234330 h 4110786"/>
                      <a:gd name="connsiteX19-39" fmla="*/ 366497 w 4158105"/>
                      <a:gd name="connsiteY19-40" fmla="*/ 2058945 h 4110786"/>
                      <a:gd name="connsiteX20-41" fmla="*/ 2106264 w 4158105"/>
                      <a:gd name="connsiteY20-42" fmla="*/ 3798712 h 4110786"/>
                      <a:gd name="connsiteX21-43" fmla="*/ 3846030 w 4158105"/>
                      <a:gd name="connsiteY21-44" fmla="*/ 2058945 h 4110786"/>
                      <a:gd name="connsiteX22-45" fmla="*/ 2198792 w 4158105"/>
                      <a:gd name="connsiteY22-46" fmla="*/ 323850 h 4110786"/>
                      <a:gd name="connsiteX23-47" fmla="*/ 2219780 w 4158105"/>
                      <a:gd name="connsiteY23-48" fmla="*/ 323850 h 4110786"/>
                      <a:gd name="connsiteX24-49" fmla="*/ 2224351 w 4158105"/>
                      <a:gd name="connsiteY24-50" fmla="*/ 13068 h 4110786"/>
                      <a:gd name="connsiteX25-51" fmla="*/ 2019755 w 4158105"/>
                      <a:gd name="connsiteY25-52" fmla="*/ 11473 h 4110786"/>
                      <a:gd name="connsiteX26-53" fmla="*/ 2019755 w 4158105"/>
                      <a:gd name="connsiteY26-54" fmla="*/ 323546 h 4110786"/>
                      <a:gd name="connsiteX27-55" fmla="*/ 668844 w 4158105"/>
                      <a:gd name="connsiteY27-56" fmla="*/ 1079241 h 4110786"/>
                      <a:gd name="connsiteX28-57" fmla="*/ 399753 w 4158105"/>
                      <a:gd name="connsiteY28-58" fmla="*/ 920125 h 4110786"/>
                      <a:gd name="connsiteX29-59" fmla="*/ 2019755 w 4158105"/>
                      <a:gd name="connsiteY29-60" fmla="*/ 11473 h 4110786"/>
                      <a:gd name="connsiteX30-61" fmla="*/ 2224543 w 4158105"/>
                      <a:gd name="connsiteY30-62" fmla="*/ 0 h 4110786"/>
                      <a:gd name="connsiteX31-63" fmla="*/ 2224351 w 4158105"/>
                      <a:gd name="connsiteY31-64" fmla="*/ 13068 h 4110786"/>
                      <a:gd name="connsiteX32-65" fmla="*/ 2106265 w 4158105"/>
                      <a:gd name="connsiteY32-66" fmla="*/ 7105 h 4110786"/>
                      <a:gd name="connsiteX33-67" fmla="*/ 2019755 w 4158105"/>
                      <a:gd name="connsiteY33-68" fmla="*/ 11473 h 4110786"/>
                      <a:gd name="connsiteX34-69" fmla="*/ 2019755 w 4158105"/>
                      <a:gd name="connsiteY34-70" fmla="*/ 2381 h 4110786"/>
                      <a:gd name="connsiteX35-71" fmla="*/ 2224543 w 4158105"/>
                      <a:gd name="connsiteY35-72" fmla="*/ 0 h 4110786"/>
                      <a:gd name="connsiteX0-73" fmla="*/ 668844 w 4158105"/>
                      <a:gd name="connsiteY0-74" fmla="*/ 1079241 h 4110786"/>
                      <a:gd name="connsiteX1-75" fmla="*/ 671967 w 4158105"/>
                      <a:gd name="connsiteY1-76" fmla="*/ 1081087 h 4110786"/>
                      <a:gd name="connsiteX2-77" fmla="*/ 576717 w 4158105"/>
                      <a:gd name="connsiteY2-78" fmla="*/ 1235869 h 4110786"/>
                      <a:gd name="connsiteX3-79" fmla="*/ 574232 w 4158105"/>
                      <a:gd name="connsiteY3-80" fmla="*/ 1234330 h 4110786"/>
                      <a:gd name="connsiteX4-81" fmla="*/ 668844 w 4158105"/>
                      <a:gd name="connsiteY4-82" fmla="*/ 1079241 h 4110786"/>
                      <a:gd name="connsiteX5-83" fmla="*/ 398124 w 4158105"/>
                      <a:gd name="connsiteY5-84" fmla="*/ 919162 h 4110786"/>
                      <a:gd name="connsiteX6-85" fmla="*/ 399753 w 4158105"/>
                      <a:gd name="connsiteY6-86" fmla="*/ 920125 h 4110786"/>
                      <a:gd name="connsiteX7-87" fmla="*/ 398124 w 4158105"/>
                      <a:gd name="connsiteY7-88" fmla="*/ 919162 h 4110786"/>
                      <a:gd name="connsiteX8-89" fmla="*/ 2106264 w 4158105"/>
                      <a:gd name="connsiteY8-90" fmla="*/ 319178 h 4110786"/>
                      <a:gd name="connsiteX9-91" fmla="*/ 2198792 w 4158105"/>
                      <a:gd name="connsiteY9-92" fmla="*/ 323850 h 4110786"/>
                      <a:gd name="connsiteX10-93" fmla="*/ 2019755 w 4158105"/>
                      <a:gd name="connsiteY10-94" fmla="*/ 323850 h 4110786"/>
                      <a:gd name="connsiteX11-95" fmla="*/ 2019755 w 4158105"/>
                      <a:gd name="connsiteY11-96" fmla="*/ 323546 h 4110786"/>
                      <a:gd name="connsiteX12-97" fmla="*/ 2106264 w 4158105"/>
                      <a:gd name="connsiteY12-98" fmla="*/ 319178 h 4110786"/>
                      <a:gd name="connsiteX13-99" fmla="*/ 2224351 w 4158105"/>
                      <a:gd name="connsiteY13-100" fmla="*/ 13068 h 4110786"/>
                      <a:gd name="connsiteX14-101" fmla="*/ 4158105 w 4158105"/>
                      <a:gd name="connsiteY14-102" fmla="*/ 2058946 h 4110786"/>
                      <a:gd name="connsiteX15-103" fmla="*/ 2106265 w 4158105"/>
                      <a:gd name="connsiteY15-104" fmla="*/ 4110786 h 4110786"/>
                      <a:gd name="connsiteX16-105" fmla="*/ 54424 w 4158105"/>
                      <a:gd name="connsiteY16-106" fmla="*/ 2058946 h 4110786"/>
                      <a:gd name="connsiteX17-107" fmla="*/ 574232 w 4158105"/>
                      <a:gd name="connsiteY17-108" fmla="*/ 1234330 h 4110786"/>
                      <a:gd name="connsiteX18-109" fmla="*/ 366497 w 4158105"/>
                      <a:gd name="connsiteY18-110" fmla="*/ 2058945 h 4110786"/>
                      <a:gd name="connsiteX19-111" fmla="*/ 2106264 w 4158105"/>
                      <a:gd name="connsiteY19-112" fmla="*/ 3798712 h 4110786"/>
                      <a:gd name="connsiteX20-113" fmla="*/ 3846030 w 4158105"/>
                      <a:gd name="connsiteY20-114" fmla="*/ 2058945 h 4110786"/>
                      <a:gd name="connsiteX21-115" fmla="*/ 2198792 w 4158105"/>
                      <a:gd name="connsiteY21-116" fmla="*/ 323850 h 4110786"/>
                      <a:gd name="connsiteX22-117" fmla="*/ 2219780 w 4158105"/>
                      <a:gd name="connsiteY22-118" fmla="*/ 323850 h 4110786"/>
                      <a:gd name="connsiteX23-119" fmla="*/ 2224351 w 4158105"/>
                      <a:gd name="connsiteY23-120" fmla="*/ 13068 h 4110786"/>
                      <a:gd name="connsiteX24-121" fmla="*/ 2019755 w 4158105"/>
                      <a:gd name="connsiteY24-122" fmla="*/ 11473 h 4110786"/>
                      <a:gd name="connsiteX25-123" fmla="*/ 2019755 w 4158105"/>
                      <a:gd name="connsiteY25-124" fmla="*/ 323546 h 4110786"/>
                      <a:gd name="connsiteX26-125" fmla="*/ 668844 w 4158105"/>
                      <a:gd name="connsiteY26-126" fmla="*/ 1079241 h 4110786"/>
                      <a:gd name="connsiteX27-127" fmla="*/ 399753 w 4158105"/>
                      <a:gd name="connsiteY27-128" fmla="*/ 920125 h 4110786"/>
                      <a:gd name="connsiteX28-129" fmla="*/ 2019755 w 4158105"/>
                      <a:gd name="connsiteY28-130" fmla="*/ 11473 h 4110786"/>
                      <a:gd name="connsiteX29-131" fmla="*/ 2224543 w 4158105"/>
                      <a:gd name="connsiteY29-132" fmla="*/ 0 h 4110786"/>
                      <a:gd name="connsiteX30-133" fmla="*/ 2224351 w 4158105"/>
                      <a:gd name="connsiteY30-134" fmla="*/ 13068 h 4110786"/>
                      <a:gd name="connsiteX31-135" fmla="*/ 2106265 w 4158105"/>
                      <a:gd name="connsiteY31-136" fmla="*/ 7105 h 4110786"/>
                      <a:gd name="connsiteX32-137" fmla="*/ 2019755 w 4158105"/>
                      <a:gd name="connsiteY32-138" fmla="*/ 11473 h 4110786"/>
                      <a:gd name="connsiteX33-139" fmla="*/ 2019755 w 4158105"/>
                      <a:gd name="connsiteY33-140" fmla="*/ 2381 h 4110786"/>
                      <a:gd name="connsiteX34-141" fmla="*/ 2224543 w 4158105"/>
                      <a:gd name="connsiteY34-142" fmla="*/ 0 h 4110786"/>
                      <a:gd name="connsiteX0-143" fmla="*/ 739525 w 4228786"/>
                      <a:gd name="connsiteY0-144" fmla="*/ 1079241 h 4110786"/>
                      <a:gd name="connsiteX1-145" fmla="*/ 742648 w 4228786"/>
                      <a:gd name="connsiteY1-146" fmla="*/ 1081087 h 4110786"/>
                      <a:gd name="connsiteX2-147" fmla="*/ 647398 w 4228786"/>
                      <a:gd name="connsiteY2-148" fmla="*/ 1235869 h 4110786"/>
                      <a:gd name="connsiteX3-149" fmla="*/ 644913 w 4228786"/>
                      <a:gd name="connsiteY3-150" fmla="*/ 1234330 h 4110786"/>
                      <a:gd name="connsiteX4-151" fmla="*/ 739525 w 4228786"/>
                      <a:gd name="connsiteY4-152" fmla="*/ 1079241 h 4110786"/>
                      <a:gd name="connsiteX5-153" fmla="*/ 468805 w 4228786"/>
                      <a:gd name="connsiteY5-154" fmla="*/ 919162 h 4110786"/>
                      <a:gd name="connsiteX6-155" fmla="*/ 470434 w 4228786"/>
                      <a:gd name="connsiteY6-156" fmla="*/ 920125 h 4110786"/>
                      <a:gd name="connsiteX7-157" fmla="*/ 468805 w 4228786"/>
                      <a:gd name="connsiteY7-158" fmla="*/ 919162 h 4110786"/>
                      <a:gd name="connsiteX8-159" fmla="*/ 2176945 w 4228786"/>
                      <a:gd name="connsiteY8-160" fmla="*/ 319178 h 4110786"/>
                      <a:gd name="connsiteX9-161" fmla="*/ 2269473 w 4228786"/>
                      <a:gd name="connsiteY9-162" fmla="*/ 323850 h 4110786"/>
                      <a:gd name="connsiteX10-163" fmla="*/ 2090436 w 4228786"/>
                      <a:gd name="connsiteY10-164" fmla="*/ 323850 h 4110786"/>
                      <a:gd name="connsiteX11-165" fmla="*/ 2090436 w 4228786"/>
                      <a:gd name="connsiteY11-166" fmla="*/ 323546 h 4110786"/>
                      <a:gd name="connsiteX12-167" fmla="*/ 2176945 w 4228786"/>
                      <a:gd name="connsiteY12-168" fmla="*/ 319178 h 4110786"/>
                      <a:gd name="connsiteX13-169" fmla="*/ 2295032 w 4228786"/>
                      <a:gd name="connsiteY13-170" fmla="*/ 13068 h 4110786"/>
                      <a:gd name="connsiteX14-171" fmla="*/ 4228786 w 4228786"/>
                      <a:gd name="connsiteY14-172" fmla="*/ 2058946 h 4110786"/>
                      <a:gd name="connsiteX15-173" fmla="*/ 2176946 w 4228786"/>
                      <a:gd name="connsiteY15-174" fmla="*/ 4110786 h 4110786"/>
                      <a:gd name="connsiteX16-175" fmla="*/ 125105 w 4228786"/>
                      <a:gd name="connsiteY16-176" fmla="*/ 2058946 h 4110786"/>
                      <a:gd name="connsiteX17-177" fmla="*/ 437178 w 4228786"/>
                      <a:gd name="connsiteY17-178" fmla="*/ 2058945 h 4110786"/>
                      <a:gd name="connsiteX18-179" fmla="*/ 2176945 w 4228786"/>
                      <a:gd name="connsiteY18-180" fmla="*/ 3798712 h 4110786"/>
                      <a:gd name="connsiteX19-181" fmla="*/ 3916711 w 4228786"/>
                      <a:gd name="connsiteY19-182" fmla="*/ 2058945 h 4110786"/>
                      <a:gd name="connsiteX20-183" fmla="*/ 2269473 w 4228786"/>
                      <a:gd name="connsiteY20-184" fmla="*/ 323850 h 4110786"/>
                      <a:gd name="connsiteX21-185" fmla="*/ 2290461 w 4228786"/>
                      <a:gd name="connsiteY21-186" fmla="*/ 323850 h 4110786"/>
                      <a:gd name="connsiteX22-187" fmla="*/ 2295032 w 4228786"/>
                      <a:gd name="connsiteY22-188" fmla="*/ 13068 h 4110786"/>
                      <a:gd name="connsiteX23-189" fmla="*/ 2090436 w 4228786"/>
                      <a:gd name="connsiteY23-190" fmla="*/ 11473 h 4110786"/>
                      <a:gd name="connsiteX24-191" fmla="*/ 2090436 w 4228786"/>
                      <a:gd name="connsiteY24-192" fmla="*/ 323546 h 4110786"/>
                      <a:gd name="connsiteX25-193" fmla="*/ 739525 w 4228786"/>
                      <a:gd name="connsiteY25-194" fmla="*/ 1079241 h 4110786"/>
                      <a:gd name="connsiteX26-195" fmla="*/ 470434 w 4228786"/>
                      <a:gd name="connsiteY26-196" fmla="*/ 920125 h 4110786"/>
                      <a:gd name="connsiteX27-197" fmla="*/ 2090436 w 4228786"/>
                      <a:gd name="connsiteY27-198" fmla="*/ 11473 h 4110786"/>
                      <a:gd name="connsiteX28-199" fmla="*/ 2295224 w 4228786"/>
                      <a:gd name="connsiteY28-200" fmla="*/ 0 h 4110786"/>
                      <a:gd name="connsiteX29-201" fmla="*/ 2295032 w 4228786"/>
                      <a:gd name="connsiteY29-202" fmla="*/ 13068 h 4110786"/>
                      <a:gd name="connsiteX30-203" fmla="*/ 2176946 w 4228786"/>
                      <a:gd name="connsiteY30-204" fmla="*/ 7105 h 4110786"/>
                      <a:gd name="connsiteX31-205" fmla="*/ 2090436 w 4228786"/>
                      <a:gd name="connsiteY31-206" fmla="*/ 11473 h 4110786"/>
                      <a:gd name="connsiteX32-207" fmla="*/ 2090436 w 4228786"/>
                      <a:gd name="connsiteY32-208" fmla="*/ 2381 h 4110786"/>
                      <a:gd name="connsiteX33-209" fmla="*/ 2295224 w 4228786"/>
                      <a:gd name="connsiteY33-210" fmla="*/ 0 h 4110786"/>
                      <a:gd name="connsiteX0-211" fmla="*/ 739525 w 4228786"/>
                      <a:gd name="connsiteY0-212" fmla="*/ 1079241 h 4110786"/>
                      <a:gd name="connsiteX1-213" fmla="*/ 742648 w 4228786"/>
                      <a:gd name="connsiteY1-214" fmla="*/ 1081087 h 4110786"/>
                      <a:gd name="connsiteX2-215" fmla="*/ 647398 w 4228786"/>
                      <a:gd name="connsiteY2-216" fmla="*/ 1235869 h 4110786"/>
                      <a:gd name="connsiteX3-217" fmla="*/ 739525 w 4228786"/>
                      <a:gd name="connsiteY3-218" fmla="*/ 1079241 h 4110786"/>
                      <a:gd name="connsiteX4-219" fmla="*/ 468805 w 4228786"/>
                      <a:gd name="connsiteY4-220" fmla="*/ 919162 h 4110786"/>
                      <a:gd name="connsiteX5-221" fmla="*/ 470434 w 4228786"/>
                      <a:gd name="connsiteY5-222" fmla="*/ 920125 h 4110786"/>
                      <a:gd name="connsiteX6-223" fmla="*/ 468805 w 4228786"/>
                      <a:gd name="connsiteY6-224" fmla="*/ 919162 h 4110786"/>
                      <a:gd name="connsiteX7-225" fmla="*/ 2176945 w 4228786"/>
                      <a:gd name="connsiteY7-226" fmla="*/ 319178 h 4110786"/>
                      <a:gd name="connsiteX8-227" fmla="*/ 2269473 w 4228786"/>
                      <a:gd name="connsiteY8-228" fmla="*/ 323850 h 4110786"/>
                      <a:gd name="connsiteX9-229" fmla="*/ 2090436 w 4228786"/>
                      <a:gd name="connsiteY9-230" fmla="*/ 323850 h 4110786"/>
                      <a:gd name="connsiteX10-231" fmla="*/ 2090436 w 4228786"/>
                      <a:gd name="connsiteY10-232" fmla="*/ 323546 h 4110786"/>
                      <a:gd name="connsiteX11-233" fmla="*/ 2176945 w 4228786"/>
                      <a:gd name="connsiteY11-234" fmla="*/ 319178 h 4110786"/>
                      <a:gd name="connsiteX12-235" fmla="*/ 2295032 w 4228786"/>
                      <a:gd name="connsiteY12-236" fmla="*/ 13068 h 4110786"/>
                      <a:gd name="connsiteX13-237" fmla="*/ 4228786 w 4228786"/>
                      <a:gd name="connsiteY13-238" fmla="*/ 2058946 h 4110786"/>
                      <a:gd name="connsiteX14-239" fmla="*/ 2176946 w 4228786"/>
                      <a:gd name="connsiteY14-240" fmla="*/ 4110786 h 4110786"/>
                      <a:gd name="connsiteX15-241" fmla="*/ 125105 w 4228786"/>
                      <a:gd name="connsiteY15-242" fmla="*/ 2058946 h 4110786"/>
                      <a:gd name="connsiteX16-243" fmla="*/ 437178 w 4228786"/>
                      <a:gd name="connsiteY16-244" fmla="*/ 2058945 h 4110786"/>
                      <a:gd name="connsiteX17-245" fmla="*/ 2176945 w 4228786"/>
                      <a:gd name="connsiteY17-246" fmla="*/ 3798712 h 4110786"/>
                      <a:gd name="connsiteX18-247" fmla="*/ 3916711 w 4228786"/>
                      <a:gd name="connsiteY18-248" fmla="*/ 2058945 h 4110786"/>
                      <a:gd name="connsiteX19-249" fmla="*/ 2269473 w 4228786"/>
                      <a:gd name="connsiteY19-250" fmla="*/ 323850 h 4110786"/>
                      <a:gd name="connsiteX20-251" fmla="*/ 2290461 w 4228786"/>
                      <a:gd name="connsiteY20-252" fmla="*/ 323850 h 4110786"/>
                      <a:gd name="connsiteX21-253" fmla="*/ 2295032 w 4228786"/>
                      <a:gd name="connsiteY21-254" fmla="*/ 13068 h 4110786"/>
                      <a:gd name="connsiteX22-255" fmla="*/ 2090436 w 4228786"/>
                      <a:gd name="connsiteY22-256" fmla="*/ 11473 h 4110786"/>
                      <a:gd name="connsiteX23-257" fmla="*/ 2090436 w 4228786"/>
                      <a:gd name="connsiteY23-258" fmla="*/ 323546 h 4110786"/>
                      <a:gd name="connsiteX24-259" fmla="*/ 739525 w 4228786"/>
                      <a:gd name="connsiteY24-260" fmla="*/ 1079241 h 4110786"/>
                      <a:gd name="connsiteX25-261" fmla="*/ 470434 w 4228786"/>
                      <a:gd name="connsiteY25-262" fmla="*/ 920125 h 4110786"/>
                      <a:gd name="connsiteX26-263" fmla="*/ 2090436 w 4228786"/>
                      <a:gd name="connsiteY26-264" fmla="*/ 11473 h 4110786"/>
                      <a:gd name="connsiteX27-265" fmla="*/ 2295224 w 4228786"/>
                      <a:gd name="connsiteY27-266" fmla="*/ 0 h 4110786"/>
                      <a:gd name="connsiteX28-267" fmla="*/ 2295032 w 4228786"/>
                      <a:gd name="connsiteY28-268" fmla="*/ 13068 h 4110786"/>
                      <a:gd name="connsiteX29-269" fmla="*/ 2176946 w 4228786"/>
                      <a:gd name="connsiteY29-270" fmla="*/ 7105 h 4110786"/>
                      <a:gd name="connsiteX30-271" fmla="*/ 2090436 w 4228786"/>
                      <a:gd name="connsiteY30-272" fmla="*/ 11473 h 4110786"/>
                      <a:gd name="connsiteX31-273" fmla="*/ 2090436 w 4228786"/>
                      <a:gd name="connsiteY31-274" fmla="*/ 2381 h 4110786"/>
                      <a:gd name="connsiteX32-275" fmla="*/ 2295224 w 4228786"/>
                      <a:gd name="connsiteY32-276" fmla="*/ 0 h 4110786"/>
                      <a:gd name="connsiteX0-277" fmla="*/ 739525 w 4228786"/>
                      <a:gd name="connsiteY0-278" fmla="*/ 1079241 h 4110786"/>
                      <a:gd name="connsiteX1-279" fmla="*/ 742648 w 4228786"/>
                      <a:gd name="connsiteY1-280" fmla="*/ 1081087 h 4110786"/>
                      <a:gd name="connsiteX2-281" fmla="*/ 739525 w 4228786"/>
                      <a:gd name="connsiteY2-282" fmla="*/ 1079241 h 4110786"/>
                      <a:gd name="connsiteX3-283" fmla="*/ 468805 w 4228786"/>
                      <a:gd name="connsiteY3-284" fmla="*/ 919162 h 4110786"/>
                      <a:gd name="connsiteX4-285" fmla="*/ 470434 w 4228786"/>
                      <a:gd name="connsiteY4-286" fmla="*/ 920125 h 4110786"/>
                      <a:gd name="connsiteX5-287" fmla="*/ 468805 w 4228786"/>
                      <a:gd name="connsiteY5-288" fmla="*/ 919162 h 4110786"/>
                      <a:gd name="connsiteX6-289" fmla="*/ 2176945 w 4228786"/>
                      <a:gd name="connsiteY6-290" fmla="*/ 319178 h 4110786"/>
                      <a:gd name="connsiteX7-291" fmla="*/ 2269473 w 4228786"/>
                      <a:gd name="connsiteY7-292" fmla="*/ 323850 h 4110786"/>
                      <a:gd name="connsiteX8-293" fmla="*/ 2090436 w 4228786"/>
                      <a:gd name="connsiteY8-294" fmla="*/ 323850 h 4110786"/>
                      <a:gd name="connsiteX9-295" fmla="*/ 2090436 w 4228786"/>
                      <a:gd name="connsiteY9-296" fmla="*/ 323546 h 4110786"/>
                      <a:gd name="connsiteX10-297" fmla="*/ 2176945 w 4228786"/>
                      <a:gd name="connsiteY10-298" fmla="*/ 319178 h 4110786"/>
                      <a:gd name="connsiteX11-299" fmla="*/ 2295032 w 4228786"/>
                      <a:gd name="connsiteY11-300" fmla="*/ 13068 h 4110786"/>
                      <a:gd name="connsiteX12-301" fmla="*/ 4228786 w 4228786"/>
                      <a:gd name="connsiteY12-302" fmla="*/ 2058946 h 4110786"/>
                      <a:gd name="connsiteX13-303" fmla="*/ 2176946 w 4228786"/>
                      <a:gd name="connsiteY13-304" fmla="*/ 4110786 h 4110786"/>
                      <a:gd name="connsiteX14-305" fmla="*/ 125105 w 4228786"/>
                      <a:gd name="connsiteY14-306" fmla="*/ 2058946 h 4110786"/>
                      <a:gd name="connsiteX15-307" fmla="*/ 437178 w 4228786"/>
                      <a:gd name="connsiteY15-308" fmla="*/ 2058945 h 4110786"/>
                      <a:gd name="connsiteX16-309" fmla="*/ 2176945 w 4228786"/>
                      <a:gd name="connsiteY16-310" fmla="*/ 3798712 h 4110786"/>
                      <a:gd name="connsiteX17-311" fmla="*/ 3916711 w 4228786"/>
                      <a:gd name="connsiteY17-312" fmla="*/ 2058945 h 4110786"/>
                      <a:gd name="connsiteX18-313" fmla="*/ 2269473 w 4228786"/>
                      <a:gd name="connsiteY18-314" fmla="*/ 323850 h 4110786"/>
                      <a:gd name="connsiteX19-315" fmla="*/ 2290461 w 4228786"/>
                      <a:gd name="connsiteY19-316" fmla="*/ 323850 h 4110786"/>
                      <a:gd name="connsiteX20-317" fmla="*/ 2295032 w 4228786"/>
                      <a:gd name="connsiteY20-318" fmla="*/ 13068 h 4110786"/>
                      <a:gd name="connsiteX21-319" fmla="*/ 2090436 w 4228786"/>
                      <a:gd name="connsiteY21-320" fmla="*/ 11473 h 4110786"/>
                      <a:gd name="connsiteX22-321" fmla="*/ 2090436 w 4228786"/>
                      <a:gd name="connsiteY22-322" fmla="*/ 323546 h 4110786"/>
                      <a:gd name="connsiteX23-323" fmla="*/ 739525 w 4228786"/>
                      <a:gd name="connsiteY23-324" fmla="*/ 1079241 h 4110786"/>
                      <a:gd name="connsiteX24-325" fmla="*/ 470434 w 4228786"/>
                      <a:gd name="connsiteY24-326" fmla="*/ 920125 h 4110786"/>
                      <a:gd name="connsiteX25-327" fmla="*/ 2090436 w 4228786"/>
                      <a:gd name="connsiteY25-328" fmla="*/ 11473 h 4110786"/>
                      <a:gd name="connsiteX26-329" fmla="*/ 2295224 w 4228786"/>
                      <a:gd name="connsiteY26-330" fmla="*/ 0 h 4110786"/>
                      <a:gd name="connsiteX27-331" fmla="*/ 2295032 w 4228786"/>
                      <a:gd name="connsiteY27-332" fmla="*/ 13068 h 4110786"/>
                      <a:gd name="connsiteX28-333" fmla="*/ 2176946 w 4228786"/>
                      <a:gd name="connsiteY28-334" fmla="*/ 7105 h 4110786"/>
                      <a:gd name="connsiteX29-335" fmla="*/ 2090436 w 4228786"/>
                      <a:gd name="connsiteY29-336" fmla="*/ 11473 h 4110786"/>
                      <a:gd name="connsiteX30-337" fmla="*/ 2090436 w 4228786"/>
                      <a:gd name="connsiteY30-338" fmla="*/ 2381 h 4110786"/>
                      <a:gd name="connsiteX31-339" fmla="*/ 2295224 w 4228786"/>
                      <a:gd name="connsiteY31-340" fmla="*/ 0 h 4110786"/>
                      <a:gd name="connsiteX0-341" fmla="*/ 739525 w 4228786"/>
                      <a:gd name="connsiteY0-342" fmla="*/ 1079241 h 4110786"/>
                      <a:gd name="connsiteX1-343" fmla="*/ 742648 w 4228786"/>
                      <a:gd name="connsiteY1-344" fmla="*/ 1081087 h 4110786"/>
                      <a:gd name="connsiteX2-345" fmla="*/ 739525 w 4228786"/>
                      <a:gd name="connsiteY2-346" fmla="*/ 1079241 h 4110786"/>
                      <a:gd name="connsiteX3-347" fmla="*/ 468805 w 4228786"/>
                      <a:gd name="connsiteY3-348" fmla="*/ 919162 h 4110786"/>
                      <a:gd name="connsiteX4-349" fmla="*/ 470434 w 4228786"/>
                      <a:gd name="connsiteY4-350" fmla="*/ 920125 h 4110786"/>
                      <a:gd name="connsiteX5-351" fmla="*/ 468805 w 4228786"/>
                      <a:gd name="connsiteY5-352" fmla="*/ 919162 h 4110786"/>
                      <a:gd name="connsiteX6-353" fmla="*/ 2176945 w 4228786"/>
                      <a:gd name="connsiteY6-354" fmla="*/ 319178 h 4110786"/>
                      <a:gd name="connsiteX7-355" fmla="*/ 2269473 w 4228786"/>
                      <a:gd name="connsiteY7-356" fmla="*/ 323850 h 4110786"/>
                      <a:gd name="connsiteX8-357" fmla="*/ 2090436 w 4228786"/>
                      <a:gd name="connsiteY8-358" fmla="*/ 323850 h 4110786"/>
                      <a:gd name="connsiteX9-359" fmla="*/ 2090436 w 4228786"/>
                      <a:gd name="connsiteY9-360" fmla="*/ 323546 h 4110786"/>
                      <a:gd name="connsiteX10-361" fmla="*/ 2176945 w 4228786"/>
                      <a:gd name="connsiteY10-362" fmla="*/ 319178 h 4110786"/>
                      <a:gd name="connsiteX11-363" fmla="*/ 2295032 w 4228786"/>
                      <a:gd name="connsiteY11-364" fmla="*/ 13068 h 4110786"/>
                      <a:gd name="connsiteX12-365" fmla="*/ 4228786 w 4228786"/>
                      <a:gd name="connsiteY12-366" fmla="*/ 2058946 h 4110786"/>
                      <a:gd name="connsiteX13-367" fmla="*/ 2176946 w 4228786"/>
                      <a:gd name="connsiteY13-368" fmla="*/ 4110786 h 4110786"/>
                      <a:gd name="connsiteX14-369" fmla="*/ 125105 w 4228786"/>
                      <a:gd name="connsiteY14-370" fmla="*/ 2058946 h 4110786"/>
                      <a:gd name="connsiteX15-371" fmla="*/ 437178 w 4228786"/>
                      <a:gd name="connsiteY15-372" fmla="*/ 2058945 h 4110786"/>
                      <a:gd name="connsiteX16-373" fmla="*/ 2176945 w 4228786"/>
                      <a:gd name="connsiteY16-374" fmla="*/ 3798712 h 4110786"/>
                      <a:gd name="connsiteX17-375" fmla="*/ 3916711 w 4228786"/>
                      <a:gd name="connsiteY17-376" fmla="*/ 2058945 h 4110786"/>
                      <a:gd name="connsiteX18-377" fmla="*/ 2269473 w 4228786"/>
                      <a:gd name="connsiteY18-378" fmla="*/ 323850 h 4110786"/>
                      <a:gd name="connsiteX19-379" fmla="*/ 2290461 w 4228786"/>
                      <a:gd name="connsiteY19-380" fmla="*/ 323850 h 4110786"/>
                      <a:gd name="connsiteX20-381" fmla="*/ 2295032 w 4228786"/>
                      <a:gd name="connsiteY20-382" fmla="*/ 13068 h 4110786"/>
                      <a:gd name="connsiteX21-383" fmla="*/ 2090436 w 4228786"/>
                      <a:gd name="connsiteY21-384" fmla="*/ 11473 h 4110786"/>
                      <a:gd name="connsiteX22-385" fmla="*/ 2090436 w 4228786"/>
                      <a:gd name="connsiteY22-386" fmla="*/ 323546 h 4110786"/>
                      <a:gd name="connsiteX23-387" fmla="*/ 739525 w 4228786"/>
                      <a:gd name="connsiteY23-388" fmla="*/ 1079241 h 4110786"/>
                      <a:gd name="connsiteX24-389" fmla="*/ 470434 w 4228786"/>
                      <a:gd name="connsiteY24-390" fmla="*/ 920125 h 4110786"/>
                      <a:gd name="connsiteX25-391" fmla="*/ 2090436 w 4228786"/>
                      <a:gd name="connsiteY25-392" fmla="*/ 11473 h 4110786"/>
                      <a:gd name="connsiteX26-393" fmla="*/ 2295224 w 4228786"/>
                      <a:gd name="connsiteY26-394" fmla="*/ 0 h 4110786"/>
                      <a:gd name="connsiteX27-395" fmla="*/ 2176946 w 4228786"/>
                      <a:gd name="connsiteY27-396" fmla="*/ 7105 h 4110786"/>
                      <a:gd name="connsiteX28-397" fmla="*/ 2090436 w 4228786"/>
                      <a:gd name="connsiteY28-398" fmla="*/ 11473 h 4110786"/>
                      <a:gd name="connsiteX29-399" fmla="*/ 2090436 w 4228786"/>
                      <a:gd name="connsiteY29-400" fmla="*/ 2381 h 4110786"/>
                      <a:gd name="connsiteX30-401" fmla="*/ 2295224 w 4228786"/>
                      <a:gd name="connsiteY30-402" fmla="*/ 0 h 4110786"/>
                      <a:gd name="connsiteX0-403" fmla="*/ 739525 w 4228949"/>
                      <a:gd name="connsiteY0-404" fmla="*/ 1079241 h 4110786"/>
                      <a:gd name="connsiteX1-405" fmla="*/ 742648 w 4228949"/>
                      <a:gd name="connsiteY1-406" fmla="*/ 1081087 h 4110786"/>
                      <a:gd name="connsiteX2-407" fmla="*/ 739525 w 4228949"/>
                      <a:gd name="connsiteY2-408" fmla="*/ 1079241 h 4110786"/>
                      <a:gd name="connsiteX3-409" fmla="*/ 468805 w 4228949"/>
                      <a:gd name="connsiteY3-410" fmla="*/ 919162 h 4110786"/>
                      <a:gd name="connsiteX4-411" fmla="*/ 470434 w 4228949"/>
                      <a:gd name="connsiteY4-412" fmla="*/ 920125 h 4110786"/>
                      <a:gd name="connsiteX5-413" fmla="*/ 468805 w 4228949"/>
                      <a:gd name="connsiteY5-414" fmla="*/ 919162 h 4110786"/>
                      <a:gd name="connsiteX6-415" fmla="*/ 2176945 w 4228949"/>
                      <a:gd name="connsiteY6-416" fmla="*/ 319178 h 4110786"/>
                      <a:gd name="connsiteX7-417" fmla="*/ 2269473 w 4228949"/>
                      <a:gd name="connsiteY7-418" fmla="*/ 323850 h 4110786"/>
                      <a:gd name="connsiteX8-419" fmla="*/ 2090436 w 4228949"/>
                      <a:gd name="connsiteY8-420" fmla="*/ 323850 h 4110786"/>
                      <a:gd name="connsiteX9-421" fmla="*/ 2090436 w 4228949"/>
                      <a:gd name="connsiteY9-422" fmla="*/ 323546 h 4110786"/>
                      <a:gd name="connsiteX10-423" fmla="*/ 2176945 w 4228949"/>
                      <a:gd name="connsiteY10-424" fmla="*/ 319178 h 4110786"/>
                      <a:gd name="connsiteX11-425" fmla="*/ 2290461 w 4228949"/>
                      <a:gd name="connsiteY11-426" fmla="*/ 323850 h 4110786"/>
                      <a:gd name="connsiteX12-427" fmla="*/ 4228786 w 4228949"/>
                      <a:gd name="connsiteY12-428" fmla="*/ 2058946 h 4110786"/>
                      <a:gd name="connsiteX13-429" fmla="*/ 2176946 w 4228949"/>
                      <a:gd name="connsiteY13-430" fmla="*/ 4110786 h 4110786"/>
                      <a:gd name="connsiteX14-431" fmla="*/ 125105 w 4228949"/>
                      <a:gd name="connsiteY14-432" fmla="*/ 2058946 h 4110786"/>
                      <a:gd name="connsiteX15-433" fmla="*/ 437178 w 4228949"/>
                      <a:gd name="connsiteY15-434" fmla="*/ 2058945 h 4110786"/>
                      <a:gd name="connsiteX16-435" fmla="*/ 2176945 w 4228949"/>
                      <a:gd name="connsiteY16-436" fmla="*/ 3798712 h 4110786"/>
                      <a:gd name="connsiteX17-437" fmla="*/ 3916711 w 4228949"/>
                      <a:gd name="connsiteY17-438" fmla="*/ 2058945 h 4110786"/>
                      <a:gd name="connsiteX18-439" fmla="*/ 2269473 w 4228949"/>
                      <a:gd name="connsiteY18-440" fmla="*/ 323850 h 4110786"/>
                      <a:gd name="connsiteX19-441" fmla="*/ 2290461 w 4228949"/>
                      <a:gd name="connsiteY19-442" fmla="*/ 323850 h 4110786"/>
                      <a:gd name="connsiteX20-443" fmla="*/ 2090436 w 4228949"/>
                      <a:gd name="connsiteY20-444" fmla="*/ 11473 h 4110786"/>
                      <a:gd name="connsiteX21-445" fmla="*/ 2090436 w 4228949"/>
                      <a:gd name="connsiteY21-446" fmla="*/ 323546 h 4110786"/>
                      <a:gd name="connsiteX22-447" fmla="*/ 739525 w 4228949"/>
                      <a:gd name="connsiteY22-448" fmla="*/ 1079241 h 4110786"/>
                      <a:gd name="connsiteX23-449" fmla="*/ 470434 w 4228949"/>
                      <a:gd name="connsiteY23-450" fmla="*/ 920125 h 4110786"/>
                      <a:gd name="connsiteX24-451" fmla="*/ 2090436 w 4228949"/>
                      <a:gd name="connsiteY24-452" fmla="*/ 11473 h 4110786"/>
                      <a:gd name="connsiteX25-453" fmla="*/ 2295224 w 4228949"/>
                      <a:gd name="connsiteY25-454" fmla="*/ 0 h 4110786"/>
                      <a:gd name="connsiteX26-455" fmla="*/ 2176946 w 4228949"/>
                      <a:gd name="connsiteY26-456" fmla="*/ 7105 h 4110786"/>
                      <a:gd name="connsiteX27-457" fmla="*/ 2090436 w 4228949"/>
                      <a:gd name="connsiteY27-458" fmla="*/ 11473 h 4110786"/>
                      <a:gd name="connsiteX28-459" fmla="*/ 2090436 w 4228949"/>
                      <a:gd name="connsiteY28-460" fmla="*/ 2381 h 4110786"/>
                      <a:gd name="connsiteX29-461" fmla="*/ 2295224 w 4228949"/>
                      <a:gd name="connsiteY29-462" fmla="*/ 0 h 4110786"/>
                      <a:gd name="connsiteX0-463" fmla="*/ 739525 w 4228949"/>
                      <a:gd name="connsiteY0-464" fmla="*/ 1076860 h 4108405"/>
                      <a:gd name="connsiteX1-465" fmla="*/ 742648 w 4228949"/>
                      <a:gd name="connsiteY1-466" fmla="*/ 1078706 h 4108405"/>
                      <a:gd name="connsiteX2-467" fmla="*/ 739525 w 4228949"/>
                      <a:gd name="connsiteY2-468" fmla="*/ 1076860 h 4108405"/>
                      <a:gd name="connsiteX3-469" fmla="*/ 468805 w 4228949"/>
                      <a:gd name="connsiteY3-470" fmla="*/ 916781 h 4108405"/>
                      <a:gd name="connsiteX4-471" fmla="*/ 470434 w 4228949"/>
                      <a:gd name="connsiteY4-472" fmla="*/ 917744 h 4108405"/>
                      <a:gd name="connsiteX5-473" fmla="*/ 468805 w 4228949"/>
                      <a:gd name="connsiteY5-474" fmla="*/ 916781 h 4108405"/>
                      <a:gd name="connsiteX6-475" fmla="*/ 2176945 w 4228949"/>
                      <a:gd name="connsiteY6-476" fmla="*/ 316797 h 4108405"/>
                      <a:gd name="connsiteX7-477" fmla="*/ 2269473 w 4228949"/>
                      <a:gd name="connsiteY7-478" fmla="*/ 321469 h 4108405"/>
                      <a:gd name="connsiteX8-479" fmla="*/ 2090436 w 4228949"/>
                      <a:gd name="connsiteY8-480" fmla="*/ 321469 h 4108405"/>
                      <a:gd name="connsiteX9-481" fmla="*/ 2090436 w 4228949"/>
                      <a:gd name="connsiteY9-482" fmla="*/ 321165 h 4108405"/>
                      <a:gd name="connsiteX10-483" fmla="*/ 2176945 w 4228949"/>
                      <a:gd name="connsiteY10-484" fmla="*/ 316797 h 4108405"/>
                      <a:gd name="connsiteX11-485" fmla="*/ 2290461 w 4228949"/>
                      <a:gd name="connsiteY11-486" fmla="*/ 321469 h 4108405"/>
                      <a:gd name="connsiteX12-487" fmla="*/ 4228786 w 4228949"/>
                      <a:gd name="connsiteY12-488" fmla="*/ 2056565 h 4108405"/>
                      <a:gd name="connsiteX13-489" fmla="*/ 2176946 w 4228949"/>
                      <a:gd name="connsiteY13-490" fmla="*/ 4108405 h 4108405"/>
                      <a:gd name="connsiteX14-491" fmla="*/ 125105 w 4228949"/>
                      <a:gd name="connsiteY14-492" fmla="*/ 2056565 h 4108405"/>
                      <a:gd name="connsiteX15-493" fmla="*/ 437178 w 4228949"/>
                      <a:gd name="connsiteY15-494" fmla="*/ 2056564 h 4108405"/>
                      <a:gd name="connsiteX16-495" fmla="*/ 2176945 w 4228949"/>
                      <a:gd name="connsiteY16-496" fmla="*/ 3796331 h 4108405"/>
                      <a:gd name="connsiteX17-497" fmla="*/ 3916711 w 4228949"/>
                      <a:gd name="connsiteY17-498" fmla="*/ 2056564 h 4108405"/>
                      <a:gd name="connsiteX18-499" fmla="*/ 2269473 w 4228949"/>
                      <a:gd name="connsiteY18-500" fmla="*/ 321469 h 4108405"/>
                      <a:gd name="connsiteX19-501" fmla="*/ 2290461 w 4228949"/>
                      <a:gd name="connsiteY19-502" fmla="*/ 321469 h 4108405"/>
                      <a:gd name="connsiteX20-503" fmla="*/ 2090436 w 4228949"/>
                      <a:gd name="connsiteY20-504" fmla="*/ 9092 h 4108405"/>
                      <a:gd name="connsiteX21-505" fmla="*/ 2090436 w 4228949"/>
                      <a:gd name="connsiteY21-506" fmla="*/ 321165 h 4108405"/>
                      <a:gd name="connsiteX22-507" fmla="*/ 739525 w 4228949"/>
                      <a:gd name="connsiteY22-508" fmla="*/ 1076860 h 4108405"/>
                      <a:gd name="connsiteX23-509" fmla="*/ 470434 w 4228949"/>
                      <a:gd name="connsiteY23-510" fmla="*/ 917744 h 4108405"/>
                      <a:gd name="connsiteX24-511" fmla="*/ 2090436 w 4228949"/>
                      <a:gd name="connsiteY24-512" fmla="*/ 9092 h 4108405"/>
                      <a:gd name="connsiteX25-513" fmla="*/ 2090436 w 4228949"/>
                      <a:gd name="connsiteY25-514" fmla="*/ 0 h 4108405"/>
                      <a:gd name="connsiteX26-515" fmla="*/ 2176946 w 4228949"/>
                      <a:gd name="connsiteY26-516" fmla="*/ 4724 h 4108405"/>
                      <a:gd name="connsiteX27-517" fmla="*/ 2090436 w 4228949"/>
                      <a:gd name="connsiteY27-518" fmla="*/ 9092 h 4108405"/>
                      <a:gd name="connsiteX28-519" fmla="*/ 2090436 w 4228949"/>
                      <a:gd name="connsiteY28-520" fmla="*/ 0 h 4108405"/>
                      <a:gd name="connsiteX0-521" fmla="*/ 739525 w 4228949"/>
                      <a:gd name="connsiteY0-522" fmla="*/ 1076860 h 4108405"/>
                      <a:gd name="connsiteX1-523" fmla="*/ 742648 w 4228949"/>
                      <a:gd name="connsiteY1-524" fmla="*/ 1078706 h 4108405"/>
                      <a:gd name="connsiteX2-525" fmla="*/ 739525 w 4228949"/>
                      <a:gd name="connsiteY2-526" fmla="*/ 1076860 h 4108405"/>
                      <a:gd name="connsiteX3-527" fmla="*/ 468805 w 4228949"/>
                      <a:gd name="connsiteY3-528" fmla="*/ 916781 h 4108405"/>
                      <a:gd name="connsiteX4-529" fmla="*/ 470434 w 4228949"/>
                      <a:gd name="connsiteY4-530" fmla="*/ 917744 h 4108405"/>
                      <a:gd name="connsiteX5-531" fmla="*/ 468805 w 4228949"/>
                      <a:gd name="connsiteY5-532" fmla="*/ 916781 h 4108405"/>
                      <a:gd name="connsiteX6-533" fmla="*/ 2176945 w 4228949"/>
                      <a:gd name="connsiteY6-534" fmla="*/ 316797 h 4108405"/>
                      <a:gd name="connsiteX7-535" fmla="*/ 2269473 w 4228949"/>
                      <a:gd name="connsiteY7-536" fmla="*/ 321469 h 4108405"/>
                      <a:gd name="connsiteX8-537" fmla="*/ 2090436 w 4228949"/>
                      <a:gd name="connsiteY8-538" fmla="*/ 321469 h 4108405"/>
                      <a:gd name="connsiteX9-539" fmla="*/ 2090436 w 4228949"/>
                      <a:gd name="connsiteY9-540" fmla="*/ 321165 h 4108405"/>
                      <a:gd name="connsiteX10-541" fmla="*/ 2176945 w 4228949"/>
                      <a:gd name="connsiteY10-542" fmla="*/ 316797 h 4108405"/>
                      <a:gd name="connsiteX11-543" fmla="*/ 2290461 w 4228949"/>
                      <a:gd name="connsiteY11-544" fmla="*/ 321469 h 4108405"/>
                      <a:gd name="connsiteX12-545" fmla="*/ 4228786 w 4228949"/>
                      <a:gd name="connsiteY12-546" fmla="*/ 2056565 h 4108405"/>
                      <a:gd name="connsiteX13-547" fmla="*/ 2176946 w 4228949"/>
                      <a:gd name="connsiteY13-548" fmla="*/ 4108405 h 4108405"/>
                      <a:gd name="connsiteX14-549" fmla="*/ 125105 w 4228949"/>
                      <a:gd name="connsiteY14-550" fmla="*/ 2056565 h 4108405"/>
                      <a:gd name="connsiteX15-551" fmla="*/ 437178 w 4228949"/>
                      <a:gd name="connsiteY15-552" fmla="*/ 2056564 h 4108405"/>
                      <a:gd name="connsiteX16-553" fmla="*/ 2176945 w 4228949"/>
                      <a:gd name="connsiteY16-554" fmla="*/ 3796331 h 4108405"/>
                      <a:gd name="connsiteX17-555" fmla="*/ 3916711 w 4228949"/>
                      <a:gd name="connsiteY17-556" fmla="*/ 2056564 h 4108405"/>
                      <a:gd name="connsiteX18-557" fmla="*/ 2269473 w 4228949"/>
                      <a:gd name="connsiteY18-558" fmla="*/ 321469 h 4108405"/>
                      <a:gd name="connsiteX19-559" fmla="*/ 2290461 w 4228949"/>
                      <a:gd name="connsiteY19-560" fmla="*/ 321469 h 4108405"/>
                      <a:gd name="connsiteX20-561" fmla="*/ 2090436 w 4228949"/>
                      <a:gd name="connsiteY20-562" fmla="*/ 9092 h 4108405"/>
                      <a:gd name="connsiteX21-563" fmla="*/ 2090436 w 4228949"/>
                      <a:gd name="connsiteY21-564" fmla="*/ 321165 h 4108405"/>
                      <a:gd name="connsiteX22-565" fmla="*/ 739525 w 4228949"/>
                      <a:gd name="connsiteY22-566" fmla="*/ 1076860 h 4108405"/>
                      <a:gd name="connsiteX23-567" fmla="*/ 470434 w 4228949"/>
                      <a:gd name="connsiteY23-568" fmla="*/ 917744 h 4108405"/>
                      <a:gd name="connsiteX24-569" fmla="*/ 2090436 w 4228949"/>
                      <a:gd name="connsiteY24-570" fmla="*/ 9092 h 4108405"/>
                      <a:gd name="connsiteX25-571" fmla="*/ 2090436 w 4228949"/>
                      <a:gd name="connsiteY25-572" fmla="*/ 0 h 4108405"/>
                      <a:gd name="connsiteX26-573" fmla="*/ 2090436 w 4228949"/>
                      <a:gd name="connsiteY26-574" fmla="*/ 9092 h 4108405"/>
                      <a:gd name="connsiteX27-575" fmla="*/ 2090436 w 4228949"/>
                      <a:gd name="connsiteY27-576" fmla="*/ 0 h 4108405"/>
                      <a:gd name="connsiteX0-577" fmla="*/ 739525 w 4228925"/>
                      <a:gd name="connsiteY0-578" fmla="*/ 1076860 h 4108405"/>
                      <a:gd name="connsiteX1-579" fmla="*/ 742648 w 4228925"/>
                      <a:gd name="connsiteY1-580" fmla="*/ 1078706 h 4108405"/>
                      <a:gd name="connsiteX2-581" fmla="*/ 739525 w 4228925"/>
                      <a:gd name="connsiteY2-582" fmla="*/ 1076860 h 4108405"/>
                      <a:gd name="connsiteX3-583" fmla="*/ 468805 w 4228925"/>
                      <a:gd name="connsiteY3-584" fmla="*/ 916781 h 4108405"/>
                      <a:gd name="connsiteX4-585" fmla="*/ 470434 w 4228925"/>
                      <a:gd name="connsiteY4-586" fmla="*/ 917744 h 4108405"/>
                      <a:gd name="connsiteX5-587" fmla="*/ 468805 w 4228925"/>
                      <a:gd name="connsiteY5-588" fmla="*/ 916781 h 4108405"/>
                      <a:gd name="connsiteX6-589" fmla="*/ 2176945 w 4228925"/>
                      <a:gd name="connsiteY6-590" fmla="*/ 316797 h 4108405"/>
                      <a:gd name="connsiteX7-591" fmla="*/ 2269473 w 4228925"/>
                      <a:gd name="connsiteY7-592" fmla="*/ 321469 h 4108405"/>
                      <a:gd name="connsiteX8-593" fmla="*/ 2090436 w 4228925"/>
                      <a:gd name="connsiteY8-594" fmla="*/ 321469 h 4108405"/>
                      <a:gd name="connsiteX9-595" fmla="*/ 2090436 w 4228925"/>
                      <a:gd name="connsiteY9-596" fmla="*/ 321165 h 4108405"/>
                      <a:gd name="connsiteX10-597" fmla="*/ 2176945 w 4228925"/>
                      <a:gd name="connsiteY10-598" fmla="*/ 316797 h 4108405"/>
                      <a:gd name="connsiteX11-599" fmla="*/ 2290461 w 4228925"/>
                      <a:gd name="connsiteY11-600" fmla="*/ 321469 h 4108405"/>
                      <a:gd name="connsiteX12-601" fmla="*/ 4228786 w 4228925"/>
                      <a:gd name="connsiteY12-602" fmla="*/ 2056565 h 4108405"/>
                      <a:gd name="connsiteX13-603" fmla="*/ 2176946 w 4228925"/>
                      <a:gd name="connsiteY13-604" fmla="*/ 4108405 h 4108405"/>
                      <a:gd name="connsiteX14-605" fmla="*/ 125105 w 4228925"/>
                      <a:gd name="connsiteY14-606" fmla="*/ 2056565 h 4108405"/>
                      <a:gd name="connsiteX15-607" fmla="*/ 437178 w 4228925"/>
                      <a:gd name="connsiteY15-608" fmla="*/ 2056564 h 4108405"/>
                      <a:gd name="connsiteX16-609" fmla="*/ 2176945 w 4228925"/>
                      <a:gd name="connsiteY16-610" fmla="*/ 3796331 h 4108405"/>
                      <a:gd name="connsiteX17-611" fmla="*/ 3916711 w 4228925"/>
                      <a:gd name="connsiteY17-612" fmla="*/ 2056564 h 4108405"/>
                      <a:gd name="connsiteX18-613" fmla="*/ 2290461 w 4228925"/>
                      <a:gd name="connsiteY18-614" fmla="*/ 321469 h 4108405"/>
                      <a:gd name="connsiteX19-615" fmla="*/ 2090436 w 4228925"/>
                      <a:gd name="connsiteY19-616" fmla="*/ 9092 h 4108405"/>
                      <a:gd name="connsiteX20-617" fmla="*/ 2090436 w 4228925"/>
                      <a:gd name="connsiteY20-618" fmla="*/ 321165 h 4108405"/>
                      <a:gd name="connsiteX21-619" fmla="*/ 739525 w 4228925"/>
                      <a:gd name="connsiteY21-620" fmla="*/ 1076860 h 4108405"/>
                      <a:gd name="connsiteX22-621" fmla="*/ 470434 w 4228925"/>
                      <a:gd name="connsiteY22-622" fmla="*/ 917744 h 4108405"/>
                      <a:gd name="connsiteX23-623" fmla="*/ 2090436 w 4228925"/>
                      <a:gd name="connsiteY23-624" fmla="*/ 9092 h 4108405"/>
                      <a:gd name="connsiteX24-625" fmla="*/ 2090436 w 4228925"/>
                      <a:gd name="connsiteY24-626" fmla="*/ 0 h 4108405"/>
                      <a:gd name="connsiteX25-627" fmla="*/ 2090436 w 4228925"/>
                      <a:gd name="connsiteY25-628" fmla="*/ 9092 h 4108405"/>
                      <a:gd name="connsiteX26-629" fmla="*/ 2090436 w 4228925"/>
                      <a:gd name="connsiteY26-630" fmla="*/ 0 h 4108405"/>
                      <a:gd name="connsiteX0-631" fmla="*/ 739525 w 4228925"/>
                      <a:gd name="connsiteY0-632" fmla="*/ 1076860 h 4108405"/>
                      <a:gd name="connsiteX1-633" fmla="*/ 742648 w 4228925"/>
                      <a:gd name="connsiteY1-634" fmla="*/ 1078706 h 4108405"/>
                      <a:gd name="connsiteX2-635" fmla="*/ 739525 w 4228925"/>
                      <a:gd name="connsiteY2-636" fmla="*/ 1076860 h 4108405"/>
                      <a:gd name="connsiteX3-637" fmla="*/ 468805 w 4228925"/>
                      <a:gd name="connsiteY3-638" fmla="*/ 916781 h 4108405"/>
                      <a:gd name="connsiteX4-639" fmla="*/ 470434 w 4228925"/>
                      <a:gd name="connsiteY4-640" fmla="*/ 917744 h 4108405"/>
                      <a:gd name="connsiteX5-641" fmla="*/ 468805 w 4228925"/>
                      <a:gd name="connsiteY5-642" fmla="*/ 916781 h 4108405"/>
                      <a:gd name="connsiteX6-643" fmla="*/ 2176945 w 4228925"/>
                      <a:gd name="connsiteY6-644" fmla="*/ 316797 h 4108405"/>
                      <a:gd name="connsiteX7-645" fmla="*/ 2090436 w 4228925"/>
                      <a:gd name="connsiteY7-646" fmla="*/ 321469 h 4108405"/>
                      <a:gd name="connsiteX8-647" fmla="*/ 2090436 w 4228925"/>
                      <a:gd name="connsiteY8-648" fmla="*/ 321165 h 4108405"/>
                      <a:gd name="connsiteX9-649" fmla="*/ 2176945 w 4228925"/>
                      <a:gd name="connsiteY9-650" fmla="*/ 316797 h 4108405"/>
                      <a:gd name="connsiteX10-651" fmla="*/ 2290461 w 4228925"/>
                      <a:gd name="connsiteY10-652" fmla="*/ 321469 h 4108405"/>
                      <a:gd name="connsiteX11-653" fmla="*/ 4228786 w 4228925"/>
                      <a:gd name="connsiteY11-654" fmla="*/ 2056565 h 4108405"/>
                      <a:gd name="connsiteX12-655" fmla="*/ 2176946 w 4228925"/>
                      <a:gd name="connsiteY12-656" fmla="*/ 4108405 h 4108405"/>
                      <a:gd name="connsiteX13-657" fmla="*/ 125105 w 4228925"/>
                      <a:gd name="connsiteY13-658" fmla="*/ 2056565 h 4108405"/>
                      <a:gd name="connsiteX14-659" fmla="*/ 437178 w 4228925"/>
                      <a:gd name="connsiteY14-660" fmla="*/ 2056564 h 4108405"/>
                      <a:gd name="connsiteX15-661" fmla="*/ 2176945 w 4228925"/>
                      <a:gd name="connsiteY15-662" fmla="*/ 3796331 h 4108405"/>
                      <a:gd name="connsiteX16-663" fmla="*/ 3916711 w 4228925"/>
                      <a:gd name="connsiteY16-664" fmla="*/ 2056564 h 4108405"/>
                      <a:gd name="connsiteX17-665" fmla="*/ 2290461 w 4228925"/>
                      <a:gd name="connsiteY17-666" fmla="*/ 321469 h 4108405"/>
                      <a:gd name="connsiteX18-667" fmla="*/ 2090436 w 4228925"/>
                      <a:gd name="connsiteY18-668" fmla="*/ 9092 h 4108405"/>
                      <a:gd name="connsiteX19-669" fmla="*/ 2090436 w 4228925"/>
                      <a:gd name="connsiteY19-670" fmla="*/ 321165 h 4108405"/>
                      <a:gd name="connsiteX20-671" fmla="*/ 739525 w 4228925"/>
                      <a:gd name="connsiteY20-672" fmla="*/ 1076860 h 4108405"/>
                      <a:gd name="connsiteX21-673" fmla="*/ 470434 w 4228925"/>
                      <a:gd name="connsiteY21-674" fmla="*/ 917744 h 4108405"/>
                      <a:gd name="connsiteX22-675" fmla="*/ 2090436 w 4228925"/>
                      <a:gd name="connsiteY22-676" fmla="*/ 9092 h 4108405"/>
                      <a:gd name="connsiteX23-677" fmla="*/ 2090436 w 4228925"/>
                      <a:gd name="connsiteY23-678" fmla="*/ 0 h 4108405"/>
                      <a:gd name="connsiteX24-679" fmla="*/ 2090436 w 4228925"/>
                      <a:gd name="connsiteY24-680" fmla="*/ 9092 h 4108405"/>
                      <a:gd name="connsiteX25-681" fmla="*/ 2090436 w 4228925"/>
                      <a:gd name="connsiteY25-682" fmla="*/ 0 h 4108405"/>
                      <a:gd name="connsiteX0-683" fmla="*/ 739525 w 4228925"/>
                      <a:gd name="connsiteY0-684" fmla="*/ 1076860 h 4108405"/>
                      <a:gd name="connsiteX1-685" fmla="*/ 742648 w 4228925"/>
                      <a:gd name="connsiteY1-686" fmla="*/ 1078706 h 4108405"/>
                      <a:gd name="connsiteX2-687" fmla="*/ 739525 w 4228925"/>
                      <a:gd name="connsiteY2-688" fmla="*/ 1076860 h 4108405"/>
                      <a:gd name="connsiteX3-689" fmla="*/ 468805 w 4228925"/>
                      <a:gd name="connsiteY3-690" fmla="*/ 916781 h 4108405"/>
                      <a:gd name="connsiteX4-691" fmla="*/ 470434 w 4228925"/>
                      <a:gd name="connsiteY4-692" fmla="*/ 917744 h 4108405"/>
                      <a:gd name="connsiteX5-693" fmla="*/ 468805 w 4228925"/>
                      <a:gd name="connsiteY5-694" fmla="*/ 916781 h 4108405"/>
                      <a:gd name="connsiteX6-695" fmla="*/ 2090436 w 4228925"/>
                      <a:gd name="connsiteY6-696" fmla="*/ 321165 h 4108405"/>
                      <a:gd name="connsiteX7-697" fmla="*/ 2090436 w 4228925"/>
                      <a:gd name="connsiteY7-698" fmla="*/ 321469 h 4108405"/>
                      <a:gd name="connsiteX8-699" fmla="*/ 2090436 w 4228925"/>
                      <a:gd name="connsiteY8-700" fmla="*/ 321165 h 4108405"/>
                      <a:gd name="connsiteX9-701" fmla="*/ 2290461 w 4228925"/>
                      <a:gd name="connsiteY9-702" fmla="*/ 321469 h 4108405"/>
                      <a:gd name="connsiteX10-703" fmla="*/ 4228786 w 4228925"/>
                      <a:gd name="connsiteY10-704" fmla="*/ 2056565 h 4108405"/>
                      <a:gd name="connsiteX11-705" fmla="*/ 2176946 w 4228925"/>
                      <a:gd name="connsiteY11-706" fmla="*/ 4108405 h 4108405"/>
                      <a:gd name="connsiteX12-707" fmla="*/ 125105 w 4228925"/>
                      <a:gd name="connsiteY12-708" fmla="*/ 2056565 h 4108405"/>
                      <a:gd name="connsiteX13-709" fmla="*/ 437178 w 4228925"/>
                      <a:gd name="connsiteY13-710" fmla="*/ 2056564 h 4108405"/>
                      <a:gd name="connsiteX14-711" fmla="*/ 2176945 w 4228925"/>
                      <a:gd name="connsiteY14-712" fmla="*/ 3796331 h 4108405"/>
                      <a:gd name="connsiteX15-713" fmla="*/ 3916711 w 4228925"/>
                      <a:gd name="connsiteY15-714" fmla="*/ 2056564 h 4108405"/>
                      <a:gd name="connsiteX16-715" fmla="*/ 2290461 w 4228925"/>
                      <a:gd name="connsiteY16-716" fmla="*/ 321469 h 4108405"/>
                      <a:gd name="connsiteX17-717" fmla="*/ 2090436 w 4228925"/>
                      <a:gd name="connsiteY17-718" fmla="*/ 9092 h 4108405"/>
                      <a:gd name="connsiteX18-719" fmla="*/ 2090436 w 4228925"/>
                      <a:gd name="connsiteY18-720" fmla="*/ 321165 h 4108405"/>
                      <a:gd name="connsiteX19-721" fmla="*/ 739525 w 4228925"/>
                      <a:gd name="connsiteY19-722" fmla="*/ 1076860 h 4108405"/>
                      <a:gd name="connsiteX20-723" fmla="*/ 470434 w 4228925"/>
                      <a:gd name="connsiteY20-724" fmla="*/ 917744 h 4108405"/>
                      <a:gd name="connsiteX21-725" fmla="*/ 2090436 w 4228925"/>
                      <a:gd name="connsiteY21-726" fmla="*/ 9092 h 4108405"/>
                      <a:gd name="connsiteX22-727" fmla="*/ 2090436 w 4228925"/>
                      <a:gd name="connsiteY22-728" fmla="*/ 0 h 4108405"/>
                      <a:gd name="connsiteX23-729" fmla="*/ 2090436 w 4228925"/>
                      <a:gd name="connsiteY23-730" fmla="*/ 9092 h 4108405"/>
                      <a:gd name="connsiteX24-731" fmla="*/ 2090436 w 4228925"/>
                      <a:gd name="connsiteY24-732" fmla="*/ 0 h 4108405"/>
                      <a:gd name="connsiteX0-733" fmla="*/ 739525 w 4228925"/>
                      <a:gd name="connsiteY0-734" fmla="*/ 1067768 h 4099313"/>
                      <a:gd name="connsiteX1-735" fmla="*/ 742648 w 4228925"/>
                      <a:gd name="connsiteY1-736" fmla="*/ 1069614 h 4099313"/>
                      <a:gd name="connsiteX2-737" fmla="*/ 739525 w 4228925"/>
                      <a:gd name="connsiteY2-738" fmla="*/ 1067768 h 4099313"/>
                      <a:gd name="connsiteX3-739" fmla="*/ 468805 w 4228925"/>
                      <a:gd name="connsiteY3-740" fmla="*/ 907689 h 4099313"/>
                      <a:gd name="connsiteX4-741" fmla="*/ 470434 w 4228925"/>
                      <a:gd name="connsiteY4-742" fmla="*/ 908652 h 4099313"/>
                      <a:gd name="connsiteX5-743" fmla="*/ 468805 w 4228925"/>
                      <a:gd name="connsiteY5-744" fmla="*/ 907689 h 4099313"/>
                      <a:gd name="connsiteX6-745" fmla="*/ 2090436 w 4228925"/>
                      <a:gd name="connsiteY6-746" fmla="*/ 312073 h 4099313"/>
                      <a:gd name="connsiteX7-747" fmla="*/ 2090436 w 4228925"/>
                      <a:gd name="connsiteY7-748" fmla="*/ 312377 h 4099313"/>
                      <a:gd name="connsiteX8-749" fmla="*/ 2090436 w 4228925"/>
                      <a:gd name="connsiteY8-750" fmla="*/ 312073 h 4099313"/>
                      <a:gd name="connsiteX9-751" fmla="*/ 2290461 w 4228925"/>
                      <a:gd name="connsiteY9-752" fmla="*/ 312377 h 4099313"/>
                      <a:gd name="connsiteX10-753" fmla="*/ 4228786 w 4228925"/>
                      <a:gd name="connsiteY10-754" fmla="*/ 2047473 h 4099313"/>
                      <a:gd name="connsiteX11-755" fmla="*/ 2176946 w 4228925"/>
                      <a:gd name="connsiteY11-756" fmla="*/ 4099313 h 4099313"/>
                      <a:gd name="connsiteX12-757" fmla="*/ 125105 w 4228925"/>
                      <a:gd name="connsiteY12-758" fmla="*/ 2047473 h 4099313"/>
                      <a:gd name="connsiteX13-759" fmla="*/ 437178 w 4228925"/>
                      <a:gd name="connsiteY13-760" fmla="*/ 2047472 h 4099313"/>
                      <a:gd name="connsiteX14-761" fmla="*/ 2176945 w 4228925"/>
                      <a:gd name="connsiteY14-762" fmla="*/ 3787239 h 4099313"/>
                      <a:gd name="connsiteX15-763" fmla="*/ 3916711 w 4228925"/>
                      <a:gd name="connsiteY15-764" fmla="*/ 2047472 h 4099313"/>
                      <a:gd name="connsiteX16-765" fmla="*/ 2290461 w 4228925"/>
                      <a:gd name="connsiteY16-766" fmla="*/ 312377 h 4099313"/>
                      <a:gd name="connsiteX17-767" fmla="*/ 2090436 w 4228925"/>
                      <a:gd name="connsiteY17-768" fmla="*/ 0 h 4099313"/>
                      <a:gd name="connsiteX18-769" fmla="*/ 2090436 w 4228925"/>
                      <a:gd name="connsiteY18-770" fmla="*/ 312073 h 4099313"/>
                      <a:gd name="connsiteX19-771" fmla="*/ 739525 w 4228925"/>
                      <a:gd name="connsiteY19-772" fmla="*/ 1067768 h 4099313"/>
                      <a:gd name="connsiteX20-773" fmla="*/ 470434 w 4228925"/>
                      <a:gd name="connsiteY20-774" fmla="*/ 908652 h 4099313"/>
                      <a:gd name="connsiteX21-775" fmla="*/ 2090436 w 4228925"/>
                      <a:gd name="connsiteY21-776" fmla="*/ 0 h 4099313"/>
                      <a:gd name="connsiteX0-777" fmla="*/ 739525 w 4353891"/>
                      <a:gd name="connsiteY0-778" fmla="*/ 1067768 h 4099313"/>
                      <a:gd name="connsiteX1-779" fmla="*/ 742648 w 4353891"/>
                      <a:gd name="connsiteY1-780" fmla="*/ 1069614 h 4099313"/>
                      <a:gd name="connsiteX2-781" fmla="*/ 739525 w 4353891"/>
                      <a:gd name="connsiteY2-782" fmla="*/ 1067768 h 4099313"/>
                      <a:gd name="connsiteX3-783" fmla="*/ 468805 w 4353891"/>
                      <a:gd name="connsiteY3-784" fmla="*/ 907689 h 4099313"/>
                      <a:gd name="connsiteX4-785" fmla="*/ 470434 w 4353891"/>
                      <a:gd name="connsiteY4-786" fmla="*/ 908652 h 4099313"/>
                      <a:gd name="connsiteX5-787" fmla="*/ 468805 w 4353891"/>
                      <a:gd name="connsiteY5-788" fmla="*/ 907689 h 4099313"/>
                      <a:gd name="connsiteX6-789" fmla="*/ 2090436 w 4353891"/>
                      <a:gd name="connsiteY6-790" fmla="*/ 312073 h 4099313"/>
                      <a:gd name="connsiteX7-791" fmla="*/ 2090436 w 4353891"/>
                      <a:gd name="connsiteY7-792" fmla="*/ 312377 h 4099313"/>
                      <a:gd name="connsiteX8-793" fmla="*/ 2090436 w 4353891"/>
                      <a:gd name="connsiteY8-794" fmla="*/ 312073 h 4099313"/>
                      <a:gd name="connsiteX9-795" fmla="*/ 3916711 w 4353891"/>
                      <a:gd name="connsiteY9-796" fmla="*/ 2047472 h 4099313"/>
                      <a:gd name="connsiteX10-797" fmla="*/ 4228786 w 4353891"/>
                      <a:gd name="connsiteY10-798" fmla="*/ 2047473 h 4099313"/>
                      <a:gd name="connsiteX11-799" fmla="*/ 2176946 w 4353891"/>
                      <a:gd name="connsiteY11-800" fmla="*/ 4099313 h 4099313"/>
                      <a:gd name="connsiteX12-801" fmla="*/ 125105 w 4353891"/>
                      <a:gd name="connsiteY12-802" fmla="*/ 2047473 h 4099313"/>
                      <a:gd name="connsiteX13-803" fmla="*/ 437178 w 4353891"/>
                      <a:gd name="connsiteY13-804" fmla="*/ 2047472 h 4099313"/>
                      <a:gd name="connsiteX14-805" fmla="*/ 2176945 w 4353891"/>
                      <a:gd name="connsiteY14-806" fmla="*/ 3787239 h 4099313"/>
                      <a:gd name="connsiteX15-807" fmla="*/ 3916711 w 4353891"/>
                      <a:gd name="connsiteY15-808" fmla="*/ 2047472 h 4099313"/>
                      <a:gd name="connsiteX16-809" fmla="*/ 2090436 w 4353891"/>
                      <a:gd name="connsiteY16-810" fmla="*/ 0 h 4099313"/>
                      <a:gd name="connsiteX17-811" fmla="*/ 2090436 w 4353891"/>
                      <a:gd name="connsiteY17-812" fmla="*/ 312073 h 4099313"/>
                      <a:gd name="connsiteX18-813" fmla="*/ 739525 w 4353891"/>
                      <a:gd name="connsiteY18-814" fmla="*/ 1067768 h 4099313"/>
                      <a:gd name="connsiteX19-815" fmla="*/ 470434 w 4353891"/>
                      <a:gd name="connsiteY19-816" fmla="*/ 908652 h 4099313"/>
                      <a:gd name="connsiteX20-817" fmla="*/ 2090436 w 4353891"/>
                      <a:gd name="connsiteY20-818" fmla="*/ 0 h 4099313"/>
                      <a:gd name="connsiteX0-819" fmla="*/ 614420 w 4228786"/>
                      <a:gd name="connsiteY0-820" fmla="*/ 1067768 h 4099313"/>
                      <a:gd name="connsiteX1-821" fmla="*/ 617543 w 4228786"/>
                      <a:gd name="connsiteY1-822" fmla="*/ 1069614 h 4099313"/>
                      <a:gd name="connsiteX2-823" fmla="*/ 614420 w 4228786"/>
                      <a:gd name="connsiteY2-824" fmla="*/ 1067768 h 4099313"/>
                      <a:gd name="connsiteX3-825" fmla="*/ 343700 w 4228786"/>
                      <a:gd name="connsiteY3-826" fmla="*/ 907689 h 4099313"/>
                      <a:gd name="connsiteX4-827" fmla="*/ 345329 w 4228786"/>
                      <a:gd name="connsiteY4-828" fmla="*/ 908652 h 4099313"/>
                      <a:gd name="connsiteX5-829" fmla="*/ 343700 w 4228786"/>
                      <a:gd name="connsiteY5-830" fmla="*/ 907689 h 4099313"/>
                      <a:gd name="connsiteX6-831" fmla="*/ 1965331 w 4228786"/>
                      <a:gd name="connsiteY6-832" fmla="*/ 312073 h 4099313"/>
                      <a:gd name="connsiteX7-833" fmla="*/ 1965331 w 4228786"/>
                      <a:gd name="connsiteY7-834" fmla="*/ 312377 h 4099313"/>
                      <a:gd name="connsiteX8-835" fmla="*/ 1965331 w 4228786"/>
                      <a:gd name="connsiteY8-836" fmla="*/ 312073 h 4099313"/>
                      <a:gd name="connsiteX9-837" fmla="*/ 3791606 w 4228786"/>
                      <a:gd name="connsiteY9-838" fmla="*/ 2047472 h 4099313"/>
                      <a:gd name="connsiteX10-839" fmla="*/ 4103681 w 4228786"/>
                      <a:gd name="connsiteY10-840" fmla="*/ 2047473 h 4099313"/>
                      <a:gd name="connsiteX11-841" fmla="*/ 2051841 w 4228786"/>
                      <a:gd name="connsiteY11-842" fmla="*/ 4099313 h 4099313"/>
                      <a:gd name="connsiteX12-843" fmla="*/ 0 w 4228786"/>
                      <a:gd name="connsiteY12-844" fmla="*/ 2047473 h 4099313"/>
                      <a:gd name="connsiteX13-845" fmla="*/ 2051840 w 4228786"/>
                      <a:gd name="connsiteY13-846" fmla="*/ 3787239 h 4099313"/>
                      <a:gd name="connsiteX14-847" fmla="*/ 3791606 w 4228786"/>
                      <a:gd name="connsiteY14-848" fmla="*/ 2047472 h 4099313"/>
                      <a:gd name="connsiteX15-849" fmla="*/ 1965331 w 4228786"/>
                      <a:gd name="connsiteY15-850" fmla="*/ 0 h 4099313"/>
                      <a:gd name="connsiteX16-851" fmla="*/ 1965331 w 4228786"/>
                      <a:gd name="connsiteY16-852" fmla="*/ 312073 h 4099313"/>
                      <a:gd name="connsiteX17-853" fmla="*/ 614420 w 4228786"/>
                      <a:gd name="connsiteY17-854" fmla="*/ 1067768 h 4099313"/>
                      <a:gd name="connsiteX18-855" fmla="*/ 345329 w 4228786"/>
                      <a:gd name="connsiteY18-856" fmla="*/ 908652 h 4099313"/>
                      <a:gd name="connsiteX19-857" fmla="*/ 1965331 w 4228786"/>
                      <a:gd name="connsiteY19-858" fmla="*/ 0 h 4099313"/>
                      <a:gd name="connsiteX0-859" fmla="*/ 270720 w 3885086"/>
                      <a:gd name="connsiteY0-860" fmla="*/ 1067768 h 4224418"/>
                      <a:gd name="connsiteX1-861" fmla="*/ 273843 w 3885086"/>
                      <a:gd name="connsiteY1-862" fmla="*/ 1069614 h 4224418"/>
                      <a:gd name="connsiteX2-863" fmla="*/ 270720 w 3885086"/>
                      <a:gd name="connsiteY2-864" fmla="*/ 1067768 h 4224418"/>
                      <a:gd name="connsiteX3-865" fmla="*/ 0 w 3885086"/>
                      <a:gd name="connsiteY3-866" fmla="*/ 907689 h 4224418"/>
                      <a:gd name="connsiteX4-867" fmla="*/ 1629 w 3885086"/>
                      <a:gd name="connsiteY4-868" fmla="*/ 908652 h 4224418"/>
                      <a:gd name="connsiteX5-869" fmla="*/ 0 w 3885086"/>
                      <a:gd name="connsiteY5-870" fmla="*/ 907689 h 4224418"/>
                      <a:gd name="connsiteX6-871" fmla="*/ 1621631 w 3885086"/>
                      <a:gd name="connsiteY6-872" fmla="*/ 312073 h 4224418"/>
                      <a:gd name="connsiteX7-873" fmla="*/ 1621631 w 3885086"/>
                      <a:gd name="connsiteY7-874" fmla="*/ 312377 h 4224418"/>
                      <a:gd name="connsiteX8-875" fmla="*/ 1621631 w 3885086"/>
                      <a:gd name="connsiteY8-876" fmla="*/ 312073 h 4224418"/>
                      <a:gd name="connsiteX9-877" fmla="*/ 3447906 w 3885086"/>
                      <a:gd name="connsiteY9-878" fmla="*/ 2047472 h 4224418"/>
                      <a:gd name="connsiteX10-879" fmla="*/ 3759981 w 3885086"/>
                      <a:gd name="connsiteY10-880" fmla="*/ 2047473 h 4224418"/>
                      <a:gd name="connsiteX11-881" fmla="*/ 1708141 w 3885086"/>
                      <a:gd name="connsiteY11-882" fmla="*/ 4099313 h 4224418"/>
                      <a:gd name="connsiteX12-883" fmla="*/ 1708140 w 3885086"/>
                      <a:gd name="connsiteY12-884" fmla="*/ 3787239 h 4224418"/>
                      <a:gd name="connsiteX13-885" fmla="*/ 3447906 w 3885086"/>
                      <a:gd name="connsiteY13-886" fmla="*/ 2047472 h 4224418"/>
                      <a:gd name="connsiteX14-887" fmla="*/ 1621631 w 3885086"/>
                      <a:gd name="connsiteY14-888" fmla="*/ 0 h 4224418"/>
                      <a:gd name="connsiteX15-889" fmla="*/ 1621631 w 3885086"/>
                      <a:gd name="connsiteY15-890" fmla="*/ 312073 h 4224418"/>
                      <a:gd name="connsiteX16-891" fmla="*/ 270720 w 3885086"/>
                      <a:gd name="connsiteY16-892" fmla="*/ 1067768 h 4224418"/>
                      <a:gd name="connsiteX17-893" fmla="*/ 1629 w 3885086"/>
                      <a:gd name="connsiteY17-894" fmla="*/ 908652 h 4224418"/>
                      <a:gd name="connsiteX18-895" fmla="*/ 1621631 w 3885086"/>
                      <a:gd name="connsiteY18-896" fmla="*/ 0 h 4224418"/>
                      <a:gd name="connsiteX0-897" fmla="*/ 270720 w 3885086"/>
                      <a:gd name="connsiteY0-898" fmla="*/ 1067768 h 4099313"/>
                      <a:gd name="connsiteX1-899" fmla="*/ 273843 w 3885086"/>
                      <a:gd name="connsiteY1-900" fmla="*/ 1069614 h 4099313"/>
                      <a:gd name="connsiteX2-901" fmla="*/ 270720 w 3885086"/>
                      <a:gd name="connsiteY2-902" fmla="*/ 1067768 h 4099313"/>
                      <a:gd name="connsiteX3-903" fmla="*/ 0 w 3885086"/>
                      <a:gd name="connsiteY3-904" fmla="*/ 907689 h 4099313"/>
                      <a:gd name="connsiteX4-905" fmla="*/ 1629 w 3885086"/>
                      <a:gd name="connsiteY4-906" fmla="*/ 908652 h 4099313"/>
                      <a:gd name="connsiteX5-907" fmla="*/ 0 w 3885086"/>
                      <a:gd name="connsiteY5-908" fmla="*/ 907689 h 4099313"/>
                      <a:gd name="connsiteX6-909" fmla="*/ 1621631 w 3885086"/>
                      <a:gd name="connsiteY6-910" fmla="*/ 312073 h 4099313"/>
                      <a:gd name="connsiteX7-911" fmla="*/ 1621631 w 3885086"/>
                      <a:gd name="connsiteY7-912" fmla="*/ 312377 h 4099313"/>
                      <a:gd name="connsiteX8-913" fmla="*/ 1621631 w 3885086"/>
                      <a:gd name="connsiteY8-914" fmla="*/ 312073 h 4099313"/>
                      <a:gd name="connsiteX9-915" fmla="*/ 3447906 w 3885086"/>
                      <a:gd name="connsiteY9-916" fmla="*/ 2047472 h 4099313"/>
                      <a:gd name="connsiteX10-917" fmla="*/ 3759981 w 3885086"/>
                      <a:gd name="connsiteY10-918" fmla="*/ 2047473 h 4099313"/>
                      <a:gd name="connsiteX11-919" fmla="*/ 1708141 w 3885086"/>
                      <a:gd name="connsiteY11-920" fmla="*/ 4099313 h 4099313"/>
                      <a:gd name="connsiteX12-921" fmla="*/ 3447906 w 3885086"/>
                      <a:gd name="connsiteY12-922" fmla="*/ 2047472 h 4099313"/>
                      <a:gd name="connsiteX13-923" fmla="*/ 1621631 w 3885086"/>
                      <a:gd name="connsiteY13-924" fmla="*/ 0 h 4099313"/>
                      <a:gd name="connsiteX14-925" fmla="*/ 1621631 w 3885086"/>
                      <a:gd name="connsiteY14-926" fmla="*/ 312073 h 4099313"/>
                      <a:gd name="connsiteX15-927" fmla="*/ 270720 w 3885086"/>
                      <a:gd name="connsiteY15-928" fmla="*/ 1067768 h 4099313"/>
                      <a:gd name="connsiteX16-929" fmla="*/ 1629 w 3885086"/>
                      <a:gd name="connsiteY16-930" fmla="*/ 908652 h 4099313"/>
                      <a:gd name="connsiteX17-931" fmla="*/ 1621631 w 3885086"/>
                      <a:gd name="connsiteY17-932" fmla="*/ 0 h 4099313"/>
                      <a:gd name="connsiteX0-933" fmla="*/ 270720 w 3760643"/>
                      <a:gd name="connsiteY0-934" fmla="*/ 1067768 h 2047473"/>
                      <a:gd name="connsiteX1-935" fmla="*/ 273843 w 3760643"/>
                      <a:gd name="connsiteY1-936" fmla="*/ 1069614 h 2047473"/>
                      <a:gd name="connsiteX2-937" fmla="*/ 270720 w 3760643"/>
                      <a:gd name="connsiteY2-938" fmla="*/ 1067768 h 2047473"/>
                      <a:gd name="connsiteX3-939" fmla="*/ 0 w 3760643"/>
                      <a:gd name="connsiteY3-940" fmla="*/ 907689 h 2047473"/>
                      <a:gd name="connsiteX4-941" fmla="*/ 1629 w 3760643"/>
                      <a:gd name="connsiteY4-942" fmla="*/ 908652 h 2047473"/>
                      <a:gd name="connsiteX5-943" fmla="*/ 0 w 3760643"/>
                      <a:gd name="connsiteY5-944" fmla="*/ 907689 h 2047473"/>
                      <a:gd name="connsiteX6-945" fmla="*/ 1621631 w 3760643"/>
                      <a:gd name="connsiteY6-946" fmla="*/ 312073 h 2047473"/>
                      <a:gd name="connsiteX7-947" fmla="*/ 1621631 w 3760643"/>
                      <a:gd name="connsiteY7-948" fmla="*/ 312377 h 2047473"/>
                      <a:gd name="connsiteX8-949" fmla="*/ 1621631 w 3760643"/>
                      <a:gd name="connsiteY8-950" fmla="*/ 312073 h 2047473"/>
                      <a:gd name="connsiteX9-951" fmla="*/ 3447906 w 3760643"/>
                      <a:gd name="connsiteY9-952" fmla="*/ 2047472 h 2047473"/>
                      <a:gd name="connsiteX10-953" fmla="*/ 3759981 w 3760643"/>
                      <a:gd name="connsiteY10-954" fmla="*/ 2047473 h 2047473"/>
                      <a:gd name="connsiteX11-955" fmla="*/ 3447906 w 3760643"/>
                      <a:gd name="connsiteY11-956" fmla="*/ 2047472 h 2047473"/>
                      <a:gd name="connsiteX12-957" fmla="*/ 1621631 w 3760643"/>
                      <a:gd name="connsiteY12-958" fmla="*/ 0 h 2047473"/>
                      <a:gd name="connsiteX13-959" fmla="*/ 1621631 w 3760643"/>
                      <a:gd name="connsiteY13-960" fmla="*/ 312073 h 2047473"/>
                      <a:gd name="connsiteX14-961" fmla="*/ 270720 w 3760643"/>
                      <a:gd name="connsiteY14-962" fmla="*/ 1067768 h 2047473"/>
                      <a:gd name="connsiteX15-963" fmla="*/ 1629 w 3760643"/>
                      <a:gd name="connsiteY15-964" fmla="*/ 908652 h 2047473"/>
                      <a:gd name="connsiteX16-965" fmla="*/ 1621631 w 3760643"/>
                      <a:gd name="connsiteY16-966" fmla="*/ 0 h 2047473"/>
                      <a:gd name="connsiteX0-967" fmla="*/ 270720 w 1621631"/>
                      <a:gd name="connsiteY0-968" fmla="*/ 1067768 h 1069614"/>
                      <a:gd name="connsiteX1-969" fmla="*/ 273843 w 1621631"/>
                      <a:gd name="connsiteY1-970" fmla="*/ 1069614 h 1069614"/>
                      <a:gd name="connsiteX2-971" fmla="*/ 270720 w 1621631"/>
                      <a:gd name="connsiteY2-972" fmla="*/ 1067768 h 1069614"/>
                      <a:gd name="connsiteX3-973" fmla="*/ 0 w 1621631"/>
                      <a:gd name="connsiteY3-974" fmla="*/ 907689 h 1069614"/>
                      <a:gd name="connsiteX4-975" fmla="*/ 1629 w 1621631"/>
                      <a:gd name="connsiteY4-976" fmla="*/ 908652 h 1069614"/>
                      <a:gd name="connsiteX5-977" fmla="*/ 0 w 1621631"/>
                      <a:gd name="connsiteY5-978" fmla="*/ 907689 h 1069614"/>
                      <a:gd name="connsiteX6-979" fmla="*/ 1621631 w 1621631"/>
                      <a:gd name="connsiteY6-980" fmla="*/ 312073 h 1069614"/>
                      <a:gd name="connsiteX7-981" fmla="*/ 1621631 w 1621631"/>
                      <a:gd name="connsiteY7-982" fmla="*/ 312377 h 1069614"/>
                      <a:gd name="connsiteX8-983" fmla="*/ 1621631 w 1621631"/>
                      <a:gd name="connsiteY8-984" fmla="*/ 312073 h 1069614"/>
                      <a:gd name="connsiteX9-985" fmla="*/ 1621631 w 1621631"/>
                      <a:gd name="connsiteY9-986" fmla="*/ 0 h 1069614"/>
                      <a:gd name="connsiteX10-987" fmla="*/ 1621631 w 1621631"/>
                      <a:gd name="connsiteY10-988" fmla="*/ 312073 h 1069614"/>
                      <a:gd name="connsiteX11-989" fmla="*/ 270720 w 1621631"/>
                      <a:gd name="connsiteY11-990" fmla="*/ 1067768 h 1069614"/>
                      <a:gd name="connsiteX12-991" fmla="*/ 1629 w 1621631"/>
                      <a:gd name="connsiteY12-992" fmla="*/ 908652 h 1069614"/>
                      <a:gd name="connsiteX13-993" fmla="*/ 1621631 w 1621631"/>
                      <a:gd name="connsiteY13-994" fmla="*/ 0 h 1069614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11" y="connsiteY5-12"/>
                      </a:cxn>
                      <a:cxn ang="0">
                        <a:pos x="connsiteX6-13" y="connsiteY6-14"/>
                      </a:cxn>
                      <a:cxn ang="0">
                        <a:pos x="connsiteX7-15" y="connsiteY7-16"/>
                      </a:cxn>
                      <a:cxn ang="0">
                        <a:pos x="connsiteX8-17" y="connsiteY8-18"/>
                      </a:cxn>
                      <a:cxn ang="0">
                        <a:pos x="connsiteX9-19" y="connsiteY9-20"/>
                      </a:cxn>
                      <a:cxn ang="0">
                        <a:pos x="connsiteX10-21" y="connsiteY10-22"/>
                      </a:cxn>
                      <a:cxn ang="0">
                        <a:pos x="connsiteX11-23" y="connsiteY11-24"/>
                      </a:cxn>
                      <a:cxn ang="0">
                        <a:pos x="connsiteX12-25" y="connsiteY12-26"/>
                      </a:cxn>
                      <a:cxn ang="0">
                        <a:pos x="connsiteX13-27" y="connsiteY13-28"/>
                      </a:cxn>
                    </a:cxnLst>
                    <a:rect l="l" t="t" r="r" b="b"/>
                    <a:pathLst>
                      <a:path w="1621631" h="1069614">
                        <a:moveTo>
                          <a:pt x="270720" y="1067768"/>
                        </a:moveTo>
                        <a:lnTo>
                          <a:pt x="273843" y="1069614"/>
                        </a:lnTo>
                        <a:lnTo>
                          <a:pt x="270720" y="1067768"/>
                        </a:lnTo>
                        <a:close/>
                        <a:moveTo>
                          <a:pt x="0" y="907689"/>
                        </a:moveTo>
                        <a:lnTo>
                          <a:pt x="1629" y="908652"/>
                        </a:lnTo>
                        <a:lnTo>
                          <a:pt x="0" y="907689"/>
                        </a:lnTo>
                        <a:close/>
                        <a:moveTo>
                          <a:pt x="1621631" y="312073"/>
                        </a:moveTo>
                        <a:lnTo>
                          <a:pt x="1621631" y="312377"/>
                        </a:lnTo>
                        <a:lnTo>
                          <a:pt x="1621631" y="312073"/>
                        </a:lnTo>
                        <a:close/>
                        <a:moveTo>
                          <a:pt x="1621631" y="0"/>
                        </a:moveTo>
                        <a:lnTo>
                          <a:pt x="1621631" y="312073"/>
                        </a:lnTo>
                        <a:cubicBezTo>
                          <a:pt x="1059988" y="337356"/>
                          <a:pt x="568425" y="631117"/>
                          <a:pt x="270720" y="1067768"/>
                        </a:cubicBezTo>
                        <a:lnTo>
                          <a:pt x="1629" y="908652"/>
                        </a:lnTo>
                        <a:cubicBezTo>
                          <a:pt x="354259" y="380480"/>
                          <a:pt x="945677" y="25494"/>
                          <a:pt x="162163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3218" tIns="46608" rIns="46608" bIns="93218" numCol="1" spcCol="0" rtlCol="0" fromWordArt="0" anchor="b" anchorCtr="0" forceAA="0" compatLnSpc="1">
                    <a:noAutofit/>
                  </a:bodyPr>
                  <a:lstStyle/>
                  <a:p>
                    <a:pPr algn="ctr" defTabSz="9315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800" spc="-5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sp>
              <p:nvSpPr>
                <p:cNvPr id="137" name="íṩḷiḓê"/>
                <p:cNvSpPr/>
                <p:nvPr/>
              </p:nvSpPr>
              <p:spPr bwMode="auto">
                <a:xfrm rot="17954294">
                  <a:off x="6162559" y="2122914"/>
                  <a:ext cx="298263" cy="196670"/>
                </a:xfrm>
                <a:custGeom>
                  <a:avLst/>
                  <a:gdLst>
                    <a:gd name="connsiteX0" fmla="*/ 668844 w 4158105"/>
                    <a:gd name="connsiteY0" fmla="*/ 1079241 h 4110786"/>
                    <a:gd name="connsiteX1" fmla="*/ 671967 w 4158105"/>
                    <a:gd name="connsiteY1" fmla="*/ 1081087 h 4110786"/>
                    <a:gd name="connsiteX2" fmla="*/ 576717 w 4158105"/>
                    <a:gd name="connsiteY2" fmla="*/ 1235869 h 4110786"/>
                    <a:gd name="connsiteX3" fmla="*/ 574232 w 4158105"/>
                    <a:gd name="connsiteY3" fmla="*/ 1234330 h 4110786"/>
                    <a:gd name="connsiteX4" fmla="*/ 668844 w 4158105"/>
                    <a:gd name="connsiteY4" fmla="*/ 1079241 h 4110786"/>
                    <a:gd name="connsiteX5" fmla="*/ 398124 w 4158105"/>
                    <a:gd name="connsiteY5" fmla="*/ 919162 h 4110786"/>
                    <a:gd name="connsiteX6" fmla="*/ 399753 w 4158105"/>
                    <a:gd name="connsiteY6" fmla="*/ 920125 h 4110786"/>
                    <a:gd name="connsiteX7" fmla="*/ 308772 w 4158105"/>
                    <a:gd name="connsiteY7" fmla="*/ 1069886 h 4110786"/>
                    <a:gd name="connsiteX8" fmla="*/ 307636 w 4158105"/>
                    <a:gd name="connsiteY8" fmla="*/ 1069182 h 4110786"/>
                    <a:gd name="connsiteX9" fmla="*/ 398124 w 4158105"/>
                    <a:gd name="connsiteY9" fmla="*/ 919162 h 4110786"/>
                    <a:gd name="connsiteX10" fmla="*/ 2106264 w 4158105"/>
                    <a:gd name="connsiteY10" fmla="*/ 319178 h 4110786"/>
                    <a:gd name="connsiteX11" fmla="*/ 2198792 w 4158105"/>
                    <a:gd name="connsiteY11" fmla="*/ 323850 h 4110786"/>
                    <a:gd name="connsiteX12" fmla="*/ 2019755 w 4158105"/>
                    <a:gd name="connsiteY12" fmla="*/ 323850 h 4110786"/>
                    <a:gd name="connsiteX13" fmla="*/ 2019755 w 4158105"/>
                    <a:gd name="connsiteY13" fmla="*/ 323546 h 4110786"/>
                    <a:gd name="connsiteX14" fmla="*/ 2106264 w 4158105"/>
                    <a:gd name="connsiteY14" fmla="*/ 319178 h 4110786"/>
                    <a:gd name="connsiteX15" fmla="*/ 2224351 w 4158105"/>
                    <a:gd name="connsiteY15" fmla="*/ 13068 h 4110786"/>
                    <a:gd name="connsiteX16" fmla="*/ 4158105 w 4158105"/>
                    <a:gd name="connsiteY16" fmla="*/ 2058946 h 4110786"/>
                    <a:gd name="connsiteX17" fmla="*/ 2106265 w 4158105"/>
                    <a:gd name="connsiteY17" fmla="*/ 4110786 h 4110786"/>
                    <a:gd name="connsiteX18" fmla="*/ 54424 w 4158105"/>
                    <a:gd name="connsiteY18" fmla="*/ 2058946 h 4110786"/>
                    <a:gd name="connsiteX19" fmla="*/ 574232 w 4158105"/>
                    <a:gd name="connsiteY19" fmla="*/ 1234330 h 4110786"/>
                    <a:gd name="connsiteX20" fmla="*/ 366497 w 4158105"/>
                    <a:gd name="connsiteY20" fmla="*/ 2058945 h 4110786"/>
                    <a:gd name="connsiteX21" fmla="*/ 2106264 w 4158105"/>
                    <a:gd name="connsiteY21" fmla="*/ 3798712 h 4110786"/>
                    <a:gd name="connsiteX22" fmla="*/ 3846030 w 4158105"/>
                    <a:gd name="connsiteY22" fmla="*/ 2058945 h 4110786"/>
                    <a:gd name="connsiteX23" fmla="*/ 2198792 w 4158105"/>
                    <a:gd name="connsiteY23" fmla="*/ 323850 h 4110786"/>
                    <a:gd name="connsiteX24" fmla="*/ 2219780 w 4158105"/>
                    <a:gd name="connsiteY24" fmla="*/ 323850 h 4110786"/>
                    <a:gd name="connsiteX25" fmla="*/ 2224351 w 4158105"/>
                    <a:gd name="connsiteY25" fmla="*/ 13068 h 4110786"/>
                    <a:gd name="connsiteX26" fmla="*/ 2019755 w 4158105"/>
                    <a:gd name="connsiteY26" fmla="*/ 11473 h 4110786"/>
                    <a:gd name="connsiteX27" fmla="*/ 2019755 w 4158105"/>
                    <a:gd name="connsiteY27" fmla="*/ 323546 h 4110786"/>
                    <a:gd name="connsiteX28" fmla="*/ 668844 w 4158105"/>
                    <a:gd name="connsiteY28" fmla="*/ 1079241 h 4110786"/>
                    <a:gd name="connsiteX29" fmla="*/ 399753 w 4158105"/>
                    <a:gd name="connsiteY29" fmla="*/ 920125 h 4110786"/>
                    <a:gd name="connsiteX30" fmla="*/ 2019755 w 4158105"/>
                    <a:gd name="connsiteY30" fmla="*/ 11473 h 4110786"/>
                    <a:gd name="connsiteX31" fmla="*/ 2224543 w 4158105"/>
                    <a:gd name="connsiteY31" fmla="*/ 0 h 4110786"/>
                    <a:gd name="connsiteX32" fmla="*/ 2224351 w 4158105"/>
                    <a:gd name="connsiteY32" fmla="*/ 13068 h 4110786"/>
                    <a:gd name="connsiteX33" fmla="*/ 2106265 w 4158105"/>
                    <a:gd name="connsiteY33" fmla="*/ 7105 h 4110786"/>
                    <a:gd name="connsiteX34" fmla="*/ 2019755 w 4158105"/>
                    <a:gd name="connsiteY34" fmla="*/ 11473 h 4110786"/>
                    <a:gd name="connsiteX35" fmla="*/ 2019755 w 4158105"/>
                    <a:gd name="connsiteY35" fmla="*/ 2381 h 4110786"/>
                    <a:gd name="connsiteX36" fmla="*/ 2224543 w 4158105"/>
                    <a:gd name="connsiteY36" fmla="*/ 0 h 4110786"/>
                    <a:gd name="connsiteX0-1" fmla="*/ 668844 w 4158105"/>
                    <a:gd name="connsiteY0-2" fmla="*/ 1079241 h 4110786"/>
                    <a:gd name="connsiteX1-3" fmla="*/ 671967 w 4158105"/>
                    <a:gd name="connsiteY1-4" fmla="*/ 1081087 h 4110786"/>
                    <a:gd name="connsiteX2-5" fmla="*/ 576717 w 4158105"/>
                    <a:gd name="connsiteY2-6" fmla="*/ 1235869 h 4110786"/>
                    <a:gd name="connsiteX3-7" fmla="*/ 574232 w 4158105"/>
                    <a:gd name="connsiteY3-8" fmla="*/ 1234330 h 4110786"/>
                    <a:gd name="connsiteX4-9" fmla="*/ 668844 w 4158105"/>
                    <a:gd name="connsiteY4-10" fmla="*/ 1079241 h 4110786"/>
                    <a:gd name="connsiteX5-11" fmla="*/ 398124 w 4158105"/>
                    <a:gd name="connsiteY5-12" fmla="*/ 919162 h 4110786"/>
                    <a:gd name="connsiteX6-13" fmla="*/ 399753 w 4158105"/>
                    <a:gd name="connsiteY6-14" fmla="*/ 920125 h 4110786"/>
                    <a:gd name="connsiteX7-15" fmla="*/ 308772 w 4158105"/>
                    <a:gd name="connsiteY7-16" fmla="*/ 1069886 h 4110786"/>
                    <a:gd name="connsiteX8-17" fmla="*/ 398124 w 4158105"/>
                    <a:gd name="connsiteY8-18" fmla="*/ 919162 h 4110786"/>
                    <a:gd name="connsiteX9-19" fmla="*/ 2106264 w 4158105"/>
                    <a:gd name="connsiteY9-20" fmla="*/ 319178 h 4110786"/>
                    <a:gd name="connsiteX10-21" fmla="*/ 2198792 w 4158105"/>
                    <a:gd name="connsiteY10-22" fmla="*/ 323850 h 4110786"/>
                    <a:gd name="connsiteX11-23" fmla="*/ 2019755 w 4158105"/>
                    <a:gd name="connsiteY11-24" fmla="*/ 323850 h 4110786"/>
                    <a:gd name="connsiteX12-25" fmla="*/ 2019755 w 4158105"/>
                    <a:gd name="connsiteY12-26" fmla="*/ 323546 h 4110786"/>
                    <a:gd name="connsiteX13-27" fmla="*/ 2106264 w 4158105"/>
                    <a:gd name="connsiteY13-28" fmla="*/ 319178 h 4110786"/>
                    <a:gd name="connsiteX14-29" fmla="*/ 2224351 w 4158105"/>
                    <a:gd name="connsiteY14-30" fmla="*/ 13068 h 4110786"/>
                    <a:gd name="connsiteX15-31" fmla="*/ 4158105 w 4158105"/>
                    <a:gd name="connsiteY15-32" fmla="*/ 2058946 h 4110786"/>
                    <a:gd name="connsiteX16-33" fmla="*/ 2106265 w 4158105"/>
                    <a:gd name="connsiteY16-34" fmla="*/ 4110786 h 4110786"/>
                    <a:gd name="connsiteX17-35" fmla="*/ 54424 w 4158105"/>
                    <a:gd name="connsiteY17-36" fmla="*/ 2058946 h 4110786"/>
                    <a:gd name="connsiteX18-37" fmla="*/ 574232 w 4158105"/>
                    <a:gd name="connsiteY18-38" fmla="*/ 1234330 h 4110786"/>
                    <a:gd name="connsiteX19-39" fmla="*/ 366497 w 4158105"/>
                    <a:gd name="connsiteY19-40" fmla="*/ 2058945 h 4110786"/>
                    <a:gd name="connsiteX20-41" fmla="*/ 2106264 w 4158105"/>
                    <a:gd name="connsiteY20-42" fmla="*/ 3798712 h 4110786"/>
                    <a:gd name="connsiteX21-43" fmla="*/ 3846030 w 4158105"/>
                    <a:gd name="connsiteY21-44" fmla="*/ 2058945 h 4110786"/>
                    <a:gd name="connsiteX22-45" fmla="*/ 2198792 w 4158105"/>
                    <a:gd name="connsiteY22-46" fmla="*/ 323850 h 4110786"/>
                    <a:gd name="connsiteX23-47" fmla="*/ 2219780 w 4158105"/>
                    <a:gd name="connsiteY23-48" fmla="*/ 323850 h 4110786"/>
                    <a:gd name="connsiteX24-49" fmla="*/ 2224351 w 4158105"/>
                    <a:gd name="connsiteY24-50" fmla="*/ 13068 h 4110786"/>
                    <a:gd name="connsiteX25-51" fmla="*/ 2019755 w 4158105"/>
                    <a:gd name="connsiteY25-52" fmla="*/ 11473 h 4110786"/>
                    <a:gd name="connsiteX26-53" fmla="*/ 2019755 w 4158105"/>
                    <a:gd name="connsiteY26-54" fmla="*/ 323546 h 4110786"/>
                    <a:gd name="connsiteX27-55" fmla="*/ 668844 w 4158105"/>
                    <a:gd name="connsiteY27-56" fmla="*/ 1079241 h 4110786"/>
                    <a:gd name="connsiteX28-57" fmla="*/ 399753 w 4158105"/>
                    <a:gd name="connsiteY28-58" fmla="*/ 920125 h 4110786"/>
                    <a:gd name="connsiteX29-59" fmla="*/ 2019755 w 4158105"/>
                    <a:gd name="connsiteY29-60" fmla="*/ 11473 h 4110786"/>
                    <a:gd name="connsiteX30-61" fmla="*/ 2224543 w 4158105"/>
                    <a:gd name="connsiteY30-62" fmla="*/ 0 h 4110786"/>
                    <a:gd name="connsiteX31-63" fmla="*/ 2224351 w 4158105"/>
                    <a:gd name="connsiteY31-64" fmla="*/ 13068 h 4110786"/>
                    <a:gd name="connsiteX32-65" fmla="*/ 2106265 w 4158105"/>
                    <a:gd name="connsiteY32-66" fmla="*/ 7105 h 4110786"/>
                    <a:gd name="connsiteX33-67" fmla="*/ 2019755 w 4158105"/>
                    <a:gd name="connsiteY33-68" fmla="*/ 11473 h 4110786"/>
                    <a:gd name="connsiteX34-69" fmla="*/ 2019755 w 4158105"/>
                    <a:gd name="connsiteY34-70" fmla="*/ 2381 h 4110786"/>
                    <a:gd name="connsiteX35-71" fmla="*/ 2224543 w 4158105"/>
                    <a:gd name="connsiteY35-72" fmla="*/ 0 h 4110786"/>
                    <a:gd name="connsiteX0-73" fmla="*/ 668844 w 4158105"/>
                    <a:gd name="connsiteY0-74" fmla="*/ 1079241 h 4110786"/>
                    <a:gd name="connsiteX1-75" fmla="*/ 671967 w 4158105"/>
                    <a:gd name="connsiteY1-76" fmla="*/ 1081087 h 4110786"/>
                    <a:gd name="connsiteX2-77" fmla="*/ 576717 w 4158105"/>
                    <a:gd name="connsiteY2-78" fmla="*/ 1235869 h 4110786"/>
                    <a:gd name="connsiteX3-79" fmla="*/ 574232 w 4158105"/>
                    <a:gd name="connsiteY3-80" fmla="*/ 1234330 h 4110786"/>
                    <a:gd name="connsiteX4-81" fmla="*/ 668844 w 4158105"/>
                    <a:gd name="connsiteY4-82" fmla="*/ 1079241 h 4110786"/>
                    <a:gd name="connsiteX5-83" fmla="*/ 398124 w 4158105"/>
                    <a:gd name="connsiteY5-84" fmla="*/ 919162 h 4110786"/>
                    <a:gd name="connsiteX6-85" fmla="*/ 399753 w 4158105"/>
                    <a:gd name="connsiteY6-86" fmla="*/ 920125 h 4110786"/>
                    <a:gd name="connsiteX7-87" fmla="*/ 398124 w 4158105"/>
                    <a:gd name="connsiteY7-88" fmla="*/ 919162 h 4110786"/>
                    <a:gd name="connsiteX8-89" fmla="*/ 2106264 w 4158105"/>
                    <a:gd name="connsiteY8-90" fmla="*/ 319178 h 4110786"/>
                    <a:gd name="connsiteX9-91" fmla="*/ 2198792 w 4158105"/>
                    <a:gd name="connsiteY9-92" fmla="*/ 323850 h 4110786"/>
                    <a:gd name="connsiteX10-93" fmla="*/ 2019755 w 4158105"/>
                    <a:gd name="connsiteY10-94" fmla="*/ 323850 h 4110786"/>
                    <a:gd name="connsiteX11-95" fmla="*/ 2019755 w 4158105"/>
                    <a:gd name="connsiteY11-96" fmla="*/ 323546 h 4110786"/>
                    <a:gd name="connsiteX12-97" fmla="*/ 2106264 w 4158105"/>
                    <a:gd name="connsiteY12-98" fmla="*/ 319178 h 4110786"/>
                    <a:gd name="connsiteX13-99" fmla="*/ 2224351 w 4158105"/>
                    <a:gd name="connsiteY13-100" fmla="*/ 13068 h 4110786"/>
                    <a:gd name="connsiteX14-101" fmla="*/ 4158105 w 4158105"/>
                    <a:gd name="connsiteY14-102" fmla="*/ 2058946 h 4110786"/>
                    <a:gd name="connsiteX15-103" fmla="*/ 2106265 w 4158105"/>
                    <a:gd name="connsiteY15-104" fmla="*/ 4110786 h 4110786"/>
                    <a:gd name="connsiteX16-105" fmla="*/ 54424 w 4158105"/>
                    <a:gd name="connsiteY16-106" fmla="*/ 2058946 h 4110786"/>
                    <a:gd name="connsiteX17-107" fmla="*/ 574232 w 4158105"/>
                    <a:gd name="connsiteY17-108" fmla="*/ 1234330 h 4110786"/>
                    <a:gd name="connsiteX18-109" fmla="*/ 366497 w 4158105"/>
                    <a:gd name="connsiteY18-110" fmla="*/ 2058945 h 4110786"/>
                    <a:gd name="connsiteX19-111" fmla="*/ 2106264 w 4158105"/>
                    <a:gd name="connsiteY19-112" fmla="*/ 3798712 h 4110786"/>
                    <a:gd name="connsiteX20-113" fmla="*/ 3846030 w 4158105"/>
                    <a:gd name="connsiteY20-114" fmla="*/ 2058945 h 4110786"/>
                    <a:gd name="connsiteX21-115" fmla="*/ 2198792 w 4158105"/>
                    <a:gd name="connsiteY21-116" fmla="*/ 323850 h 4110786"/>
                    <a:gd name="connsiteX22-117" fmla="*/ 2219780 w 4158105"/>
                    <a:gd name="connsiteY22-118" fmla="*/ 323850 h 4110786"/>
                    <a:gd name="connsiteX23-119" fmla="*/ 2224351 w 4158105"/>
                    <a:gd name="connsiteY23-120" fmla="*/ 13068 h 4110786"/>
                    <a:gd name="connsiteX24-121" fmla="*/ 2019755 w 4158105"/>
                    <a:gd name="connsiteY24-122" fmla="*/ 11473 h 4110786"/>
                    <a:gd name="connsiteX25-123" fmla="*/ 2019755 w 4158105"/>
                    <a:gd name="connsiteY25-124" fmla="*/ 323546 h 4110786"/>
                    <a:gd name="connsiteX26-125" fmla="*/ 668844 w 4158105"/>
                    <a:gd name="connsiteY26-126" fmla="*/ 1079241 h 4110786"/>
                    <a:gd name="connsiteX27-127" fmla="*/ 399753 w 4158105"/>
                    <a:gd name="connsiteY27-128" fmla="*/ 920125 h 4110786"/>
                    <a:gd name="connsiteX28-129" fmla="*/ 2019755 w 4158105"/>
                    <a:gd name="connsiteY28-130" fmla="*/ 11473 h 4110786"/>
                    <a:gd name="connsiteX29-131" fmla="*/ 2224543 w 4158105"/>
                    <a:gd name="connsiteY29-132" fmla="*/ 0 h 4110786"/>
                    <a:gd name="connsiteX30-133" fmla="*/ 2224351 w 4158105"/>
                    <a:gd name="connsiteY30-134" fmla="*/ 13068 h 4110786"/>
                    <a:gd name="connsiteX31-135" fmla="*/ 2106265 w 4158105"/>
                    <a:gd name="connsiteY31-136" fmla="*/ 7105 h 4110786"/>
                    <a:gd name="connsiteX32-137" fmla="*/ 2019755 w 4158105"/>
                    <a:gd name="connsiteY32-138" fmla="*/ 11473 h 4110786"/>
                    <a:gd name="connsiteX33-139" fmla="*/ 2019755 w 4158105"/>
                    <a:gd name="connsiteY33-140" fmla="*/ 2381 h 4110786"/>
                    <a:gd name="connsiteX34-141" fmla="*/ 2224543 w 4158105"/>
                    <a:gd name="connsiteY34-142" fmla="*/ 0 h 4110786"/>
                    <a:gd name="connsiteX0-143" fmla="*/ 739525 w 4228786"/>
                    <a:gd name="connsiteY0-144" fmla="*/ 1079241 h 4110786"/>
                    <a:gd name="connsiteX1-145" fmla="*/ 742648 w 4228786"/>
                    <a:gd name="connsiteY1-146" fmla="*/ 1081087 h 4110786"/>
                    <a:gd name="connsiteX2-147" fmla="*/ 647398 w 4228786"/>
                    <a:gd name="connsiteY2-148" fmla="*/ 1235869 h 4110786"/>
                    <a:gd name="connsiteX3-149" fmla="*/ 644913 w 4228786"/>
                    <a:gd name="connsiteY3-150" fmla="*/ 1234330 h 4110786"/>
                    <a:gd name="connsiteX4-151" fmla="*/ 739525 w 4228786"/>
                    <a:gd name="connsiteY4-152" fmla="*/ 1079241 h 4110786"/>
                    <a:gd name="connsiteX5-153" fmla="*/ 468805 w 4228786"/>
                    <a:gd name="connsiteY5-154" fmla="*/ 919162 h 4110786"/>
                    <a:gd name="connsiteX6-155" fmla="*/ 470434 w 4228786"/>
                    <a:gd name="connsiteY6-156" fmla="*/ 920125 h 4110786"/>
                    <a:gd name="connsiteX7-157" fmla="*/ 468805 w 4228786"/>
                    <a:gd name="connsiteY7-158" fmla="*/ 919162 h 4110786"/>
                    <a:gd name="connsiteX8-159" fmla="*/ 2176945 w 4228786"/>
                    <a:gd name="connsiteY8-160" fmla="*/ 319178 h 4110786"/>
                    <a:gd name="connsiteX9-161" fmla="*/ 2269473 w 4228786"/>
                    <a:gd name="connsiteY9-162" fmla="*/ 323850 h 4110786"/>
                    <a:gd name="connsiteX10-163" fmla="*/ 2090436 w 4228786"/>
                    <a:gd name="connsiteY10-164" fmla="*/ 323850 h 4110786"/>
                    <a:gd name="connsiteX11-165" fmla="*/ 2090436 w 4228786"/>
                    <a:gd name="connsiteY11-166" fmla="*/ 323546 h 4110786"/>
                    <a:gd name="connsiteX12-167" fmla="*/ 2176945 w 4228786"/>
                    <a:gd name="connsiteY12-168" fmla="*/ 319178 h 4110786"/>
                    <a:gd name="connsiteX13-169" fmla="*/ 2295032 w 4228786"/>
                    <a:gd name="connsiteY13-170" fmla="*/ 13068 h 4110786"/>
                    <a:gd name="connsiteX14-171" fmla="*/ 4228786 w 4228786"/>
                    <a:gd name="connsiteY14-172" fmla="*/ 2058946 h 4110786"/>
                    <a:gd name="connsiteX15-173" fmla="*/ 2176946 w 4228786"/>
                    <a:gd name="connsiteY15-174" fmla="*/ 4110786 h 4110786"/>
                    <a:gd name="connsiteX16-175" fmla="*/ 125105 w 4228786"/>
                    <a:gd name="connsiteY16-176" fmla="*/ 2058946 h 4110786"/>
                    <a:gd name="connsiteX17-177" fmla="*/ 437178 w 4228786"/>
                    <a:gd name="connsiteY17-178" fmla="*/ 2058945 h 4110786"/>
                    <a:gd name="connsiteX18-179" fmla="*/ 2176945 w 4228786"/>
                    <a:gd name="connsiteY18-180" fmla="*/ 3798712 h 4110786"/>
                    <a:gd name="connsiteX19-181" fmla="*/ 3916711 w 4228786"/>
                    <a:gd name="connsiteY19-182" fmla="*/ 2058945 h 4110786"/>
                    <a:gd name="connsiteX20-183" fmla="*/ 2269473 w 4228786"/>
                    <a:gd name="connsiteY20-184" fmla="*/ 323850 h 4110786"/>
                    <a:gd name="connsiteX21-185" fmla="*/ 2290461 w 4228786"/>
                    <a:gd name="connsiteY21-186" fmla="*/ 323850 h 4110786"/>
                    <a:gd name="connsiteX22-187" fmla="*/ 2295032 w 4228786"/>
                    <a:gd name="connsiteY22-188" fmla="*/ 13068 h 4110786"/>
                    <a:gd name="connsiteX23-189" fmla="*/ 2090436 w 4228786"/>
                    <a:gd name="connsiteY23-190" fmla="*/ 11473 h 4110786"/>
                    <a:gd name="connsiteX24-191" fmla="*/ 2090436 w 4228786"/>
                    <a:gd name="connsiteY24-192" fmla="*/ 323546 h 4110786"/>
                    <a:gd name="connsiteX25-193" fmla="*/ 739525 w 4228786"/>
                    <a:gd name="connsiteY25-194" fmla="*/ 1079241 h 4110786"/>
                    <a:gd name="connsiteX26-195" fmla="*/ 470434 w 4228786"/>
                    <a:gd name="connsiteY26-196" fmla="*/ 920125 h 4110786"/>
                    <a:gd name="connsiteX27-197" fmla="*/ 2090436 w 4228786"/>
                    <a:gd name="connsiteY27-198" fmla="*/ 11473 h 4110786"/>
                    <a:gd name="connsiteX28-199" fmla="*/ 2295224 w 4228786"/>
                    <a:gd name="connsiteY28-200" fmla="*/ 0 h 4110786"/>
                    <a:gd name="connsiteX29-201" fmla="*/ 2295032 w 4228786"/>
                    <a:gd name="connsiteY29-202" fmla="*/ 13068 h 4110786"/>
                    <a:gd name="connsiteX30-203" fmla="*/ 2176946 w 4228786"/>
                    <a:gd name="connsiteY30-204" fmla="*/ 7105 h 4110786"/>
                    <a:gd name="connsiteX31-205" fmla="*/ 2090436 w 4228786"/>
                    <a:gd name="connsiteY31-206" fmla="*/ 11473 h 4110786"/>
                    <a:gd name="connsiteX32-207" fmla="*/ 2090436 w 4228786"/>
                    <a:gd name="connsiteY32-208" fmla="*/ 2381 h 4110786"/>
                    <a:gd name="connsiteX33-209" fmla="*/ 2295224 w 4228786"/>
                    <a:gd name="connsiteY33-210" fmla="*/ 0 h 4110786"/>
                    <a:gd name="connsiteX0-211" fmla="*/ 739525 w 4228786"/>
                    <a:gd name="connsiteY0-212" fmla="*/ 1079241 h 4110786"/>
                    <a:gd name="connsiteX1-213" fmla="*/ 742648 w 4228786"/>
                    <a:gd name="connsiteY1-214" fmla="*/ 1081087 h 4110786"/>
                    <a:gd name="connsiteX2-215" fmla="*/ 647398 w 4228786"/>
                    <a:gd name="connsiteY2-216" fmla="*/ 1235869 h 4110786"/>
                    <a:gd name="connsiteX3-217" fmla="*/ 739525 w 4228786"/>
                    <a:gd name="connsiteY3-218" fmla="*/ 1079241 h 4110786"/>
                    <a:gd name="connsiteX4-219" fmla="*/ 468805 w 4228786"/>
                    <a:gd name="connsiteY4-220" fmla="*/ 919162 h 4110786"/>
                    <a:gd name="connsiteX5-221" fmla="*/ 470434 w 4228786"/>
                    <a:gd name="connsiteY5-222" fmla="*/ 920125 h 4110786"/>
                    <a:gd name="connsiteX6-223" fmla="*/ 468805 w 4228786"/>
                    <a:gd name="connsiteY6-224" fmla="*/ 919162 h 4110786"/>
                    <a:gd name="connsiteX7-225" fmla="*/ 2176945 w 4228786"/>
                    <a:gd name="connsiteY7-226" fmla="*/ 319178 h 4110786"/>
                    <a:gd name="connsiteX8-227" fmla="*/ 2269473 w 4228786"/>
                    <a:gd name="connsiteY8-228" fmla="*/ 323850 h 4110786"/>
                    <a:gd name="connsiteX9-229" fmla="*/ 2090436 w 4228786"/>
                    <a:gd name="connsiteY9-230" fmla="*/ 323850 h 4110786"/>
                    <a:gd name="connsiteX10-231" fmla="*/ 2090436 w 4228786"/>
                    <a:gd name="connsiteY10-232" fmla="*/ 323546 h 4110786"/>
                    <a:gd name="connsiteX11-233" fmla="*/ 2176945 w 4228786"/>
                    <a:gd name="connsiteY11-234" fmla="*/ 319178 h 4110786"/>
                    <a:gd name="connsiteX12-235" fmla="*/ 2295032 w 4228786"/>
                    <a:gd name="connsiteY12-236" fmla="*/ 13068 h 4110786"/>
                    <a:gd name="connsiteX13-237" fmla="*/ 4228786 w 4228786"/>
                    <a:gd name="connsiteY13-238" fmla="*/ 2058946 h 4110786"/>
                    <a:gd name="connsiteX14-239" fmla="*/ 2176946 w 4228786"/>
                    <a:gd name="connsiteY14-240" fmla="*/ 4110786 h 4110786"/>
                    <a:gd name="connsiteX15-241" fmla="*/ 125105 w 4228786"/>
                    <a:gd name="connsiteY15-242" fmla="*/ 2058946 h 4110786"/>
                    <a:gd name="connsiteX16-243" fmla="*/ 437178 w 4228786"/>
                    <a:gd name="connsiteY16-244" fmla="*/ 2058945 h 4110786"/>
                    <a:gd name="connsiteX17-245" fmla="*/ 2176945 w 4228786"/>
                    <a:gd name="connsiteY17-246" fmla="*/ 3798712 h 4110786"/>
                    <a:gd name="connsiteX18-247" fmla="*/ 3916711 w 4228786"/>
                    <a:gd name="connsiteY18-248" fmla="*/ 2058945 h 4110786"/>
                    <a:gd name="connsiteX19-249" fmla="*/ 2269473 w 4228786"/>
                    <a:gd name="connsiteY19-250" fmla="*/ 323850 h 4110786"/>
                    <a:gd name="connsiteX20-251" fmla="*/ 2290461 w 4228786"/>
                    <a:gd name="connsiteY20-252" fmla="*/ 323850 h 4110786"/>
                    <a:gd name="connsiteX21-253" fmla="*/ 2295032 w 4228786"/>
                    <a:gd name="connsiteY21-254" fmla="*/ 13068 h 4110786"/>
                    <a:gd name="connsiteX22-255" fmla="*/ 2090436 w 4228786"/>
                    <a:gd name="connsiteY22-256" fmla="*/ 11473 h 4110786"/>
                    <a:gd name="connsiteX23-257" fmla="*/ 2090436 w 4228786"/>
                    <a:gd name="connsiteY23-258" fmla="*/ 323546 h 4110786"/>
                    <a:gd name="connsiteX24-259" fmla="*/ 739525 w 4228786"/>
                    <a:gd name="connsiteY24-260" fmla="*/ 1079241 h 4110786"/>
                    <a:gd name="connsiteX25-261" fmla="*/ 470434 w 4228786"/>
                    <a:gd name="connsiteY25-262" fmla="*/ 920125 h 4110786"/>
                    <a:gd name="connsiteX26-263" fmla="*/ 2090436 w 4228786"/>
                    <a:gd name="connsiteY26-264" fmla="*/ 11473 h 4110786"/>
                    <a:gd name="connsiteX27-265" fmla="*/ 2295224 w 4228786"/>
                    <a:gd name="connsiteY27-266" fmla="*/ 0 h 4110786"/>
                    <a:gd name="connsiteX28-267" fmla="*/ 2295032 w 4228786"/>
                    <a:gd name="connsiteY28-268" fmla="*/ 13068 h 4110786"/>
                    <a:gd name="connsiteX29-269" fmla="*/ 2176946 w 4228786"/>
                    <a:gd name="connsiteY29-270" fmla="*/ 7105 h 4110786"/>
                    <a:gd name="connsiteX30-271" fmla="*/ 2090436 w 4228786"/>
                    <a:gd name="connsiteY30-272" fmla="*/ 11473 h 4110786"/>
                    <a:gd name="connsiteX31-273" fmla="*/ 2090436 w 4228786"/>
                    <a:gd name="connsiteY31-274" fmla="*/ 2381 h 4110786"/>
                    <a:gd name="connsiteX32-275" fmla="*/ 2295224 w 4228786"/>
                    <a:gd name="connsiteY32-276" fmla="*/ 0 h 4110786"/>
                    <a:gd name="connsiteX0-277" fmla="*/ 739525 w 4228786"/>
                    <a:gd name="connsiteY0-278" fmla="*/ 1079241 h 4110786"/>
                    <a:gd name="connsiteX1-279" fmla="*/ 742648 w 4228786"/>
                    <a:gd name="connsiteY1-280" fmla="*/ 1081087 h 4110786"/>
                    <a:gd name="connsiteX2-281" fmla="*/ 739525 w 4228786"/>
                    <a:gd name="connsiteY2-282" fmla="*/ 1079241 h 4110786"/>
                    <a:gd name="connsiteX3-283" fmla="*/ 468805 w 4228786"/>
                    <a:gd name="connsiteY3-284" fmla="*/ 919162 h 4110786"/>
                    <a:gd name="connsiteX4-285" fmla="*/ 470434 w 4228786"/>
                    <a:gd name="connsiteY4-286" fmla="*/ 920125 h 4110786"/>
                    <a:gd name="connsiteX5-287" fmla="*/ 468805 w 4228786"/>
                    <a:gd name="connsiteY5-288" fmla="*/ 919162 h 4110786"/>
                    <a:gd name="connsiteX6-289" fmla="*/ 2176945 w 4228786"/>
                    <a:gd name="connsiteY6-290" fmla="*/ 319178 h 4110786"/>
                    <a:gd name="connsiteX7-291" fmla="*/ 2269473 w 4228786"/>
                    <a:gd name="connsiteY7-292" fmla="*/ 323850 h 4110786"/>
                    <a:gd name="connsiteX8-293" fmla="*/ 2090436 w 4228786"/>
                    <a:gd name="connsiteY8-294" fmla="*/ 323850 h 4110786"/>
                    <a:gd name="connsiteX9-295" fmla="*/ 2090436 w 4228786"/>
                    <a:gd name="connsiteY9-296" fmla="*/ 323546 h 4110786"/>
                    <a:gd name="connsiteX10-297" fmla="*/ 2176945 w 4228786"/>
                    <a:gd name="connsiteY10-298" fmla="*/ 319178 h 4110786"/>
                    <a:gd name="connsiteX11-299" fmla="*/ 2295032 w 4228786"/>
                    <a:gd name="connsiteY11-300" fmla="*/ 13068 h 4110786"/>
                    <a:gd name="connsiteX12-301" fmla="*/ 4228786 w 4228786"/>
                    <a:gd name="connsiteY12-302" fmla="*/ 2058946 h 4110786"/>
                    <a:gd name="connsiteX13-303" fmla="*/ 2176946 w 4228786"/>
                    <a:gd name="connsiteY13-304" fmla="*/ 4110786 h 4110786"/>
                    <a:gd name="connsiteX14-305" fmla="*/ 125105 w 4228786"/>
                    <a:gd name="connsiteY14-306" fmla="*/ 2058946 h 4110786"/>
                    <a:gd name="connsiteX15-307" fmla="*/ 437178 w 4228786"/>
                    <a:gd name="connsiteY15-308" fmla="*/ 2058945 h 4110786"/>
                    <a:gd name="connsiteX16-309" fmla="*/ 2176945 w 4228786"/>
                    <a:gd name="connsiteY16-310" fmla="*/ 3798712 h 4110786"/>
                    <a:gd name="connsiteX17-311" fmla="*/ 3916711 w 4228786"/>
                    <a:gd name="connsiteY17-312" fmla="*/ 2058945 h 4110786"/>
                    <a:gd name="connsiteX18-313" fmla="*/ 2269473 w 4228786"/>
                    <a:gd name="connsiteY18-314" fmla="*/ 323850 h 4110786"/>
                    <a:gd name="connsiteX19-315" fmla="*/ 2290461 w 4228786"/>
                    <a:gd name="connsiteY19-316" fmla="*/ 323850 h 4110786"/>
                    <a:gd name="connsiteX20-317" fmla="*/ 2295032 w 4228786"/>
                    <a:gd name="connsiteY20-318" fmla="*/ 13068 h 4110786"/>
                    <a:gd name="connsiteX21-319" fmla="*/ 2090436 w 4228786"/>
                    <a:gd name="connsiteY21-320" fmla="*/ 11473 h 4110786"/>
                    <a:gd name="connsiteX22-321" fmla="*/ 2090436 w 4228786"/>
                    <a:gd name="connsiteY22-322" fmla="*/ 323546 h 4110786"/>
                    <a:gd name="connsiteX23-323" fmla="*/ 739525 w 4228786"/>
                    <a:gd name="connsiteY23-324" fmla="*/ 1079241 h 4110786"/>
                    <a:gd name="connsiteX24-325" fmla="*/ 470434 w 4228786"/>
                    <a:gd name="connsiteY24-326" fmla="*/ 920125 h 4110786"/>
                    <a:gd name="connsiteX25-327" fmla="*/ 2090436 w 4228786"/>
                    <a:gd name="connsiteY25-328" fmla="*/ 11473 h 4110786"/>
                    <a:gd name="connsiteX26-329" fmla="*/ 2295224 w 4228786"/>
                    <a:gd name="connsiteY26-330" fmla="*/ 0 h 4110786"/>
                    <a:gd name="connsiteX27-331" fmla="*/ 2295032 w 4228786"/>
                    <a:gd name="connsiteY27-332" fmla="*/ 13068 h 4110786"/>
                    <a:gd name="connsiteX28-333" fmla="*/ 2176946 w 4228786"/>
                    <a:gd name="connsiteY28-334" fmla="*/ 7105 h 4110786"/>
                    <a:gd name="connsiteX29-335" fmla="*/ 2090436 w 4228786"/>
                    <a:gd name="connsiteY29-336" fmla="*/ 11473 h 4110786"/>
                    <a:gd name="connsiteX30-337" fmla="*/ 2090436 w 4228786"/>
                    <a:gd name="connsiteY30-338" fmla="*/ 2381 h 4110786"/>
                    <a:gd name="connsiteX31-339" fmla="*/ 2295224 w 4228786"/>
                    <a:gd name="connsiteY31-340" fmla="*/ 0 h 4110786"/>
                    <a:gd name="connsiteX0-341" fmla="*/ 739525 w 4228786"/>
                    <a:gd name="connsiteY0-342" fmla="*/ 1079241 h 4110786"/>
                    <a:gd name="connsiteX1-343" fmla="*/ 742648 w 4228786"/>
                    <a:gd name="connsiteY1-344" fmla="*/ 1081087 h 4110786"/>
                    <a:gd name="connsiteX2-345" fmla="*/ 739525 w 4228786"/>
                    <a:gd name="connsiteY2-346" fmla="*/ 1079241 h 4110786"/>
                    <a:gd name="connsiteX3-347" fmla="*/ 468805 w 4228786"/>
                    <a:gd name="connsiteY3-348" fmla="*/ 919162 h 4110786"/>
                    <a:gd name="connsiteX4-349" fmla="*/ 470434 w 4228786"/>
                    <a:gd name="connsiteY4-350" fmla="*/ 920125 h 4110786"/>
                    <a:gd name="connsiteX5-351" fmla="*/ 468805 w 4228786"/>
                    <a:gd name="connsiteY5-352" fmla="*/ 919162 h 4110786"/>
                    <a:gd name="connsiteX6-353" fmla="*/ 2176945 w 4228786"/>
                    <a:gd name="connsiteY6-354" fmla="*/ 319178 h 4110786"/>
                    <a:gd name="connsiteX7-355" fmla="*/ 2269473 w 4228786"/>
                    <a:gd name="connsiteY7-356" fmla="*/ 323850 h 4110786"/>
                    <a:gd name="connsiteX8-357" fmla="*/ 2090436 w 4228786"/>
                    <a:gd name="connsiteY8-358" fmla="*/ 323850 h 4110786"/>
                    <a:gd name="connsiteX9-359" fmla="*/ 2090436 w 4228786"/>
                    <a:gd name="connsiteY9-360" fmla="*/ 323546 h 4110786"/>
                    <a:gd name="connsiteX10-361" fmla="*/ 2176945 w 4228786"/>
                    <a:gd name="connsiteY10-362" fmla="*/ 319178 h 4110786"/>
                    <a:gd name="connsiteX11-363" fmla="*/ 2295032 w 4228786"/>
                    <a:gd name="connsiteY11-364" fmla="*/ 13068 h 4110786"/>
                    <a:gd name="connsiteX12-365" fmla="*/ 4228786 w 4228786"/>
                    <a:gd name="connsiteY12-366" fmla="*/ 2058946 h 4110786"/>
                    <a:gd name="connsiteX13-367" fmla="*/ 2176946 w 4228786"/>
                    <a:gd name="connsiteY13-368" fmla="*/ 4110786 h 4110786"/>
                    <a:gd name="connsiteX14-369" fmla="*/ 125105 w 4228786"/>
                    <a:gd name="connsiteY14-370" fmla="*/ 2058946 h 4110786"/>
                    <a:gd name="connsiteX15-371" fmla="*/ 437178 w 4228786"/>
                    <a:gd name="connsiteY15-372" fmla="*/ 2058945 h 4110786"/>
                    <a:gd name="connsiteX16-373" fmla="*/ 2176945 w 4228786"/>
                    <a:gd name="connsiteY16-374" fmla="*/ 3798712 h 4110786"/>
                    <a:gd name="connsiteX17-375" fmla="*/ 3916711 w 4228786"/>
                    <a:gd name="connsiteY17-376" fmla="*/ 2058945 h 4110786"/>
                    <a:gd name="connsiteX18-377" fmla="*/ 2269473 w 4228786"/>
                    <a:gd name="connsiteY18-378" fmla="*/ 323850 h 4110786"/>
                    <a:gd name="connsiteX19-379" fmla="*/ 2290461 w 4228786"/>
                    <a:gd name="connsiteY19-380" fmla="*/ 323850 h 4110786"/>
                    <a:gd name="connsiteX20-381" fmla="*/ 2295032 w 4228786"/>
                    <a:gd name="connsiteY20-382" fmla="*/ 13068 h 4110786"/>
                    <a:gd name="connsiteX21-383" fmla="*/ 2090436 w 4228786"/>
                    <a:gd name="connsiteY21-384" fmla="*/ 11473 h 4110786"/>
                    <a:gd name="connsiteX22-385" fmla="*/ 2090436 w 4228786"/>
                    <a:gd name="connsiteY22-386" fmla="*/ 323546 h 4110786"/>
                    <a:gd name="connsiteX23-387" fmla="*/ 739525 w 4228786"/>
                    <a:gd name="connsiteY23-388" fmla="*/ 1079241 h 4110786"/>
                    <a:gd name="connsiteX24-389" fmla="*/ 470434 w 4228786"/>
                    <a:gd name="connsiteY24-390" fmla="*/ 920125 h 4110786"/>
                    <a:gd name="connsiteX25-391" fmla="*/ 2090436 w 4228786"/>
                    <a:gd name="connsiteY25-392" fmla="*/ 11473 h 4110786"/>
                    <a:gd name="connsiteX26-393" fmla="*/ 2295224 w 4228786"/>
                    <a:gd name="connsiteY26-394" fmla="*/ 0 h 4110786"/>
                    <a:gd name="connsiteX27-395" fmla="*/ 2176946 w 4228786"/>
                    <a:gd name="connsiteY27-396" fmla="*/ 7105 h 4110786"/>
                    <a:gd name="connsiteX28-397" fmla="*/ 2090436 w 4228786"/>
                    <a:gd name="connsiteY28-398" fmla="*/ 11473 h 4110786"/>
                    <a:gd name="connsiteX29-399" fmla="*/ 2090436 w 4228786"/>
                    <a:gd name="connsiteY29-400" fmla="*/ 2381 h 4110786"/>
                    <a:gd name="connsiteX30-401" fmla="*/ 2295224 w 4228786"/>
                    <a:gd name="connsiteY30-402" fmla="*/ 0 h 4110786"/>
                    <a:gd name="connsiteX0-403" fmla="*/ 739525 w 4228949"/>
                    <a:gd name="connsiteY0-404" fmla="*/ 1079241 h 4110786"/>
                    <a:gd name="connsiteX1-405" fmla="*/ 742648 w 4228949"/>
                    <a:gd name="connsiteY1-406" fmla="*/ 1081087 h 4110786"/>
                    <a:gd name="connsiteX2-407" fmla="*/ 739525 w 4228949"/>
                    <a:gd name="connsiteY2-408" fmla="*/ 1079241 h 4110786"/>
                    <a:gd name="connsiteX3-409" fmla="*/ 468805 w 4228949"/>
                    <a:gd name="connsiteY3-410" fmla="*/ 919162 h 4110786"/>
                    <a:gd name="connsiteX4-411" fmla="*/ 470434 w 4228949"/>
                    <a:gd name="connsiteY4-412" fmla="*/ 920125 h 4110786"/>
                    <a:gd name="connsiteX5-413" fmla="*/ 468805 w 4228949"/>
                    <a:gd name="connsiteY5-414" fmla="*/ 919162 h 4110786"/>
                    <a:gd name="connsiteX6-415" fmla="*/ 2176945 w 4228949"/>
                    <a:gd name="connsiteY6-416" fmla="*/ 319178 h 4110786"/>
                    <a:gd name="connsiteX7-417" fmla="*/ 2269473 w 4228949"/>
                    <a:gd name="connsiteY7-418" fmla="*/ 323850 h 4110786"/>
                    <a:gd name="connsiteX8-419" fmla="*/ 2090436 w 4228949"/>
                    <a:gd name="connsiteY8-420" fmla="*/ 323850 h 4110786"/>
                    <a:gd name="connsiteX9-421" fmla="*/ 2090436 w 4228949"/>
                    <a:gd name="connsiteY9-422" fmla="*/ 323546 h 4110786"/>
                    <a:gd name="connsiteX10-423" fmla="*/ 2176945 w 4228949"/>
                    <a:gd name="connsiteY10-424" fmla="*/ 319178 h 4110786"/>
                    <a:gd name="connsiteX11-425" fmla="*/ 2290461 w 4228949"/>
                    <a:gd name="connsiteY11-426" fmla="*/ 323850 h 4110786"/>
                    <a:gd name="connsiteX12-427" fmla="*/ 4228786 w 4228949"/>
                    <a:gd name="connsiteY12-428" fmla="*/ 2058946 h 4110786"/>
                    <a:gd name="connsiteX13-429" fmla="*/ 2176946 w 4228949"/>
                    <a:gd name="connsiteY13-430" fmla="*/ 4110786 h 4110786"/>
                    <a:gd name="connsiteX14-431" fmla="*/ 125105 w 4228949"/>
                    <a:gd name="connsiteY14-432" fmla="*/ 2058946 h 4110786"/>
                    <a:gd name="connsiteX15-433" fmla="*/ 437178 w 4228949"/>
                    <a:gd name="connsiteY15-434" fmla="*/ 2058945 h 4110786"/>
                    <a:gd name="connsiteX16-435" fmla="*/ 2176945 w 4228949"/>
                    <a:gd name="connsiteY16-436" fmla="*/ 3798712 h 4110786"/>
                    <a:gd name="connsiteX17-437" fmla="*/ 3916711 w 4228949"/>
                    <a:gd name="connsiteY17-438" fmla="*/ 2058945 h 4110786"/>
                    <a:gd name="connsiteX18-439" fmla="*/ 2269473 w 4228949"/>
                    <a:gd name="connsiteY18-440" fmla="*/ 323850 h 4110786"/>
                    <a:gd name="connsiteX19-441" fmla="*/ 2290461 w 4228949"/>
                    <a:gd name="connsiteY19-442" fmla="*/ 323850 h 4110786"/>
                    <a:gd name="connsiteX20-443" fmla="*/ 2090436 w 4228949"/>
                    <a:gd name="connsiteY20-444" fmla="*/ 11473 h 4110786"/>
                    <a:gd name="connsiteX21-445" fmla="*/ 2090436 w 4228949"/>
                    <a:gd name="connsiteY21-446" fmla="*/ 323546 h 4110786"/>
                    <a:gd name="connsiteX22-447" fmla="*/ 739525 w 4228949"/>
                    <a:gd name="connsiteY22-448" fmla="*/ 1079241 h 4110786"/>
                    <a:gd name="connsiteX23-449" fmla="*/ 470434 w 4228949"/>
                    <a:gd name="connsiteY23-450" fmla="*/ 920125 h 4110786"/>
                    <a:gd name="connsiteX24-451" fmla="*/ 2090436 w 4228949"/>
                    <a:gd name="connsiteY24-452" fmla="*/ 11473 h 4110786"/>
                    <a:gd name="connsiteX25-453" fmla="*/ 2295224 w 4228949"/>
                    <a:gd name="connsiteY25-454" fmla="*/ 0 h 4110786"/>
                    <a:gd name="connsiteX26-455" fmla="*/ 2176946 w 4228949"/>
                    <a:gd name="connsiteY26-456" fmla="*/ 7105 h 4110786"/>
                    <a:gd name="connsiteX27-457" fmla="*/ 2090436 w 4228949"/>
                    <a:gd name="connsiteY27-458" fmla="*/ 11473 h 4110786"/>
                    <a:gd name="connsiteX28-459" fmla="*/ 2090436 w 4228949"/>
                    <a:gd name="connsiteY28-460" fmla="*/ 2381 h 4110786"/>
                    <a:gd name="connsiteX29-461" fmla="*/ 2295224 w 4228949"/>
                    <a:gd name="connsiteY29-462" fmla="*/ 0 h 4110786"/>
                    <a:gd name="connsiteX0-463" fmla="*/ 739525 w 4228949"/>
                    <a:gd name="connsiteY0-464" fmla="*/ 1076860 h 4108405"/>
                    <a:gd name="connsiteX1-465" fmla="*/ 742648 w 4228949"/>
                    <a:gd name="connsiteY1-466" fmla="*/ 1078706 h 4108405"/>
                    <a:gd name="connsiteX2-467" fmla="*/ 739525 w 4228949"/>
                    <a:gd name="connsiteY2-468" fmla="*/ 1076860 h 4108405"/>
                    <a:gd name="connsiteX3-469" fmla="*/ 468805 w 4228949"/>
                    <a:gd name="connsiteY3-470" fmla="*/ 916781 h 4108405"/>
                    <a:gd name="connsiteX4-471" fmla="*/ 470434 w 4228949"/>
                    <a:gd name="connsiteY4-472" fmla="*/ 917744 h 4108405"/>
                    <a:gd name="connsiteX5-473" fmla="*/ 468805 w 4228949"/>
                    <a:gd name="connsiteY5-474" fmla="*/ 916781 h 4108405"/>
                    <a:gd name="connsiteX6-475" fmla="*/ 2176945 w 4228949"/>
                    <a:gd name="connsiteY6-476" fmla="*/ 316797 h 4108405"/>
                    <a:gd name="connsiteX7-477" fmla="*/ 2269473 w 4228949"/>
                    <a:gd name="connsiteY7-478" fmla="*/ 321469 h 4108405"/>
                    <a:gd name="connsiteX8-479" fmla="*/ 2090436 w 4228949"/>
                    <a:gd name="connsiteY8-480" fmla="*/ 321469 h 4108405"/>
                    <a:gd name="connsiteX9-481" fmla="*/ 2090436 w 4228949"/>
                    <a:gd name="connsiteY9-482" fmla="*/ 321165 h 4108405"/>
                    <a:gd name="connsiteX10-483" fmla="*/ 2176945 w 4228949"/>
                    <a:gd name="connsiteY10-484" fmla="*/ 316797 h 4108405"/>
                    <a:gd name="connsiteX11-485" fmla="*/ 2290461 w 4228949"/>
                    <a:gd name="connsiteY11-486" fmla="*/ 321469 h 4108405"/>
                    <a:gd name="connsiteX12-487" fmla="*/ 4228786 w 4228949"/>
                    <a:gd name="connsiteY12-488" fmla="*/ 2056565 h 4108405"/>
                    <a:gd name="connsiteX13-489" fmla="*/ 2176946 w 4228949"/>
                    <a:gd name="connsiteY13-490" fmla="*/ 4108405 h 4108405"/>
                    <a:gd name="connsiteX14-491" fmla="*/ 125105 w 4228949"/>
                    <a:gd name="connsiteY14-492" fmla="*/ 2056565 h 4108405"/>
                    <a:gd name="connsiteX15-493" fmla="*/ 437178 w 4228949"/>
                    <a:gd name="connsiteY15-494" fmla="*/ 2056564 h 4108405"/>
                    <a:gd name="connsiteX16-495" fmla="*/ 2176945 w 4228949"/>
                    <a:gd name="connsiteY16-496" fmla="*/ 3796331 h 4108405"/>
                    <a:gd name="connsiteX17-497" fmla="*/ 3916711 w 4228949"/>
                    <a:gd name="connsiteY17-498" fmla="*/ 2056564 h 4108405"/>
                    <a:gd name="connsiteX18-499" fmla="*/ 2269473 w 4228949"/>
                    <a:gd name="connsiteY18-500" fmla="*/ 321469 h 4108405"/>
                    <a:gd name="connsiteX19-501" fmla="*/ 2290461 w 4228949"/>
                    <a:gd name="connsiteY19-502" fmla="*/ 321469 h 4108405"/>
                    <a:gd name="connsiteX20-503" fmla="*/ 2090436 w 4228949"/>
                    <a:gd name="connsiteY20-504" fmla="*/ 9092 h 4108405"/>
                    <a:gd name="connsiteX21-505" fmla="*/ 2090436 w 4228949"/>
                    <a:gd name="connsiteY21-506" fmla="*/ 321165 h 4108405"/>
                    <a:gd name="connsiteX22-507" fmla="*/ 739525 w 4228949"/>
                    <a:gd name="connsiteY22-508" fmla="*/ 1076860 h 4108405"/>
                    <a:gd name="connsiteX23-509" fmla="*/ 470434 w 4228949"/>
                    <a:gd name="connsiteY23-510" fmla="*/ 917744 h 4108405"/>
                    <a:gd name="connsiteX24-511" fmla="*/ 2090436 w 4228949"/>
                    <a:gd name="connsiteY24-512" fmla="*/ 9092 h 4108405"/>
                    <a:gd name="connsiteX25-513" fmla="*/ 2090436 w 4228949"/>
                    <a:gd name="connsiteY25-514" fmla="*/ 0 h 4108405"/>
                    <a:gd name="connsiteX26-515" fmla="*/ 2176946 w 4228949"/>
                    <a:gd name="connsiteY26-516" fmla="*/ 4724 h 4108405"/>
                    <a:gd name="connsiteX27-517" fmla="*/ 2090436 w 4228949"/>
                    <a:gd name="connsiteY27-518" fmla="*/ 9092 h 4108405"/>
                    <a:gd name="connsiteX28-519" fmla="*/ 2090436 w 4228949"/>
                    <a:gd name="connsiteY28-520" fmla="*/ 0 h 4108405"/>
                    <a:gd name="connsiteX0-521" fmla="*/ 739525 w 4228949"/>
                    <a:gd name="connsiteY0-522" fmla="*/ 1076860 h 4108405"/>
                    <a:gd name="connsiteX1-523" fmla="*/ 742648 w 4228949"/>
                    <a:gd name="connsiteY1-524" fmla="*/ 1078706 h 4108405"/>
                    <a:gd name="connsiteX2-525" fmla="*/ 739525 w 4228949"/>
                    <a:gd name="connsiteY2-526" fmla="*/ 1076860 h 4108405"/>
                    <a:gd name="connsiteX3-527" fmla="*/ 468805 w 4228949"/>
                    <a:gd name="connsiteY3-528" fmla="*/ 916781 h 4108405"/>
                    <a:gd name="connsiteX4-529" fmla="*/ 470434 w 4228949"/>
                    <a:gd name="connsiteY4-530" fmla="*/ 917744 h 4108405"/>
                    <a:gd name="connsiteX5-531" fmla="*/ 468805 w 4228949"/>
                    <a:gd name="connsiteY5-532" fmla="*/ 916781 h 4108405"/>
                    <a:gd name="connsiteX6-533" fmla="*/ 2176945 w 4228949"/>
                    <a:gd name="connsiteY6-534" fmla="*/ 316797 h 4108405"/>
                    <a:gd name="connsiteX7-535" fmla="*/ 2269473 w 4228949"/>
                    <a:gd name="connsiteY7-536" fmla="*/ 321469 h 4108405"/>
                    <a:gd name="connsiteX8-537" fmla="*/ 2090436 w 4228949"/>
                    <a:gd name="connsiteY8-538" fmla="*/ 321469 h 4108405"/>
                    <a:gd name="connsiteX9-539" fmla="*/ 2090436 w 4228949"/>
                    <a:gd name="connsiteY9-540" fmla="*/ 321165 h 4108405"/>
                    <a:gd name="connsiteX10-541" fmla="*/ 2176945 w 4228949"/>
                    <a:gd name="connsiteY10-542" fmla="*/ 316797 h 4108405"/>
                    <a:gd name="connsiteX11-543" fmla="*/ 2290461 w 4228949"/>
                    <a:gd name="connsiteY11-544" fmla="*/ 321469 h 4108405"/>
                    <a:gd name="connsiteX12-545" fmla="*/ 4228786 w 4228949"/>
                    <a:gd name="connsiteY12-546" fmla="*/ 2056565 h 4108405"/>
                    <a:gd name="connsiteX13-547" fmla="*/ 2176946 w 4228949"/>
                    <a:gd name="connsiteY13-548" fmla="*/ 4108405 h 4108405"/>
                    <a:gd name="connsiteX14-549" fmla="*/ 125105 w 4228949"/>
                    <a:gd name="connsiteY14-550" fmla="*/ 2056565 h 4108405"/>
                    <a:gd name="connsiteX15-551" fmla="*/ 437178 w 4228949"/>
                    <a:gd name="connsiteY15-552" fmla="*/ 2056564 h 4108405"/>
                    <a:gd name="connsiteX16-553" fmla="*/ 2176945 w 4228949"/>
                    <a:gd name="connsiteY16-554" fmla="*/ 3796331 h 4108405"/>
                    <a:gd name="connsiteX17-555" fmla="*/ 3916711 w 4228949"/>
                    <a:gd name="connsiteY17-556" fmla="*/ 2056564 h 4108405"/>
                    <a:gd name="connsiteX18-557" fmla="*/ 2269473 w 4228949"/>
                    <a:gd name="connsiteY18-558" fmla="*/ 321469 h 4108405"/>
                    <a:gd name="connsiteX19-559" fmla="*/ 2290461 w 4228949"/>
                    <a:gd name="connsiteY19-560" fmla="*/ 321469 h 4108405"/>
                    <a:gd name="connsiteX20-561" fmla="*/ 2090436 w 4228949"/>
                    <a:gd name="connsiteY20-562" fmla="*/ 9092 h 4108405"/>
                    <a:gd name="connsiteX21-563" fmla="*/ 2090436 w 4228949"/>
                    <a:gd name="connsiteY21-564" fmla="*/ 321165 h 4108405"/>
                    <a:gd name="connsiteX22-565" fmla="*/ 739525 w 4228949"/>
                    <a:gd name="connsiteY22-566" fmla="*/ 1076860 h 4108405"/>
                    <a:gd name="connsiteX23-567" fmla="*/ 470434 w 4228949"/>
                    <a:gd name="connsiteY23-568" fmla="*/ 917744 h 4108405"/>
                    <a:gd name="connsiteX24-569" fmla="*/ 2090436 w 4228949"/>
                    <a:gd name="connsiteY24-570" fmla="*/ 9092 h 4108405"/>
                    <a:gd name="connsiteX25-571" fmla="*/ 2090436 w 4228949"/>
                    <a:gd name="connsiteY25-572" fmla="*/ 0 h 4108405"/>
                    <a:gd name="connsiteX26-573" fmla="*/ 2090436 w 4228949"/>
                    <a:gd name="connsiteY26-574" fmla="*/ 9092 h 4108405"/>
                    <a:gd name="connsiteX27-575" fmla="*/ 2090436 w 4228949"/>
                    <a:gd name="connsiteY27-576" fmla="*/ 0 h 4108405"/>
                    <a:gd name="connsiteX0-577" fmla="*/ 739525 w 4228925"/>
                    <a:gd name="connsiteY0-578" fmla="*/ 1076860 h 4108405"/>
                    <a:gd name="connsiteX1-579" fmla="*/ 742648 w 4228925"/>
                    <a:gd name="connsiteY1-580" fmla="*/ 1078706 h 4108405"/>
                    <a:gd name="connsiteX2-581" fmla="*/ 739525 w 4228925"/>
                    <a:gd name="connsiteY2-582" fmla="*/ 1076860 h 4108405"/>
                    <a:gd name="connsiteX3-583" fmla="*/ 468805 w 4228925"/>
                    <a:gd name="connsiteY3-584" fmla="*/ 916781 h 4108405"/>
                    <a:gd name="connsiteX4-585" fmla="*/ 470434 w 4228925"/>
                    <a:gd name="connsiteY4-586" fmla="*/ 917744 h 4108405"/>
                    <a:gd name="connsiteX5-587" fmla="*/ 468805 w 4228925"/>
                    <a:gd name="connsiteY5-588" fmla="*/ 916781 h 4108405"/>
                    <a:gd name="connsiteX6-589" fmla="*/ 2176945 w 4228925"/>
                    <a:gd name="connsiteY6-590" fmla="*/ 316797 h 4108405"/>
                    <a:gd name="connsiteX7-591" fmla="*/ 2269473 w 4228925"/>
                    <a:gd name="connsiteY7-592" fmla="*/ 321469 h 4108405"/>
                    <a:gd name="connsiteX8-593" fmla="*/ 2090436 w 4228925"/>
                    <a:gd name="connsiteY8-594" fmla="*/ 321469 h 4108405"/>
                    <a:gd name="connsiteX9-595" fmla="*/ 2090436 w 4228925"/>
                    <a:gd name="connsiteY9-596" fmla="*/ 321165 h 4108405"/>
                    <a:gd name="connsiteX10-597" fmla="*/ 2176945 w 4228925"/>
                    <a:gd name="connsiteY10-598" fmla="*/ 316797 h 4108405"/>
                    <a:gd name="connsiteX11-599" fmla="*/ 2290461 w 4228925"/>
                    <a:gd name="connsiteY11-600" fmla="*/ 321469 h 4108405"/>
                    <a:gd name="connsiteX12-601" fmla="*/ 4228786 w 4228925"/>
                    <a:gd name="connsiteY12-602" fmla="*/ 2056565 h 4108405"/>
                    <a:gd name="connsiteX13-603" fmla="*/ 2176946 w 4228925"/>
                    <a:gd name="connsiteY13-604" fmla="*/ 4108405 h 4108405"/>
                    <a:gd name="connsiteX14-605" fmla="*/ 125105 w 4228925"/>
                    <a:gd name="connsiteY14-606" fmla="*/ 2056565 h 4108405"/>
                    <a:gd name="connsiteX15-607" fmla="*/ 437178 w 4228925"/>
                    <a:gd name="connsiteY15-608" fmla="*/ 2056564 h 4108405"/>
                    <a:gd name="connsiteX16-609" fmla="*/ 2176945 w 4228925"/>
                    <a:gd name="connsiteY16-610" fmla="*/ 3796331 h 4108405"/>
                    <a:gd name="connsiteX17-611" fmla="*/ 3916711 w 4228925"/>
                    <a:gd name="connsiteY17-612" fmla="*/ 2056564 h 4108405"/>
                    <a:gd name="connsiteX18-613" fmla="*/ 2290461 w 4228925"/>
                    <a:gd name="connsiteY18-614" fmla="*/ 321469 h 4108405"/>
                    <a:gd name="connsiteX19-615" fmla="*/ 2090436 w 4228925"/>
                    <a:gd name="connsiteY19-616" fmla="*/ 9092 h 4108405"/>
                    <a:gd name="connsiteX20-617" fmla="*/ 2090436 w 4228925"/>
                    <a:gd name="connsiteY20-618" fmla="*/ 321165 h 4108405"/>
                    <a:gd name="connsiteX21-619" fmla="*/ 739525 w 4228925"/>
                    <a:gd name="connsiteY21-620" fmla="*/ 1076860 h 4108405"/>
                    <a:gd name="connsiteX22-621" fmla="*/ 470434 w 4228925"/>
                    <a:gd name="connsiteY22-622" fmla="*/ 917744 h 4108405"/>
                    <a:gd name="connsiteX23-623" fmla="*/ 2090436 w 4228925"/>
                    <a:gd name="connsiteY23-624" fmla="*/ 9092 h 4108405"/>
                    <a:gd name="connsiteX24-625" fmla="*/ 2090436 w 4228925"/>
                    <a:gd name="connsiteY24-626" fmla="*/ 0 h 4108405"/>
                    <a:gd name="connsiteX25-627" fmla="*/ 2090436 w 4228925"/>
                    <a:gd name="connsiteY25-628" fmla="*/ 9092 h 4108405"/>
                    <a:gd name="connsiteX26-629" fmla="*/ 2090436 w 4228925"/>
                    <a:gd name="connsiteY26-630" fmla="*/ 0 h 4108405"/>
                    <a:gd name="connsiteX0-631" fmla="*/ 739525 w 4228925"/>
                    <a:gd name="connsiteY0-632" fmla="*/ 1076860 h 4108405"/>
                    <a:gd name="connsiteX1-633" fmla="*/ 742648 w 4228925"/>
                    <a:gd name="connsiteY1-634" fmla="*/ 1078706 h 4108405"/>
                    <a:gd name="connsiteX2-635" fmla="*/ 739525 w 4228925"/>
                    <a:gd name="connsiteY2-636" fmla="*/ 1076860 h 4108405"/>
                    <a:gd name="connsiteX3-637" fmla="*/ 468805 w 4228925"/>
                    <a:gd name="connsiteY3-638" fmla="*/ 916781 h 4108405"/>
                    <a:gd name="connsiteX4-639" fmla="*/ 470434 w 4228925"/>
                    <a:gd name="connsiteY4-640" fmla="*/ 917744 h 4108405"/>
                    <a:gd name="connsiteX5-641" fmla="*/ 468805 w 4228925"/>
                    <a:gd name="connsiteY5-642" fmla="*/ 916781 h 4108405"/>
                    <a:gd name="connsiteX6-643" fmla="*/ 2176945 w 4228925"/>
                    <a:gd name="connsiteY6-644" fmla="*/ 316797 h 4108405"/>
                    <a:gd name="connsiteX7-645" fmla="*/ 2090436 w 4228925"/>
                    <a:gd name="connsiteY7-646" fmla="*/ 321469 h 4108405"/>
                    <a:gd name="connsiteX8-647" fmla="*/ 2090436 w 4228925"/>
                    <a:gd name="connsiteY8-648" fmla="*/ 321165 h 4108405"/>
                    <a:gd name="connsiteX9-649" fmla="*/ 2176945 w 4228925"/>
                    <a:gd name="connsiteY9-650" fmla="*/ 316797 h 4108405"/>
                    <a:gd name="connsiteX10-651" fmla="*/ 2290461 w 4228925"/>
                    <a:gd name="connsiteY10-652" fmla="*/ 321469 h 4108405"/>
                    <a:gd name="connsiteX11-653" fmla="*/ 4228786 w 4228925"/>
                    <a:gd name="connsiteY11-654" fmla="*/ 2056565 h 4108405"/>
                    <a:gd name="connsiteX12-655" fmla="*/ 2176946 w 4228925"/>
                    <a:gd name="connsiteY12-656" fmla="*/ 4108405 h 4108405"/>
                    <a:gd name="connsiteX13-657" fmla="*/ 125105 w 4228925"/>
                    <a:gd name="connsiteY13-658" fmla="*/ 2056565 h 4108405"/>
                    <a:gd name="connsiteX14-659" fmla="*/ 437178 w 4228925"/>
                    <a:gd name="connsiteY14-660" fmla="*/ 2056564 h 4108405"/>
                    <a:gd name="connsiteX15-661" fmla="*/ 2176945 w 4228925"/>
                    <a:gd name="connsiteY15-662" fmla="*/ 3796331 h 4108405"/>
                    <a:gd name="connsiteX16-663" fmla="*/ 3916711 w 4228925"/>
                    <a:gd name="connsiteY16-664" fmla="*/ 2056564 h 4108405"/>
                    <a:gd name="connsiteX17-665" fmla="*/ 2290461 w 4228925"/>
                    <a:gd name="connsiteY17-666" fmla="*/ 321469 h 4108405"/>
                    <a:gd name="connsiteX18-667" fmla="*/ 2090436 w 4228925"/>
                    <a:gd name="connsiteY18-668" fmla="*/ 9092 h 4108405"/>
                    <a:gd name="connsiteX19-669" fmla="*/ 2090436 w 4228925"/>
                    <a:gd name="connsiteY19-670" fmla="*/ 321165 h 4108405"/>
                    <a:gd name="connsiteX20-671" fmla="*/ 739525 w 4228925"/>
                    <a:gd name="connsiteY20-672" fmla="*/ 1076860 h 4108405"/>
                    <a:gd name="connsiteX21-673" fmla="*/ 470434 w 4228925"/>
                    <a:gd name="connsiteY21-674" fmla="*/ 917744 h 4108405"/>
                    <a:gd name="connsiteX22-675" fmla="*/ 2090436 w 4228925"/>
                    <a:gd name="connsiteY22-676" fmla="*/ 9092 h 4108405"/>
                    <a:gd name="connsiteX23-677" fmla="*/ 2090436 w 4228925"/>
                    <a:gd name="connsiteY23-678" fmla="*/ 0 h 4108405"/>
                    <a:gd name="connsiteX24-679" fmla="*/ 2090436 w 4228925"/>
                    <a:gd name="connsiteY24-680" fmla="*/ 9092 h 4108405"/>
                    <a:gd name="connsiteX25-681" fmla="*/ 2090436 w 4228925"/>
                    <a:gd name="connsiteY25-682" fmla="*/ 0 h 4108405"/>
                    <a:gd name="connsiteX0-683" fmla="*/ 739525 w 4228925"/>
                    <a:gd name="connsiteY0-684" fmla="*/ 1076860 h 4108405"/>
                    <a:gd name="connsiteX1-685" fmla="*/ 742648 w 4228925"/>
                    <a:gd name="connsiteY1-686" fmla="*/ 1078706 h 4108405"/>
                    <a:gd name="connsiteX2-687" fmla="*/ 739525 w 4228925"/>
                    <a:gd name="connsiteY2-688" fmla="*/ 1076860 h 4108405"/>
                    <a:gd name="connsiteX3-689" fmla="*/ 468805 w 4228925"/>
                    <a:gd name="connsiteY3-690" fmla="*/ 916781 h 4108405"/>
                    <a:gd name="connsiteX4-691" fmla="*/ 470434 w 4228925"/>
                    <a:gd name="connsiteY4-692" fmla="*/ 917744 h 4108405"/>
                    <a:gd name="connsiteX5-693" fmla="*/ 468805 w 4228925"/>
                    <a:gd name="connsiteY5-694" fmla="*/ 916781 h 4108405"/>
                    <a:gd name="connsiteX6-695" fmla="*/ 2090436 w 4228925"/>
                    <a:gd name="connsiteY6-696" fmla="*/ 321165 h 4108405"/>
                    <a:gd name="connsiteX7-697" fmla="*/ 2090436 w 4228925"/>
                    <a:gd name="connsiteY7-698" fmla="*/ 321469 h 4108405"/>
                    <a:gd name="connsiteX8-699" fmla="*/ 2090436 w 4228925"/>
                    <a:gd name="connsiteY8-700" fmla="*/ 321165 h 4108405"/>
                    <a:gd name="connsiteX9-701" fmla="*/ 2290461 w 4228925"/>
                    <a:gd name="connsiteY9-702" fmla="*/ 321469 h 4108405"/>
                    <a:gd name="connsiteX10-703" fmla="*/ 4228786 w 4228925"/>
                    <a:gd name="connsiteY10-704" fmla="*/ 2056565 h 4108405"/>
                    <a:gd name="connsiteX11-705" fmla="*/ 2176946 w 4228925"/>
                    <a:gd name="connsiteY11-706" fmla="*/ 4108405 h 4108405"/>
                    <a:gd name="connsiteX12-707" fmla="*/ 125105 w 4228925"/>
                    <a:gd name="connsiteY12-708" fmla="*/ 2056565 h 4108405"/>
                    <a:gd name="connsiteX13-709" fmla="*/ 437178 w 4228925"/>
                    <a:gd name="connsiteY13-710" fmla="*/ 2056564 h 4108405"/>
                    <a:gd name="connsiteX14-711" fmla="*/ 2176945 w 4228925"/>
                    <a:gd name="connsiteY14-712" fmla="*/ 3796331 h 4108405"/>
                    <a:gd name="connsiteX15-713" fmla="*/ 3916711 w 4228925"/>
                    <a:gd name="connsiteY15-714" fmla="*/ 2056564 h 4108405"/>
                    <a:gd name="connsiteX16-715" fmla="*/ 2290461 w 4228925"/>
                    <a:gd name="connsiteY16-716" fmla="*/ 321469 h 4108405"/>
                    <a:gd name="connsiteX17-717" fmla="*/ 2090436 w 4228925"/>
                    <a:gd name="connsiteY17-718" fmla="*/ 9092 h 4108405"/>
                    <a:gd name="connsiteX18-719" fmla="*/ 2090436 w 4228925"/>
                    <a:gd name="connsiteY18-720" fmla="*/ 321165 h 4108405"/>
                    <a:gd name="connsiteX19-721" fmla="*/ 739525 w 4228925"/>
                    <a:gd name="connsiteY19-722" fmla="*/ 1076860 h 4108405"/>
                    <a:gd name="connsiteX20-723" fmla="*/ 470434 w 4228925"/>
                    <a:gd name="connsiteY20-724" fmla="*/ 917744 h 4108405"/>
                    <a:gd name="connsiteX21-725" fmla="*/ 2090436 w 4228925"/>
                    <a:gd name="connsiteY21-726" fmla="*/ 9092 h 4108405"/>
                    <a:gd name="connsiteX22-727" fmla="*/ 2090436 w 4228925"/>
                    <a:gd name="connsiteY22-728" fmla="*/ 0 h 4108405"/>
                    <a:gd name="connsiteX23-729" fmla="*/ 2090436 w 4228925"/>
                    <a:gd name="connsiteY23-730" fmla="*/ 9092 h 4108405"/>
                    <a:gd name="connsiteX24-731" fmla="*/ 2090436 w 4228925"/>
                    <a:gd name="connsiteY24-732" fmla="*/ 0 h 4108405"/>
                    <a:gd name="connsiteX0-733" fmla="*/ 739525 w 4228925"/>
                    <a:gd name="connsiteY0-734" fmla="*/ 1067768 h 4099313"/>
                    <a:gd name="connsiteX1-735" fmla="*/ 742648 w 4228925"/>
                    <a:gd name="connsiteY1-736" fmla="*/ 1069614 h 4099313"/>
                    <a:gd name="connsiteX2-737" fmla="*/ 739525 w 4228925"/>
                    <a:gd name="connsiteY2-738" fmla="*/ 1067768 h 4099313"/>
                    <a:gd name="connsiteX3-739" fmla="*/ 468805 w 4228925"/>
                    <a:gd name="connsiteY3-740" fmla="*/ 907689 h 4099313"/>
                    <a:gd name="connsiteX4-741" fmla="*/ 470434 w 4228925"/>
                    <a:gd name="connsiteY4-742" fmla="*/ 908652 h 4099313"/>
                    <a:gd name="connsiteX5-743" fmla="*/ 468805 w 4228925"/>
                    <a:gd name="connsiteY5-744" fmla="*/ 907689 h 4099313"/>
                    <a:gd name="connsiteX6-745" fmla="*/ 2090436 w 4228925"/>
                    <a:gd name="connsiteY6-746" fmla="*/ 312073 h 4099313"/>
                    <a:gd name="connsiteX7-747" fmla="*/ 2090436 w 4228925"/>
                    <a:gd name="connsiteY7-748" fmla="*/ 312377 h 4099313"/>
                    <a:gd name="connsiteX8-749" fmla="*/ 2090436 w 4228925"/>
                    <a:gd name="connsiteY8-750" fmla="*/ 312073 h 4099313"/>
                    <a:gd name="connsiteX9-751" fmla="*/ 2290461 w 4228925"/>
                    <a:gd name="connsiteY9-752" fmla="*/ 312377 h 4099313"/>
                    <a:gd name="connsiteX10-753" fmla="*/ 4228786 w 4228925"/>
                    <a:gd name="connsiteY10-754" fmla="*/ 2047473 h 4099313"/>
                    <a:gd name="connsiteX11-755" fmla="*/ 2176946 w 4228925"/>
                    <a:gd name="connsiteY11-756" fmla="*/ 4099313 h 4099313"/>
                    <a:gd name="connsiteX12-757" fmla="*/ 125105 w 4228925"/>
                    <a:gd name="connsiteY12-758" fmla="*/ 2047473 h 4099313"/>
                    <a:gd name="connsiteX13-759" fmla="*/ 437178 w 4228925"/>
                    <a:gd name="connsiteY13-760" fmla="*/ 2047472 h 4099313"/>
                    <a:gd name="connsiteX14-761" fmla="*/ 2176945 w 4228925"/>
                    <a:gd name="connsiteY14-762" fmla="*/ 3787239 h 4099313"/>
                    <a:gd name="connsiteX15-763" fmla="*/ 3916711 w 4228925"/>
                    <a:gd name="connsiteY15-764" fmla="*/ 2047472 h 4099313"/>
                    <a:gd name="connsiteX16-765" fmla="*/ 2290461 w 4228925"/>
                    <a:gd name="connsiteY16-766" fmla="*/ 312377 h 4099313"/>
                    <a:gd name="connsiteX17-767" fmla="*/ 2090436 w 4228925"/>
                    <a:gd name="connsiteY17-768" fmla="*/ 0 h 4099313"/>
                    <a:gd name="connsiteX18-769" fmla="*/ 2090436 w 4228925"/>
                    <a:gd name="connsiteY18-770" fmla="*/ 312073 h 4099313"/>
                    <a:gd name="connsiteX19-771" fmla="*/ 739525 w 4228925"/>
                    <a:gd name="connsiteY19-772" fmla="*/ 1067768 h 4099313"/>
                    <a:gd name="connsiteX20-773" fmla="*/ 470434 w 4228925"/>
                    <a:gd name="connsiteY20-774" fmla="*/ 908652 h 4099313"/>
                    <a:gd name="connsiteX21-775" fmla="*/ 2090436 w 4228925"/>
                    <a:gd name="connsiteY21-776" fmla="*/ 0 h 4099313"/>
                    <a:gd name="connsiteX0-777" fmla="*/ 739525 w 4353891"/>
                    <a:gd name="connsiteY0-778" fmla="*/ 1067768 h 4099313"/>
                    <a:gd name="connsiteX1-779" fmla="*/ 742648 w 4353891"/>
                    <a:gd name="connsiteY1-780" fmla="*/ 1069614 h 4099313"/>
                    <a:gd name="connsiteX2-781" fmla="*/ 739525 w 4353891"/>
                    <a:gd name="connsiteY2-782" fmla="*/ 1067768 h 4099313"/>
                    <a:gd name="connsiteX3-783" fmla="*/ 468805 w 4353891"/>
                    <a:gd name="connsiteY3-784" fmla="*/ 907689 h 4099313"/>
                    <a:gd name="connsiteX4-785" fmla="*/ 470434 w 4353891"/>
                    <a:gd name="connsiteY4-786" fmla="*/ 908652 h 4099313"/>
                    <a:gd name="connsiteX5-787" fmla="*/ 468805 w 4353891"/>
                    <a:gd name="connsiteY5-788" fmla="*/ 907689 h 4099313"/>
                    <a:gd name="connsiteX6-789" fmla="*/ 2090436 w 4353891"/>
                    <a:gd name="connsiteY6-790" fmla="*/ 312073 h 4099313"/>
                    <a:gd name="connsiteX7-791" fmla="*/ 2090436 w 4353891"/>
                    <a:gd name="connsiteY7-792" fmla="*/ 312377 h 4099313"/>
                    <a:gd name="connsiteX8-793" fmla="*/ 2090436 w 4353891"/>
                    <a:gd name="connsiteY8-794" fmla="*/ 312073 h 4099313"/>
                    <a:gd name="connsiteX9-795" fmla="*/ 3916711 w 4353891"/>
                    <a:gd name="connsiteY9-796" fmla="*/ 2047472 h 4099313"/>
                    <a:gd name="connsiteX10-797" fmla="*/ 4228786 w 4353891"/>
                    <a:gd name="connsiteY10-798" fmla="*/ 2047473 h 4099313"/>
                    <a:gd name="connsiteX11-799" fmla="*/ 2176946 w 4353891"/>
                    <a:gd name="connsiteY11-800" fmla="*/ 4099313 h 4099313"/>
                    <a:gd name="connsiteX12-801" fmla="*/ 125105 w 4353891"/>
                    <a:gd name="connsiteY12-802" fmla="*/ 2047473 h 4099313"/>
                    <a:gd name="connsiteX13-803" fmla="*/ 437178 w 4353891"/>
                    <a:gd name="connsiteY13-804" fmla="*/ 2047472 h 4099313"/>
                    <a:gd name="connsiteX14-805" fmla="*/ 2176945 w 4353891"/>
                    <a:gd name="connsiteY14-806" fmla="*/ 3787239 h 4099313"/>
                    <a:gd name="connsiteX15-807" fmla="*/ 3916711 w 4353891"/>
                    <a:gd name="connsiteY15-808" fmla="*/ 2047472 h 4099313"/>
                    <a:gd name="connsiteX16-809" fmla="*/ 2090436 w 4353891"/>
                    <a:gd name="connsiteY16-810" fmla="*/ 0 h 4099313"/>
                    <a:gd name="connsiteX17-811" fmla="*/ 2090436 w 4353891"/>
                    <a:gd name="connsiteY17-812" fmla="*/ 312073 h 4099313"/>
                    <a:gd name="connsiteX18-813" fmla="*/ 739525 w 4353891"/>
                    <a:gd name="connsiteY18-814" fmla="*/ 1067768 h 4099313"/>
                    <a:gd name="connsiteX19-815" fmla="*/ 470434 w 4353891"/>
                    <a:gd name="connsiteY19-816" fmla="*/ 908652 h 4099313"/>
                    <a:gd name="connsiteX20-817" fmla="*/ 2090436 w 4353891"/>
                    <a:gd name="connsiteY20-818" fmla="*/ 0 h 4099313"/>
                    <a:gd name="connsiteX0-819" fmla="*/ 614420 w 4228786"/>
                    <a:gd name="connsiteY0-820" fmla="*/ 1067768 h 4099313"/>
                    <a:gd name="connsiteX1-821" fmla="*/ 617543 w 4228786"/>
                    <a:gd name="connsiteY1-822" fmla="*/ 1069614 h 4099313"/>
                    <a:gd name="connsiteX2-823" fmla="*/ 614420 w 4228786"/>
                    <a:gd name="connsiteY2-824" fmla="*/ 1067768 h 4099313"/>
                    <a:gd name="connsiteX3-825" fmla="*/ 343700 w 4228786"/>
                    <a:gd name="connsiteY3-826" fmla="*/ 907689 h 4099313"/>
                    <a:gd name="connsiteX4-827" fmla="*/ 345329 w 4228786"/>
                    <a:gd name="connsiteY4-828" fmla="*/ 908652 h 4099313"/>
                    <a:gd name="connsiteX5-829" fmla="*/ 343700 w 4228786"/>
                    <a:gd name="connsiteY5-830" fmla="*/ 907689 h 4099313"/>
                    <a:gd name="connsiteX6-831" fmla="*/ 1965331 w 4228786"/>
                    <a:gd name="connsiteY6-832" fmla="*/ 312073 h 4099313"/>
                    <a:gd name="connsiteX7-833" fmla="*/ 1965331 w 4228786"/>
                    <a:gd name="connsiteY7-834" fmla="*/ 312377 h 4099313"/>
                    <a:gd name="connsiteX8-835" fmla="*/ 1965331 w 4228786"/>
                    <a:gd name="connsiteY8-836" fmla="*/ 312073 h 4099313"/>
                    <a:gd name="connsiteX9-837" fmla="*/ 3791606 w 4228786"/>
                    <a:gd name="connsiteY9-838" fmla="*/ 2047472 h 4099313"/>
                    <a:gd name="connsiteX10-839" fmla="*/ 4103681 w 4228786"/>
                    <a:gd name="connsiteY10-840" fmla="*/ 2047473 h 4099313"/>
                    <a:gd name="connsiteX11-841" fmla="*/ 2051841 w 4228786"/>
                    <a:gd name="connsiteY11-842" fmla="*/ 4099313 h 4099313"/>
                    <a:gd name="connsiteX12-843" fmla="*/ 0 w 4228786"/>
                    <a:gd name="connsiteY12-844" fmla="*/ 2047473 h 4099313"/>
                    <a:gd name="connsiteX13-845" fmla="*/ 2051840 w 4228786"/>
                    <a:gd name="connsiteY13-846" fmla="*/ 3787239 h 4099313"/>
                    <a:gd name="connsiteX14-847" fmla="*/ 3791606 w 4228786"/>
                    <a:gd name="connsiteY14-848" fmla="*/ 2047472 h 4099313"/>
                    <a:gd name="connsiteX15-849" fmla="*/ 1965331 w 4228786"/>
                    <a:gd name="connsiteY15-850" fmla="*/ 0 h 4099313"/>
                    <a:gd name="connsiteX16-851" fmla="*/ 1965331 w 4228786"/>
                    <a:gd name="connsiteY16-852" fmla="*/ 312073 h 4099313"/>
                    <a:gd name="connsiteX17-853" fmla="*/ 614420 w 4228786"/>
                    <a:gd name="connsiteY17-854" fmla="*/ 1067768 h 4099313"/>
                    <a:gd name="connsiteX18-855" fmla="*/ 345329 w 4228786"/>
                    <a:gd name="connsiteY18-856" fmla="*/ 908652 h 4099313"/>
                    <a:gd name="connsiteX19-857" fmla="*/ 1965331 w 4228786"/>
                    <a:gd name="connsiteY19-858" fmla="*/ 0 h 4099313"/>
                    <a:gd name="connsiteX0-859" fmla="*/ 270720 w 3885086"/>
                    <a:gd name="connsiteY0-860" fmla="*/ 1067768 h 4224418"/>
                    <a:gd name="connsiteX1-861" fmla="*/ 273843 w 3885086"/>
                    <a:gd name="connsiteY1-862" fmla="*/ 1069614 h 4224418"/>
                    <a:gd name="connsiteX2-863" fmla="*/ 270720 w 3885086"/>
                    <a:gd name="connsiteY2-864" fmla="*/ 1067768 h 4224418"/>
                    <a:gd name="connsiteX3-865" fmla="*/ 0 w 3885086"/>
                    <a:gd name="connsiteY3-866" fmla="*/ 907689 h 4224418"/>
                    <a:gd name="connsiteX4-867" fmla="*/ 1629 w 3885086"/>
                    <a:gd name="connsiteY4-868" fmla="*/ 908652 h 4224418"/>
                    <a:gd name="connsiteX5-869" fmla="*/ 0 w 3885086"/>
                    <a:gd name="connsiteY5-870" fmla="*/ 907689 h 4224418"/>
                    <a:gd name="connsiteX6-871" fmla="*/ 1621631 w 3885086"/>
                    <a:gd name="connsiteY6-872" fmla="*/ 312073 h 4224418"/>
                    <a:gd name="connsiteX7-873" fmla="*/ 1621631 w 3885086"/>
                    <a:gd name="connsiteY7-874" fmla="*/ 312377 h 4224418"/>
                    <a:gd name="connsiteX8-875" fmla="*/ 1621631 w 3885086"/>
                    <a:gd name="connsiteY8-876" fmla="*/ 312073 h 4224418"/>
                    <a:gd name="connsiteX9-877" fmla="*/ 3447906 w 3885086"/>
                    <a:gd name="connsiteY9-878" fmla="*/ 2047472 h 4224418"/>
                    <a:gd name="connsiteX10-879" fmla="*/ 3759981 w 3885086"/>
                    <a:gd name="connsiteY10-880" fmla="*/ 2047473 h 4224418"/>
                    <a:gd name="connsiteX11-881" fmla="*/ 1708141 w 3885086"/>
                    <a:gd name="connsiteY11-882" fmla="*/ 4099313 h 4224418"/>
                    <a:gd name="connsiteX12-883" fmla="*/ 1708140 w 3885086"/>
                    <a:gd name="connsiteY12-884" fmla="*/ 3787239 h 4224418"/>
                    <a:gd name="connsiteX13-885" fmla="*/ 3447906 w 3885086"/>
                    <a:gd name="connsiteY13-886" fmla="*/ 2047472 h 4224418"/>
                    <a:gd name="connsiteX14-887" fmla="*/ 1621631 w 3885086"/>
                    <a:gd name="connsiteY14-888" fmla="*/ 0 h 4224418"/>
                    <a:gd name="connsiteX15-889" fmla="*/ 1621631 w 3885086"/>
                    <a:gd name="connsiteY15-890" fmla="*/ 312073 h 4224418"/>
                    <a:gd name="connsiteX16-891" fmla="*/ 270720 w 3885086"/>
                    <a:gd name="connsiteY16-892" fmla="*/ 1067768 h 4224418"/>
                    <a:gd name="connsiteX17-893" fmla="*/ 1629 w 3885086"/>
                    <a:gd name="connsiteY17-894" fmla="*/ 908652 h 4224418"/>
                    <a:gd name="connsiteX18-895" fmla="*/ 1621631 w 3885086"/>
                    <a:gd name="connsiteY18-896" fmla="*/ 0 h 4224418"/>
                    <a:gd name="connsiteX0-897" fmla="*/ 270720 w 3885086"/>
                    <a:gd name="connsiteY0-898" fmla="*/ 1067768 h 4099313"/>
                    <a:gd name="connsiteX1-899" fmla="*/ 273843 w 3885086"/>
                    <a:gd name="connsiteY1-900" fmla="*/ 1069614 h 4099313"/>
                    <a:gd name="connsiteX2-901" fmla="*/ 270720 w 3885086"/>
                    <a:gd name="connsiteY2-902" fmla="*/ 1067768 h 4099313"/>
                    <a:gd name="connsiteX3-903" fmla="*/ 0 w 3885086"/>
                    <a:gd name="connsiteY3-904" fmla="*/ 907689 h 4099313"/>
                    <a:gd name="connsiteX4-905" fmla="*/ 1629 w 3885086"/>
                    <a:gd name="connsiteY4-906" fmla="*/ 908652 h 4099313"/>
                    <a:gd name="connsiteX5-907" fmla="*/ 0 w 3885086"/>
                    <a:gd name="connsiteY5-908" fmla="*/ 907689 h 4099313"/>
                    <a:gd name="connsiteX6-909" fmla="*/ 1621631 w 3885086"/>
                    <a:gd name="connsiteY6-910" fmla="*/ 312073 h 4099313"/>
                    <a:gd name="connsiteX7-911" fmla="*/ 1621631 w 3885086"/>
                    <a:gd name="connsiteY7-912" fmla="*/ 312377 h 4099313"/>
                    <a:gd name="connsiteX8-913" fmla="*/ 1621631 w 3885086"/>
                    <a:gd name="connsiteY8-914" fmla="*/ 312073 h 4099313"/>
                    <a:gd name="connsiteX9-915" fmla="*/ 3447906 w 3885086"/>
                    <a:gd name="connsiteY9-916" fmla="*/ 2047472 h 4099313"/>
                    <a:gd name="connsiteX10-917" fmla="*/ 3759981 w 3885086"/>
                    <a:gd name="connsiteY10-918" fmla="*/ 2047473 h 4099313"/>
                    <a:gd name="connsiteX11-919" fmla="*/ 1708141 w 3885086"/>
                    <a:gd name="connsiteY11-920" fmla="*/ 4099313 h 4099313"/>
                    <a:gd name="connsiteX12-921" fmla="*/ 3447906 w 3885086"/>
                    <a:gd name="connsiteY12-922" fmla="*/ 2047472 h 4099313"/>
                    <a:gd name="connsiteX13-923" fmla="*/ 1621631 w 3885086"/>
                    <a:gd name="connsiteY13-924" fmla="*/ 0 h 4099313"/>
                    <a:gd name="connsiteX14-925" fmla="*/ 1621631 w 3885086"/>
                    <a:gd name="connsiteY14-926" fmla="*/ 312073 h 4099313"/>
                    <a:gd name="connsiteX15-927" fmla="*/ 270720 w 3885086"/>
                    <a:gd name="connsiteY15-928" fmla="*/ 1067768 h 4099313"/>
                    <a:gd name="connsiteX16-929" fmla="*/ 1629 w 3885086"/>
                    <a:gd name="connsiteY16-930" fmla="*/ 908652 h 4099313"/>
                    <a:gd name="connsiteX17-931" fmla="*/ 1621631 w 3885086"/>
                    <a:gd name="connsiteY17-932" fmla="*/ 0 h 4099313"/>
                    <a:gd name="connsiteX0-933" fmla="*/ 270720 w 3760643"/>
                    <a:gd name="connsiteY0-934" fmla="*/ 1067768 h 2047473"/>
                    <a:gd name="connsiteX1-935" fmla="*/ 273843 w 3760643"/>
                    <a:gd name="connsiteY1-936" fmla="*/ 1069614 h 2047473"/>
                    <a:gd name="connsiteX2-937" fmla="*/ 270720 w 3760643"/>
                    <a:gd name="connsiteY2-938" fmla="*/ 1067768 h 2047473"/>
                    <a:gd name="connsiteX3-939" fmla="*/ 0 w 3760643"/>
                    <a:gd name="connsiteY3-940" fmla="*/ 907689 h 2047473"/>
                    <a:gd name="connsiteX4-941" fmla="*/ 1629 w 3760643"/>
                    <a:gd name="connsiteY4-942" fmla="*/ 908652 h 2047473"/>
                    <a:gd name="connsiteX5-943" fmla="*/ 0 w 3760643"/>
                    <a:gd name="connsiteY5-944" fmla="*/ 907689 h 2047473"/>
                    <a:gd name="connsiteX6-945" fmla="*/ 1621631 w 3760643"/>
                    <a:gd name="connsiteY6-946" fmla="*/ 312073 h 2047473"/>
                    <a:gd name="connsiteX7-947" fmla="*/ 1621631 w 3760643"/>
                    <a:gd name="connsiteY7-948" fmla="*/ 312377 h 2047473"/>
                    <a:gd name="connsiteX8-949" fmla="*/ 1621631 w 3760643"/>
                    <a:gd name="connsiteY8-950" fmla="*/ 312073 h 2047473"/>
                    <a:gd name="connsiteX9-951" fmla="*/ 3447906 w 3760643"/>
                    <a:gd name="connsiteY9-952" fmla="*/ 2047472 h 2047473"/>
                    <a:gd name="connsiteX10-953" fmla="*/ 3759981 w 3760643"/>
                    <a:gd name="connsiteY10-954" fmla="*/ 2047473 h 2047473"/>
                    <a:gd name="connsiteX11-955" fmla="*/ 3447906 w 3760643"/>
                    <a:gd name="connsiteY11-956" fmla="*/ 2047472 h 2047473"/>
                    <a:gd name="connsiteX12-957" fmla="*/ 1621631 w 3760643"/>
                    <a:gd name="connsiteY12-958" fmla="*/ 0 h 2047473"/>
                    <a:gd name="connsiteX13-959" fmla="*/ 1621631 w 3760643"/>
                    <a:gd name="connsiteY13-960" fmla="*/ 312073 h 2047473"/>
                    <a:gd name="connsiteX14-961" fmla="*/ 270720 w 3760643"/>
                    <a:gd name="connsiteY14-962" fmla="*/ 1067768 h 2047473"/>
                    <a:gd name="connsiteX15-963" fmla="*/ 1629 w 3760643"/>
                    <a:gd name="connsiteY15-964" fmla="*/ 908652 h 2047473"/>
                    <a:gd name="connsiteX16-965" fmla="*/ 1621631 w 3760643"/>
                    <a:gd name="connsiteY16-966" fmla="*/ 0 h 2047473"/>
                    <a:gd name="connsiteX0-967" fmla="*/ 270720 w 1621631"/>
                    <a:gd name="connsiteY0-968" fmla="*/ 1067768 h 1069614"/>
                    <a:gd name="connsiteX1-969" fmla="*/ 273843 w 1621631"/>
                    <a:gd name="connsiteY1-970" fmla="*/ 1069614 h 1069614"/>
                    <a:gd name="connsiteX2-971" fmla="*/ 270720 w 1621631"/>
                    <a:gd name="connsiteY2-972" fmla="*/ 1067768 h 1069614"/>
                    <a:gd name="connsiteX3-973" fmla="*/ 0 w 1621631"/>
                    <a:gd name="connsiteY3-974" fmla="*/ 907689 h 1069614"/>
                    <a:gd name="connsiteX4-975" fmla="*/ 1629 w 1621631"/>
                    <a:gd name="connsiteY4-976" fmla="*/ 908652 h 1069614"/>
                    <a:gd name="connsiteX5-977" fmla="*/ 0 w 1621631"/>
                    <a:gd name="connsiteY5-978" fmla="*/ 907689 h 1069614"/>
                    <a:gd name="connsiteX6-979" fmla="*/ 1621631 w 1621631"/>
                    <a:gd name="connsiteY6-980" fmla="*/ 312073 h 1069614"/>
                    <a:gd name="connsiteX7-981" fmla="*/ 1621631 w 1621631"/>
                    <a:gd name="connsiteY7-982" fmla="*/ 312377 h 1069614"/>
                    <a:gd name="connsiteX8-983" fmla="*/ 1621631 w 1621631"/>
                    <a:gd name="connsiteY8-984" fmla="*/ 312073 h 1069614"/>
                    <a:gd name="connsiteX9-985" fmla="*/ 1621631 w 1621631"/>
                    <a:gd name="connsiteY9-986" fmla="*/ 0 h 1069614"/>
                    <a:gd name="connsiteX10-987" fmla="*/ 1621631 w 1621631"/>
                    <a:gd name="connsiteY10-988" fmla="*/ 312073 h 1069614"/>
                    <a:gd name="connsiteX11-989" fmla="*/ 270720 w 1621631"/>
                    <a:gd name="connsiteY11-990" fmla="*/ 1067768 h 1069614"/>
                    <a:gd name="connsiteX12-991" fmla="*/ 1629 w 1621631"/>
                    <a:gd name="connsiteY12-992" fmla="*/ 908652 h 1069614"/>
                    <a:gd name="connsiteX13-993" fmla="*/ 1621631 w 1621631"/>
                    <a:gd name="connsiteY13-994" fmla="*/ 0 h 106961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</a:cxnLst>
                  <a:rect l="l" t="t" r="r" b="b"/>
                  <a:pathLst>
                    <a:path w="1621631" h="1069614">
                      <a:moveTo>
                        <a:pt x="270720" y="1067768"/>
                      </a:moveTo>
                      <a:lnTo>
                        <a:pt x="273843" y="1069614"/>
                      </a:lnTo>
                      <a:lnTo>
                        <a:pt x="270720" y="1067768"/>
                      </a:lnTo>
                      <a:close/>
                      <a:moveTo>
                        <a:pt x="0" y="907689"/>
                      </a:moveTo>
                      <a:lnTo>
                        <a:pt x="1629" y="908652"/>
                      </a:lnTo>
                      <a:lnTo>
                        <a:pt x="0" y="907689"/>
                      </a:lnTo>
                      <a:close/>
                      <a:moveTo>
                        <a:pt x="1621631" y="312073"/>
                      </a:moveTo>
                      <a:lnTo>
                        <a:pt x="1621631" y="312377"/>
                      </a:lnTo>
                      <a:lnTo>
                        <a:pt x="1621631" y="312073"/>
                      </a:lnTo>
                      <a:close/>
                      <a:moveTo>
                        <a:pt x="1621631" y="0"/>
                      </a:moveTo>
                      <a:lnTo>
                        <a:pt x="1621631" y="312073"/>
                      </a:lnTo>
                      <a:cubicBezTo>
                        <a:pt x="1059988" y="337356"/>
                        <a:pt x="568425" y="631117"/>
                        <a:pt x="270720" y="1067768"/>
                      </a:cubicBezTo>
                      <a:lnTo>
                        <a:pt x="1629" y="908652"/>
                      </a:lnTo>
                      <a:cubicBezTo>
                        <a:pt x="354259" y="380480"/>
                        <a:pt x="945677" y="25494"/>
                        <a:pt x="1621631" y="0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3218" tIns="46608" rIns="46608" bIns="93218" numCol="1" spcCol="0" rtlCol="0" fromWordArt="0" anchor="b" anchorCtr="0" forceAA="0" compatLnSpc="1">
                  <a:noAutofit/>
                </a:bodyPr>
                <a:lstStyle/>
                <a:p>
                  <a:pPr algn="ctr" defTabSz="931545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800" spc="-5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8" name="išľîḑê"/>
                <p:cNvSpPr/>
                <p:nvPr/>
              </p:nvSpPr>
              <p:spPr bwMode="auto">
                <a:xfrm rot="3645706" flipH="1">
                  <a:off x="6810755" y="2122914"/>
                  <a:ext cx="298263" cy="196670"/>
                </a:xfrm>
                <a:custGeom>
                  <a:avLst/>
                  <a:gdLst>
                    <a:gd name="connsiteX0" fmla="*/ 668844 w 4158105"/>
                    <a:gd name="connsiteY0" fmla="*/ 1079241 h 4110786"/>
                    <a:gd name="connsiteX1" fmla="*/ 671967 w 4158105"/>
                    <a:gd name="connsiteY1" fmla="*/ 1081087 h 4110786"/>
                    <a:gd name="connsiteX2" fmla="*/ 576717 w 4158105"/>
                    <a:gd name="connsiteY2" fmla="*/ 1235869 h 4110786"/>
                    <a:gd name="connsiteX3" fmla="*/ 574232 w 4158105"/>
                    <a:gd name="connsiteY3" fmla="*/ 1234330 h 4110786"/>
                    <a:gd name="connsiteX4" fmla="*/ 668844 w 4158105"/>
                    <a:gd name="connsiteY4" fmla="*/ 1079241 h 4110786"/>
                    <a:gd name="connsiteX5" fmla="*/ 398124 w 4158105"/>
                    <a:gd name="connsiteY5" fmla="*/ 919162 h 4110786"/>
                    <a:gd name="connsiteX6" fmla="*/ 399753 w 4158105"/>
                    <a:gd name="connsiteY6" fmla="*/ 920125 h 4110786"/>
                    <a:gd name="connsiteX7" fmla="*/ 308772 w 4158105"/>
                    <a:gd name="connsiteY7" fmla="*/ 1069886 h 4110786"/>
                    <a:gd name="connsiteX8" fmla="*/ 307636 w 4158105"/>
                    <a:gd name="connsiteY8" fmla="*/ 1069182 h 4110786"/>
                    <a:gd name="connsiteX9" fmla="*/ 398124 w 4158105"/>
                    <a:gd name="connsiteY9" fmla="*/ 919162 h 4110786"/>
                    <a:gd name="connsiteX10" fmla="*/ 2106264 w 4158105"/>
                    <a:gd name="connsiteY10" fmla="*/ 319178 h 4110786"/>
                    <a:gd name="connsiteX11" fmla="*/ 2198792 w 4158105"/>
                    <a:gd name="connsiteY11" fmla="*/ 323850 h 4110786"/>
                    <a:gd name="connsiteX12" fmla="*/ 2019755 w 4158105"/>
                    <a:gd name="connsiteY12" fmla="*/ 323850 h 4110786"/>
                    <a:gd name="connsiteX13" fmla="*/ 2019755 w 4158105"/>
                    <a:gd name="connsiteY13" fmla="*/ 323546 h 4110786"/>
                    <a:gd name="connsiteX14" fmla="*/ 2106264 w 4158105"/>
                    <a:gd name="connsiteY14" fmla="*/ 319178 h 4110786"/>
                    <a:gd name="connsiteX15" fmla="*/ 2224351 w 4158105"/>
                    <a:gd name="connsiteY15" fmla="*/ 13068 h 4110786"/>
                    <a:gd name="connsiteX16" fmla="*/ 4158105 w 4158105"/>
                    <a:gd name="connsiteY16" fmla="*/ 2058946 h 4110786"/>
                    <a:gd name="connsiteX17" fmla="*/ 2106265 w 4158105"/>
                    <a:gd name="connsiteY17" fmla="*/ 4110786 h 4110786"/>
                    <a:gd name="connsiteX18" fmla="*/ 54424 w 4158105"/>
                    <a:gd name="connsiteY18" fmla="*/ 2058946 h 4110786"/>
                    <a:gd name="connsiteX19" fmla="*/ 574232 w 4158105"/>
                    <a:gd name="connsiteY19" fmla="*/ 1234330 h 4110786"/>
                    <a:gd name="connsiteX20" fmla="*/ 366497 w 4158105"/>
                    <a:gd name="connsiteY20" fmla="*/ 2058945 h 4110786"/>
                    <a:gd name="connsiteX21" fmla="*/ 2106264 w 4158105"/>
                    <a:gd name="connsiteY21" fmla="*/ 3798712 h 4110786"/>
                    <a:gd name="connsiteX22" fmla="*/ 3846030 w 4158105"/>
                    <a:gd name="connsiteY22" fmla="*/ 2058945 h 4110786"/>
                    <a:gd name="connsiteX23" fmla="*/ 2198792 w 4158105"/>
                    <a:gd name="connsiteY23" fmla="*/ 323850 h 4110786"/>
                    <a:gd name="connsiteX24" fmla="*/ 2219780 w 4158105"/>
                    <a:gd name="connsiteY24" fmla="*/ 323850 h 4110786"/>
                    <a:gd name="connsiteX25" fmla="*/ 2224351 w 4158105"/>
                    <a:gd name="connsiteY25" fmla="*/ 13068 h 4110786"/>
                    <a:gd name="connsiteX26" fmla="*/ 2019755 w 4158105"/>
                    <a:gd name="connsiteY26" fmla="*/ 11473 h 4110786"/>
                    <a:gd name="connsiteX27" fmla="*/ 2019755 w 4158105"/>
                    <a:gd name="connsiteY27" fmla="*/ 323546 h 4110786"/>
                    <a:gd name="connsiteX28" fmla="*/ 668844 w 4158105"/>
                    <a:gd name="connsiteY28" fmla="*/ 1079241 h 4110786"/>
                    <a:gd name="connsiteX29" fmla="*/ 399753 w 4158105"/>
                    <a:gd name="connsiteY29" fmla="*/ 920125 h 4110786"/>
                    <a:gd name="connsiteX30" fmla="*/ 2019755 w 4158105"/>
                    <a:gd name="connsiteY30" fmla="*/ 11473 h 4110786"/>
                    <a:gd name="connsiteX31" fmla="*/ 2224543 w 4158105"/>
                    <a:gd name="connsiteY31" fmla="*/ 0 h 4110786"/>
                    <a:gd name="connsiteX32" fmla="*/ 2224351 w 4158105"/>
                    <a:gd name="connsiteY32" fmla="*/ 13068 h 4110786"/>
                    <a:gd name="connsiteX33" fmla="*/ 2106265 w 4158105"/>
                    <a:gd name="connsiteY33" fmla="*/ 7105 h 4110786"/>
                    <a:gd name="connsiteX34" fmla="*/ 2019755 w 4158105"/>
                    <a:gd name="connsiteY34" fmla="*/ 11473 h 4110786"/>
                    <a:gd name="connsiteX35" fmla="*/ 2019755 w 4158105"/>
                    <a:gd name="connsiteY35" fmla="*/ 2381 h 4110786"/>
                    <a:gd name="connsiteX36" fmla="*/ 2224543 w 4158105"/>
                    <a:gd name="connsiteY36" fmla="*/ 0 h 4110786"/>
                    <a:gd name="connsiteX0-1" fmla="*/ 668844 w 4158105"/>
                    <a:gd name="connsiteY0-2" fmla="*/ 1079241 h 4110786"/>
                    <a:gd name="connsiteX1-3" fmla="*/ 671967 w 4158105"/>
                    <a:gd name="connsiteY1-4" fmla="*/ 1081087 h 4110786"/>
                    <a:gd name="connsiteX2-5" fmla="*/ 576717 w 4158105"/>
                    <a:gd name="connsiteY2-6" fmla="*/ 1235869 h 4110786"/>
                    <a:gd name="connsiteX3-7" fmla="*/ 574232 w 4158105"/>
                    <a:gd name="connsiteY3-8" fmla="*/ 1234330 h 4110786"/>
                    <a:gd name="connsiteX4-9" fmla="*/ 668844 w 4158105"/>
                    <a:gd name="connsiteY4-10" fmla="*/ 1079241 h 4110786"/>
                    <a:gd name="connsiteX5-11" fmla="*/ 398124 w 4158105"/>
                    <a:gd name="connsiteY5-12" fmla="*/ 919162 h 4110786"/>
                    <a:gd name="connsiteX6-13" fmla="*/ 399753 w 4158105"/>
                    <a:gd name="connsiteY6-14" fmla="*/ 920125 h 4110786"/>
                    <a:gd name="connsiteX7-15" fmla="*/ 308772 w 4158105"/>
                    <a:gd name="connsiteY7-16" fmla="*/ 1069886 h 4110786"/>
                    <a:gd name="connsiteX8-17" fmla="*/ 398124 w 4158105"/>
                    <a:gd name="connsiteY8-18" fmla="*/ 919162 h 4110786"/>
                    <a:gd name="connsiteX9-19" fmla="*/ 2106264 w 4158105"/>
                    <a:gd name="connsiteY9-20" fmla="*/ 319178 h 4110786"/>
                    <a:gd name="connsiteX10-21" fmla="*/ 2198792 w 4158105"/>
                    <a:gd name="connsiteY10-22" fmla="*/ 323850 h 4110786"/>
                    <a:gd name="connsiteX11-23" fmla="*/ 2019755 w 4158105"/>
                    <a:gd name="connsiteY11-24" fmla="*/ 323850 h 4110786"/>
                    <a:gd name="connsiteX12-25" fmla="*/ 2019755 w 4158105"/>
                    <a:gd name="connsiteY12-26" fmla="*/ 323546 h 4110786"/>
                    <a:gd name="connsiteX13-27" fmla="*/ 2106264 w 4158105"/>
                    <a:gd name="connsiteY13-28" fmla="*/ 319178 h 4110786"/>
                    <a:gd name="connsiteX14-29" fmla="*/ 2224351 w 4158105"/>
                    <a:gd name="connsiteY14-30" fmla="*/ 13068 h 4110786"/>
                    <a:gd name="connsiteX15-31" fmla="*/ 4158105 w 4158105"/>
                    <a:gd name="connsiteY15-32" fmla="*/ 2058946 h 4110786"/>
                    <a:gd name="connsiteX16-33" fmla="*/ 2106265 w 4158105"/>
                    <a:gd name="connsiteY16-34" fmla="*/ 4110786 h 4110786"/>
                    <a:gd name="connsiteX17-35" fmla="*/ 54424 w 4158105"/>
                    <a:gd name="connsiteY17-36" fmla="*/ 2058946 h 4110786"/>
                    <a:gd name="connsiteX18-37" fmla="*/ 574232 w 4158105"/>
                    <a:gd name="connsiteY18-38" fmla="*/ 1234330 h 4110786"/>
                    <a:gd name="connsiteX19-39" fmla="*/ 366497 w 4158105"/>
                    <a:gd name="connsiteY19-40" fmla="*/ 2058945 h 4110786"/>
                    <a:gd name="connsiteX20-41" fmla="*/ 2106264 w 4158105"/>
                    <a:gd name="connsiteY20-42" fmla="*/ 3798712 h 4110786"/>
                    <a:gd name="connsiteX21-43" fmla="*/ 3846030 w 4158105"/>
                    <a:gd name="connsiteY21-44" fmla="*/ 2058945 h 4110786"/>
                    <a:gd name="connsiteX22-45" fmla="*/ 2198792 w 4158105"/>
                    <a:gd name="connsiteY22-46" fmla="*/ 323850 h 4110786"/>
                    <a:gd name="connsiteX23-47" fmla="*/ 2219780 w 4158105"/>
                    <a:gd name="connsiteY23-48" fmla="*/ 323850 h 4110786"/>
                    <a:gd name="connsiteX24-49" fmla="*/ 2224351 w 4158105"/>
                    <a:gd name="connsiteY24-50" fmla="*/ 13068 h 4110786"/>
                    <a:gd name="connsiteX25-51" fmla="*/ 2019755 w 4158105"/>
                    <a:gd name="connsiteY25-52" fmla="*/ 11473 h 4110786"/>
                    <a:gd name="connsiteX26-53" fmla="*/ 2019755 w 4158105"/>
                    <a:gd name="connsiteY26-54" fmla="*/ 323546 h 4110786"/>
                    <a:gd name="connsiteX27-55" fmla="*/ 668844 w 4158105"/>
                    <a:gd name="connsiteY27-56" fmla="*/ 1079241 h 4110786"/>
                    <a:gd name="connsiteX28-57" fmla="*/ 399753 w 4158105"/>
                    <a:gd name="connsiteY28-58" fmla="*/ 920125 h 4110786"/>
                    <a:gd name="connsiteX29-59" fmla="*/ 2019755 w 4158105"/>
                    <a:gd name="connsiteY29-60" fmla="*/ 11473 h 4110786"/>
                    <a:gd name="connsiteX30-61" fmla="*/ 2224543 w 4158105"/>
                    <a:gd name="connsiteY30-62" fmla="*/ 0 h 4110786"/>
                    <a:gd name="connsiteX31-63" fmla="*/ 2224351 w 4158105"/>
                    <a:gd name="connsiteY31-64" fmla="*/ 13068 h 4110786"/>
                    <a:gd name="connsiteX32-65" fmla="*/ 2106265 w 4158105"/>
                    <a:gd name="connsiteY32-66" fmla="*/ 7105 h 4110786"/>
                    <a:gd name="connsiteX33-67" fmla="*/ 2019755 w 4158105"/>
                    <a:gd name="connsiteY33-68" fmla="*/ 11473 h 4110786"/>
                    <a:gd name="connsiteX34-69" fmla="*/ 2019755 w 4158105"/>
                    <a:gd name="connsiteY34-70" fmla="*/ 2381 h 4110786"/>
                    <a:gd name="connsiteX35-71" fmla="*/ 2224543 w 4158105"/>
                    <a:gd name="connsiteY35-72" fmla="*/ 0 h 4110786"/>
                    <a:gd name="connsiteX0-73" fmla="*/ 668844 w 4158105"/>
                    <a:gd name="connsiteY0-74" fmla="*/ 1079241 h 4110786"/>
                    <a:gd name="connsiteX1-75" fmla="*/ 671967 w 4158105"/>
                    <a:gd name="connsiteY1-76" fmla="*/ 1081087 h 4110786"/>
                    <a:gd name="connsiteX2-77" fmla="*/ 576717 w 4158105"/>
                    <a:gd name="connsiteY2-78" fmla="*/ 1235869 h 4110786"/>
                    <a:gd name="connsiteX3-79" fmla="*/ 574232 w 4158105"/>
                    <a:gd name="connsiteY3-80" fmla="*/ 1234330 h 4110786"/>
                    <a:gd name="connsiteX4-81" fmla="*/ 668844 w 4158105"/>
                    <a:gd name="connsiteY4-82" fmla="*/ 1079241 h 4110786"/>
                    <a:gd name="connsiteX5-83" fmla="*/ 398124 w 4158105"/>
                    <a:gd name="connsiteY5-84" fmla="*/ 919162 h 4110786"/>
                    <a:gd name="connsiteX6-85" fmla="*/ 399753 w 4158105"/>
                    <a:gd name="connsiteY6-86" fmla="*/ 920125 h 4110786"/>
                    <a:gd name="connsiteX7-87" fmla="*/ 398124 w 4158105"/>
                    <a:gd name="connsiteY7-88" fmla="*/ 919162 h 4110786"/>
                    <a:gd name="connsiteX8-89" fmla="*/ 2106264 w 4158105"/>
                    <a:gd name="connsiteY8-90" fmla="*/ 319178 h 4110786"/>
                    <a:gd name="connsiteX9-91" fmla="*/ 2198792 w 4158105"/>
                    <a:gd name="connsiteY9-92" fmla="*/ 323850 h 4110786"/>
                    <a:gd name="connsiteX10-93" fmla="*/ 2019755 w 4158105"/>
                    <a:gd name="connsiteY10-94" fmla="*/ 323850 h 4110786"/>
                    <a:gd name="connsiteX11-95" fmla="*/ 2019755 w 4158105"/>
                    <a:gd name="connsiteY11-96" fmla="*/ 323546 h 4110786"/>
                    <a:gd name="connsiteX12-97" fmla="*/ 2106264 w 4158105"/>
                    <a:gd name="connsiteY12-98" fmla="*/ 319178 h 4110786"/>
                    <a:gd name="connsiteX13-99" fmla="*/ 2224351 w 4158105"/>
                    <a:gd name="connsiteY13-100" fmla="*/ 13068 h 4110786"/>
                    <a:gd name="connsiteX14-101" fmla="*/ 4158105 w 4158105"/>
                    <a:gd name="connsiteY14-102" fmla="*/ 2058946 h 4110786"/>
                    <a:gd name="connsiteX15-103" fmla="*/ 2106265 w 4158105"/>
                    <a:gd name="connsiteY15-104" fmla="*/ 4110786 h 4110786"/>
                    <a:gd name="connsiteX16-105" fmla="*/ 54424 w 4158105"/>
                    <a:gd name="connsiteY16-106" fmla="*/ 2058946 h 4110786"/>
                    <a:gd name="connsiteX17-107" fmla="*/ 574232 w 4158105"/>
                    <a:gd name="connsiteY17-108" fmla="*/ 1234330 h 4110786"/>
                    <a:gd name="connsiteX18-109" fmla="*/ 366497 w 4158105"/>
                    <a:gd name="connsiteY18-110" fmla="*/ 2058945 h 4110786"/>
                    <a:gd name="connsiteX19-111" fmla="*/ 2106264 w 4158105"/>
                    <a:gd name="connsiteY19-112" fmla="*/ 3798712 h 4110786"/>
                    <a:gd name="connsiteX20-113" fmla="*/ 3846030 w 4158105"/>
                    <a:gd name="connsiteY20-114" fmla="*/ 2058945 h 4110786"/>
                    <a:gd name="connsiteX21-115" fmla="*/ 2198792 w 4158105"/>
                    <a:gd name="connsiteY21-116" fmla="*/ 323850 h 4110786"/>
                    <a:gd name="connsiteX22-117" fmla="*/ 2219780 w 4158105"/>
                    <a:gd name="connsiteY22-118" fmla="*/ 323850 h 4110786"/>
                    <a:gd name="connsiteX23-119" fmla="*/ 2224351 w 4158105"/>
                    <a:gd name="connsiteY23-120" fmla="*/ 13068 h 4110786"/>
                    <a:gd name="connsiteX24-121" fmla="*/ 2019755 w 4158105"/>
                    <a:gd name="connsiteY24-122" fmla="*/ 11473 h 4110786"/>
                    <a:gd name="connsiteX25-123" fmla="*/ 2019755 w 4158105"/>
                    <a:gd name="connsiteY25-124" fmla="*/ 323546 h 4110786"/>
                    <a:gd name="connsiteX26-125" fmla="*/ 668844 w 4158105"/>
                    <a:gd name="connsiteY26-126" fmla="*/ 1079241 h 4110786"/>
                    <a:gd name="connsiteX27-127" fmla="*/ 399753 w 4158105"/>
                    <a:gd name="connsiteY27-128" fmla="*/ 920125 h 4110786"/>
                    <a:gd name="connsiteX28-129" fmla="*/ 2019755 w 4158105"/>
                    <a:gd name="connsiteY28-130" fmla="*/ 11473 h 4110786"/>
                    <a:gd name="connsiteX29-131" fmla="*/ 2224543 w 4158105"/>
                    <a:gd name="connsiteY29-132" fmla="*/ 0 h 4110786"/>
                    <a:gd name="connsiteX30-133" fmla="*/ 2224351 w 4158105"/>
                    <a:gd name="connsiteY30-134" fmla="*/ 13068 h 4110786"/>
                    <a:gd name="connsiteX31-135" fmla="*/ 2106265 w 4158105"/>
                    <a:gd name="connsiteY31-136" fmla="*/ 7105 h 4110786"/>
                    <a:gd name="connsiteX32-137" fmla="*/ 2019755 w 4158105"/>
                    <a:gd name="connsiteY32-138" fmla="*/ 11473 h 4110786"/>
                    <a:gd name="connsiteX33-139" fmla="*/ 2019755 w 4158105"/>
                    <a:gd name="connsiteY33-140" fmla="*/ 2381 h 4110786"/>
                    <a:gd name="connsiteX34-141" fmla="*/ 2224543 w 4158105"/>
                    <a:gd name="connsiteY34-142" fmla="*/ 0 h 4110786"/>
                    <a:gd name="connsiteX0-143" fmla="*/ 739525 w 4228786"/>
                    <a:gd name="connsiteY0-144" fmla="*/ 1079241 h 4110786"/>
                    <a:gd name="connsiteX1-145" fmla="*/ 742648 w 4228786"/>
                    <a:gd name="connsiteY1-146" fmla="*/ 1081087 h 4110786"/>
                    <a:gd name="connsiteX2-147" fmla="*/ 647398 w 4228786"/>
                    <a:gd name="connsiteY2-148" fmla="*/ 1235869 h 4110786"/>
                    <a:gd name="connsiteX3-149" fmla="*/ 644913 w 4228786"/>
                    <a:gd name="connsiteY3-150" fmla="*/ 1234330 h 4110786"/>
                    <a:gd name="connsiteX4-151" fmla="*/ 739525 w 4228786"/>
                    <a:gd name="connsiteY4-152" fmla="*/ 1079241 h 4110786"/>
                    <a:gd name="connsiteX5-153" fmla="*/ 468805 w 4228786"/>
                    <a:gd name="connsiteY5-154" fmla="*/ 919162 h 4110786"/>
                    <a:gd name="connsiteX6-155" fmla="*/ 470434 w 4228786"/>
                    <a:gd name="connsiteY6-156" fmla="*/ 920125 h 4110786"/>
                    <a:gd name="connsiteX7-157" fmla="*/ 468805 w 4228786"/>
                    <a:gd name="connsiteY7-158" fmla="*/ 919162 h 4110786"/>
                    <a:gd name="connsiteX8-159" fmla="*/ 2176945 w 4228786"/>
                    <a:gd name="connsiteY8-160" fmla="*/ 319178 h 4110786"/>
                    <a:gd name="connsiteX9-161" fmla="*/ 2269473 w 4228786"/>
                    <a:gd name="connsiteY9-162" fmla="*/ 323850 h 4110786"/>
                    <a:gd name="connsiteX10-163" fmla="*/ 2090436 w 4228786"/>
                    <a:gd name="connsiteY10-164" fmla="*/ 323850 h 4110786"/>
                    <a:gd name="connsiteX11-165" fmla="*/ 2090436 w 4228786"/>
                    <a:gd name="connsiteY11-166" fmla="*/ 323546 h 4110786"/>
                    <a:gd name="connsiteX12-167" fmla="*/ 2176945 w 4228786"/>
                    <a:gd name="connsiteY12-168" fmla="*/ 319178 h 4110786"/>
                    <a:gd name="connsiteX13-169" fmla="*/ 2295032 w 4228786"/>
                    <a:gd name="connsiteY13-170" fmla="*/ 13068 h 4110786"/>
                    <a:gd name="connsiteX14-171" fmla="*/ 4228786 w 4228786"/>
                    <a:gd name="connsiteY14-172" fmla="*/ 2058946 h 4110786"/>
                    <a:gd name="connsiteX15-173" fmla="*/ 2176946 w 4228786"/>
                    <a:gd name="connsiteY15-174" fmla="*/ 4110786 h 4110786"/>
                    <a:gd name="connsiteX16-175" fmla="*/ 125105 w 4228786"/>
                    <a:gd name="connsiteY16-176" fmla="*/ 2058946 h 4110786"/>
                    <a:gd name="connsiteX17-177" fmla="*/ 437178 w 4228786"/>
                    <a:gd name="connsiteY17-178" fmla="*/ 2058945 h 4110786"/>
                    <a:gd name="connsiteX18-179" fmla="*/ 2176945 w 4228786"/>
                    <a:gd name="connsiteY18-180" fmla="*/ 3798712 h 4110786"/>
                    <a:gd name="connsiteX19-181" fmla="*/ 3916711 w 4228786"/>
                    <a:gd name="connsiteY19-182" fmla="*/ 2058945 h 4110786"/>
                    <a:gd name="connsiteX20-183" fmla="*/ 2269473 w 4228786"/>
                    <a:gd name="connsiteY20-184" fmla="*/ 323850 h 4110786"/>
                    <a:gd name="connsiteX21-185" fmla="*/ 2290461 w 4228786"/>
                    <a:gd name="connsiteY21-186" fmla="*/ 323850 h 4110786"/>
                    <a:gd name="connsiteX22-187" fmla="*/ 2295032 w 4228786"/>
                    <a:gd name="connsiteY22-188" fmla="*/ 13068 h 4110786"/>
                    <a:gd name="connsiteX23-189" fmla="*/ 2090436 w 4228786"/>
                    <a:gd name="connsiteY23-190" fmla="*/ 11473 h 4110786"/>
                    <a:gd name="connsiteX24-191" fmla="*/ 2090436 w 4228786"/>
                    <a:gd name="connsiteY24-192" fmla="*/ 323546 h 4110786"/>
                    <a:gd name="connsiteX25-193" fmla="*/ 739525 w 4228786"/>
                    <a:gd name="connsiteY25-194" fmla="*/ 1079241 h 4110786"/>
                    <a:gd name="connsiteX26-195" fmla="*/ 470434 w 4228786"/>
                    <a:gd name="connsiteY26-196" fmla="*/ 920125 h 4110786"/>
                    <a:gd name="connsiteX27-197" fmla="*/ 2090436 w 4228786"/>
                    <a:gd name="connsiteY27-198" fmla="*/ 11473 h 4110786"/>
                    <a:gd name="connsiteX28-199" fmla="*/ 2295224 w 4228786"/>
                    <a:gd name="connsiteY28-200" fmla="*/ 0 h 4110786"/>
                    <a:gd name="connsiteX29-201" fmla="*/ 2295032 w 4228786"/>
                    <a:gd name="connsiteY29-202" fmla="*/ 13068 h 4110786"/>
                    <a:gd name="connsiteX30-203" fmla="*/ 2176946 w 4228786"/>
                    <a:gd name="connsiteY30-204" fmla="*/ 7105 h 4110786"/>
                    <a:gd name="connsiteX31-205" fmla="*/ 2090436 w 4228786"/>
                    <a:gd name="connsiteY31-206" fmla="*/ 11473 h 4110786"/>
                    <a:gd name="connsiteX32-207" fmla="*/ 2090436 w 4228786"/>
                    <a:gd name="connsiteY32-208" fmla="*/ 2381 h 4110786"/>
                    <a:gd name="connsiteX33-209" fmla="*/ 2295224 w 4228786"/>
                    <a:gd name="connsiteY33-210" fmla="*/ 0 h 4110786"/>
                    <a:gd name="connsiteX0-211" fmla="*/ 739525 w 4228786"/>
                    <a:gd name="connsiteY0-212" fmla="*/ 1079241 h 4110786"/>
                    <a:gd name="connsiteX1-213" fmla="*/ 742648 w 4228786"/>
                    <a:gd name="connsiteY1-214" fmla="*/ 1081087 h 4110786"/>
                    <a:gd name="connsiteX2-215" fmla="*/ 647398 w 4228786"/>
                    <a:gd name="connsiteY2-216" fmla="*/ 1235869 h 4110786"/>
                    <a:gd name="connsiteX3-217" fmla="*/ 739525 w 4228786"/>
                    <a:gd name="connsiteY3-218" fmla="*/ 1079241 h 4110786"/>
                    <a:gd name="connsiteX4-219" fmla="*/ 468805 w 4228786"/>
                    <a:gd name="connsiteY4-220" fmla="*/ 919162 h 4110786"/>
                    <a:gd name="connsiteX5-221" fmla="*/ 470434 w 4228786"/>
                    <a:gd name="connsiteY5-222" fmla="*/ 920125 h 4110786"/>
                    <a:gd name="connsiteX6-223" fmla="*/ 468805 w 4228786"/>
                    <a:gd name="connsiteY6-224" fmla="*/ 919162 h 4110786"/>
                    <a:gd name="connsiteX7-225" fmla="*/ 2176945 w 4228786"/>
                    <a:gd name="connsiteY7-226" fmla="*/ 319178 h 4110786"/>
                    <a:gd name="connsiteX8-227" fmla="*/ 2269473 w 4228786"/>
                    <a:gd name="connsiteY8-228" fmla="*/ 323850 h 4110786"/>
                    <a:gd name="connsiteX9-229" fmla="*/ 2090436 w 4228786"/>
                    <a:gd name="connsiteY9-230" fmla="*/ 323850 h 4110786"/>
                    <a:gd name="connsiteX10-231" fmla="*/ 2090436 w 4228786"/>
                    <a:gd name="connsiteY10-232" fmla="*/ 323546 h 4110786"/>
                    <a:gd name="connsiteX11-233" fmla="*/ 2176945 w 4228786"/>
                    <a:gd name="connsiteY11-234" fmla="*/ 319178 h 4110786"/>
                    <a:gd name="connsiteX12-235" fmla="*/ 2295032 w 4228786"/>
                    <a:gd name="connsiteY12-236" fmla="*/ 13068 h 4110786"/>
                    <a:gd name="connsiteX13-237" fmla="*/ 4228786 w 4228786"/>
                    <a:gd name="connsiteY13-238" fmla="*/ 2058946 h 4110786"/>
                    <a:gd name="connsiteX14-239" fmla="*/ 2176946 w 4228786"/>
                    <a:gd name="connsiteY14-240" fmla="*/ 4110786 h 4110786"/>
                    <a:gd name="connsiteX15-241" fmla="*/ 125105 w 4228786"/>
                    <a:gd name="connsiteY15-242" fmla="*/ 2058946 h 4110786"/>
                    <a:gd name="connsiteX16-243" fmla="*/ 437178 w 4228786"/>
                    <a:gd name="connsiteY16-244" fmla="*/ 2058945 h 4110786"/>
                    <a:gd name="connsiteX17-245" fmla="*/ 2176945 w 4228786"/>
                    <a:gd name="connsiteY17-246" fmla="*/ 3798712 h 4110786"/>
                    <a:gd name="connsiteX18-247" fmla="*/ 3916711 w 4228786"/>
                    <a:gd name="connsiteY18-248" fmla="*/ 2058945 h 4110786"/>
                    <a:gd name="connsiteX19-249" fmla="*/ 2269473 w 4228786"/>
                    <a:gd name="connsiteY19-250" fmla="*/ 323850 h 4110786"/>
                    <a:gd name="connsiteX20-251" fmla="*/ 2290461 w 4228786"/>
                    <a:gd name="connsiteY20-252" fmla="*/ 323850 h 4110786"/>
                    <a:gd name="connsiteX21-253" fmla="*/ 2295032 w 4228786"/>
                    <a:gd name="connsiteY21-254" fmla="*/ 13068 h 4110786"/>
                    <a:gd name="connsiteX22-255" fmla="*/ 2090436 w 4228786"/>
                    <a:gd name="connsiteY22-256" fmla="*/ 11473 h 4110786"/>
                    <a:gd name="connsiteX23-257" fmla="*/ 2090436 w 4228786"/>
                    <a:gd name="connsiteY23-258" fmla="*/ 323546 h 4110786"/>
                    <a:gd name="connsiteX24-259" fmla="*/ 739525 w 4228786"/>
                    <a:gd name="connsiteY24-260" fmla="*/ 1079241 h 4110786"/>
                    <a:gd name="connsiteX25-261" fmla="*/ 470434 w 4228786"/>
                    <a:gd name="connsiteY25-262" fmla="*/ 920125 h 4110786"/>
                    <a:gd name="connsiteX26-263" fmla="*/ 2090436 w 4228786"/>
                    <a:gd name="connsiteY26-264" fmla="*/ 11473 h 4110786"/>
                    <a:gd name="connsiteX27-265" fmla="*/ 2295224 w 4228786"/>
                    <a:gd name="connsiteY27-266" fmla="*/ 0 h 4110786"/>
                    <a:gd name="connsiteX28-267" fmla="*/ 2295032 w 4228786"/>
                    <a:gd name="connsiteY28-268" fmla="*/ 13068 h 4110786"/>
                    <a:gd name="connsiteX29-269" fmla="*/ 2176946 w 4228786"/>
                    <a:gd name="connsiteY29-270" fmla="*/ 7105 h 4110786"/>
                    <a:gd name="connsiteX30-271" fmla="*/ 2090436 w 4228786"/>
                    <a:gd name="connsiteY30-272" fmla="*/ 11473 h 4110786"/>
                    <a:gd name="connsiteX31-273" fmla="*/ 2090436 w 4228786"/>
                    <a:gd name="connsiteY31-274" fmla="*/ 2381 h 4110786"/>
                    <a:gd name="connsiteX32-275" fmla="*/ 2295224 w 4228786"/>
                    <a:gd name="connsiteY32-276" fmla="*/ 0 h 4110786"/>
                    <a:gd name="connsiteX0-277" fmla="*/ 739525 w 4228786"/>
                    <a:gd name="connsiteY0-278" fmla="*/ 1079241 h 4110786"/>
                    <a:gd name="connsiteX1-279" fmla="*/ 742648 w 4228786"/>
                    <a:gd name="connsiteY1-280" fmla="*/ 1081087 h 4110786"/>
                    <a:gd name="connsiteX2-281" fmla="*/ 739525 w 4228786"/>
                    <a:gd name="connsiteY2-282" fmla="*/ 1079241 h 4110786"/>
                    <a:gd name="connsiteX3-283" fmla="*/ 468805 w 4228786"/>
                    <a:gd name="connsiteY3-284" fmla="*/ 919162 h 4110786"/>
                    <a:gd name="connsiteX4-285" fmla="*/ 470434 w 4228786"/>
                    <a:gd name="connsiteY4-286" fmla="*/ 920125 h 4110786"/>
                    <a:gd name="connsiteX5-287" fmla="*/ 468805 w 4228786"/>
                    <a:gd name="connsiteY5-288" fmla="*/ 919162 h 4110786"/>
                    <a:gd name="connsiteX6-289" fmla="*/ 2176945 w 4228786"/>
                    <a:gd name="connsiteY6-290" fmla="*/ 319178 h 4110786"/>
                    <a:gd name="connsiteX7-291" fmla="*/ 2269473 w 4228786"/>
                    <a:gd name="connsiteY7-292" fmla="*/ 323850 h 4110786"/>
                    <a:gd name="connsiteX8-293" fmla="*/ 2090436 w 4228786"/>
                    <a:gd name="connsiteY8-294" fmla="*/ 323850 h 4110786"/>
                    <a:gd name="connsiteX9-295" fmla="*/ 2090436 w 4228786"/>
                    <a:gd name="connsiteY9-296" fmla="*/ 323546 h 4110786"/>
                    <a:gd name="connsiteX10-297" fmla="*/ 2176945 w 4228786"/>
                    <a:gd name="connsiteY10-298" fmla="*/ 319178 h 4110786"/>
                    <a:gd name="connsiteX11-299" fmla="*/ 2295032 w 4228786"/>
                    <a:gd name="connsiteY11-300" fmla="*/ 13068 h 4110786"/>
                    <a:gd name="connsiteX12-301" fmla="*/ 4228786 w 4228786"/>
                    <a:gd name="connsiteY12-302" fmla="*/ 2058946 h 4110786"/>
                    <a:gd name="connsiteX13-303" fmla="*/ 2176946 w 4228786"/>
                    <a:gd name="connsiteY13-304" fmla="*/ 4110786 h 4110786"/>
                    <a:gd name="connsiteX14-305" fmla="*/ 125105 w 4228786"/>
                    <a:gd name="connsiteY14-306" fmla="*/ 2058946 h 4110786"/>
                    <a:gd name="connsiteX15-307" fmla="*/ 437178 w 4228786"/>
                    <a:gd name="connsiteY15-308" fmla="*/ 2058945 h 4110786"/>
                    <a:gd name="connsiteX16-309" fmla="*/ 2176945 w 4228786"/>
                    <a:gd name="connsiteY16-310" fmla="*/ 3798712 h 4110786"/>
                    <a:gd name="connsiteX17-311" fmla="*/ 3916711 w 4228786"/>
                    <a:gd name="connsiteY17-312" fmla="*/ 2058945 h 4110786"/>
                    <a:gd name="connsiteX18-313" fmla="*/ 2269473 w 4228786"/>
                    <a:gd name="connsiteY18-314" fmla="*/ 323850 h 4110786"/>
                    <a:gd name="connsiteX19-315" fmla="*/ 2290461 w 4228786"/>
                    <a:gd name="connsiteY19-316" fmla="*/ 323850 h 4110786"/>
                    <a:gd name="connsiteX20-317" fmla="*/ 2295032 w 4228786"/>
                    <a:gd name="connsiteY20-318" fmla="*/ 13068 h 4110786"/>
                    <a:gd name="connsiteX21-319" fmla="*/ 2090436 w 4228786"/>
                    <a:gd name="connsiteY21-320" fmla="*/ 11473 h 4110786"/>
                    <a:gd name="connsiteX22-321" fmla="*/ 2090436 w 4228786"/>
                    <a:gd name="connsiteY22-322" fmla="*/ 323546 h 4110786"/>
                    <a:gd name="connsiteX23-323" fmla="*/ 739525 w 4228786"/>
                    <a:gd name="connsiteY23-324" fmla="*/ 1079241 h 4110786"/>
                    <a:gd name="connsiteX24-325" fmla="*/ 470434 w 4228786"/>
                    <a:gd name="connsiteY24-326" fmla="*/ 920125 h 4110786"/>
                    <a:gd name="connsiteX25-327" fmla="*/ 2090436 w 4228786"/>
                    <a:gd name="connsiteY25-328" fmla="*/ 11473 h 4110786"/>
                    <a:gd name="connsiteX26-329" fmla="*/ 2295224 w 4228786"/>
                    <a:gd name="connsiteY26-330" fmla="*/ 0 h 4110786"/>
                    <a:gd name="connsiteX27-331" fmla="*/ 2295032 w 4228786"/>
                    <a:gd name="connsiteY27-332" fmla="*/ 13068 h 4110786"/>
                    <a:gd name="connsiteX28-333" fmla="*/ 2176946 w 4228786"/>
                    <a:gd name="connsiteY28-334" fmla="*/ 7105 h 4110786"/>
                    <a:gd name="connsiteX29-335" fmla="*/ 2090436 w 4228786"/>
                    <a:gd name="connsiteY29-336" fmla="*/ 11473 h 4110786"/>
                    <a:gd name="connsiteX30-337" fmla="*/ 2090436 w 4228786"/>
                    <a:gd name="connsiteY30-338" fmla="*/ 2381 h 4110786"/>
                    <a:gd name="connsiteX31-339" fmla="*/ 2295224 w 4228786"/>
                    <a:gd name="connsiteY31-340" fmla="*/ 0 h 4110786"/>
                    <a:gd name="connsiteX0-341" fmla="*/ 739525 w 4228786"/>
                    <a:gd name="connsiteY0-342" fmla="*/ 1079241 h 4110786"/>
                    <a:gd name="connsiteX1-343" fmla="*/ 742648 w 4228786"/>
                    <a:gd name="connsiteY1-344" fmla="*/ 1081087 h 4110786"/>
                    <a:gd name="connsiteX2-345" fmla="*/ 739525 w 4228786"/>
                    <a:gd name="connsiteY2-346" fmla="*/ 1079241 h 4110786"/>
                    <a:gd name="connsiteX3-347" fmla="*/ 468805 w 4228786"/>
                    <a:gd name="connsiteY3-348" fmla="*/ 919162 h 4110786"/>
                    <a:gd name="connsiteX4-349" fmla="*/ 470434 w 4228786"/>
                    <a:gd name="connsiteY4-350" fmla="*/ 920125 h 4110786"/>
                    <a:gd name="connsiteX5-351" fmla="*/ 468805 w 4228786"/>
                    <a:gd name="connsiteY5-352" fmla="*/ 919162 h 4110786"/>
                    <a:gd name="connsiteX6-353" fmla="*/ 2176945 w 4228786"/>
                    <a:gd name="connsiteY6-354" fmla="*/ 319178 h 4110786"/>
                    <a:gd name="connsiteX7-355" fmla="*/ 2269473 w 4228786"/>
                    <a:gd name="connsiteY7-356" fmla="*/ 323850 h 4110786"/>
                    <a:gd name="connsiteX8-357" fmla="*/ 2090436 w 4228786"/>
                    <a:gd name="connsiteY8-358" fmla="*/ 323850 h 4110786"/>
                    <a:gd name="connsiteX9-359" fmla="*/ 2090436 w 4228786"/>
                    <a:gd name="connsiteY9-360" fmla="*/ 323546 h 4110786"/>
                    <a:gd name="connsiteX10-361" fmla="*/ 2176945 w 4228786"/>
                    <a:gd name="connsiteY10-362" fmla="*/ 319178 h 4110786"/>
                    <a:gd name="connsiteX11-363" fmla="*/ 2295032 w 4228786"/>
                    <a:gd name="connsiteY11-364" fmla="*/ 13068 h 4110786"/>
                    <a:gd name="connsiteX12-365" fmla="*/ 4228786 w 4228786"/>
                    <a:gd name="connsiteY12-366" fmla="*/ 2058946 h 4110786"/>
                    <a:gd name="connsiteX13-367" fmla="*/ 2176946 w 4228786"/>
                    <a:gd name="connsiteY13-368" fmla="*/ 4110786 h 4110786"/>
                    <a:gd name="connsiteX14-369" fmla="*/ 125105 w 4228786"/>
                    <a:gd name="connsiteY14-370" fmla="*/ 2058946 h 4110786"/>
                    <a:gd name="connsiteX15-371" fmla="*/ 437178 w 4228786"/>
                    <a:gd name="connsiteY15-372" fmla="*/ 2058945 h 4110786"/>
                    <a:gd name="connsiteX16-373" fmla="*/ 2176945 w 4228786"/>
                    <a:gd name="connsiteY16-374" fmla="*/ 3798712 h 4110786"/>
                    <a:gd name="connsiteX17-375" fmla="*/ 3916711 w 4228786"/>
                    <a:gd name="connsiteY17-376" fmla="*/ 2058945 h 4110786"/>
                    <a:gd name="connsiteX18-377" fmla="*/ 2269473 w 4228786"/>
                    <a:gd name="connsiteY18-378" fmla="*/ 323850 h 4110786"/>
                    <a:gd name="connsiteX19-379" fmla="*/ 2290461 w 4228786"/>
                    <a:gd name="connsiteY19-380" fmla="*/ 323850 h 4110786"/>
                    <a:gd name="connsiteX20-381" fmla="*/ 2295032 w 4228786"/>
                    <a:gd name="connsiteY20-382" fmla="*/ 13068 h 4110786"/>
                    <a:gd name="connsiteX21-383" fmla="*/ 2090436 w 4228786"/>
                    <a:gd name="connsiteY21-384" fmla="*/ 11473 h 4110786"/>
                    <a:gd name="connsiteX22-385" fmla="*/ 2090436 w 4228786"/>
                    <a:gd name="connsiteY22-386" fmla="*/ 323546 h 4110786"/>
                    <a:gd name="connsiteX23-387" fmla="*/ 739525 w 4228786"/>
                    <a:gd name="connsiteY23-388" fmla="*/ 1079241 h 4110786"/>
                    <a:gd name="connsiteX24-389" fmla="*/ 470434 w 4228786"/>
                    <a:gd name="connsiteY24-390" fmla="*/ 920125 h 4110786"/>
                    <a:gd name="connsiteX25-391" fmla="*/ 2090436 w 4228786"/>
                    <a:gd name="connsiteY25-392" fmla="*/ 11473 h 4110786"/>
                    <a:gd name="connsiteX26-393" fmla="*/ 2295224 w 4228786"/>
                    <a:gd name="connsiteY26-394" fmla="*/ 0 h 4110786"/>
                    <a:gd name="connsiteX27-395" fmla="*/ 2176946 w 4228786"/>
                    <a:gd name="connsiteY27-396" fmla="*/ 7105 h 4110786"/>
                    <a:gd name="connsiteX28-397" fmla="*/ 2090436 w 4228786"/>
                    <a:gd name="connsiteY28-398" fmla="*/ 11473 h 4110786"/>
                    <a:gd name="connsiteX29-399" fmla="*/ 2090436 w 4228786"/>
                    <a:gd name="connsiteY29-400" fmla="*/ 2381 h 4110786"/>
                    <a:gd name="connsiteX30-401" fmla="*/ 2295224 w 4228786"/>
                    <a:gd name="connsiteY30-402" fmla="*/ 0 h 4110786"/>
                    <a:gd name="connsiteX0-403" fmla="*/ 739525 w 4228949"/>
                    <a:gd name="connsiteY0-404" fmla="*/ 1079241 h 4110786"/>
                    <a:gd name="connsiteX1-405" fmla="*/ 742648 w 4228949"/>
                    <a:gd name="connsiteY1-406" fmla="*/ 1081087 h 4110786"/>
                    <a:gd name="connsiteX2-407" fmla="*/ 739525 w 4228949"/>
                    <a:gd name="connsiteY2-408" fmla="*/ 1079241 h 4110786"/>
                    <a:gd name="connsiteX3-409" fmla="*/ 468805 w 4228949"/>
                    <a:gd name="connsiteY3-410" fmla="*/ 919162 h 4110786"/>
                    <a:gd name="connsiteX4-411" fmla="*/ 470434 w 4228949"/>
                    <a:gd name="connsiteY4-412" fmla="*/ 920125 h 4110786"/>
                    <a:gd name="connsiteX5-413" fmla="*/ 468805 w 4228949"/>
                    <a:gd name="connsiteY5-414" fmla="*/ 919162 h 4110786"/>
                    <a:gd name="connsiteX6-415" fmla="*/ 2176945 w 4228949"/>
                    <a:gd name="connsiteY6-416" fmla="*/ 319178 h 4110786"/>
                    <a:gd name="connsiteX7-417" fmla="*/ 2269473 w 4228949"/>
                    <a:gd name="connsiteY7-418" fmla="*/ 323850 h 4110786"/>
                    <a:gd name="connsiteX8-419" fmla="*/ 2090436 w 4228949"/>
                    <a:gd name="connsiteY8-420" fmla="*/ 323850 h 4110786"/>
                    <a:gd name="connsiteX9-421" fmla="*/ 2090436 w 4228949"/>
                    <a:gd name="connsiteY9-422" fmla="*/ 323546 h 4110786"/>
                    <a:gd name="connsiteX10-423" fmla="*/ 2176945 w 4228949"/>
                    <a:gd name="connsiteY10-424" fmla="*/ 319178 h 4110786"/>
                    <a:gd name="connsiteX11-425" fmla="*/ 2290461 w 4228949"/>
                    <a:gd name="connsiteY11-426" fmla="*/ 323850 h 4110786"/>
                    <a:gd name="connsiteX12-427" fmla="*/ 4228786 w 4228949"/>
                    <a:gd name="connsiteY12-428" fmla="*/ 2058946 h 4110786"/>
                    <a:gd name="connsiteX13-429" fmla="*/ 2176946 w 4228949"/>
                    <a:gd name="connsiteY13-430" fmla="*/ 4110786 h 4110786"/>
                    <a:gd name="connsiteX14-431" fmla="*/ 125105 w 4228949"/>
                    <a:gd name="connsiteY14-432" fmla="*/ 2058946 h 4110786"/>
                    <a:gd name="connsiteX15-433" fmla="*/ 437178 w 4228949"/>
                    <a:gd name="connsiteY15-434" fmla="*/ 2058945 h 4110786"/>
                    <a:gd name="connsiteX16-435" fmla="*/ 2176945 w 4228949"/>
                    <a:gd name="connsiteY16-436" fmla="*/ 3798712 h 4110786"/>
                    <a:gd name="connsiteX17-437" fmla="*/ 3916711 w 4228949"/>
                    <a:gd name="connsiteY17-438" fmla="*/ 2058945 h 4110786"/>
                    <a:gd name="connsiteX18-439" fmla="*/ 2269473 w 4228949"/>
                    <a:gd name="connsiteY18-440" fmla="*/ 323850 h 4110786"/>
                    <a:gd name="connsiteX19-441" fmla="*/ 2290461 w 4228949"/>
                    <a:gd name="connsiteY19-442" fmla="*/ 323850 h 4110786"/>
                    <a:gd name="connsiteX20-443" fmla="*/ 2090436 w 4228949"/>
                    <a:gd name="connsiteY20-444" fmla="*/ 11473 h 4110786"/>
                    <a:gd name="connsiteX21-445" fmla="*/ 2090436 w 4228949"/>
                    <a:gd name="connsiteY21-446" fmla="*/ 323546 h 4110786"/>
                    <a:gd name="connsiteX22-447" fmla="*/ 739525 w 4228949"/>
                    <a:gd name="connsiteY22-448" fmla="*/ 1079241 h 4110786"/>
                    <a:gd name="connsiteX23-449" fmla="*/ 470434 w 4228949"/>
                    <a:gd name="connsiteY23-450" fmla="*/ 920125 h 4110786"/>
                    <a:gd name="connsiteX24-451" fmla="*/ 2090436 w 4228949"/>
                    <a:gd name="connsiteY24-452" fmla="*/ 11473 h 4110786"/>
                    <a:gd name="connsiteX25-453" fmla="*/ 2295224 w 4228949"/>
                    <a:gd name="connsiteY25-454" fmla="*/ 0 h 4110786"/>
                    <a:gd name="connsiteX26-455" fmla="*/ 2176946 w 4228949"/>
                    <a:gd name="connsiteY26-456" fmla="*/ 7105 h 4110786"/>
                    <a:gd name="connsiteX27-457" fmla="*/ 2090436 w 4228949"/>
                    <a:gd name="connsiteY27-458" fmla="*/ 11473 h 4110786"/>
                    <a:gd name="connsiteX28-459" fmla="*/ 2090436 w 4228949"/>
                    <a:gd name="connsiteY28-460" fmla="*/ 2381 h 4110786"/>
                    <a:gd name="connsiteX29-461" fmla="*/ 2295224 w 4228949"/>
                    <a:gd name="connsiteY29-462" fmla="*/ 0 h 4110786"/>
                    <a:gd name="connsiteX0-463" fmla="*/ 739525 w 4228949"/>
                    <a:gd name="connsiteY0-464" fmla="*/ 1076860 h 4108405"/>
                    <a:gd name="connsiteX1-465" fmla="*/ 742648 w 4228949"/>
                    <a:gd name="connsiteY1-466" fmla="*/ 1078706 h 4108405"/>
                    <a:gd name="connsiteX2-467" fmla="*/ 739525 w 4228949"/>
                    <a:gd name="connsiteY2-468" fmla="*/ 1076860 h 4108405"/>
                    <a:gd name="connsiteX3-469" fmla="*/ 468805 w 4228949"/>
                    <a:gd name="connsiteY3-470" fmla="*/ 916781 h 4108405"/>
                    <a:gd name="connsiteX4-471" fmla="*/ 470434 w 4228949"/>
                    <a:gd name="connsiteY4-472" fmla="*/ 917744 h 4108405"/>
                    <a:gd name="connsiteX5-473" fmla="*/ 468805 w 4228949"/>
                    <a:gd name="connsiteY5-474" fmla="*/ 916781 h 4108405"/>
                    <a:gd name="connsiteX6-475" fmla="*/ 2176945 w 4228949"/>
                    <a:gd name="connsiteY6-476" fmla="*/ 316797 h 4108405"/>
                    <a:gd name="connsiteX7-477" fmla="*/ 2269473 w 4228949"/>
                    <a:gd name="connsiteY7-478" fmla="*/ 321469 h 4108405"/>
                    <a:gd name="connsiteX8-479" fmla="*/ 2090436 w 4228949"/>
                    <a:gd name="connsiteY8-480" fmla="*/ 321469 h 4108405"/>
                    <a:gd name="connsiteX9-481" fmla="*/ 2090436 w 4228949"/>
                    <a:gd name="connsiteY9-482" fmla="*/ 321165 h 4108405"/>
                    <a:gd name="connsiteX10-483" fmla="*/ 2176945 w 4228949"/>
                    <a:gd name="connsiteY10-484" fmla="*/ 316797 h 4108405"/>
                    <a:gd name="connsiteX11-485" fmla="*/ 2290461 w 4228949"/>
                    <a:gd name="connsiteY11-486" fmla="*/ 321469 h 4108405"/>
                    <a:gd name="connsiteX12-487" fmla="*/ 4228786 w 4228949"/>
                    <a:gd name="connsiteY12-488" fmla="*/ 2056565 h 4108405"/>
                    <a:gd name="connsiteX13-489" fmla="*/ 2176946 w 4228949"/>
                    <a:gd name="connsiteY13-490" fmla="*/ 4108405 h 4108405"/>
                    <a:gd name="connsiteX14-491" fmla="*/ 125105 w 4228949"/>
                    <a:gd name="connsiteY14-492" fmla="*/ 2056565 h 4108405"/>
                    <a:gd name="connsiteX15-493" fmla="*/ 437178 w 4228949"/>
                    <a:gd name="connsiteY15-494" fmla="*/ 2056564 h 4108405"/>
                    <a:gd name="connsiteX16-495" fmla="*/ 2176945 w 4228949"/>
                    <a:gd name="connsiteY16-496" fmla="*/ 3796331 h 4108405"/>
                    <a:gd name="connsiteX17-497" fmla="*/ 3916711 w 4228949"/>
                    <a:gd name="connsiteY17-498" fmla="*/ 2056564 h 4108405"/>
                    <a:gd name="connsiteX18-499" fmla="*/ 2269473 w 4228949"/>
                    <a:gd name="connsiteY18-500" fmla="*/ 321469 h 4108405"/>
                    <a:gd name="connsiteX19-501" fmla="*/ 2290461 w 4228949"/>
                    <a:gd name="connsiteY19-502" fmla="*/ 321469 h 4108405"/>
                    <a:gd name="connsiteX20-503" fmla="*/ 2090436 w 4228949"/>
                    <a:gd name="connsiteY20-504" fmla="*/ 9092 h 4108405"/>
                    <a:gd name="connsiteX21-505" fmla="*/ 2090436 w 4228949"/>
                    <a:gd name="connsiteY21-506" fmla="*/ 321165 h 4108405"/>
                    <a:gd name="connsiteX22-507" fmla="*/ 739525 w 4228949"/>
                    <a:gd name="connsiteY22-508" fmla="*/ 1076860 h 4108405"/>
                    <a:gd name="connsiteX23-509" fmla="*/ 470434 w 4228949"/>
                    <a:gd name="connsiteY23-510" fmla="*/ 917744 h 4108405"/>
                    <a:gd name="connsiteX24-511" fmla="*/ 2090436 w 4228949"/>
                    <a:gd name="connsiteY24-512" fmla="*/ 9092 h 4108405"/>
                    <a:gd name="connsiteX25-513" fmla="*/ 2090436 w 4228949"/>
                    <a:gd name="connsiteY25-514" fmla="*/ 0 h 4108405"/>
                    <a:gd name="connsiteX26-515" fmla="*/ 2176946 w 4228949"/>
                    <a:gd name="connsiteY26-516" fmla="*/ 4724 h 4108405"/>
                    <a:gd name="connsiteX27-517" fmla="*/ 2090436 w 4228949"/>
                    <a:gd name="connsiteY27-518" fmla="*/ 9092 h 4108405"/>
                    <a:gd name="connsiteX28-519" fmla="*/ 2090436 w 4228949"/>
                    <a:gd name="connsiteY28-520" fmla="*/ 0 h 4108405"/>
                    <a:gd name="connsiteX0-521" fmla="*/ 739525 w 4228949"/>
                    <a:gd name="connsiteY0-522" fmla="*/ 1076860 h 4108405"/>
                    <a:gd name="connsiteX1-523" fmla="*/ 742648 w 4228949"/>
                    <a:gd name="connsiteY1-524" fmla="*/ 1078706 h 4108405"/>
                    <a:gd name="connsiteX2-525" fmla="*/ 739525 w 4228949"/>
                    <a:gd name="connsiteY2-526" fmla="*/ 1076860 h 4108405"/>
                    <a:gd name="connsiteX3-527" fmla="*/ 468805 w 4228949"/>
                    <a:gd name="connsiteY3-528" fmla="*/ 916781 h 4108405"/>
                    <a:gd name="connsiteX4-529" fmla="*/ 470434 w 4228949"/>
                    <a:gd name="connsiteY4-530" fmla="*/ 917744 h 4108405"/>
                    <a:gd name="connsiteX5-531" fmla="*/ 468805 w 4228949"/>
                    <a:gd name="connsiteY5-532" fmla="*/ 916781 h 4108405"/>
                    <a:gd name="connsiteX6-533" fmla="*/ 2176945 w 4228949"/>
                    <a:gd name="connsiteY6-534" fmla="*/ 316797 h 4108405"/>
                    <a:gd name="connsiteX7-535" fmla="*/ 2269473 w 4228949"/>
                    <a:gd name="connsiteY7-536" fmla="*/ 321469 h 4108405"/>
                    <a:gd name="connsiteX8-537" fmla="*/ 2090436 w 4228949"/>
                    <a:gd name="connsiteY8-538" fmla="*/ 321469 h 4108405"/>
                    <a:gd name="connsiteX9-539" fmla="*/ 2090436 w 4228949"/>
                    <a:gd name="connsiteY9-540" fmla="*/ 321165 h 4108405"/>
                    <a:gd name="connsiteX10-541" fmla="*/ 2176945 w 4228949"/>
                    <a:gd name="connsiteY10-542" fmla="*/ 316797 h 4108405"/>
                    <a:gd name="connsiteX11-543" fmla="*/ 2290461 w 4228949"/>
                    <a:gd name="connsiteY11-544" fmla="*/ 321469 h 4108405"/>
                    <a:gd name="connsiteX12-545" fmla="*/ 4228786 w 4228949"/>
                    <a:gd name="connsiteY12-546" fmla="*/ 2056565 h 4108405"/>
                    <a:gd name="connsiteX13-547" fmla="*/ 2176946 w 4228949"/>
                    <a:gd name="connsiteY13-548" fmla="*/ 4108405 h 4108405"/>
                    <a:gd name="connsiteX14-549" fmla="*/ 125105 w 4228949"/>
                    <a:gd name="connsiteY14-550" fmla="*/ 2056565 h 4108405"/>
                    <a:gd name="connsiteX15-551" fmla="*/ 437178 w 4228949"/>
                    <a:gd name="connsiteY15-552" fmla="*/ 2056564 h 4108405"/>
                    <a:gd name="connsiteX16-553" fmla="*/ 2176945 w 4228949"/>
                    <a:gd name="connsiteY16-554" fmla="*/ 3796331 h 4108405"/>
                    <a:gd name="connsiteX17-555" fmla="*/ 3916711 w 4228949"/>
                    <a:gd name="connsiteY17-556" fmla="*/ 2056564 h 4108405"/>
                    <a:gd name="connsiteX18-557" fmla="*/ 2269473 w 4228949"/>
                    <a:gd name="connsiteY18-558" fmla="*/ 321469 h 4108405"/>
                    <a:gd name="connsiteX19-559" fmla="*/ 2290461 w 4228949"/>
                    <a:gd name="connsiteY19-560" fmla="*/ 321469 h 4108405"/>
                    <a:gd name="connsiteX20-561" fmla="*/ 2090436 w 4228949"/>
                    <a:gd name="connsiteY20-562" fmla="*/ 9092 h 4108405"/>
                    <a:gd name="connsiteX21-563" fmla="*/ 2090436 w 4228949"/>
                    <a:gd name="connsiteY21-564" fmla="*/ 321165 h 4108405"/>
                    <a:gd name="connsiteX22-565" fmla="*/ 739525 w 4228949"/>
                    <a:gd name="connsiteY22-566" fmla="*/ 1076860 h 4108405"/>
                    <a:gd name="connsiteX23-567" fmla="*/ 470434 w 4228949"/>
                    <a:gd name="connsiteY23-568" fmla="*/ 917744 h 4108405"/>
                    <a:gd name="connsiteX24-569" fmla="*/ 2090436 w 4228949"/>
                    <a:gd name="connsiteY24-570" fmla="*/ 9092 h 4108405"/>
                    <a:gd name="connsiteX25-571" fmla="*/ 2090436 w 4228949"/>
                    <a:gd name="connsiteY25-572" fmla="*/ 0 h 4108405"/>
                    <a:gd name="connsiteX26-573" fmla="*/ 2090436 w 4228949"/>
                    <a:gd name="connsiteY26-574" fmla="*/ 9092 h 4108405"/>
                    <a:gd name="connsiteX27-575" fmla="*/ 2090436 w 4228949"/>
                    <a:gd name="connsiteY27-576" fmla="*/ 0 h 4108405"/>
                    <a:gd name="connsiteX0-577" fmla="*/ 739525 w 4228925"/>
                    <a:gd name="connsiteY0-578" fmla="*/ 1076860 h 4108405"/>
                    <a:gd name="connsiteX1-579" fmla="*/ 742648 w 4228925"/>
                    <a:gd name="connsiteY1-580" fmla="*/ 1078706 h 4108405"/>
                    <a:gd name="connsiteX2-581" fmla="*/ 739525 w 4228925"/>
                    <a:gd name="connsiteY2-582" fmla="*/ 1076860 h 4108405"/>
                    <a:gd name="connsiteX3-583" fmla="*/ 468805 w 4228925"/>
                    <a:gd name="connsiteY3-584" fmla="*/ 916781 h 4108405"/>
                    <a:gd name="connsiteX4-585" fmla="*/ 470434 w 4228925"/>
                    <a:gd name="connsiteY4-586" fmla="*/ 917744 h 4108405"/>
                    <a:gd name="connsiteX5-587" fmla="*/ 468805 w 4228925"/>
                    <a:gd name="connsiteY5-588" fmla="*/ 916781 h 4108405"/>
                    <a:gd name="connsiteX6-589" fmla="*/ 2176945 w 4228925"/>
                    <a:gd name="connsiteY6-590" fmla="*/ 316797 h 4108405"/>
                    <a:gd name="connsiteX7-591" fmla="*/ 2269473 w 4228925"/>
                    <a:gd name="connsiteY7-592" fmla="*/ 321469 h 4108405"/>
                    <a:gd name="connsiteX8-593" fmla="*/ 2090436 w 4228925"/>
                    <a:gd name="connsiteY8-594" fmla="*/ 321469 h 4108405"/>
                    <a:gd name="connsiteX9-595" fmla="*/ 2090436 w 4228925"/>
                    <a:gd name="connsiteY9-596" fmla="*/ 321165 h 4108405"/>
                    <a:gd name="connsiteX10-597" fmla="*/ 2176945 w 4228925"/>
                    <a:gd name="connsiteY10-598" fmla="*/ 316797 h 4108405"/>
                    <a:gd name="connsiteX11-599" fmla="*/ 2290461 w 4228925"/>
                    <a:gd name="connsiteY11-600" fmla="*/ 321469 h 4108405"/>
                    <a:gd name="connsiteX12-601" fmla="*/ 4228786 w 4228925"/>
                    <a:gd name="connsiteY12-602" fmla="*/ 2056565 h 4108405"/>
                    <a:gd name="connsiteX13-603" fmla="*/ 2176946 w 4228925"/>
                    <a:gd name="connsiteY13-604" fmla="*/ 4108405 h 4108405"/>
                    <a:gd name="connsiteX14-605" fmla="*/ 125105 w 4228925"/>
                    <a:gd name="connsiteY14-606" fmla="*/ 2056565 h 4108405"/>
                    <a:gd name="connsiteX15-607" fmla="*/ 437178 w 4228925"/>
                    <a:gd name="connsiteY15-608" fmla="*/ 2056564 h 4108405"/>
                    <a:gd name="connsiteX16-609" fmla="*/ 2176945 w 4228925"/>
                    <a:gd name="connsiteY16-610" fmla="*/ 3796331 h 4108405"/>
                    <a:gd name="connsiteX17-611" fmla="*/ 3916711 w 4228925"/>
                    <a:gd name="connsiteY17-612" fmla="*/ 2056564 h 4108405"/>
                    <a:gd name="connsiteX18-613" fmla="*/ 2290461 w 4228925"/>
                    <a:gd name="connsiteY18-614" fmla="*/ 321469 h 4108405"/>
                    <a:gd name="connsiteX19-615" fmla="*/ 2090436 w 4228925"/>
                    <a:gd name="connsiteY19-616" fmla="*/ 9092 h 4108405"/>
                    <a:gd name="connsiteX20-617" fmla="*/ 2090436 w 4228925"/>
                    <a:gd name="connsiteY20-618" fmla="*/ 321165 h 4108405"/>
                    <a:gd name="connsiteX21-619" fmla="*/ 739525 w 4228925"/>
                    <a:gd name="connsiteY21-620" fmla="*/ 1076860 h 4108405"/>
                    <a:gd name="connsiteX22-621" fmla="*/ 470434 w 4228925"/>
                    <a:gd name="connsiteY22-622" fmla="*/ 917744 h 4108405"/>
                    <a:gd name="connsiteX23-623" fmla="*/ 2090436 w 4228925"/>
                    <a:gd name="connsiteY23-624" fmla="*/ 9092 h 4108405"/>
                    <a:gd name="connsiteX24-625" fmla="*/ 2090436 w 4228925"/>
                    <a:gd name="connsiteY24-626" fmla="*/ 0 h 4108405"/>
                    <a:gd name="connsiteX25-627" fmla="*/ 2090436 w 4228925"/>
                    <a:gd name="connsiteY25-628" fmla="*/ 9092 h 4108405"/>
                    <a:gd name="connsiteX26-629" fmla="*/ 2090436 w 4228925"/>
                    <a:gd name="connsiteY26-630" fmla="*/ 0 h 4108405"/>
                    <a:gd name="connsiteX0-631" fmla="*/ 739525 w 4228925"/>
                    <a:gd name="connsiteY0-632" fmla="*/ 1076860 h 4108405"/>
                    <a:gd name="connsiteX1-633" fmla="*/ 742648 w 4228925"/>
                    <a:gd name="connsiteY1-634" fmla="*/ 1078706 h 4108405"/>
                    <a:gd name="connsiteX2-635" fmla="*/ 739525 w 4228925"/>
                    <a:gd name="connsiteY2-636" fmla="*/ 1076860 h 4108405"/>
                    <a:gd name="connsiteX3-637" fmla="*/ 468805 w 4228925"/>
                    <a:gd name="connsiteY3-638" fmla="*/ 916781 h 4108405"/>
                    <a:gd name="connsiteX4-639" fmla="*/ 470434 w 4228925"/>
                    <a:gd name="connsiteY4-640" fmla="*/ 917744 h 4108405"/>
                    <a:gd name="connsiteX5-641" fmla="*/ 468805 w 4228925"/>
                    <a:gd name="connsiteY5-642" fmla="*/ 916781 h 4108405"/>
                    <a:gd name="connsiteX6-643" fmla="*/ 2176945 w 4228925"/>
                    <a:gd name="connsiteY6-644" fmla="*/ 316797 h 4108405"/>
                    <a:gd name="connsiteX7-645" fmla="*/ 2090436 w 4228925"/>
                    <a:gd name="connsiteY7-646" fmla="*/ 321469 h 4108405"/>
                    <a:gd name="connsiteX8-647" fmla="*/ 2090436 w 4228925"/>
                    <a:gd name="connsiteY8-648" fmla="*/ 321165 h 4108405"/>
                    <a:gd name="connsiteX9-649" fmla="*/ 2176945 w 4228925"/>
                    <a:gd name="connsiteY9-650" fmla="*/ 316797 h 4108405"/>
                    <a:gd name="connsiteX10-651" fmla="*/ 2290461 w 4228925"/>
                    <a:gd name="connsiteY10-652" fmla="*/ 321469 h 4108405"/>
                    <a:gd name="connsiteX11-653" fmla="*/ 4228786 w 4228925"/>
                    <a:gd name="connsiteY11-654" fmla="*/ 2056565 h 4108405"/>
                    <a:gd name="connsiteX12-655" fmla="*/ 2176946 w 4228925"/>
                    <a:gd name="connsiteY12-656" fmla="*/ 4108405 h 4108405"/>
                    <a:gd name="connsiteX13-657" fmla="*/ 125105 w 4228925"/>
                    <a:gd name="connsiteY13-658" fmla="*/ 2056565 h 4108405"/>
                    <a:gd name="connsiteX14-659" fmla="*/ 437178 w 4228925"/>
                    <a:gd name="connsiteY14-660" fmla="*/ 2056564 h 4108405"/>
                    <a:gd name="connsiteX15-661" fmla="*/ 2176945 w 4228925"/>
                    <a:gd name="connsiteY15-662" fmla="*/ 3796331 h 4108405"/>
                    <a:gd name="connsiteX16-663" fmla="*/ 3916711 w 4228925"/>
                    <a:gd name="connsiteY16-664" fmla="*/ 2056564 h 4108405"/>
                    <a:gd name="connsiteX17-665" fmla="*/ 2290461 w 4228925"/>
                    <a:gd name="connsiteY17-666" fmla="*/ 321469 h 4108405"/>
                    <a:gd name="connsiteX18-667" fmla="*/ 2090436 w 4228925"/>
                    <a:gd name="connsiteY18-668" fmla="*/ 9092 h 4108405"/>
                    <a:gd name="connsiteX19-669" fmla="*/ 2090436 w 4228925"/>
                    <a:gd name="connsiteY19-670" fmla="*/ 321165 h 4108405"/>
                    <a:gd name="connsiteX20-671" fmla="*/ 739525 w 4228925"/>
                    <a:gd name="connsiteY20-672" fmla="*/ 1076860 h 4108405"/>
                    <a:gd name="connsiteX21-673" fmla="*/ 470434 w 4228925"/>
                    <a:gd name="connsiteY21-674" fmla="*/ 917744 h 4108405"/>
                    <a:gd name="connsiteX22-675" fmla="*/ 2090436 w 4228925"/>
                    <a:gd name="connsiteY22-676" fmla="*/ 9092 h 4108405"/>
                    <a:gd name="connsiteX23-677" fmla="*/ 2090436 w 4228925"/>
                    <a:gd name="connsiteY23-678" fmla="*/ 0 h 4108405"/>
                    <a:gd name="connsiteX24-679" fmla="*/ 2090436 w 4228925"/>
                    <a:gd name="connsiteY24-680" fmla="*/ 9092 h 4108405"/>
                    <a:gd name="connsiteX25-681" fmla="*/ 2090436 w 4228925"/>
                    <a:gd name="connsiteY25-682" fmla="*/ 0 h 4108405"/>
                    <a:gd name="connsiteX0-683" fmla="*/ 739525 w 4228925"/>
                    <a:gd name="connsiteY0-684" fmla="*/ 1076860 h 4108405"/>
                    <a:gd name="connsiteX1-685" fmla="*/ 742648 w 4228925"/>
                    <a:gd name="connsiteY1-686" fmla="*/ 1078706 h 4108405"/>
                    <a:gd name="connsiteX2-687" fmla="*/ 739525 w 4228925"/>
                    <a:gd name="connsiteY2-688" fmla="*/ 1076860 h 4108405"/>
                    <a:gd name="connsiteX3-689" fmla="*/ 468805 w 4228925"/>
                    <a:gd name="connsiteY3-690" fmla="*/ 916781 h 4108405"/>
                    <a:gd name="connsiteX4-691" fmla="*/ 470434 w 4228925"/>
                    <a:gd name="connsiteY4-692" fmla="*/ 917744 h 4108405"/>
                    <a:gd name="connsiteX5-693" fmla="*/ 468805 w 4228925"/>
                    <a:gd name="connsiteY5-694" fmla="*/ 916781 h 4108405"/>
                    <a:gd name="connsiteX6-695" fmla="*/ 2090436 w 4228925"/>
                    <a:gd name="connsiteY6-696" fmla="*/ 321165 h 4108405"/>
                    <a:gd name="connsiteX7-697" fmla="*/ 2090436 w 4228925"/>
                    <a:gd name="connsiteY7-698" fmla="*/ 321469 h 4108405"/>
                    <a:gd name="connsiteX8-699" fmla="*/ 2090436 w 4228925"/>
                    <a:gd name="connsiteY8-700" fmla="*/ 321165 h 4108405"/>
                    <a:gd name="connsiteX9-701" fmla="*/ 2290461 w 4228925"/>
                    <a:gd name="connsiteY9-702" fmla="*/ 321469 h 4108405"/>
                    <a:gd name="connsiteX10-703" fmla="*/ 4228786 w 4228925"/>
                    <a:gd name="connsiteY10-704" fmla="*/ 2056565 h 4108405"/>
                    <a:gd name="connsiteX11-705" fmla="*/ 2176946 w 4228925"/>
                    <a:gd name="connsiteY11-706" fmla="*/ 4108405 h 4108405"/>
                    <a:gd name="connsiteX12-707" fmla="*/ 125105 w 4228925"/>
                    <a:gd name="connsiteY12-708" fmla="*/ 2056565 h 4108405"/>
                    <a:gd name="connsiteX13-709" fmla="*/ 437178 w 4228925"/>
                    <a:gd name="connsiteY13-710" fmla="*/ 2056564 h 4108405"/>
                    <a:gd name="connsiteX14-711" fmla="*/ 2176945 w 4228925"/>
                    <a:gd name="connsiteY14-712" fmla="*/ 3796331 h 4108405"/>
                    <a:gd name="connsiteX15-713" fmla="*/ 3916711 w 4228925"/>
                    <a:gd name="connsiteY15-714" fmla="*/ 2056564 h 4108405"/>
                    <a:gd name="connsiteX16-715" fmla="*/ 2290461 w 4228925"/>
                    <a:gd name="connsiteY16-716" fmla="*/ 321469 h 4108405"/>
                    <a:gd name="connsiteX17-717" fmla="*/ 2090436 w 4228925"/>
                    <a:gd name="connsiteY17-718" fmla="*/ 9092 h 4108405"/>
                    <a:gd name="connsiteX18-719" fmla="*/ 2090436 w 4228925"/>
                    <a:gd name="connsiteY18-720" fmla="*/ 321165 h 4108405"/>
                    <a:gd name="connsiteX19-721" fmla="*/ 739525 w 4228925"/>
                    <a:gd name="connsiteY19-722" fmla="*/ 1076860 h 4108405"/>
                    <a:gd name="connsiteX20-723" fmla="*/ 470434 w 4228925"/>
                    <a:gd name="connsiteY20-724" fmla="*/ 917744 h 4108405"/>
                    <a:gd name="connsiteX21-725" fmla="*/ 2090436 w 4228925"/>
                    <a:gd name="connsiteY21-726" fmla="*/ 9092 h 4108405"/>
                    <a:gd name="connsiteX22-727" fmla="*/ 2090436 w 4228925"/>
                    <a:gd name="connsiteY22-728" fmla="*/ 0 h 4108405"/>
                    <a:gd name="connsiteX23-729" fmla="*/ 2090436 w 4228925"/>
                    <a:gd name="connsiteY23-730" fmla="*/ 9092 h 4108405"/>
                    <a:gd name="connsiteX24-731" fmla="*/ 2090436 w 4228925"/>
                    <a:gd name="connsiteY24-732" fmla="*/ 0 h 4108405"/>
                    <a:gd name="connsiteX0-733" fmla="*/ 739525 w 4228925"/>
                    <a:gd name="connsiteY0-734" fmla="*/ 1067768 h 4099313"/>
                    <a:gd name="connsiteX1-735" fmla="*/ 742648 w 4228925"/>
                    <a:gd name="connsiteY1-736" fmla="*/ 1069614 h 4099313"/>
                    <a:gd name="connsiteX2-737" fmla="*/ 739525 w 4228925"/>
                    <a:gd name="connsiteY2-738" fmla="*/ 1067768 h 4099313"/>
                    <a:gd name="connsiteX3-739" fmla="*/ 468805 w 4228925"/>
                    <a:gd name="connsiteY3-740" fmla="*/ 907689 h 4099313"/>
                    <a:gd name="connsiteX4-741" fmla="*/ 470434 w 4228925"/>
                    <a:gd name="connsiteY4-742" fmla="*/ 908652 h 4099313"/>
                    <a:gd name="connsiteX5-743" fmla="*/ 468805 w 4228925"/>
                    <a:gd name="connsiteY5-744" fmla="*/ 907689 h 4099313"/>
                    <a:gd name="connsiteX6-745" fmla="*/ 2090436 w 4228925"/>
                    <a:gd name="connsiteY6-746" fmla="*/ 312073 h 4099313"/>
                    <a:gd name="connsiteX7-747" fmla="*/ 2090436 w 4228925"/>
                    <a:gd name="connsiteY7-748" fmla="*/ 312377 h 4099313"/>
                    <a:gd name="connsiteX8-749" fmla="*/ 2090436 w 4228925"/>
                    <a:gd name="connsiteY8-750" fmla="*/ 312073 h 4099313"/>
                    <a:gd name="connsiteX9-751" fmla="*/ 2290461 w 4228925"/>
                    <a:gd name="connsiteY9-752" fmla="*/ 312377 h 4099313"/>
                    <a:gd name="connsiteX10-753" fmla="*/ 4228786 w 4228925"/>
                    <a:gd name="connsiteY10-754" fmla="*/ 2047473 h 4099313"/>
                    <a:gd name="connsiteX11-755" fmla="*/ 2176946 w 4228925"/>
                    <a:gd name="connsiteY11-756" fmla="*/ 4099313 h 4099313"/>
                    <a:gd name="connsiteX12-757" fmla="*/ 125105 w 4228925"/>
                    <a:gd name="connsiteY12-758" fmla="*/ 2047473 h 4099313"/>
                    <a:gd name="connsiteX13-759" fmla="*/ 437178 w 4228925"/>
                    <a:gd name="connsiteY13-760" fmla="*/ 2047472 h 4099313"/>
                    <a:gd name="connsiteX14-761" fmla="*/ 2176945 w 4228925"/>
                    <a:gd name="connsiteY14-762" fmla="*/ 3787239 h 4099313"/>
                    <a:gd name="connsiteX15-763" fmla="*/ 3916711 w 4228925"/>
                    <a:gd name="connsiteY15-764" fmla="*/ 2047472 h 4099313"/>
                    <a:gd name="connsiteX16-765" fmla="*/ 2290461 w 4228925"/>
                    <a:gd name="connsiteY16-766" fmla="*/ 312377 h 4099313"/>
                    <a:gd name="connsiteX17-767" fmla="*/ 2090436 w 4228925"/>
                    <a:gd name="connsiteY17-768" fmla="*/ 0 h 4099313"/>
                    <a:gd name="connsiteX18-769" fmla="*/ 2090436 w 4228925"/>
                    <a:gd name="connsiteY18-770" fmla="*/ 312073 h 4099313"/>
                    <a:gd name="connsiteX19-771" fmla="*/ 739525 w 4228925"/>
                    <a:gd name="connsiteY19-772" fmla="*/ 1067768 h 4099313"/>
                    <a:gd name="connsiteX20-773" fmla="*/ 470434 w 4228925"/>
                    <a:gd name="connsiteY20-774" fmla="*/ 908652 h 4099313"/>
                    <a:gd name="connsiteX21-775" fmla="*/ 2090436 w 4228925"/>
                    <a:gd name="connsiteY21-776" fmla="*/ 0 h 4099313"/>
                    <a:gd name="connsiteX0-777" fmla="*/ 739525 w 4353891"/>
                    <a:gd name="connsiteY0-778" fmla="*/ 1067768 h 4099313"/>
                    <a:gd name="connsiteX1-779" fmla="*/ 742648 w 4353891"/>
                    <a:gd name="connsiteY1-780" fmla="*/ 1069614 h 4099313"/>
                    <a:gd name="connsiteX2-781" fmla="*/ 739525 w 4353891"/>
                    <a:gd name="connsiteY2-782" fmla="*/ 1067768 h 4099313"/>
                    <a:gd name="connsiteX3-783" fmla="*/ 468805 w 4353891"/>
                    <a:gd name="connsiteY3-784" fmla="*/ 907689 h 4099313"/>
                    <a:gd name="connsiteX4-785" fmla="*/ 470434 w 4353891"/>
                    <a:gd name="connsiteY4-786" fmla="*/ 908652 h 4099313"/>
                    <a:gd name="connsiteX5-787" fmla="*/ 468805 w 4353891"/>
                    <a:gd name="connsiteY5-788" fmla="*/ 907689 h 4099313"/>
                    <a:gd name="connsiteX6-789" fmla="*/ 2090436 w 4353891"/>
                    <a:gd name="connsiteY6-790" fmla="*/ 312073 h 4099313"/>
                    <a:gd name="connsiteX7-791" fmla="*/ 2090436 w 4353891"/>
                    <a:gd name="connsiteY7-792" fmla="*/ 312377 h 4099313"/>
                    <a:gd name="connsiteX8-793" fmla="*/ 2090436 w 4353891"/>
                    <a:gd name="connsiteY8-794" fmla="*/ 312073 h 4099313"/>
                    <a:gd name="connsiteX9-795" fmla="*/ 3916711 w 4353891"/>
                    <a:gd name="connsiteY9-796" fmla="*/ 2047472 h 4099313"/>
                    <a:gd name="connsiteX10-797" fmla="*/ 4228786 w 4353891"/>
                    <a:gd name="connsiteY10-798" fmla="*/ 2047473 h 4099313"/>
                    <a:gd name="connsiteX11-799" fmla="*/ 2176946 w 4353891"/>
                    <a:gd name="connsiteY11-800" fmla="*/ 4099313 h 4099313"/>
                    <a:gd name="connsiteX12-801" fmla="*/ 125105 w 4353891"/>
                    <a:gd name="connsiteY12-802" fmla="*/ 2047473 h 4099313"/>
                    <a:gd name="connsiteX13-803" fmla="*/ 437178 w 4353891"/>
                    <a:gd name="connsiteY13-804" fmla="*/ 2047472 h 4099313"/>
                    <a:gd name="connsiteX14-805" fmla="*/ 2176945 w 4353891"/>
                    <a:gd name="connsiteY14-806" fmla="*/ 3787239 h 4099313"/>
                    <a:gd name="connsiteX15-807" fmla="*/ 3916711 w 4353891"/>
                    <a:gd name="connsiteY15-808" fmla="*/ 2047472 h 4099313"/>
                    <a:gd name="connsiteX16-809" fmla="*/ 2090436 w 4353891"/>
                    <a:gd name="connsiteY16-810" fmla="*/ 0 h 4099313"/>
                    <a:gd name="connsiteX17-811" fmla="*/ 2090436 w 4353891"/>
                    <a:gd name="connsiteY17-812" fmla="*/ 312073 h 4099313"/>
                    <a:gd name="connsiteX18-813" fmla="*/ 739525 w 4353891"/>
                    <a:gd name="connsiteY18-814" fmla="*/ 1067768 h 4099313"/>
                    <a:gd name="connsiteX19-815" fmla="*/ 470434 w 4353891"/>
                    <a:gd name="connsiteY19-816" fmla="*/ 908652 h 4099313"/>
                    <a:gd name="connsiteX20-817" fmla="*/ 2090436 w 4353891"/>
                    <a:gd name="connsiteY20-818" fmla="*/ 0 h 4099313"/>
                    <a:gd name="connsiteX0-819" fmla="*/ 614420 w 4228786"/>
                    <a:gd name="connsiteY0-820" fmla="*/ 1067768 h 4099313"/>
                    <a:gd name="connsiteX1-821" fmla="*/ 617543 w 4228786"/>
                    <a:gd name="connsiteY1-822" fmla="*/ 1069614 h 4099313"/>
                    <a:gd name="connsiteX2-823" fmla="*/ 614420 w 4228786"/>
                    <a:gd name="connsiteY2-824" fmla="*/ 1067768 h 4099313"/>
                    <a:gd name="connsiteX3-825" fmla="*/ 343700 w 4228786"/>
                    <a:gd name="connsiteY3-826" fmla="*/ 907689 h 4099313"/>
                    <a:gd name="connsiteX4-827" fmla="*/ 345329 w 4228786"/>
                    <a:gd name="connsiteY4-828" fmla="*/ 908652 h 4099313"/>
                    <a:gd name="connsiteX5-829" fmla="*/ 343700 w 4228786"/>
                    <a:gd name="connsiteY5-830" fmla="*/ 907689 h 4099313"/>
                    <a:gd name="connsiteX6-831" fmla="*/ 1965331 w 4228786"/>
                    <a:gd name="connsiteY6-832" fmla="*/ 312073 h 4099313"/>
                    <a:gd name="connsiteX7-833" fmla="*/ 1965331 w 4228786"/>
                    <a:gd name="connsiteY7-834" fmla="*/ 312377 h 4099313"/>
                    <a:gd name="connsiteX8-835" fmla="*/ 1965331 w 4228786"/>
                    <a:gd name="connsiteY8-836" fmla="*/ 312073 h 4099313"/>
                    <a:gd name="connsiteX9-837" fmla="*/ 3791606 w 4228786"/>
                    <a:gd name="connsiteY9-838" fmla="*/ 2047472 h 4099313"/>
                    <a:gd name="connsiteX10-839" fmla="*/ 4103681 w 4228786"/>
                    <a:gd name="connsiteY10-840" fmla="*/ 2047473 h 4099313"/>
                    <a:gd name="connsiteX11-841" fmla="*/ 2051841 w 4228786"/>
                    <a:gd name="connsiteY11-842" fmla="*/ 4099313 h 4099313"/>
                    <a:gd name="connsiteX12-843" fmla="*/ 0 w 4228786"/>
                    <a:gd name="connsiteY12-844" fmla="*/ 2047473 h 4099313"/>
                    <a:gd name="connsiteX13-845" fmla="*/ 2051840 w 4228786"/>
                    <a:gd name="connsiteY13-846" fmla="*/ 3787239 h 4099313"/>
                    <a:gd name="connsiteX14-847" fmla="*/ 3791606 w 4228786"/>
                    <a:gd name="connsiteY14-848" fmla="*/ 2047472 h 4099313"/>
                    <a:gd name="connsiteX15-849" fmla="*/ 1965331 w 4228786"/>
                    <a:gd name="connsiteY15-850" fmla="*/ 0 h 4099313"/>
                    <a:gd name="connsiteX16-851" fmla="*/ 1965331 w 4228786"/>
                    <a:gd name="connsiteY16-852" fmla="*/ 312073 h 4099313"/>
                    <a:gd name="connsiteX17-853" fmla="*/ 614420 w 4228786"/>
                    <a:gd name="connsiteY17-854" fmla="*/ 1067768 h 4099313"/>
                    <a:gd name="connsiteX18-855" fmla="*/ 345329 w 4228786"/>
                    <a:gd name="connsiteY18-856" fmla="*/ 908652 h 4099313"/>
                    <a:gd name="connsiteX19-857" fmla="*/ 1965331 w 4228786"/>
                    <a:gd name="connsiteY19-858" fmla="*/ 0 h 4099313"/>
                    <a:gd name="connsiteX0-859" fmla="*/ 270720 w 3885086"/>
                    <a:gd name="connsiteY0-860" fmla="*/ 1067768 h 4224418"/>
                    <a:gd name="connsiteX1-861" fmla="*/ 273843 w 3885086"/>
                    <a:gd name="connsiteY1-862" fmla="*/ 1069614 h 4224418"/>
                    <a:gd name="connsiteX2-863" fmla="*/ 270720 w 3885086"/>
                    <a:gd name="connsiteY2-864" fmla="*/ 1067768 h 4224418"/>
                    <a:gd name="connsiteX3-865" fmla="*/ 0 w 3885086"/>
                    <a:gd name="connsiteY3-866" fmla="*/ 907689 h 4224418"/>
                    <a:gd name="connsiteX4-867" fmla="*/ 1629 w 3885086"/>
                    <a:gd name="connsiteY4-868" fmla="*/ 908652 h 4224418"/>
                    <a:gd name="connsiteX5-869" fmla="*/ 0 w 3885086"/>
                    <a:gd name="connsiteY5-870" fmla="*/ 907689 h 4224418"/>
                    <a:gd name="connsiteX6-871" fmla="*/ 1621631 w 3885086"/>
                    <a:gd name="connsiteY6-872" fmla="*/ 312073 h 4224418"/>
                    <a:gd name="connsiteX7-873" fmla="*/ 1621631 w 3885086"/>
                    <a:gd name="connsiteY7-874" fmla="*/ 312377 h 4224418"/>
                    <a:gd name="connsiteX8-875" fmla="*/ 1621631 w 3885086"/>
                    <a:gd name="connsiteY8-876" fmla="*/ 312073 h 4224418"/>
                    <a:gd name="connsiteX9-877" fmla="*/ 3447906 w 3885086"/>
                    <a:gd name="connsiteY9-878" fmla="*/ 2047472 h 4224418"/>
                    <a:gd name="connsiteX10-879" fmla="*/ 3759981 w 3885086"/>
                    <a:gd name="connsiteY10-880" fmla="*/ 2047473 h 4224418"/>
                    <a:gd name="connsiteX11-881" fmla="*/ 1708141 w 3885086"/>
                    <a:gd name="connsiteY11-882" fmla="*/ 4099313 h 4224418"/>
                    <a:gd name="connsiteX12-883" fmla="*/ 1708140 w 3885086"/>
                    <a:gd name="connsiteY12-884" fmla="*/ 3787239 h 4224418"/>
                    <a:gd name="connsiteX13-885" fmla="*/ 3447906 w 3885086"/>
                    <a:gd name="connsiteY13-886" fmla="*/ 2047472 h 4224418"/>
                    <a:gd name="connsiteX14-887" fmla="*/ 1621631 w 3885086"/>
                    <a:gd name="connsiteY14-888" fmla="*/ 0 h 4224418"/>
                    <a:gd name="connsiteX15-889" fmla="*/ 1621631 w 3885086"/>
                    <a:gd name="connsiteY15-890" fmla="*/ 312073 h 4224418"/>
                    <a:gd name="connsiteX16-891" fmla="*/ 270720 w 3885086"/>
                    <a:gd name="connsiteY16-892" fmla="*/ 1067768 h 4224418"/>
                    <a:gd name="connsiteX17-893" fmla="*/ 1629 w 3885086"/>
                    <a:gd name="connsiteY17-894" fmla="*/ 908652 h 4224418"/>
                    <a:gd name="connsiteX18-895" fmla="*/ 1621631 w 3885086"/>
                    <a:gd name="connsiteY18-896" fmla="*/ 0 h 4224418"/>
                    <a:gd name="connsiteX0-897" fmla="*/ 270720 w 3885086"/>
                    <a:gd name="connsiteY0-898" fmla="*/ 1067768 h 4099313"/>
                    <a:gd name="connsiteX1-899" fmla="*/ 273843 w 3885086"/>
                    <a:gd name="connsiteY1-900" fmla="*/ 1069614 h 4099313"/>
                    <a:gd name="connsiteX2-901" fmla="*/ 270720 w 3885086"/>
                    <a:gd name="connsiteY2-902" fmla="*/ 1067768 h 4099313"/>
                    <a:gd name="connsiteX3-903" fmla="*/ 0 w 3885086"/>
                    <a:gd name="connsiteY3-904" fmla="*/ 907689 h 4099313"/>
                    <a:gd name="connsiteX4-905" fmla="*/ 1629 w 3885086"/>
                    <a:gd name="connsiteY4-906" fmla="*/ 908652 h 4099313"/>
                    <a:gd name="connsiteX5-907" fmla="*/ 0 w 3885086"/>
                    <a:gd name="connsiteY5-908" fmla="*/ 907689 h 4099313"/>
                    <a:gd name="connsiteX6-909" fmla="*/ 1621631 w 3885086"/>
                    <a:gd name="connsiteY6-910" fmla="*/ 312073 h 4099313"/>
                    <a:gd name="connsiteX7-911" fmla="*/ 1621631 w 3885086"/>
                    <a:gd name="connsiteY7-912" fmla="*/ 312377 h 4099313"/>
                    <a:gd name="connsiteX8-913" fmla="*/ 1621631 w 3885086"/>
                    <a:gd name="connsiteY8-914" fmla="*/ 312073 h 4099313"/>
                    <a:gd name="connsiteX9-915" fmla="*/ 3447906 w 3885086"/>
                    <a:gd name="connsiteY9-916" fmla="*/ 2047472 h 4099313"/>
                    <a:gd name="connsiteX10-917" fmla="*/ 3759981 w 3885086"/>
                    <a:gd name="connsiteY10-918" fmla="*/ 2047473 h 4099313"/>
                    <a:gd name="connsiteX11-919" fmla="*/ 1708141 w 3885086"/>
                    <a:gd name="connsiteY11-920" fmla="*/ 4099313 h 4099313"/>
                    <a:gd name="connsiteX12-921" fmla="*/ 3447906 w 3885086"/>
                    <a:gd name="connsiteY12-922" fmla="*/ 2047472 h 4099313"/>
                    <a:gd name="connsiteX13-923" fmla="*/ 1621631 w 3885086"/>
                    <a:gd name="connsiteY13-924" fmla="*/ 0 h 4099313"/>
                    <a:gd name="connsiteX14-925" fmla="*/ 1621631 w 3885086"/>
                    <a:gd name="connsiteY14-926" fmla="*/ 312073 h 4099313"/>
                    <a:gd name="connsiteX15-927" fmla="*/ 270720 w 3885086"/>
                    <a:gd name="connsiteY15-928" fmla="*/ 1067768 h 4099313"/>
                    <a:gd name="connsiteX16-929" fmla="*/ 1629 w 3885086"/>
                    <a:gd name="connsiteY16-930" fmla="*/ 908652 h 4099313"/>
                    <a:gd name="connsiteX17-931" fmla="*/ 1621631 w 3885086"/>
                    <a:gd name="connsiteY17-932" fmla="*/ 0 h 4099313"/>
                    <a:gd name="connsiteX0-933" fmla="*/ 270720 w 3760643"/>
                    <a:gd name="connsiteY0-934" fmla="*/ 1067768 h 2047473"/>
                    <a:gd name="connsiteX1-935" fmla="*/ 273843 w 3760643"/>
                    <a:gd name="connsiteY1-936" fmla="*/ 1069614 h 2047473"/>
                    <a:gd name="connsiteX2-937" fmla="*/ 270720 w 3760643"/>
                    <a:gd name="connsiteY2-938" fmla="*/ 1067768 h 2047473"/>
                    <a:gd name="connsiteX3-939" fmla="*/ 0 w 3760643"/>
                    <a:gd name="connsiteY3-940" fmla="*/ 907689 h 2047473"/>
                    <a:gd name="connsiteX4-941" fmla="*/ 1629 w 3760643"/>
                    <a:gd name="connsiteY4-942" fmla="*/ 908652 h 2047473"/>
                    <a:gd name="connsiteX5-943" fmla="*/ 0 w 3760643"/>
                    <a:gd name="connsiteY5-944" fmla="*/ 907689 h 2047473"/>
                    <a:gd name="connsiteX6-945" fmla="*/ 1621631 w 3760643"/>
                    <a:gd name="connsiteY6-946" fmla="*/ 312073 h 2047473"/>
                    <a:gd name="connsiteX7-947" fmla="*/ 1621631 w 3760643"/>
                    <a:gd name="connsiteY7-948" fmla="*/ 312377 h 2047473"/>
                    <a:gd name="connsiteX8-949" fmla="*/ 1621631 w 3760643"/>
                    <a:gd name="connsiteY8-950" fmla="*/ 312073 h 2047473"/>
                    <a:gd name="connsiteX9-951" fmla="*/ 3447906 w 3760643"/>
                    <a:gd name="connsiteY9-952" fmla="*/ 2047472 h 2047473"/>
                    <a:gd name="connsiteX10-953" fmla="*/ 3759981 w 3760643"/>
                    <a:gd name="connsiteY10-954" fmla="*/ 2047473 h 2047473"/>
                    <a:gd name="connsiteX11-955" fmla="*/ 3447906 w 3760643"/>
                    <a:gd name="connsiteY11-956" fmla="*/ 2047472 h 2047473"/>
                    <a:gd name="connsiteX12-957" fmla="*/ 1621631 w 3760643"/>
                    <a:gd name="connsiteY12-958" fmla="*/ 0 h 2047473"/>
                    <a:gd name="connsiteX13-959" fmla="*/ 1621631 w 3760643"/>
                    <a:gd name="connsiteY13-960" fmla="*/ 312073 h 2047473"/>
                    <a:gd name="connsiteX14-961" fmla="*/ 270720 w 3760643"/>
                    <a:gd name="connsiteY14-962" fmla="*/ 1067768 h 2047473"/>
                    <a:gd name="connsiteX15-963" fmla="*/ 1629 w 3760643"/>
                    <a:gd name="connsiteY15-964" fmla="*/ 908652 h 2047473"/>
                    <a:gd name="connsiteX16-965" fmla="*/ 1621631 w 3760643"/>
                    <a:gd name="connsiteY16-966" fmla="*/ 0 h 2047473"/>
                    <a:gd name="connsiteX0-967" fmla="*/ 270720 w 1621631"/>
                    <a:gd name="connsiteY0-968" fmla="*/ 1067768 h 1069614"/>
                    <a:gd name="connsiteX1-969" fmla="*/ 273843 w 1621631"/>
                    <a:gd name="connsiteY1-970" fmla="*/ 1069614 h 1069614"/>
                    <a:gd name="connsiteX2-971" fmla="*/ 270720 w 1621631"/>
                    <a:gd name="connsiteY2-972" fmla="*/ 1067768 h 1069614"/>
                    <a:gd name="connsiteX3-973" fmla="*/ 0 w 1621631"/>
                    <a:gd name="connsiteY3-974" fmla="*/ 907689 h 1069614"/>
                    <a:gd name="connsiteX4-975" fmla="*/ 1629 w 1621631"/>
                    <a:gd name="connsiteY4-976" fmla="*/ 908652 h 1069614"/>
                    <a:gd name="connsiteX5-977" fmla="*/ 0 w 1621631"/>
                    <a:gd name="connsiteY5-978" fmla="*/ 907689 h 1069614"/>
                    <a:gd name="connsiteX6-979" fmla="*/ 1621631 w 1621631"/>
                    <a:gd name="connsiteY6-980" fmla="*/ 312073 h 1069614"/>
                    <a:gd name="connsiteX7-981" fmla="*/ 1621631 w 1621631"/>
                    <a:gd name="connsiteY7-982" fmla="*/ 312377 h 1069614"/>
                    <a:gd name="connsiteX8-983" fmla="*/ 1621631 w 1621631"/>
                    <a:gd name="connsiteY8-984" fmla="*/ 312073 h 1069614"/>
                    <a:gd name="connsiteX9-985" fmla="*/ 1621631 w 1621631"/>
                    <a:gd name="connsiteY9-986" fmla="*/ 0 h 1069614"/>
                    <a:gd name="connsiteX10-987" fmla="*/ 1621631 w 1621631"/>
                    <a:gd name="connsiteY10-988" fmla="*/ 312073 h 1069614"/>
                    <a:gd name="connsiteX11-989" fmla="*/ 270720 w 1621631"/>
                    <a:gd name="connsiteY11-990" fmla="*/ 1067768 h 1069614"/>
                    <a:gd name="connsiteX12-991" fmla="*/ 1629 w 1621631"/>
                    <a:gd name="connsiteY12-992" fmla="*/ 908652 h 1069614"/>
                    <a:gd name="connsiteX13-993" fmla="*/ 1621631 w 1621631"/>
                    <a:gd name="connsiteY13-994" fmla="*/ 0 h 106961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</a:cxnLst>
                  <a:rect l="l" t="t" r="r" b="b"/>
                  <a:pathLst>
                    <a:path w="1621631" h="1069614">
                      <a:moveTo>
                        <a:pt x="270720" y="1067768"/>
                      </a:moveTo>
                      <a:lnTo>
                        <a:pt x="273843" y="1069614"/>
                      </a:lnTo>
                      <a:lnTo>
                        <a:pt x="270720" y="1067768"/>
                      </a:lnTo>
                      <a:close/>
                      <a:moveTo>
                        <a:pt x="0" y="907689"/>
                      </a:moveTo>
                      <a:lnTo>
                        <a:pt x="1629" y="908652"/>
                      </a:lnTo>
                      <a:lnTo>
                        <a:pt x="0" y="907689"/>
                      </a:lnTo>
                      <a:close/>
                      <a:moveTo>
                        <a:pt x="1621631" y="312073"/>
                      </a:moveTo>
                      <a:lnTo>
                        <a:pt x="1621631" y="312377"/>
                      </a:lnTo>
                      <a:lnTo>
                        <a:pt x="1621631" y="312073"/>
                      </a:lnTo>
                      <a:close/>
                      <a:moveTo>
                        <a:pt x="1621631" y="0"/>
                      </a:moveTo>
                      <a:lnTo>
                        <a:pt x="1621631" y="312073"/>
                      </a:lnTo>
                      <a:cubicBezTo>
                        <a:pt x="1059988" y="337356"/>
                        <a:pt x="568425" y="631117"/>
                        <a:pt x="270720" y="1067768"/>
                      </a:cubicBezTo>
                      <a:lnTo>
                        <a:pt x="1629" y="908652"/>
                      </a:lnTo>
                      <a:cubicBezTo>
                        <a:pt x="354259" y="380480"/>
                        <a:pt x="945677" y="25494"/>
                        <a:pt x="1621631" y="0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3218" tIns="46608" rIns="46608" bIns="93218" numCol="1" spcCol="0" rtlCol="0" fromWordArt="0" anchor="b" anchorCtr="0" forceAA="0" compatLnSpc="1">
                  <a:noAutofit/>
                </a:bodyPr>
                <a:lstStyle/>
                <a:p>
                  <a:pPr algn="ctr" defTabSz="931545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800" spc="-5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</p:grpSp>
        </p:grpSp>
      </p:grpSp>
      <p:cxnSp>
        <p:nvCxnSpPr>
          <p:cNvPr id="143" name="直接连接符 142"/>
          <p:cNvCxnSpPr/>
          <p:nvPr/>
        </p:nvCxnSpPr>
        <p:spPr>
          <a:xfrm>
            <a:off x="1666157" y="3838240"/>
            <a:ext cx="0" cy="61200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74" grpId="0"/>
      <p:bldP spid="103" grpId="0"/>
      <p:bldP spid="104" grpId="0"/>
      <p:bldP spid="105" grpId="0" animBg="1"/>
      <p:bldP spid="10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904838" y="2652464"/>
            <a:ext cx="482400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6364297" y="2652464"/>
            <a:ext cx="482400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4703163" y="287597"/>
            <a:ext cx="2772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cs typeface="+mn-ea"/>
                <a:sym typeface="+mn-lt"/>
              </a:rPr>
              <a:t>国内外研究现状</a:t>
            </a:r>
            <a:endParaRPr lang="zh-CN" altLang="en-US" sz="2400" dirty="0">
              <a:cs typeface="+mn-ea"/>
              <a:sym typeface="+mn-lt"/>
            </a:endParaRPr>
          </a:p>
        </p:txBody>
      </p:sp>
      <p:cxnSp>
        <p:nvCxnSpPr>
          <p:cNvPr id="73" name="直接连接符 72"/>
          <p:cNvCxnSpPr/>
          <p:nvPr/>
        </p:nvCxnSpPr>
        <p:spPr>
          <a:xfrm>
            <a:off x="5707266" y="783550"/>
            <a:ext cx="773061" cy="0"/>
          </a:xfrm>
          <a:prstGeom prst="line">
            <a:avLst/>
          </a:prstGeom>
          <a:ln w="28575">
            <a:solidFill>
              <a:srgbClr val="46A4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4548395" y="784588"/>
            <a:ext cx="30825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Overseas and Domestic Research Status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7" name="í$ļíďe"/>
          <p:cNvGrpSpPr/>
          <p:nvPr/>
        </p:nvGrpSpPr>
        <p:grpSpPr>
          <a:xfrm>
            <a:off x="1451284" y="2447677"/>
            <a:ext cx="3733798" cy="409575"/>
            <a:chOff x="2165352" y="3276278"/>
            <a:chExt cx="3733798" cy="409575"/>
          </a:xfrm>
        </p:grpSpPr>
        <p:sp>
          <p:nvSpPr>
            <p:cNvPr id="8" name="íṧlïḓè"/>
            <p:cNvSpPr/>
            <p:nvPr/>
          </p:nvSpPr>
          <p:spPr>
            <a:xfrm>
              <a:off x="2165352" y="3276278"/>
              <a:ext cx="990600" cy="40957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 cap="rnd">
              <a:solidFill>
                <a:schemeClr val="accent1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anchor="ctr" anchorCtr="0" forceAA="0" compatLnSpc="1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1200" dirty="0">
                  <a:solidFill>
                    <a:schemeClr val="tx1"/>
                  </a:solidFill>
                  <a:cs typeface="+mn-ea"/>
                  <a:sym typeface="+mn-lt"/>
                </a:rPr>
                <a:t>…text</a:t>
              </a:r>
              <a:endParaRPr lang="en-US" altLang="zh-CN" sz="12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9" name="ïS1îḋé"/>
            <p:cNvSpPr/>
            <p:nvPr/>
          </p:nvSpPr>
          <p:spPr>
            <a:xfrm>
              <a:off x="3536952" y="3276278"/>
              <a:ext cx="990600" cy="40957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 cap="rnd">
              <a:solidFill>
                <a:schemeClr val="accent1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anchor="ctr" anchorCtr="0" forceAA="0" compatLnSpc="1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1200" dirty="0">
                  <a:solidFill>
                    <a:schemeClr val="tx1"/>
                  </a:solidFill>
                  <a:cs typeface="+mn-ea"/>
                  <a:sym typeface="+mn-lt"/>
                </a:rPr>
                <a:t>…text</a:t>
              </a:r>
              <a:endParaRPr lang="en-US" altLang="zh-CN" sz="12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0" name="ïSḷîďé"/>
            <p:cNvSpPr/>
            <p:nvPr/>
          </p:nvSpPr>
          <p:spPr>
            <a:xfrm>
              <a:off x="4908550" y="3276278"/>
              <a:ext cx="990600" cy="40957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 cap="rnd">
              <a:solidFill>
                <a:schemeClr val="accent1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anchor="ctr" anchorCtr="0" forceAA="0" compatLnSpc="1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1200" dirty="0">
                  <a:solidFill>
                    <a:schemeClr val="tx1"/>
                  </a:solidFill>
                  <a:cs typeface="+mn-ea"/>
                  <a:sym typeface="+mn-lt"/>
                </a:rPr>
                <a:t>…text</a:t>
              </a:r>
              <a:endParaRPr lang="en-US" altLang="zh-CN" sz="12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1" name="îṧ1iďé"/>
          <p:cNvSpPr/>
          <p:nvPr/>
        </p:nvSpPr>
        <p:spPr bwMode="auto">
          <a:xfrm>
            <a:off x="1898450" y="4306666"/>
            <a:ext cx="2861635" cy="70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/>
          <a:p>
            <a:pPr algn="ctr" defTabSz="914400">
              <a:spcBef>
                <a:spcPct val="0"/>
              </a:spcBef>
            </a:pPr>
            <a:r>
              <a:rPr lang="en-US" altLang="zh-CN" sz="1100" dirty="0">
                <a:cs typeface="+mn-ea"/>
                <a:sym typeface="+mn-lt"/>
              </a:rPr>
              <a:t>Copy paste fonts. Choose the only option to retain text.</a:t>
            </a:r>
            <a:endParaRPr lang="en-US" altLang="zh-CN" sz="1100" dirty="0">
              <a:cs typeface="+mn-ea"/>
              <a:sym typeface="+mn-lt"/>
            </a:endParaRPr>
          </a:p>
          <a:p>
            <a:pPr algn="ctr" defTabSz="914400">
              <a:spcBef>
                <a:spcPct val="0"/>
              </a:spcBef>
            </a:pPr>
            <a:r>
              <a:rPr lang="en-US" altLang="zh-CN" sz="1100" dirty="0">
                <a:cs typeface="+mn-ea"/>
                <a:sym typeface="+mn-lt"/>
              </a:rPr>
              <a:t>… …</a:t>
            </a:r>
            <a:endParaRPr lang="en-US" altLang="zh-CN" sz="1100" dirty="0">
              <a:cs typeface="+mn-ea"/>
              <a:sym typeface="+mn-lt"/>
            </a:endParaRPr>
          </a:p>
        </p:txBody>
      </p:sp>
      <p:sp>
        <p:nvSpPr>
          <p:cNvPr id="12" name="iṡḻiḍe"/>
          <p:cNvSpPr txBox="1"/>
          <p:nvPr/>
        </p:nvSpPr>
        <p:spPr bwMode="auto">
          <a:xfrm>
            <a:off x="1840029" y="1535802"/>
            <a:ext cx="2861636" cy="40730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noFill/>
            <a:miter lim="800000"/>
          </a:ln>
        </p:spPr>
        <p:txBody>
          <a:bodyPr wrap="square" lIns="90000" tIns="46800" rIns="90000" bIns="46800" anchor="ctr" anchorCtr="0">
            <a:normAutofit fontScale="92500" lnSpcReduction="20000"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cs typeface="+mn-ea"/>
                <a:sym typeface="+mn-lt"/>
              </a:rPr>
              <a:t>Text here</a:t>
            </a:r>
            <a:endParaRPr lang="en-US" altLang="zh-CN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4" name="iṥlîḍé"/>
          <p:cNvGrpSpPr/>
          <p:nvPr/>
        </p:nvGrpSpPr>
        <p:grpSpPr>
          <a:xfrm>
            <a:off x="6956734" y="2447677"/>
            <a:ext cx="3733798" cy="409575"/>
            <a:chOff x="2165352" y="3276278"/>
            <a:chExt cx="3733798" cy="409575"/>
          </a:xfrm>
        </p:grpSpPr>
        <p:sp>
          <p:nvSpPr>
            <p:cNvPr id="15" name="iS1ïḑé"/>
            <p:cNvSpPr/>
            <p:nvPr/>
          </p:nvSpPr>
          <p:spPr>
            <a:xfrm>
              <a:off x="2165352" y="3276278"/>
              <a:ext cx="990600" cy="40957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 cap="rnd">
              <a:solidFill>
                <a:schemeClr val="accent2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anchor="ctr" anchorCtr="0" forceAA="0" compatLnSpc="1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1200" dirty="0">
                  <a:solidFill>
                    <a:schemeClr val="tx1"/>
                  </a:solidFill>
                  <a:cs typeface="+mn-ea"/>
                  <a:sym typeface="+mn-lt"/>
                </a:rPr>
                <a:t>…text</a:t>
              </a:r>
              <a:endParaRPr lang="en-US" altLang="zh-CN" sz="12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6" name="îṥľíḓé"/>
            <p:cNvSpPr/>
            <p:nvPr/>
          </p:nvSpPr>
          <p:spPr>
            <a:xfrm>
              <a:off x="3536952" y="3276278"/>
              <a:ext cx="990600" cy="40957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 cap="rnd">
              <a:solidFill>
                <a:schemeClr val="accent2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anchor="ctr" anchorCtr="0" forceAA="0" compatLnSpc="1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1200" dirty="0">
                  <a:solidFill>
                    <a:schemeClr val="tx1"/>
                  </a:solidFill>
                  <a:cs typeface="+mn-ea"/>
                  <a:sym typeface="+mn-lt"/>
                </a:rPr>
                <a:t>…text</a:t>
              </a:r>
              <a:endParaRPr lang="en-US" altLang="zh-CN" sz="12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7" name="iṧḻiḑé"/>
            <p:cNvSpPr/>
            <p:nvPr/>
          </p:nvSpPr>
          <p:spPr>
            <a:xfrm>
              <a:off x="4908550" y="3276278"/>
              <a:ext cx="990600" cy="40957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 cap="rnd">
              <a:solidFill>
                <a:schemeClr val="accent2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anchor="ctr" anchorCtr="0" forceAA="0" compatLnSpc="1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1200" dirty="0">
                  <a:solidFill>
                    <a:schemeClr val="tx1"/>
                  </a:solidFill>
                  <a:cs typeface="+mn-ea"/>
                  <a:sym typeface="+mn-lt"/>
                </a:rPr>
                <a:t>…text</a:t>
              </a:r>
              <a:endParaRPr lang="en-US" altLang="zh-CN" sz="12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8" name="iṡḻîḓè"/>
          <p:cNvSpPr/>
          <p:nvPr/>
        </p:nvSpPr>
        <p:spPr bwMode="auto">
          <a:xfrm>
            <a:off x="7431915" y="4306666"/>
            <a:ext cx="2861635" cy="70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/>
          <a:p>
            <a:pPr algn="ctr" defTabSz="914400">
              <a:spcBef>
                <a:spcPct val="0"/>
              </a:spcBef>
            </a:pPr>
            <a:r>
              <a:rPr lang="en-US" altLang="zh-CN" sz="1100" dirty="0">
                <a:cs typeface="+mn-ea"/>
                <a:sym typeface="+mn-lt"/>
              </a:rPr>
              <a:t>Copy paste fonts. Choose the only option to retain text.</a:t>
            </a:r>
            <a:endParaRPr lang="en-US" altLang="zh-CN" sz="1100" dirty="0">
              <a:cs typeface="+mn-ea"/>
              <a:sym typeface="+mn-lt"/>
            </a:endParaRPr>
          </a:p>
          <a:p>
            <a:pPr algn="ctr" defTabSz="914400">
              <a:spcBef>
                <a:spcPct val="0"/>
              </a:spcBef>
            </a:pPr>
            <a:r>
              <a:rPr lang="en-US" altLang="zh-CN" sz="1100" dirty="0">
                <a:cs typeface="+mn-ea"/>
                <a:sym typeface="+mn-lt"/>
              </a:rPr>
              <a:t>… …</a:t>
            </a:r>
            <a:endParaRPr lang="en-US" altLang="zh-CN" sz="1100" dirty="0">
              <a:cs typeface="+mn-ea"/>
              <a:sym typeface="+mn-lt"/>
            </a:endParaRPr>
          </a:p>
        </p:txBody>
      </p:sp>
      <p:sp>
        <p:nvSpPr>
          <p:cNvPr id="19" name="îšļïḍe"/>
          <p:cNvSpPr txBox="1"/>
          <p:nvPr/>
        </p:nvSpPr>
        <p:spPr bwMode="auto">
          <a:xfrm>
            <a:off x="7345479" y="1535802"/>
            <a:ext cx="2861636" cy="40730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9525">
            <a:noFill/>
            <a:miter lim="800000"/>
          </a:ln>
        </p:spPr>
        <p:txBody>
          <a:bodyPr wrap="square" lIns="90000" tIns="46800" rIns="90000" bIns="46800" anchor="ctr" anchorCtr="0">
            <a:normAutofit fontScale="92500" lnSpcReduction="20000"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cs typeface="+mn-ea"/>
                <a:sym typeface="+mn-lt"/>
              </a:rPr>
              <a:t>Text here</a:t>
            </a:r>
            <a:endParaRPr lang="en-US" altLang="zh-CN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îšļîḑê"/>
          <p:cNvSpPr/>
          <p:nvPr/>
        </p:nvSpPr>
        <p:spPr bwMode="auto">
          <a:xfrm>
            <a:off x="1898450" y="5213144"/>
            <a:ext cx="2861635" cy="70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/>
          <a:p>
            <a:pPr algn="ctr" defTabSz="914400">
              <a:spcBef>
                <a:spcPct val="0"/>
              </a:spcBef>
            </a:pPr>
            <a:r>
              <a:rPr lang="en-US" altLang="zh-CN" sz="1100" dirty="0">
                <a:cs typeface="+mn-ea"/>
                <a:sym typeface="+mn-lt"/>
              </a:rPr>
              <a:t>Copy paste fonts. Choose the only option to retain text.</a:t>
            </a:r>
            <a:endParaRPr lang="en-US" altLang="zh-CN" sz="1100" dirty="0">
              <a:cs typeface="+mn-ea"/>
              <a:sym typeface="+mn-lt"/>
            </a:endParaRPr>
          </a:p>
          <a:p>
            <a:pPr algn="ctr" defTabSz="914400">
              <a:spcBef>
                <a:spcPct val="0"/>
              </a:spcBef>
            </a:pPr>
            <a:r>
              <a:rPr lang="en-US" altLang="zh-CN" sz="1100" dirty="0">
                <a:cs typeface="+mn-ea"/>
                <a:sym typeface="+mn-lt"/>
              </a:rPr>
              <a:t>… …</a:t>
            </a:r>
            <a:endParaRPr lang="en-US" altLang="zh-CN" sz="1100" dirty="0">
              <a:cs typeface="+mn-ea"/>
              <a:sym typeface="+mn-lt"/>
            </a:endParaRPr>
          </a:p>
        </p:txBody>
      </p:sp>
      <p:sp>
        <p:nvSpPr>
          <p:cNvPr id="21" name="îŝlíḍè"/>
          <p:cNvSpPr/>
          <p:nvPr/>
        </p:nvSpPr>
        <p:spPr bwMode="auto">
          <a:xfrm>
            <a:off x="7431915" y="5213144"/>
            <a:ext cx="2861635" cy="70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/>
          <a:p>
            <a:pPr algn="ctr" defTabSz="914400">
              <a:spcBef>
                <a:spcPct val="0"/>
              </a:spcBef>
            </a:pPr>
            <a:r>
              <a:rPr lang="en-US" altLang="zh-CN" sz="1100" dirty="0">
                <a:cs typeface="+mn-ea"/>
                <a:sym typeface="+mn-lt"/>
              </a:rPr>
              <a:t>Copy paste fonts. Choose the only option to retain text.</a:t>
            </a:r>
            <a:endParaRPr lang="en-US" altLang="zh-CN" sz="1100" dirty="0">
              <a:cs typeface="+mn-ea"/>
              <a:sym typeface="+mn-lt"/>
            </a:endParaRPr>
          </a:p>
          <a:p>
            <a:pPr algn="ctr" defTabSz="914400">
              <a:spcBef>
                <a:spcPct val="0"/>
              </a:spcBef>
            </a:pPr>
            <a:r>
              <a:rPr lang="en-US" altLang="zh-CN" sz="1100" dirty="0">
                <a:cs typeface="+mn-ea"/>
                <a:sym typeface="+mn-lt"/>
              </a:rPr>
              <a:t>… …</a:t>
            </a:r>
            <a:endParaRPr lang="en-US" altLang="zh-CN" sz="1100" dirty="0">
              <a:cs typeface="+mn-ea"/>
              <a:sym typeface="+mn-lt"/>
            </a:endParaRPr>
          </a:p>
        </p:txBody>
      </p:sp>
      <p:sp>
        <p:nvSpPr>
          <p:cNvPr id="22" name="îṧ1iďé"/>
          <p:cNvSpPr/>
          <p:nvPr/>
        </p:nvSpPr>
        <p:spPr bwMode="auto">
          <a:xfrm>
            <a:off x="1898450" y="3400188"/>
            <a:ext cx="2861635" cy="70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/>
          <a:p>
            <a:pPr algn="ctr" defTabSz="914400">
              <a:spcBef>
                <a:spcPct val="0"/>
              </a:spcBef>
            </a:pPr>
            <a:r>
              <a:rPr lang="en-US" altLang="zh-CN" sz="1100" dirty="0">
                <a:cs typeface="+mn-ea"/>
                <a:sym typeface="+mn-lt"/>
              </a:rPr>
              <a:t>Copy paste fonts. Choose the only option to retain text.</a:t>
            </a:r>
            <a:endParaRPr lang="en-US" altLang="zh-CN" sz="1100" dirty="0">
              <a:cs typeface="+mn-ea"/>
              <a:sym typeface="+mn-lt"/>
            </a:endParaRPr>
          </a:p>
          <a:p>
            <a:pPr algn="ctr" defTabSz="914400">
              <a:spcBef>
                <a:spcPct val="0"/>
              </a:spcBef>
            </a:pPr>
            <a:r>
              <a:rPr lang="en-US" altLang="zh-CN" sz="1100" dirty="0">
                <a:cs typeface="+mn-ea"/>
                <a:sym typeface="+mn-lt"/>
              </a:rPr>
              <a:t>… …</a:t>
            </a:r>
            <a:endParaRPr lang="en-US" altLang="zh-CN" sz="1100" dirty="0">
              <a:cs typeface="+mn-ea"/>
              <a:sym typeface="+mn-lt"/>
            </a:endParaRPr>
          </a:p>
        </p:txBody>
      </p:sp>
      <p:sp>
        <p:nvSpPr>
          <p:cNvPr id="23" name="iṡḻîḓè"/>
          <p:cNvSpPr/>
          <p:nvPr/>
        </p:nvSpPr>
        <p:spPr bwMode="auto">
          <a:xfrm>
            <a:off x="7431915" y="3400188"/>
            <a:ext cx="2861635" cy="70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/>
          <a:p>
            <a:pPr algn="ctr" defTabSz="914400">
              <a:spcBef>
                <a:spcPct val="0"/>
              </a:spcBef>
            </a:pPr>
            <a:r>
              <a:rPr lang="en-US" altLang="zh-CN" sz="1100" dirty="0">
                <a:cs typeface="+mn-ea"/>
                <a:sym typeface="+mn-lt"/>
              </a:rPr>
              <a:t>Copy paste fonts. Choose the only option to retain text.</a:t>
            </a:r>
            <a:endParaRPr lang="en-US" altLang="zh-CN" sz="1100" dirty="0">
              <a:cs typeface="+mn-ea"/>
              <a:sym typeface="+mn-lt"/>
            </a:endParaRPr>
          </a:p>
          <a:p>
            <a:pPr algn="ctr" defTabSz="914400">
              <a:spcBef>
                <a:spcPct val="0"/>
              </a:spcBef>
            </a:pPr>
            <a:r>
              <a:rPr lang="en-US" altLang="zh-CN" sz="1100" dirty="0">
                <a:cs typeface="+mn-ea"/>
                <a:sym typeface="+mn-lt"/>
              </a:rPr>
              <a:t>… …</a:t>
            </a:r>
            <a:endParaRPr lang="en-US" altLang="zh-CN" sz="1100" dirty="0">
              <a:cs typeface="+mn-ea"/>
              <a:sym typeface="+mn-lt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rot="16200000">
            <a:off x="4353674" y="4127413"/>
            <a:ext cx="3363316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74" grpId="0"/>
      <p:bldP spid="11" grpId="0"/>
      <p:bldP spid="12" grpId="0" animBg="1"/>
      <p:bldP spid="18" grpId="0"/>
      <p:bldP spid="19" grpId="0" animBg="1"/>
      <p:bldP spid="20" grpId="0"/>
      <p:bldP spid="21" grpId="0"/>
      <p:bldP spid="22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130937" y="2680479"/>
            <a:ext cx="121860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600" dirty="0">
                <a:solidFill>
                  <a:srgbClr val="46A4DB"/>
                </a:solidFill>
                <a:cs typeface="+mn-ea"/>
                <a:sym typeface="+mn-lt"/>
              </a:rPr>
              <a:t>P</a:t>
            </a:r>
            <a:r>
              <a:rPr lang="en-US" altLang="zh-CN" sz="4000" dirty="0">
                <a:solidFill>
                  <a:srgbClr val="46A4DB"/>
                </a:solidFill>
                <a:cs typeface="+mn-ea"/>
                <a:sym typeface="+mn-lt"/>
              </a:rPr>
              <a:t>art</a:t>
            </a:r>
            <a:endParaRPr lang="zh-CN" altLang="en-US" sz="6600" dirty="0">
              <a:solidFill>
                <a:srgbClr val="46A4DB"/>
              </a:solidFill>
              <a:cs typeface="+mn-ea"/>
              <a:sym typeface="+mn-lt"/>
            </a:endParaRPr>
          </a:p>
        </p:txBody>
      </p:sp>
      <p:sp>
        <p:nvSpPr>
          <p:cNvPr id="16" name="TextBox 18"/>
          <p:cNvSpPr txBox="1"/>
          <p:nvPr/>
        </p:nvSpPr>
        <p:spPr>
          <a:xfrm>
            <a:off x="4295248" y="2319940"/>
            <a:ext cx="8369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>
                <a:solidFill>
                  <a:srgbClr val="46A4DB"/>
                </a:solidFill>
                <a:cs typeface="+mn-ea"/>
                <a:sym typeface="+mn-lt"/>
              </a:rPr>
              <a:t>2</a:t>
            </a:r>
            <a:endParaRPr lang="zh-CN" altLang="en-US" sz="4000" dirty="0">
              <a:solidFill>
                <a:srgbClr val="46A4DB"/>
              </a:solidFill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339819" y="2981254"/>
            <a:ext cx="2804182" cy="406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sz="2800" b="1" dirty="0">
                <a:cs typeface="+mn-ea"/>
                <a:sym typeface="+mn-lt"/>
              </a:rPr>
              <a:t>研究方法与思路</a:t>
            </a:r>
            <a:endParaRPr lang="zh-CN" altLang="en-US" sz="2800" b="1" dirty="0"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738326" y="2043403"/>
            <a:ext cx="0" cy="2995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6647728" y="3540966"/>
            <a:ext cx="2636232" cy="944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cs typeface="+mn-ea"/>
                <a:sym typeface="+mn-lt"/>
              </a:rPr>
              <a:t>输入内容</a:t>
            </a:r>
            <a:endParaRPr lang="en-US" altLang="zh-CN" sz="1400" dirty="0">
              <a:cs typeface="+mn-ea"/>
              <a:sym typeface="+mn-lt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cs typeface="+mn-ea"/>
                <a:sym typeface="+mn-lt"/>
              </a:rPr>
              <a:t>输入内容</a:t>
            </a:r>
            <a:endParaRPr lang="en-US" altLang="zh-CN" sz="1400" dirty="0">
              <a:cs typeface="+mn-ea"/>
              <a:sym typeface="+mn-lt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cs typeface="+mn-ea"/>
                <a:sym typeface="+mn-lt"/>
              </a:rPr>
              <a:t>输入内容</a:t>
            </a:r>
            <a:endParaRPr lang="zh-CN" altLang="en-US" sz="14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20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/>
          <p:cNvSpPr txBox="1"/>
          <p:nvPr/>
        </p:nvSpPr>
        <p:spPr>
          <a:xfrm>
            <a:off x="5130702" y="287597"/>
            <a:ext cx="1917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cs typeface="+mn-ea"/>
                <a:sym typeface="+mn-lt"/>
              </a:rPr>
              <a:t>研究方法</a:t>
            </a:r>
            <a:endParaRPr lang="zh-CN" altLang="en-US" sz="2400" dirty="0">
              <a:cs typeface="+mn-ea"/>
              <a:sym typeface="+mn-lt"/>
            </a:endParaRPr>
          </a:p>
        </p:txBody>
      </p:sp>
      <p:cxnSp>
        <p:nvCxnSpPr>
          <p:cNvPr id="73" name="直接连接符 72"/>
          <p:cNvCxnSpPr/>
          <p:nvPr/>
        </p:nvCxnSpPr>
        <p:spPr>
          <a:xfrm>
            <a:off x="5707266" y="783550"/>
            <a:ext cx="773061" cy="0"/>
          </a:xfrm>
          <a:prstGeom prst="line">
            <a:avLst/>
          </a:prstGeom>
          <a:ln w="28575">
            <a:solidFill>
              <a:srgbClr val="46A4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5184371" y="784588"/>
            <a:ext cx="18105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The research methods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213165" y="2029094"/>
            <a:ext cx="9849454" cy="659601"/>
            <a:chOff x="1213165" y="2029094"/>
            <a:chExt cx="9849454" cy="659601"/>
          </a:xfrm>
        </p:grpSpPr>
        <p:sp>
          <p:nvSpPr>
            <p:cNvPr id="34" name="ïṡlïḍè"/>
            <p:cNvSpPr/>
            <p:nvPr/>
          </p:nvSpPr>
          <p:spPr>
            <a:xfrm>
              <a:off x="1213165" y="2157798"/>
              <a:ext cx="2232856" cy="447006"/>
            </a:xfrm>
            <a:prstGeom prst="homePlate">
              <a:avLst/>
            </a:prstGeom>
            <a:solidFill>
              <a:schemeClr val="accent1"/>
            </a:solidFill>
            <a:ln w="1270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cs typeface="+mn-ea"/>
                  <a:sym typeface="+mn-lt"/>
                </a:rPr>
                <a:t>TEXT HERE</a:t>
              </a:r>
              <a:endParaRPr lang="en-US" altLang="zh-CN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35" name="直接连接符 34"/>
            <p:cNvCxnSpPr>
              <a:stCxn id="34" idx="3"/>
            </p:cNvCxnSpPr>
            <p:nvPr/>
          </p:nvCxnSpPr>
          <p:spPr>
            <a:xfrm>
              <a:off x="3446021" y="2381301"/>
              <a:ext cx="7128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i$1íḍê"/>
            <p:cNvSpPr/>
            <p:nvPr/>
          </p:nvSpPr>
          <p:spPr bwMode="auto">
            <a:xfrm>
              <a:off x="3923458" y="2029094"/>
              <a:ext cx="1768290" cy="6596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cs typeface="+mn-ea"/>
                  <a:sym typeface="+mn-lt"/>
                </a:rPr>
                <a:t>Supporting text here. </a:t>
              </a:r>
              <a:endParaRPr lang="en-US" altLang="zh-CN" sz="1100" dirty="0">
                <a:cs typeface="+mn-ea"/>
                <a:sym typeface="+mn-lt"/>
              </a:endParaRP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cs typeface="+mn-ea"/>
                  <a:sym typeface="+mn-lt"/>
                </a:rPr>
                <a:t>… …</a:t>
              </a:r>
              <a:endParaRPr lang="en-US" altLang="zh-CN" sz="1100" dirty="0">
                <a:cs typeface="+mn-ea"/>
                <a:sym typeface="+mn-lt"/>
              </a:endParaRPr>
            </a:p>
          </p:txBody>
        </p:sp>
        <p:sp>
          <p:nvSpPr>
            <p:cNvPr id="37" name="iṧľîďe"/>
            <p:cNvSpPr/>
            <p:nvPr/>
          </p:nvSpPr>
          <p:spPr bwMode="auto">
            <a:xfrm>
              <a:off x="6105814" y="2029094"/>
              <a:ext cx="1768290" cy="6596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cs typeface="+mn-ea"/>
                  <a:sym typeface="+mn-lt"/>
                </a:rPr>
                <a:t>Supporting text here. </a:t>
              </a:r>
              <a:endParaRPr lang="en-US" altLang="zh-CN" sz="1100" dirty="0">
                <a:cs typeface="+mn-ea"/>
                <a:sym typeface="+mn-lt"/>
              </a:endParaRP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cs typeface="+mn-ea"/>
                  <a:sym typeface="+mn-lt"/>
                </a:rPr>
                <a:t>… …</a:t>
              </a:r>
              <a:endParaRPr lang="en-US" altLang="zh-CN" sz="1100" dirty="0">
                <a:cs typeface="+mn-ea"/>
                <a:sym typeface="+mn-lt"/>
              </a:endParaRPr>
            </a:p>
          </p:txBody>
        </p:sp>
        <p:sp>
          <p:nvSpPr>
            <p:cNvPr id="38" name="iŝḷïḓè"/>
            <p:cNvSpPr/>
            <p:nvPr/>
          </p:nvSpPr>
          <p:spPr bwMode="auto">
            <a:xfrm>
              <a:off x="8288170" y="2029094"/>
              <a:ext cx="1768290" cy="6596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cs typeface="+mn-ea"/>
                  <a:sym typeface="+mn-lt"/>
                </a:rPr>
                <a:t>Supporting text here. </a:t>
              </a:r>
              <a:endParaRPr lang="en-US" altLang="zh-CN" sz="1100" dirty="0">
                <a:cs typeface="+mn-ea"/>
                <a:sym typeface="+mn-lt"/>
              </a:endParaRP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cs typeface="+mn-ea"/>
                  <a:sym typeface="+mn-lt"/>
                </a:rPr>
                <a:t>… …</a:t>
              </a:r>
              <a:endParaRPr lang="en-US" altLang="zh-CN" sz="1100" dirty="0">
                <a:cs typeface="+mn-ea"/>
                <a:sym typeface="+mn-lt"/>
              </a:endParaRPr>
            </a:p>
          </p:txBody>
        </p:sp>
        <p:sp>
          <p:nvSpPr>
            <p:cNvPr id="50" name="check-mark_2431"/>
            <p:cNvSpPr>
              <a:spLocks noChangeAspect="1"/>
            </p:cNvSpPr>
            <p:nvPr/>
          </p:nvSpPr>
          <p:spPr bwMode="auto">
            <a:xfrm>
              <a:off x="10536925" y="2118750"/>
              <a:ext cx="525694" cy="525102"/>
            </a:xfrm>
            <a:custGeom>
              <a:avLst/>
              <a:gdLst>
                <a:gd name="T0" fmla="*/ 213 w 427"/>
                <a:gd name="T1" fmla="*/ 0 h 427"/>
                <a:gd name="T2" fmla="*/ 0 w 427"/>
                <a:gd name="T3" fmla="*/ 213 h 427"/>
                <a:gd name="T4" fmla="*/ 213 w 427"/>
                <a:gd name="T5" fmla="*/ 427 h 427"/>
                <a:gd name="T6" fmla="*/ 427 w 427"/>
                <a:gd name="T7" fmla="*/ 213 h 427"/>
                <a:gd name="T8" fmla="*/ 213 w 427"/>
                <a:gd name="T9" fmla="*/ 0 h 427"/>
                <a:gd name="T10" fmla="*/ 180 w 427"/>
                <a:gd name="T11" fmla="*/ 312 h 427"/>
                <a:gd name="T12" fmla="*/ 82 w 427"/>
                <a:gd name="T13" fmla="*/ 214 h 427"/>
                <a:gd name="T14" fmla="*/ 120 w 427"/>
                <a:gd name="T15" fmla="*/ 176 h 427"/>
                <a:gd name="T16" fmla="*/ 180 w 427"/>
                <a:gd name="T17" fmla="*/ 236 h 427"/>
                <a:gd name="T18" fmla="*/ 308 w 427"/>
                <a:gd name="T19" fmla="*/ 108 h 427"/>
                <a:gd name="T20" fmla="*/ 346 w 427"/>
                <a:gd name="T21" fmla="*/ 146 h 427"/>
                <a:gd name="T22" fmla="*/ 180 w 427"/>
                <a:gd name="T23" fmla="*/ 312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7" h="427">
                  <a:moveTo>
                    <a:pt x="213" y="0"/>
                  </a:moveTo>
                  <a:cubicBezTo>
                    <a:pt x="96" y="0"/>
                    <a:pt x="0" y="96"/>
                    <a:pt x="0" y="213"/>
                  </a:cubicBezTo>
                  <a:cubicBezTo>
                    <a:pt x="0" y="331"/>
                    <a:pt x="96" y="427"/>
                    <a:pt x="213" y="427"/>
                  </a:cubicBezTo>
                  <a:cubicBezTo>
                    <a:pt x="331" y="427"/>
                    <a:pt x="427" y="331"/>
                    <a:pt x="427" y="213"/>
                  </a:cubicBezTo>
                  <a:cubicBezTo>
                    <a:pt x="427" y="96"/>
                    <a:pt x="331" y="0"/>
                    <a:pt x="213" y="0"/>
                  </a:cubicBezTo>
                  <a:close/>
                  <a:moveTo>
                    <a:pt x="180" y="312"/>
                  </a:moveTo>
                  <a:lnTo>
                    <a:pt x="82" y="214"/>
                  </a:lnTo>
                  <a:lnTo>
                    <a:pt x="120" y="176"/>
                  </a:lnTo>
                  <a:lnTo>
                    <a:pt x="180" y="236"/>
                  </a:lnTo>
                  <a:lnTo>
                    <a:pt x="308" y="108"/>
                  </a:lnTo>
                  <a:lnTo>
                    <a:pt x="346" y="146"/>
                  </a:lnTo>
                  <a:lnTo>
                    <a:pt x="180" y="312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13165" y="3318567"/>
            <a:ext cx="9849454" cy="659601"/>
            <a:chOff x="1213165" y="3318567"/>
            <a:chExt cx="9849454" cy="659601"/>
          </a:xfrm>
        </p:grpSpPr>
        <p:sp>
          <p:nvSpPr>
            <p:cNvPr id="18" name="íŝ1ïḓé"/>
            <p:cNvSpPr/>
            <p:nvPr/>
          </p:nvSpPr>
          <p:spPr>
            <a:xfrm>
              <a:off x="1213165" y="3447271"/>
              <a:ext cx="2232856" cy="447006"/>
            </a:xfrm>
            <a:prstGeom prst="homePlate">
              <a:avLst/>
            </a:prstGeom>
            <a:solidFill>
              <a:schemeClr val="accent2"/>
            </a:solidFill>
            <a:ln w="1270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cs typeface="+mn-ea"/>
                  <a:sym typeface="+mn-lt"/>
                </a:rPr>
                <a:t>TEXT HERE</a:t>
              </a:r>
              <a:endParaRPr lang="en-US" altLang="zh-CN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19" name="直接连接符 18"/>
            <p:cNvCxnSpPr>
              <a:stCxn id="18" idx="3"/>
            </p:cNvCxnSpPr>
            <p:nvPr/>
          </p:nvCxnSpPr>
          <p:spPr>
            <a:xfrm>
              <a:off x="3446021" y="3670774"/>
              <a:ext cx="7128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íṣľïḓé"/>
            <p:cNvSpPr/>
            <p:nvPr/>
          </p:nvSpPr>
          <p:spPr bwMode="auto">
            <a:xfrm>
              <a:off x="3923458" y="3318567"/>
              <a:ext cx="1768290" cy="6596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cs typeface="+mn-ea"/>
                  <a:sym typeface="+mn-lt"/>
                </a:rPr>
                <a:t>Supporting text here. </a:t>
              </a:r>
              <a:endParaRPr lang="en-US" altLang="zh-CN" sz="1100" dirty="0">
                <a:cs typeface="+mn-ea"/>
                <a:sym typeface="+mn-lt"/>
              </a:endParaRP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cs typeface="+mn-ea"/>
                  <a:sym typeface="+mn-lt"/>
                </a:rPr>
                <a:t>… …</a:t>
              </a:r>
              <a:endParaRPr lang="en-US" altLang="zh-CN" sz="1100" dirty="0">
                <a:cs typeface="+mn-ea"/>
                <a:sym typeface="+mn-lt"/>
              </a:endParaRPr>
            </a:p>
          </p:txBody>
        </p:sp>
        <p:sp>
          <p:nvSpPr>
            <p:cNvPr id="21" name="îṥļíďê"/>
            <p:cNvSpPr/>
            <p:nvPr/>
          </p:nvSpPr>
          <p:spPr bwMode="auto">
            <a:xfrm>
              <a:off x="6105814" y="3318567"/>
              <a:ext cx="1768290" cy="6596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cs typeface="+mn-ea"/>
                  <a:sym typeface="+mn-lt"/>
                </a:rPr>
                <a:t>Supporting text here. </a:t>
              </a:r>
              <a:endParaRPr lang="en-US" altLang="zh-CN" sz="1100" dirty="0">
                <a:cs typeface="+mn-ea"/>
                <a:sym typeface="+mn-lt"/>
              </a:endParaRP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cs typeface="+mn-ea"/>
                  <a:sym typeface="+mn-lt"/>
                </a:rPr>
                <a:t>… …</a:t>
              </a:r>
              <a:endParaRPr lang="en-US" altLang="zh-CN" sz="1100" dirty="0">
                <a:cs typeface="+mn-ea"/>
                <a:sym typeface="+mn-lt"/>
              </a:endParaRPr>
            </a:p>
          </p:txBody>
        </p:sp>
        <p:sp>
          <p:nvSpPr>
            <p:cNvPr id="22" name="íŝlîḑé"/>
            <p:cNvSpPr/>
            <p:nvPr/>
          </p:nvSpPr>
          <p:spPr bwMode="auto">
            <a:xfrm>
              <a:off x="8288170" y="3318567"/>
              <a:ext cx="1768290" cy="6596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cs typeface="+mn-ea"/>
                  <a:sym typeface="+mn-lt"/>
                </a:rPr>
                <a:t>Supporting text here. </a:t>
              </a:r>
              <a:endParaRPr lang="en-US" altLang="zh-CN" sz="1100" dirty="0">
                <a:cs typeface="+mn-ea"/>
                <a:sym typeface="+mn-lt"/>
              </a:endParaRP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cs typeface="+mn-ea"/>
                  <a:sym typeface="+mn-lt"/>
                </a:rPr>
                <a:t>… …</a:t>
              </a:r>
              <a:endParaRPr lang="en-US" altLang="zh-CN" sz="1100" dirty="0">
                <a:cs typeface="+mn-ea"/>
                <a:sym typeface="+mn-lt"/>
              </a:endParaRPr>
            </a:p>
          </p:txBody>
        </p:sp>
        <p:sp>
          <p:nvSpPr>
            <p:cNvPr id="51" name="check-mark_2431"/>
            <p:cNvSpPr>
              <a:spLocks noChangeAspect="1"/>
            </p:cNvSpPr>
            <p:nvPr/>
          </p:nvSpPr>
          <p:spPr bwMode="auto">
            <a:xfrm>
              <a:off x="10536925" y="3408223"/>
              <a:ext cx="525694" cy="525102"/>
            </a:xfrm>
            <a:custGeom>
              <a:avLst/>
              <a:gdLst>
                <a:gd name="T0" fmla="*/ 213 w 427"/>
                <a:gd name="T1" fmla="*/ 0 h 427"/>
                <a:gd name="T2" fmla="*/ 0 w 427"/>
                <a:gd name="T3" fmla="*/ 213 h 427"/>
                <a:gd name="T4" fmla="*/ 213 w 427"/>
                <a:gd name="T5" fmla="*/ 427 h 427"/>
                <a:gd name="T6" fmla="*/ 427 w 427"/>
                <a:gd name="T7" fmla="*/ 213 h 427"/>
                <a:gd name="T8" fmla="*/ 213 w 427"/>
                <a:gd name="T9" fmla="*/ 0 h 427"/>
                <a:gd name="T10" fmla="*/ 180 w 427"/>
                <a:gd name="T11" fmla="*/ 312 h 427"/>
                <a:gd name="T12" fmla="*/ 82 w 427"/>
                <a:gd name="T13" fmla="*/ 214 h 427"/>
                <a:gd name="T14" fmla="*/ 120 w 427"/>
                <a:gd name="T15" fmla="*/ 176 h 427"/>
                <a:gd name="T16" fmla="*/ 180 w 427"/>
                <a:gd name="T17" fmla="*/ 236 h 427"/>
                <a:gd name="T18" fmla="*/ 308 w 427"/>
                <a:gd name="T19" fmla="*/ 108 h 427"/>
                <a:gd name="T20" fmla="*/ 346 w 427"/>
                <a:gd name="T21" fmla="*/ 146 h 427"/>
                <a:gd name="T22" fmla="*/ 180 w 427"/>
                <a:gd name="T23" fmla="*/ 312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7" h="427">
                  <a:moveTo>
                    <a:pt x="213" y="0"/>
                  </a:moveTo>
                  <a:cubicBezTo>
                    <a:pt x="96" y="0"/>
                    <a:pt x="0" y="96"/>
                    <a:pt x="0" y="213"/>
                  </a:cubicBezTo>
                  <a:cubicBezTo>
                    <a:pt x="0" y="331"/>
                    <a:pt x="96" y="427"/>
                    <a:pt x="213" y="427"/>
                  </a:cubicBezTo>
                  <a:cubicBezTo>
                    <a:pt x="331" y="427"/>
                    <a:pt x="427" y="331"/>
                    <a:pt x="427" y="213"/>
                  </a:cubicBezTo>
                  <a:cubicBezTo>
                    <a:pt x="427" y="96"/>
                    <a:pt x="331" y="0"/>
                    <a:pt x="213" y="0"/>
                  </a:cubicBezTo>
                  <a:close/>
                  <a:moveTo>
                    <a:pt x="180" y="312"/>
                  </a:moveTo>
                  <a:lnTo>
                    <a:pt x="82" y="214"/>
                  </a:lnTo>
                  <a:lnTo>
                    <a:pt x="120" y="176"/>
                  </a:lnTo>
                  <a:lnTo>
                    <a:pt x="180" y="236"/>
                  </a:lnTo>
                  <a:lnTo>
                    <a:pt x="308" y="108"/>
                  </a:lnTo>
                  <a:lnTo>
                    <a:pt x="346" y="146"/>
                  </a:lnTo>
                  <a:lnTo>
                    <a:pt x="180" y="312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13165" y="4608040"/>
            <a:ext cx="9849454" cy="659601"/>
            <a:chOff x="1213165" y="4608040"/>
            <a:chExt cx="9849454" cy="659601"/>
          </a:xfrm>
        </p:grpSpPr>
        <p:sp>
          <p:nvSpPr>
            <p:cNvPr id="26" name="í$ḷîḑé"/>
            <p:cNvSpPr/>
            <p:nvPr/>
          </p:nvSpPr>
          <p:spPr>
            <a:xfrm>
              <a:off x="1213165" y="4736744"/>
              <a:ext cx="2232856" cy="447006"/>
            </a:xfrm>
            <a:prstGeom prst="homePlate">
              <a:avLst/>
            </a:prstGeom>
            <a:solidFill>
              <a:schemeClr val="accent1"/>
            </a:solidFill>
            <a:ln w="1270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bg1"/>
                  </a:solidFill>
                  <a:cs typeface="+mn-ea"/>
                  <a:sym typeface="+mn-lt"/>
                </a:rPr>
                <a:t>TEXT HERE</a:t>
              </a:r>
              <a:endParaRPr lang="en-US" altLang="zh-CN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27" name="直接连接符 26"/>
            <p:cNvCxnSpPr>
              <a:stCxn id="26" idx="3"/>
            </p:cNvCxnSpPr>
            <p:nvPr/>
          </p:nvCxnSpPr>
          <p:spPr>
            <a:xfrm>
              <a:off x="3446021" y="4960247"/>
              <a:ext cx="7128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iSlíḓê"/>
            <p:cNvSpPr/>
            <p:nvPr/>
          </p:nvSpPr>
          <p:spPr bwMode="auto">
            <a:xfrm>
              <a:off x="3923458" y="4608040"/>
              <a:ext cx="1768290" cy="6596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cs typeface="+mn-ea"/>
                  <a:sym typeface="+mn-lt"/>
                </a:rPr>
                <a:t>Supporting text here. </a:t>
              </a:r>
              <a:endParaRPr lang="en-US" altLang="zh-CN" sz="1100" dirty="0">
                <a:cs typeface="+mn-ea"/>
                <a:sym typeface="+mn-lt"/>
              </a:endParaRP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cs typeface="+mn-ea"/>
                  <a:sym typeface="+mn-lt"/>
                </a:rPr>
                <a:t>… …</a:t>
              </a:r>
              <a:endParaRPr lang="en-US" altLang="zh-CN" sz="1100" dirty="0">
                <a:cs typeface="+mn-ea"/>
                <a:sym typeface="+mn-lt"/>
              </a:endParaRPr>
            </a:p>
          </p:txBody>
        </p:sp>
        <p:sp>
          <p:nvSpPr>
            <p:cNvPr id="29" name="íŝ1îdé"/>
            <p:cNvSpPr/>
            <p:nvPr/>
          </p:nvSpPr>
          <p:spPr bwMode="auto">
            <a:xfrm>
              <a:off x="6105814" y="4608040"/>
              <a:ext cx="1768290" cy="6596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cs typeface="+mn-ea"/>
                  <a:sym typeface="+mn-lt"/>
                </a:rPr>
                <a:t>Supporting text here. </a:t>
              </a:r>
              <a:endParaRPr lang="en-US" altLang="zh-CN" sz="1100" dirty="0">
                <a:cs typeface="+mn-ea"/>
                <a:sym typeface="+mn-lt"/>
              </a:endParaRP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cs typeface="+mn-ea"/>
                  <a:sym typeface="+mn-lt"/>
                </a:rPr>
                <a:t>… …</a:t>
              </a:r>
              <a:endParaRPr lang="en-US" altLang="zh-CN" sz="1100" dirty="0">
                <a:cs typeface="+mn-ea"/>
                <a:sym typeface="+mn-lt"/>
              </a:endParaRPr>
            </a:p>
          </p:txBody>
        </p:sp>
        <p:sp>
          <p:nvSpPr>
            <p:cNvPr id="30" name="ïSļîďe"/>
            <p:cNvSpPr/>
            <p:nvPr/>
          </p:nvSpPr>
          <p:spPr bwMode="auto">
            <a:xfrm>
              <a:off x="8288170" y="4608040"/>
              <a:ext cx="1768290" cy="6596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cs typeface="+mn-ea"/>
                  <a:sym typeface="+mn-lt"/>
                </a:rPr>
                <a:t>Supporting text here. </a:t>
              </a:r>
              <a:endParaRPr lang="en-US" altLang="zh-CN" sz="1100" dirty="0">
                <a:cs typeface="+mn-ea"/>
                <a:sym typeface="+mn-lt"/>
              </a:endParaRP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cs typeface="+mn-ea"/>
                  <a:sym typeface="+mn-lt"/>
                </a:rPr>
                <a:t>… …</a:t>
              </a:r>
              <a:endParaRPr lang="en-US" altLang="zh-CN" sz="1100" dirty="0">
                <a:cs typeface="+mn-ea"/>
                <a:sym typeface="+mn-lt"/>
              </a:endParaRPr>
            </a:p>
          </p:txBody>
        </p:sp>
        <p:sp>
          <p:nvSpPr>
            <p:cNvPr id="52" name="check-mark_2431"/>
            <p:cNvSpPr>
              <a:spLocks noChangeAspect="1"/>
            </p:cNvSpPr>
            <p:nvPr/>
          </p:nvSpPr>
          <p:spPr bwMode="auto">
            <a:xfrm>
              <a:off x="10536925" y="4697696"/>
              <a:ext cx="525694" cy="525102"/>
            </a:xfrm>
            <a:custGeom>
              <a:avLst/>
              <a:gdLst>
                <a:gd name="T0" fmla="*/ 213 w 427"/>
                <a:gd name="T1" fmla="*/ 0 h 427"/>
                <a:gd name="T2" fmla="*/ 0 w 427"/>
                <a:gd name="T3" fmla="*/ 213 h 427"/>
                <a:gd name="T4" fmla="*/ 213 w 427"/>
                <a:gd name="T5" fmla="*/ 427 h 427"/>
                <a:gd name="T6" fmla="*/ 427 w 427"/>
                <a:gd name="T7" fmla="*/ 213 h 427"/>
                <a:gd name="T8" fmla="*/ 213 w 427"/>
                <a:gd name="T9" fmla="*/ 0 h 427"/>
                <a:gd name="T10" fmla="*/ 180 w 427"/>
                <a:gd name="T11" fmla="*/ 312 h 427"/>
                <a:gd name="T12" fmla="*/ 82 w 427"/>
                <a:gd name="T13" fmla="*/ 214 h 427"/>
                <a:gd name="T14" fmla="*/ 120 w 427"/>
                <a:gd name="T15" fmla="*/ 176 h 427"/>
                <a:gd name="T16" fmla="*/ 180 w 427"/>
                <a:gd name="T17" fmla="*/ 236 h 427"/>
                <a:gd name="T18" fmla="*/ 308 w 427"/>
                <a:gd name="T19" fmla="*/ 108 h 427"/>
                <a:gd name="T20" fmla="*/ 346 w 427"/>
                <a:gd name="T21" fmla="*/ 146 h 427"/>
                <a:gd name="T22" fmla="*/ 180 w 427"/>
                <a:gd name="T23" fmla="*/ 312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7" h="427">
                  <a:moveTo>
                    <a:pt x="213" y="0"/>
                  </a:moveTo>
                  <a:cubicBezTo>
                    <a:pt x="96" y="0"/>
                    <a:pt x="0" y="96"/>
                    <a:pt x="0" y="213"/>
                  </a:cubicBezTo>
                  <a:cubicBezTo>
                    <a:pt x="0" y="331"/>
                    <a:pt x="96" y="427"/>
                    <a:pt x="213" y="427"/>
                  </a:cubicBezTo>
                  <a:cubicBezTo>
                    <a:pt x="331" y="427"/>
                    <a:pt x="427" y="331"/>
                    <a:pt x="427" y="213"/>
                  </a:cubicBezTo>
                  <a:cubicBezTo>
                    <a:pt x="427" y="96"/>
                    <a:pt x="331" y="0"/>
                    <a:pt x="213" y="0"/>
                  </a:cubicBezTo>
                  <a:close/>
                  <a:moveTo>
                    <a:pt x="180" y="312"/>
                  </a:moveTo>
                  <a:lnTo>
                    <a:pt x="82" y="214"/>
                  </a:lnTo>
                  <a:lnTo>
                    <a:pt x="120" y="176"/>
                  </a:lnTo>
                  <a:lnTo>
                    <a:pt x="180" y="236"/>
                  </a:lnTo>
                  <a:lnTo>
                    <a:pt x="308" y="108"/>
                  </a:lnTo>
                  <a:lnTo>
                    <a:pt x="346" y="146"/>
                  </a:lnTo>
                  <a:lnTo>
                    <a:pt x="180" y="312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7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7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/>
          <p:cNvSpPr txBox="1"/>
          <p:nvPr/>
        </p:nvSpPr>
        <p:spPr>
          <a:xfrm>
            <a:off x="5130702" y="287597"/>
            <a:ext cx="1917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cs typeface="+mn-ea"/>
                <a:sym typeface="+mn-lt"/>
              </a:rPr>
              <a:t>研究思路</a:t>
            </a:r>
            <a:endParaRPr lang="zh-CN" altLang="en-US" sz="2400" dirty="0">
              <a:cs typeface="+mn-ea"/>
              <a:sym typeface="+mn-lt"/>
            </a:endParaRPr>
          </a:p>
        </p:txBody>
      </p:sp>
      <p:cxnSp>
        <p:nvCxnSpPr>
          <p:cNvPr id="73" name="直接连接符 72"/>
          <p:cNvCxnSpPr/>
          <p:nvPr/>
        </p:nvCxnSpPr>
        <p:spPr>
          <a:xfrm>
            <a:off x="5707266" y="783550"/>
            <a:ext cx="773061" cy="0"/>
          </a:xfrm>
          <a:prstGeom prst="line">
            <a:avLst/>
          </a:prstGeom>
          <a:ln w="28575">
            <a:solidFill>
              <a:srgbClr val="46A4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5215981" y="784588"/>
            <a:ext cx="17473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The research thought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1954375" y="2688641"/>
            <a:ext cx="8273988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2436514" y="2129348"/>
            <a:ext cx="0" cy="5681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4272514" y="2130641"/>
            <a:ext cx="0" cy="5681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6108514" y="2130641"/>
            <a:ext cx="0" cy="5681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7944514" y="2130641"/>
            <a:ext cx="0" cy="5681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9780514" y="2129348"/>
            <a:ext cx="0" cy="5681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六边形 49"/>
          <p:cNvSpPr/>
          <p:nvPr/>
        </p:nvSpPr>
        <p:spPr>
          <a:xfrm>
            <a:off x="2105476" y="1558590"/>
            <a:ext cx="662079" cy="570758"/>
          </a:xfrm>
          <a:prstGeom prst="hexagon">
            <a:avLst/>
          </a:prstGeom>
          <a:solidFill>
            <a:srgbClr val="0A8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1" name="六边形 50"/>
          <p:cNvSpPr/>
          <p:nvPr/>
        </p:nvSpPr>
        <p:spPr>
          <a:xfrm>
            <a:off x="7613475" y="1558590"/>
            <a:ext cx="662079" cy="570758"/>
          </a:xfrm>
          <a:prstGeom prst="hexagon">
            <a:avLst/>
          </a:prstGeom>
          <a:solidFill>
            <a:srgbClr val="639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2" name="六边形 51"/>
          <p:cNvSpPr/>
          <p:nvPr/>
        </p:nvSpPr>
        <p:spPr>
          <a:xfrm>
            <a:off x="3941476" y="1558590"/>
            <a:ext cx="662079" cy="570758"/>
          </a:xfrm>
          <a:prstGeom prst="hexagon">
            <a:avLst/>
          </a:prstGeom>
          <a:solidFill>
            <a:srgbClr val="639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3" name="六边形 52"/>
          <p:cNvSpPr/>
          <p:nvPr/>
        </p:nvSpPr>
        <p:spPr>
          <a:xfrm>
            <a:off x="5777476" y="1558590"/>
            <a:ext cx="662079" cy="570758"/>
          </a:xfrm>
          <a:prstGeom prst="hexagon">
            <a:avLst/>
          </a:prstGeom>
          <a:solidFill>
            <a:srgbClr val="0A8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4" name="六边形 53"/>
          <p:cNvSpPr/>
          <p:nvPr/>
        </p:nvSpPr>
        <p:spPr>
          <a:xfrm>
            <a:off x="9449474" y="1558590"/>
            <a:ext cx="662079" cy="570758"/>
          </a:xfrm>
          <a:prstGeom prst="hexagon">
            <a:avLst/>
          </a:prstGeom>
          <a:solidFill>
            <a:srgbClr val="0A8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2413653" y="2674659"/>
            <a:ext cx="45719" cy="45719"/>
          </a:xfrm>
          <a:prstGeom prst="ellipse">
            <a:avLst/>
          </a:prstGeom>
          <a:solidFill>
            <a:srgbClr val="46A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9769083" y="2674659"/>
            <a:ext cx="45719" cy="45719"/>
          </a:xfrm>
          <a:prstGeom prst="ellipse">
            <a:avLst/>
          </a:prstGeom>
          <a:solidFill>
            <a:srgbClr val="46A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4252511" y="2674659"/>
            <a:ext cx="45719" cy="45719"/>
          </a:xfrm>
          <a:prstGeom prst="ellipse">
            <a:avLst/>
          </a:prstGeom>
          <a:solidFill>
            <a:srgbClr val="46A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6091369" y="2674659"/>
            <a:ext cx="45719" cy="45719"/>
          </a:xfrm>
          <a:prstGeom prst="ellipse">
            <a:avLst/>
          </a:prstGeom>
          <a:solidFill>
            <a:srgbClr val="46A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7930227" y="2674659"/>
            <a:ext cx="45719" cy="45719"/>
          </a:xfrm>
          <a:prstGeom prst="ellipse">
            <a:avLst/>
          </a:prstGeom>
          <a:solidFill>
            <a:srgbClr val="46A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61" name="直接连接符 60"/>
          <p:cNvCxnSpPr/>
          <p:nvPr/>
        </p:nvCxnSpPr>
        <p:spPr>
          <a:xfrm flipH="1">
            <a:off x="4271596" y="2720377"/>
            <a:ext cx="0" cy="1764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flipH="1">
            <a:off x="7954523" y="2720377"/>
            <a:ext cx="0" cy="1764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2297558" y="1640225"/>
            <a:ext cx="277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4136416" y="1640225"/>
            <a:ext cx="277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5975274" y="1640225"/>
            <a:ext cx="277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7814132" y="1640225"/>
            <a:ext cx="277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cs typeface="+mn-ea"/>
                <a:sym typeface="+mn-lt"/>
              </a:rPr>
              <a:t>4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9652988" y="1640225"/>
            <a:ext cx="277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cs typeface="+mn-ea"/>
                <a:sym typeface="+mn-lt"/>
              </a:rPr>
              <a:t>5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343654" y="2981509"/>
            <a:ext cx="2169795" cy="1932291"/>
            <a:chOff x="1343654" y="3136838"/>
            <a:chExt cx="2169795" cy="1932291"/>
          </a:xfrm>
        </p:grpSpPr>
        <p:sp>
          <p:nvSpPr>
            <p:cNvPr id="68" name="ïṡ1îdê"/>
            <p:cNvSpPr/>
            <p:nvPr/>
          </p:nvSpPr>
          <p:spPr>
            <a:xfrm>
              <a:off x="1343654" y="3136838"/>
              <a:ext cx="2169795" cy="395605"/>
            </a:xfrm>
            <a:prstGeom prst="rect">
              <a:avLst/>
            </a:prstGeom>
            <a:noFill/>
            <a:ln w="762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cs typeface="+mn-ea"/>
                  <a:sym typeface="+mn-lt"/>
                </a:rPr>
                <a:t>Text here</a:t>
              </a:r>
              <a:endParaRPr sz="1600" b="1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69" name="îŝḻiḓe"/>
            <p:cNvSpPr/>
            <p:nvPr/>
          </p:nvSpPr>
          <p:spPr bwMode="auto">
            <a:xfrm>
              <a:off x="1343654" y="3548311"/>
              <a:ext cx="2169795" cy="75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defTabSz="914400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>
                  <a:cs typeface="+mn-ea"/>
                  <a:sym typeface="+mn-lt"/>
                </a:rPr>
                <a:t>Copy paste fonts. Choose the only option to retain text.</a:t>
              </a:r>
              <a:endParaRPr lang="en-US" altLang="zh-CN" sz="1000" dirty="0">
                <a:cs typeface="+mn-ea"/>
                <a:sym typeface="+mn-lt"/>
              </a:endParaRPr>
            </a:p>
            <a:p>
              <a:pPr algn="ctr" defTabSz="914400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>
                  <a:cs typeface="+mn-ea"/>
                  <a:sym typeface="+mn-lt"/>
                </a:rPr>
                <a:t>… …</a:t>
              </a:r>
              <a:endParaRPr lang="en-US" altLang="zh-CN" sz="1000" dirty="0">
                <a:cs typeface="+mn-ea"/>
                <a:sym typeface="+mn-lt"/>
              </a:endParaRPr>
            </a:p>
          </p:txBody>
        </p:sp>
        <p:sp>
          <p:nvSpPr>
            <p:cNvPr id="70" name="îŝḻiḓe"/>
            <p:cNvSpPr/>
            <p:nvPr/>
          </p:nvSpPr>
          <p:spPr bwMode="auto">
            <a:xfrm>
              <a:off x="1343654" y="4316654"/>
              <a:ext cx="2169795" cy="75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defTabSz="914400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>
                  <a:cs typeface="+mn-ea"/>
                  <a:sym typeface="+mn-lt"/>
                </a:rPr>
                <a:t>Copy paste fonts. Choose the only option to retain text.</a:t>
              </a:r>
              <a:endParaRPr lang="en-US" altLang="zh-CN" sz="1000" dirty="0">
                <a:cs typeface="+mn-ea"/>
                <a:sym typeface="+mn-lt"/>
              </a:endParaRPr>
            </a:p>
            <a:p>
              <a:pPr algn="ctr" defTabSz="914400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>
                  <a:cs typeface="+mn-ea"/>
                  <a:sym typeface="+mn-lt"/>
                </a:rPr>
                <a:t>… …</a:t>
              </a:r>
              <a:endParaRPr lang="en-US" altLang="zh-CN" sz="1000" dirty="0">
                <a:cs typeface="+mn-ea"/>
                <a:sym typeface="+mn-lt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8695615" y="2981509"/>
            <a:ext cx="2169795" cy="1932291"/>
            <a:chOff x="1343654" y="3136838"/>
            <a:chExt cx="2169795" cy="1932291"/>
          </a:xfrm>
        </p:grpSpPr>
        <p:sp>
          <p:nvSpPr>
            <p:cNvPr id="72" name="ïṡ1îdê"/>
            <p:cNvSpPr/>
            <p:nvPr/>
          </p:nvSpPr>
          <p:spPr>
            <a:xfrm>
              <a:off x="1343654" y="3136838"/>
              <a:ext cx="2169795" cy="395605"/>
            </a:xfrm>
            <a:prstGeom prst="rect">
              <a:avLst/>
            </a:prstGeom>
            <a:noFill/>
            <a:ln w="762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cs typeface="+mn-ea"/>
                  <a:sym typeface="+mn-lt"/>
                </a:rPr>
                <a:t>Text here</a:t>
              </a:r>
              <a:endParaRPr sz="1600" b="1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5" name="îŝḻiḓe"/>
            <p:cNvSpPr/>
            <p:nvPr/>
          </p:nvSpPr>
          <p:spPr bwMode="auto">
            <a:xfrm>
              <a:off x="1343654" y="3548311"/>
              <a:ext cx="2169795" cy="75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defTabSz="914400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>
                  <a:cs typeface="+mn-ea"/>
                  <a:sym typeface="+mn-lt"/>
                </a:rPr>
                <a:t>Copy paste fonts. Choose the only option to retain text.</a:t>
              </a:r>
              <a:endParaRPr lang="en-US" altLang="zh-CN" sz="1000" dirty="0">
                <a:cs typeface="+mn-ea"/>
                <a:sym typeface="+mn-lt"/>
              </a:endParaRPr>
            </a:p>
            <a:p>
              <a:pPr algn="ctr" defTabSz="914400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>
                  <a:cs typeface="+mn-ea"/>
                  <a:sym typeface="+mn-lt"/>
                </a:rPr>
                <a:t>… …</a:t>
              </a:r>
              <a:endParaRPr lang="en-US" altLang="zh-CN" sz="1000" dirty="0">
                <a:cs typeface="+mn-ea"/>
                <a:sym typeface="+mn-lt"/>
              </a:endParaRPr>
            </a:p>
          </p:txBody>
        </p:sp>
        <p:sp>
          <p:nvSpPr>
            <p:cNvPr id="76" name="îŝḻiḓe"/>
            <p:cNvSpPr/>
            <p:nvPr/>
          </p:nvSpPr>
          <p:spPr bwMode="auto">
            <a:xfrm>
              <a:off x="1343654" y="4316654"/>
              <a:ext cx="2169795" cy="75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defTabSz="914400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>
                  <a:cs typeface="+mn-ea"/>
                  <a:sym typeface="+mn-lt"/>
                </a:rPr>
                <a:t>Copy paste fonts. Choose the only option to retain text.</a:t>
              </a:r>
              <a:endParaRPr lang="en-US" altLang="zh-CN" sz="1000" dirty="0">
                <a:cs typeface="+mn-ea"/>
                <a:sym typeface="+mn-lt"/>
              </a:endParaRPr>
            </a:p>
            <a:p>
              <a:pPr algn="ctr" defTabSz="914400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>
                  <a:cs typeface="+mn-ea"/>
                  <a:sym typeface="+mn-lt"/>
                </a:rPr>
                <a:t>… …</a:t>
              </a:r>
              <a:endParaRPr lang="en-US" altLang="zh-CN" sz="1000" dirty="0">
                <a:cs typeface="+mn-ea"/>
                <a:sym typeface="+mn-lt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5028162" y="2981509"/>
            <a:ext cx="2169795" cy="1932291"/>
            <a:chOff x="1343654" y="3136838"/>
            <a:chExt cx="2169795" cy="1932291"/>
          </a:xfrm>
        </p:grpSpPr>
        <p:sp>
          <p:nvSpPr>
            <p:cNvPr id="78" name="ïṡ1îdê"/>
            <p:cNvSpPr/>
            <p:nvPr/>
          </p:nvSpPr>
          <p:spPr>
            <a:xfrm>
              <a:off x="1343654" y="3136838"/>
              <a:ext cx="2169795" cy="395605"/>
            </a:xfrm>
            <a:prstGeom prst="rect">
              <a:avLst/>
            </a:prstGeom>
            <a:noFill/>
            <a:ln w="762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cs typeface="+mn-ea"/>
                  <a:sym typeface="+mn-lt"/>
                </a:rPr>
                <a:t>Text here</a:t>
              </a:r>
              <a:endParaRPr sz="1600" b="1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9" name="îŝḻiḓe"/>
            <p:cNvSpPr/>
            <p:nvPr/>
          </p:nvSpPr>
          <p:spPr bwMode="auto">
            <a:xfrm>
              <a:off x="1343654" y="3548311"/>
              <a:ext cx="2169795" cy="75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defTabSz="914400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>
                  <a:cs typeface="+mn-ea"/>
                  <a:sym typeface="+mn-lt"/>
                </a:rPr>
                <a:t>Copy paste fonts. Choose the only option to retain text.</a:t>
              </a:r>
              <a:endParaRPr lang="en-US" altLang="zh-CN" sz="1000" dirty="0">
                <a:cs typeface="+mn-ea"/>
                <a:sym typeface="+mn-lt"/>
              </a:endParaRPr>
            </a:p>
            <a:p>
              <a:pPr algn="ctr" defTabSz="914400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>
                  <a:cs typeface="+mn-ea"/>
                  <a:sym typeface="+mn-lt"/>
                </a:rPr>
                <a:t>… …</a:t>
              </a:r>
              <a:endParaRPr lang="en-US" altLang="zh-CN" sz="1000" dirty="0">
                <a:cs typeface="+mn-ea"/>
                <a:sym typeface="+mn-lt"/>
              </a:endParaRPr>
            </a:p>
          </p:txBody>
        </p:sp>
        <p:sp>
          <p:nvSpPr>
            <p:cNvPr id="80" name="îŝḻiḓe"/>
            <p:cNvSpPr/>
            <p:nvPr/>
          </p:nvSpPr>
          <p:spPr bwMode="auto">
            <a:xfrm>
              <a:off x="1343654" y="4316654"/>
              <a:ext cx="2169795" cy="75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defTabSz="914400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>
                  <a:cs typeface="+mn-ea"/>
                  <a:sym typeface="+mn-lt"/>
                </a:rPr>
                <a:t>Copy paste fonts. Choose the only option to retain text.</a:t>
              </a:r>
              <a:endParaRPr lang="en-US" altLang="zh-CN" sz="1000" dirty="0">
                <a:cs typeface="+mn-ea"/>
                <a:sym typeface="+mn-lt"/>
              </a:endParaRPr>
            </a:p>
            <a:p>
              <a:pPr algn="ctr" defTabSz="914400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>
                  <a:cs typeface="+mn-ea"/>
                  <a:sym typeface="+mn-lt"/>
                </a:rPr>
                <a:t>… …</a:t>
              </a:r>
              <a:endParaRPr lang="en-US" altLang="zh-CN" sz="1000" dirty="0">
                <a:cs typeface="+mn-ea"/>
                <a:sym typeface="+mn-lt"/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3185116" y="4863197"/>
            <a:ext cx="2169795" cy="1163948"/>
            <a:chOff x="1343654" y="3136838"/>
            <a:chExt cx="2169795" cy="1163948"/>
          </a:xfrm>
        </p:grpSpPr>
        <p:sp>
          <p:nvSpPr>
            <p:cNvPr id="82" name="ïṡ1îdê"/>
            <p:cNvSpPr/>
            <p:nvPr/>
          </p:nvSpPr>
          <p:spPr>
            <a:xfrm>
              <a:off x="1343654" y="3136838"/>
              <a:ext cx="2169795" cy="395605"/>
            </a:xfrm>
            <a:prstGeom prst="rect">
              <a:avLst/>
            </a:prstGeom>
            <a:noFill/>
            <a:ln w="762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cs typeface="+mn-ea"/>
                  <a:sym typeface="+mn-lt"/>
                </a:rPr>
                <a:t>Text here</a:t>
              </a:r>
              <a:endParaRPr sz="1600" b="1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83" name="îŝḻiḓe"/>
            <p:cNvSpPr/>
            <p:nvPr/>
          </p:nvSpPr>
          <p:spPr bwMode="auto">
            <a:xfrm>
              <a:off x="1343654" y="3548311"/>
              <a:ext cx="2169795" cy="75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defTabSz="914400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>
                  <a:cs typeface="+mn-ea"/>
                  <a:sym typeface="+mn-lt"/>
                </a:rPr>
                <a:t>Copy paste fonts. Choose the only option to retain text.</a:t>
              </a:r>
              <a:endParaRPr lang="en-US" altLang="zh-CN" sz="1000" dirty="0">
                <a:cs typeface="+mn-ea"/>
                <a:sym typeface="+mn-lt"/>
              </a:endParaRPr>
            </a:p>
            <a:p>
              <a:pPr algn="ctr" defTabSz="914400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>
                  <a:cs typeface="+mn-ea"/>
                  <a:sym typeface="+mn-lt"/>
                </a:rPr>
                <a:t>… …</a:t>
              </a:r>
              <a:endParaRPr lang="en-US" altLang="zh-CN" sz="1000" dirty="0">
                <a:cs typeface="+mn-ea"/>
                <a:sym typeface="+mn-lt"/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6861889" y="4863197"/>
            <a:ext cx="2169795" cy="1163948"/>
            <a:chOff x="1343654" y="3136838"/>
            <a:chExt cx="2169795" cy="1163948"/>
          </a:xfrm>
        </p:grpSpPr>
        <p:sp>
          <p:nvSpPr>
            <p:cNvPr id="86" name="ïṡ1îdê"/>
            <p:cNvSpPr/>
            <p:nvPr/>
          </p:nvSpPr>
          <p:spPr>
            <a:xfrm>
              <a:off x="1343654" y="3136838"/>
              <a:ext cx="2169795" cy="395605"/>
            </a:xfrm>
            <a:prstGeom prst="rect">
              <a:avLst/>
            </a:prstGeom>
            <a:noFill/>
            <a:ln w="762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cs typeface="+mn-ea"/>
                  <a:sym typeface="+mn-lt"/>
                </a:rPr>
                <a:t>Text here</a:t>
              </a:r>
              <a:endParaRPr sz="1600" b="1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87" name="îŝḻiḓe"/>
            <p:cNvSpPr/>
            <p:nvPr/>
          </p:nvSpPr>
          <p:spPr bwMode="auto">
            <a:xfrm>
              <a:off x="1343654" y="3548311"/>
              <a:ext cx="2169795" cy="75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defTabSz="914400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>
                  <a:cs typeface="+mn-ea"/>
                  <a:sym typeface="+mn-lt"/>
                </a:rPr>
                <a:t>Copy paste fonts. Choose the only option to retain text.</a:t>
              </a:r>
              <a:endParaRPr lang="en-US" altLang="zh-CN" sz="1000" dirty="0">
                <a:cs typeface="+mn-ea"/>
                <a:sym typeface="+mn-lt"/>
              </a:endParaRPr>
            </a:p>
            <a:p>
              <a:pPr algn="ctr" defTabSz="914400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>
                  <a:cs typeface="+mn-ea"/>
                  <a:sym typeface="+mn-lt"/>
                </a:rPr>
                <a:t>… …</a:t>
              </a:r>
              <a:endParaRPr lang="en-US" altLang="zh-CN" sz="1000" dirty="0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7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17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7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7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7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42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7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74" grpId="0"/>
      <p:bldP spid="50" grpId="0" animBg="1"/>
      <p:bldP spid="51" grpId="0" animBg="1"/>
      <p:bldP spid="52" grpId="0" animBg="1"/>
      <p:bldP spid="53" grpId="0" animBg="1"/>
      <p:bldP spid="54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3" grpId="0"/>
      <p:bldP spid="64" grpId="0"/>
      <p:bldP spid="65" grpId="0"/>
      <p:bldP spid="66" grpId="0"/>
      <p:bldP spid="67" grpId="0"/>
    </p:bldLst>
  </p:timing>
</p:sld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A87D0"/>
      </a:accent1>
      <a:accent2>
        <a:srgbClr val="639ECE"/>
      </a:accent2>
      <a:accent3>
        <a:srgbClr val="49C2ED"/>
      </a:accent3>
      <a:accent4>
        <a:srgbClr val="688FD9"/>
      </a:accent4>
      <a:accent5>
        <a:srgbClr val="939393"/>
      </a:accent5>
      <a:accent6>
        <a:srgbClr val="BBBBBB"/>
      </a:accent6>
      <a:hlink>
        <a:srgbClr val="0A87D0"/>
      </a:hlink>
      <a:folHlink>
        <a:srgbClr val="BFBFBF"/>
      </a:folHlink>
    </a:clrScheme>
    <a:fontScheme name="akr4e12g">
      <a:majorFont>
        <a:latin typeface="思源黑体 CN"/>
        <a:ea typeface="思源黑体 CN"/>
        <a:cs typeface=""/>
      </a:majorFont>
      <a:minorFont>
        <a:latin typeface="思源黑体 CN"/>
        <a:ea typeface="思源黑体 C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A87D0"/>
    </a:accent1>
    <a:accent2>
      <a:srgbClr val="639ECE"/>
    </a:accent2>
    <a:accent3>
      <a:srgbClr val="49C2ED"/>
    </a:accent3>
    <a:accent4>
      <a:srgbClr val="688FD9"/>
    </a:accent4>
    <a:accent5>
      <a:srgbClr val="939393"/>
    </a:accent5>
    <a:accent6>
      <a:srgbClr val="BBBBBB"/>
    </a:accent6>
    <a:hlink>
      <a:srgbClr val="0A87D0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A87D0"/>
    </a:accent1>
    <a:accent2>
      <a:srgbClr val="639ECE"/>
    </a:accent2>
    <a:accent3>
      <a:srgbClr val="49C2ED"/>
    </a:accent3>
    <a:accent4>
      <a:srgbClr val="688FD9"/>
    </a:accent4>
    <a:accent5>
      <a:srgbClr val="939393"/>
    </a:accent5>
    <a:accent6>
      <a:srgbClr val="BBBBBB"/>
    </a:accent6>
    <a:hlink>
      <a:srgbClr val="0A87D0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A87D0"/>
    </a:accent1>
    <a:accent2>
      <a:srgbClr val="639ECE"/>
    </a:accent2>
    <a:accent3>
      <a:srgbClr val="49C2ED"/>
    </a:accent3>
    <a:accent4>
      <a:srgbClr val="688FD9"/>
    </a:accent4>
    <a:accent5>
      <a:srgbClr val="939393"/>
    </a:accent5>
    <a:accent6>
      <a:srgbClr val="BBBBBB"/>
    </a:accent6>
    <a:hlink>
      <a:srgbClr val="0A87D0"/>
    </a:hlink>
    <a:folHlink>
      <a:srgbClr val="BFBFBF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A87D0"/>
    </a:accent1>
    <a:accent2>
      <a:srgbClr val="639ECE"/>
    </a:accent2>
    <a:accent3>
      <a:srgbClr val="49C2ED"/>
    </a:accent3>
    <a:accent4>
      <a:srgbClr val="688FD9"/>
    </a:accent4>
    <a:accent5>
      <a:srgbClr val="939393"/>
    </a:accent5>
    <a:accent6>
      <a:srgbClr val="BBBBBB"/>
    </a:accent6>
    <a:hlink>
      <a:srgbClr val="0A87D0"/>
    </a:hlink>
    <a:folHlink>
      <a:srgbClr val="BFBFBF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A87D0"/>
    </a:accent1>
    <a:accent2>
      <a:srgbClr val="639ECE"/>
    </a:accent2>
    <a:accent3>
      <a:srgbClr val="49C2ED"/>
    </a:accent3>
    <a:accent4>
      <a:srgbClr val="688FD9"/>
    </a:accent4>
    <a:accent5>
      <a:srgbClr val="939393"/>
    </a:accent5>
    <a:accent6>
      <a:srgbClr val="BBBBBB"/>
    </a:accent6>
    <a:hlink>
      <a:srgbClr val="0A87D0"/>
    </a:hlink>
    <a:folHlink>
      <a:srgbClr val="BFBFBF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A87D0"/>
    </a:accent1>
    <a:accent2>
      <a:srgbClr val="639ECE"/>
    </a:accent2>
    <a:accent3>
      <a:srgbClr val="49C2ED"/>
    </a:accent3>
    <a:accent4>
      <a:srgbClr val="688FD9"/>
    </a:accent4>
    <a:accent5>
      <a:srgbClr val="939393"/>
    </a:accent5>
    <a:accent6>
      <a:srgbClr val="BBBBBB"/>
    </a:accent6>
    <a:hlink>
      <a:srgbClr val="0A87D0"/>
    </a:hlink>
    <a:folHlink>
      <a:srgbClr val="BFBFBF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A87D0"/>
    </a:accent1>
    <a:accent2>
      <a:srgbClr val="639ECE"/>
    </a:accent2>
    <a:accent3>
      <a:srgbClr val="49C2ED"/>
    </a:accent3>
    <a:accent4>
      <a:srgbClr val="688FD9"/>
    </a:accent4>
    <a:accent5>
      <a:srgbClr val="939393"/>
    </a:accent5>
    <a:accent6>
      <a:srgbClr val="BBBBBB"/>
    </a:accent6>
    <a:hlink>
      <a:srgbClr val="0A87D0"/>
    </a:hlink>
    <a:folHlink>
      <a:srgbClr val="BFBFBF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A87D0"/>
    </a:accent1>
    <a:accent2>
      <a:srgbClr val="639ECE"/>
    </a:accent2>
    <a:accent3>
      <a:srgbClr val="49C2ED"/>
    </a:accent3>
    <a:accent4>
      <a:srgbClr val="688FD9"/>
    </a:accent4>
    <a:accent5>
      <a:srgbClr val="939393"/>
    </a:accent5>
    <a:accent6>
      <a:srgbClr val="BBBBBB"/>
    </a:accent6>
    <a:hlink>
      <a:srgbClr val="0A87D0"/>
    </a:hlink>
    <a:folHlink>
      <a:srgbClr val="BFBFBF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A87D0"/>
    </a:accent1>
    <a:accent2>
      <a:srgbClr val="639ECE"/>
    </a:accent2>
    <a:accent3>
      <a:srgbClr val="49C2ED"/>
    </a:accent3>
    <a:accent4>
      <a:srgbClr val="688FD9"/>
    </a:accent4>
    <a:accent5>
      <a:srgbClr val="939393"/>
    </a:accent5>
    <a:accent6>
      <a:srgbClr val="BBBBBB"/>
    </a:accent6>
    <a:hlink>
      <a:srgbClr val="0A87D0"/>
    </a:hlink>
    <a:folHlink>
      <a:srgbClr val="BFBFBF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A87D0"/>
    </a:accent1>
    <a:accent2>
      <a:srgbClr val="639ECE"/>
    </a:accent2>
    <a:accent3>
      <a:srgbClr val="49C2ED"/>
    </a:accent3>
    <a:accent4>
      <a:srgbClr val="688FD9"/>
    </a:accent4>
    <a:accent5>
      <a:srgbClr val="939393"/>
    </a:accent5>
    <a:accent6>
      <a:srgbClr val="BBBBBB"/>
    </a:accent6>
    <a:hlink>
      <a:srgbClr val="0A87D0"/>
    </a:hlink>
    <a:folHlink>
      <a:srgbClr val="BFBFBF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A87D0"/>
    </a:accent1>
    <a:accent2>
      <a:srgbClr val="639ECE"/>
    </a:accent2>
    <a:accent3>
      <a:srgbClr val="49C2ED"/>
    </a:accent3>
    <a:accent4>
      <a:srgbClr val="688FD9"/>
    </a:accent4>
    <a:accent5>
      <a:srgbClr val="939393"/>
    </a:accent5>
    <a:accent6>
      <a:srgbClr val="BBBBBB"/>
    </a:accent6>
    <a:hlink>
      <a:srgbClr val="0A87D0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A87D0"/>
    </a:accent1>
    <a:accent2>
      <a:srgbClr val="639ECE"/>
    </a:accent2>
    <a:accent3>
      <a:srgbClr val="49C2ED"/>
    </a:accent3>
    <a:accent4>
      <a:srgbClr val="688FD9"/>
    </a:accent4>
    <a:accent5>
      <a:srgbClr val="939393"/>
    </a:accent5>
    <a:accent6>
      <a:srgbClr val="BBBBBB"/>
    </a:accent6>
    <a:hlink>
      <a:srgbClr val="0A87D0"/>
    </a:hlink>
    <a:folHlink>
      <a:srgbClr val="BFBFBF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A87D0"/>
    </a:accent1>
    <a:accent2>
      <a:srgbClr val="639ECE"/>
    </a:accent2>
    <a:accent3>
      <a:srgbClr val="49C2ED"/>
    </a:accent3>
    <a:accent4>
      <a:srgbClr val="688FD9"/>
    </a:accent4>
    <a:accent5>
      <a:srgbClr val="939393"/>
    </a:accent5>
    <a:accent6>
      <a:srgbClr val="BBBBBB"/>
    </a:accent6>
    <a:hlink>
      <a:srgbClr val="0A87D0"/>
    </a:hlink>
    <a:folHlink>
      <a:srgbClr val="BFBFBF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A87D0"/>
    </a:accent1>
    <a:accent2>
      <a:srgbClr val="639ECE"/>
    </a:accent2>
    <a:accent3>
      <a:srgbClr val="49C2ED"/>
    </a:accent3>
    <a:accent4>
      <a:srgbClr val="688FD9"/>
    </a:accent4>
    <a:accent5>
      <a:srgbClr val="939393"/>
    </a:accent5>
    <a:accent6>
      <a:srgbClr val="BBBBBB"/>
    </a:accent6>
    <a:hlink>
      <a:srgbClr val="0A87D0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A87D0"/>
    </a:accent1>
    <a:accent2>
      <a:srgbClr val="639ECE"/>
    </a:accent2>
    <a:accent3>
      <a:srgbClr val="49C2ED"/>
    </a:accent3>
    <a:accent4>
      <a:srgbClr val="688FD9"/>
    </a:accent4>
    <a:accent5>
      <a:srgbClr val="939393"/>
    </a:accent5>
    <a:accent6>
      <a:srgbClr val="BBBBBB"/>
    </a:accent6>
    <a:hlink>
      <a:srgbClr val="0A87D0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A87D0"/>
    </a:accent1>
    <a:accent2>
      <a:srgbClr val="639ECE"/>
    </a:accent2>
    <a:accent3>
      <a:srgbClr val="49C2ED"/>
    </a:accent3>
    <a:accent4>
      <a:srgbClr val="688FD9"/>
    </a:accent4>
    <a:accent5>
      <a:srgbClr val="939393"/>
    </a:accent5>
    <a:accent6>
      <a:srgbClr val="BBBBBB"/>
    </a:accent6>
    <a:hlink>
      <a:srgbClr val="0A87D0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A87D0"/>
    </a:accent1>
    <a:accent2>
      <a:srgbClr val="639ECE"/>
    </a:accent2>
    <a:accent3>
      <a:srgbClr val="49C2ED"/>
    </a:accent3>
    <a:accent4>
      <a:srgbClr val="688FD9"/>
    </a:accent4>
    <a:accent5>
      <a:srgbClr val="939393"/>
    </a:accent5>
    <a:accent6>
      <a:srgbClr val="BBBBBB"/>
    </a:accent6>
    <a:hlink>
      <a:srgbClr val="0A87D0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A87D0"/>
    </a:accent1>
    <a:accent2>
      <a:srgbClr val="639ECE"/>
    </a:accent2>
    <a:accent3>
      <a:srgbClr val="49C2ED"/>
    </a:accent3>
    <a:accent4>
      <a:srgbClr val="688FD9"/>
    </a:accent4>
    <a:accent5>
      <a:srgbClr val="939393"/>
    </a:accent5>
    <a:accent6>
      <a:srgbClr val="BBBBBB"/>
    </a:accent6>
    <a:hlink>
      <a:srgbClr val="0A87D0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A87D0"/>
    </a:accent1>
    <a:accent2>
      <a:srgbClr val="639ECE"/>
    </a:accent2>
    <a:accent3>
      <a:srgbClr val="49C2ED"/>
    </a:accent3>
    <a:accent4>
      <a:srgbClr val="688FD9"/>
    </a:accent4>
    <a:accent5>
      <a:srgbClr val="939393"/>
    </a:accent5>
    <a:accent6>
      <a:srgbClr val="BBBBBB"/>
    </a:accent6>
    <a:hlink>
      <a:srgbClr val="0A87D0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A87D0"/>
    </a:accent1>
    <a:accent2>
      <a:srgbClr val="639ECE"/>
    </a:accent2>
    <a:accent3>
      <a:srgbClr val="49C2ED"/>
    </a:accent3>
    <a:accent4>
      <a:srgbClr val="688FD9"/>
    </a:accent4>
    <a:accent5>
      <a:srgbClr val="939393"/>
    </a:accent5>
    <a:accent6>
      <a:srgbClr val="BBBBBB"/>
    </a:accent6>
    <a:hlink>
      <a:srgbClr val="0A87D0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A87D0"/>
    </a:accent1>
    <a:accent2>
      <a:srgbClr val="639ECE"/>
    </a:accent2>
    <a:accent3>
      <a:srgbClr val="49C2ED"/>
    </a:accent3>
    <a:accent4>
      <a:srgbClr val="688FD9"/>
    </a:accent4>
    <a:accent5>
      <a:srgbClr val="939393"/>
    </a:accent5>
    <a:accent6>
      <a:srgbClr val="BBBBBB"/>
    </a:accent6>
    <a:hlink>
      <a:srgbClr val="0A87D0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6111</Words>
  <Application>WWO_openplatform_20200924161515-8e733aaadf</Application>
  <PresentationFormat>宽屏</PresentationFormat>
  <Paragraphs>536</Paragraphs>
  <Slides>22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Arial</vt:lpstr>
      <vt:lpstr>宋体</vt:lpstr>
      <vt:lpstr>Wingdings</vt:lpstr>
      <vt:lpstr>字魂36号-正文宋楷</vt:lpstr>
      <vt:lpstr>汉仪书宋二KW</vt:lpstr>
      <vt:lpstr>微软雅黑</vt:lpstr>
      <vt:lpstr>汉仪旗黑KW 55S</vt:lpstr>
      <vt:lpstr>思源黑体 CN</vt:lpstr>
      <vt:lpstr>汉仪中黑KW</vt:lpstr>
      <vt:lpstr>webwppDefTheme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审计中心办公室</dc:creator>
  <cp:lastModifiedBy>上海维湾8号机</cp:lastModifiedBy>
  <dcterms:created xsi:type="dcterms:W3CDTF">2021-12-08T10:08:47Z</dcterms:created>
  <dcterms:modified xsi:type="dcterms:W3CDTF">2021-12-08T10:08:47Z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</Properties>
</file>