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59" r:id="rId4"/>
  </p:sldMasterIdLst>
  <p:notesMasterIdLst>
    <p:notesMasterId r:id="rId6"/>
  </p:notesMasterIdLst>
  <p:sldIdLst>
    <p:sldId id="282" r:id="rId5"/>
    <p:sldId id="257" r:id="rId7"/>
    <p:sldId id="277" r:id="rId8"/>
    <p:sldId id="260" r:id="rId9"/>
    <p:sldId id="261" r:id="rId10"/>
    <p:sldId id="259" r:id="rId11"/>
    <p:sldId id="278" r:id="rId12"/>
    <p:sldId id="263" r:id="rId13"/>
    <p:sldId id="264" r:id="rId14"/>
    <p:sldId id="265" r:id="rId15"/>
    <p:sldId id="279" r:id="rId16"/>
    <p:sldId id="267" r:id="rId17"/>
    <p:sldId id="268" r:id="rId18"/>
    <p:sldId id="269" r:id="rId19"/>
    <p:sldId id="280" r:id="rId20"/>
    <p:sldId id="271" r:id="rId21"/>
    <p:sldId id="272" r:id="rId22"/>
    <p:sldId id="281" r:id="rId23"/>
    <p:sldId id="274" r:id="rId24"/>
    <p:sldId id="27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86A3"/>
    <a:srgbClr val="BA7C9B"/>
    <a:srgbClr val="CEA2B8"/>
    <a:srgbClr val="E4CCD8"/>
    <a:srgbClr val="ECDCE4"/>
    <a:srgbClr val="F6F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94660"/>
  </p:normalViewPr>
  <p:slideViewPr>
    <p:cSldViewPr snapToGrid="0" showGuides="1">
      <p:cViewPr varScale="1">
        <p:scale>
          <a:sx n="105" d="100"/>
          <a:sy n="105" d="100"/>
        </p:scale>
        <p:origin x="108" y="330"/>
      </p:cViewPr>
      <p:guideLst>
        <p:guide orient="horz" pos="1865"/>
        <p:guide pos="3840"/>
        <p:guide pos="1776"/>
        <p:guide pos="6063"/>
        <p:guide orient="horz" pos="2636"/>
        <p:guide orient="horz" pos="2908"/>
        <p:guide orient="horz" pos="34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31750" cap="rnd">
              <a:solidFill>
                <a:srgbClr val="BA7C9B"/>
              </a:solidFill>
              <a:round/>
            </a:ln>
            <a:effectLst/>
          </c:spPr>
          <c:marker>
            <c:symbol val="circle"/>
            <c:size val="17"/>
            <c:spPr>
              <a:solidFill>
                <a:srgbClr val="BA7C9B"/>
              </a:solidFill>
              <a:ln>
                <a:solidFill>
                  <a:srgbClr val="BA7C9B"/>
                </a:solidFill>
              </a:ln>
              <a:effectLst/>
            </c:spPr>
          </c:marker>
          <c:dLbls>
            <c:delete val="1"/>
          </c:dLbls>
          <c:cat>
            <c:strRef>
              <c:f>Sheet1!$A$2:$A$5</c:f>
              <c:strCache>
                <c:ptCount val="4"/>
                <c:pt idx="0">
                  <c:v>text</c:v>
                </c:pt>
                <c:pt idx="1">
                  <c:v>text</c:v>
                </c:pt>
                <c:pt idx="2">
                  <c:v>text</c:v>
                </c:pt>
                <c:pt idx="3">
                  <c:v>text</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1750" cap="rnd">
              <a:solidFill>
                <a:srgbClr val="CEA2B8"/>
              </a:solidFill>
              <a:round/>
            </a:ln>
            <a:effectLst/>
          </c:spPr>
          <c:marker>
            <c:symbol val="circle"/>
            <c:size val="17"/>
            <c:spPr>
              <a:solidFill>
                <a:srgbClr val="CEA2B8"/>
              </a:solidFill>
              <a:ln>
                <a:solidFill>
                  <a:srgbClr val="CEA2B8"/>
                </a:solidFill>
              </a:ln>
              <a:effectLst/>
            </c:spPr>
          </c:marker>
          <c:dLbls>
            <c:delete val="1"/>
          </c:dLbls>
          <c:cat>
            <c:strRef>
              <c:f>Sheet1!$A$2:$A$5</c:f>
              <c:strCache>
                <c:ptCount val="4"/>
                <c:pt idx="0">
                  <c:v>text</c:v>
                </c:pt>
                <c:pt idx="1">
                  <c:v>text</c:v>
                </c:pt>
                <c:pt idx="2">
                  <c:v>text</c:v>
                </c:pt>
                <c:pt idx="3">
                  <c:v>text</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31750" cap="rnd">
              <a:solidFill>
                <a:srgbClr val="E4CCD8"/>
              </a:solidFill>
              <a:round/>
            </a:ln>
            <a:effectLst/>
          </c:spPr>
          <c:marker>
            <c:symbol val="circle"/>
            <c:size val="17"/>
            <c:spPr>
              <a:solidFill>
                <a:srgbClr val="E4CCD8"/>
              </a:solidFill>
              <a:ln>
                <a:solidFill>
                  <a:srgbClr val="E4CCD8"/>
                </a:solidFill>
              </a:ln>
              <a:effectLst/>
            </c:spPr>
          </c:marker>
          <c:dLbls>
            <c:delete val="1"/>
          </c:dLbls>
          <c:cat>
            <c:strRef>
              <c:f>Sheet1!$A$2:$A$5</c:f>
              <c:strCache>
                <c:ptCount val="4"/>
                <c:pt idx="0">
                  <c:v>text</c:v>
                </c:pt>
                <c:pt idx="1">
                  <c:v>text</c:v>
                </c:pt>
                <c:pt idx="2">
                  <c:v>text</c:v>
                </c:pt>
                <c:pt idx="3">
                  <c:v>text</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972598336"/>
        <c:axId val="-972607584"/>
      </c:lineChart>
      <c:catAx>
        <c:axId val="-972598336"/>
        <c:scaling>
          <c:orientation val="minMax"/>
        </c:scaling>
        <c:delete val="0"/>
        <c:axPos val="b"/>
        <c:numFmt formatCode="General" sourceLinked="1"/>
        <c:majorTickMark val="none"/>
        <c:minorTickMark val="none"/>
        <c:tickLblPos val="nextTo"/>
        <c:spPr>
          <a:noFill/>
          <a:ln w="19050" cap="flat" cmpd="sng" algn="ctr">
            <a:solidFill>
              <a:schemeClr val="bg1">
                <a:lumMod val="65000"/>
              </a:schemeClr>
            </a:solidFill>
            <a:round/>
          </a:ln>
          <a:effectLst/>
        </c:spPr>
        <c:txPr>
          <a:bodyPr rot="-60000000" spcFirstLastPara="1" vertOverflow="ellipsis" vert="horz" wrap="square" anchor="ctr" anchorCtr="1"/>
          <a:lstStyle/>
          <a:p>
            <a:pPr>
              <a:defRPr lang="zh-CN" sz="1195" b="0" i="0" u="none" strike="noStrike" kern="1200" cap="none" baseline="0">
                <a:solidFill>
                  <a:schemeClr val="tx1">
                    <a:lumMod val="50000"/>
                    <a:lumOff val="50000"/>
                  </a:schemeClr>
                </a:solidFill>
                <a:latin typeface="+mj-lt"/>
                <a:ea typeface="+mn-ea"/>
                <a:cs typeface="+mn-cs"/>
              </a:defRPr>
            </a:pPr>
          </a:p>
        </c:txPr>
        <c:crossAx val="-972607584"/>
        <c:crosses val="autoZero"/>
        <c:auto val="1"/>
        <c:lblAlgn val="ctr"/>
        <c:lblOffset val="100"/>
        <c:noMultiLvlLbl val="0"/>
      </c:catAx>
      <c:valAx>
        <c:axId val="-972607584"/>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out"/>
        <c:minorTickMark val="none"/>
        <c:tickLblPos val="nextTo"/>
        <c:spPr>
          <a:noFill/>
          <a:ln>
            <a:solidFill>
              <a:schemeClr val="bg1">
                <a:lumMod val="65000"/>
              </a:schemeClr>
            </a:solidFill>
          </a:ln>
          <a:effectLst/>
        </c:spPr>
        <c:txPr>
          <a:bodyPr rot="-60000000" spcFirstLastPara="1" vertOverflow="ellipsis" vert="horz" wrap="square" anchor="ctr" anchorCtr="1"/>
          <a:lstStyle/>
          <a:p>
            <a:pPr>
              <a:defRPr lang="zh-CN" sz="1195" b="0" i="0" u="none" strike="noStrike" kern="1200" baseline="0">
                <a:solidFill>
                  <a:schemeClr val="tx1">
                    <a:lumMod val="50000"/>
                    <a:lumOff val="50000"/>
                  </a:schemeClr>
                </a:solidFill>
                <a:latin typeface="+mj-lt"/>
                <a:ea typeface="+mn-ea"/>
                <a:cs typeface="+mn-cs"/>
              </a:defRPr>
            </a:pPr>
          </a:p>
        </c:txPr>
        <c:crossAx val="-972598336"/>
        <c:crosses val="autoZero"/>
        <c:crossBetween val="between"/>
      </c:valAx>
      <c:spPr>
        <a:noFill/>
        <a:ln>
          <a:solidFill>
            <a:schemeClr val="bg1">
              <a:lumMod val="65000"/>
            </a:schemeClr>
          </a:solidFill>
        </a:ln>
        <a:effectLst/>
      </c:spPr>
    </c:plotArea>
    <c:plotVisOnly val="1"/>
    <c:dispBlanksAs val="gap"/>
    <c:showDLblsOverMax val="0"/>
  </c:chart>
  <c:spPr>
    <a:noFill/>
    <a:ln w="9525" cap="flat" cmpd="sng" algn="ctr">
      <a:noFill/>
      <a:round/>
    </a:ln>
    <a:effectLst/>
  </c:spPr>
  <c:txPr>
    <a:bodyPr/>
    <a:lstStyle/>
    <a:p>
      <a:pPr>
        <a:defRPr lang="zh-CN">
          <a:solidFill>
            <a:schemeClr val="tx1">
              <a:lumMod val="50000"/>
              <a:lumOff val="50000"/>
            </a:schemeClr>
          </a:solidFill>
          <a:latin typeface="+mj-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5"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5"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5" kern="1200"/>
  </cs:chartArea>
  <cs:dataLabel>
    <cs:lnRef idx="0"/>
    <cs:fillRef idx="0">
      <cs:styleClr val="auto"/>
    </cs:fillRef>
    <cs:effectRef idx="0"/>
    <cs:fontRef idx="minor">
      <a:schemeClr val="lt1"/>
    </cs:fontRef>
    <cs:defRPr sz="1195"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5"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5"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5"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5"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5"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72"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72"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1"/>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0DD7D20-9210-478D-9263-E0161C4A3648}"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69A8EC6-AEA3-4BE4-8525-26F907CCAE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3" Type="http://schemas.openxmlformats.org/officeDocument/2006/relationships/theme" Target="../theme/theme3.xml"/><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BA7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8" r:id="rId1"/>
  </p:sldLayoutIdLst>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9.xml"/><Relationship Id="rId2" Type="http://schemas.openxmlformats.org/officeDocument/2006/relationships/image" Target="../media/image3.png"/><Relationship Id="rId1" Type="http://schemas.openxmlformats.org/officeDocument/2006/relationships/image" Target="../media/image2.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9.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46" name="菱形 45"/>
          <p:cNvSpPr/>
          <p:nvPr/>
        </p:nvSpPr>
        <p:spPr>
          <a:xfrm>
            <a:off x="-3178144" y="491509"/>
            <a:ext cx="4938357" cy="4938357"/>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941028" y="2051020"/>
            <a:ext cx="9103631" cy="2133630"/>
            <a:chOff x="2072690" y="2054745"/>
            <a:chExt cx="9103631" cy="2133630"/>
          </a:xfrm>
        </p:grpSpPr>
        <p:grpSp>
          <p:nvGrpSpPr>
            <p:cNvPr id="19" name="组合 18"/>
            <p:cNvGrpSpPr/>
            <p:nvPr/>
          </p:nvGrpSpPr>
          <p:grpSpPr>
            <a:xfrm>
              <a:off x="2072690" y="2054745"/>
              <a:ext cx="9103631" cy="1488941"/>
              <a:chOff x="2072690" y="2054745"/>
              <a:chExt cx="9103631" cy="1488941"/>
            </a:xfrm>
          </p:grpSpPr>
          <p:sp>
            <p:nvSpPr>
              <p:cNvPr id="9" name="文本框 4"/>
              <p:cNvSpPr txBox="1"/>
              <p:nvPr/>
            </p:nvSpPr>
            <p:spPr>
              <a:xfrm>
                <a:off x="2072690" y="2054745"/>
                <a:ext cx="830580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dirty="0">
                    <a:solidFill>
                      <a:schemeClr val="bg1"/>
                    </a:solidFill>
                    <a:latin typeface="思源黑体" panose="020B0400000000000000" pitchFamily="34" charset="-122"/>
                    <a:ea typeface="思源黑体" panose="020B0400000000000000" pitchFamily="34" charset="-122"/>
                  </a:rPr>
                  <a:t>唯美小清新答辩模板</a:t>
                </a:r>
                <a:endParaRPr lang="zh-CN" altLang="en-US" sz="6000" dirty="0">
                  <a:solidFill>
                    <a:schemeClr val="bg1"/>
                  </a:solidFill>
                  <a:latin typeface="思源黑体" panose="020B0400000000000000" pitchFamily="34" charset="-122"/>
                  <a:ea typeface="思源黑体" panose="020B0400000000000000" pitchFamily="34" charset="-122"/>
                </a:endParaRPr>
              </a:p>
            </p:txBody>
          </p:sp>
          <p:sp>
            <p:nvSpPr>
              <p:cNvPr id="4" name="文本框 3"/>
              <p:cNvSpPr txBox="1"/>
              <p:nvPr/>
            </p:nvSpPr>
            <p:spPr>
              <a:xfrm>
                <a:off x="2870522" y="3059668"/>
                <a:ext cx="8305799" cy="338554"/>
              </a:xfrm>
              <a:prstGeom prst="rect">
                <a:avLst/>
              </a:prstGeom>
              <a:noFill/>
            </p:spPr>
            <p:txBody>
              <a:bodyPr wrap="square" rtlCol="0">
                <a:spAutoFit/>
              </a:bodyPr>
              <a:lstStyle/>
              <a:p>
                <a:r>
                  <a:rPr lang="en-US" altLang="zh-CN" sz="1600" kern="4000" spc="1630" dirty="0">
                    <a:solidFill>
                      <a:schemeClr val="bg1"/>
                    </a:solidFill>
                    <a:latin typeface="思源黑体" panose="020B0400000000000000" pitchFamily="34" charset="-122"/>
                    <a:ea typeface="思源黑体" panose="020B0400000000000000" pitchFamily="34" charset="-122"/>
                  </a:rPr>
                  <a:t>POWERPOINT   TEMPLATE</a:t>
                </a:r>
                <a:endParaRPr lang="en-US" altLang="zh-CN" sz="1600" kern="4000" spc="1630" dirty="0">
                  <a:solidFill>
                    <a:schemeClr val="bg1"/>
                  </a:solidFill>
                  <a:latin typeface="思源黑体" panose="020B0400000000000000" pitchFamily="34" charset="-122"/>
                  <a:ea typeface="思源黑体" panose="020B0400000000000000" pitchFamily="34" charset="-122"/>
                </a:endParaRPr>
              </a:p>
            </p:txBody>
          </p:sp>
          <p:cxnSp>
            <p:nvCxnSpPr>
              <p:cNvPr id="7" name="直接连接符 6"/>
              <p:cNvCxnSpPr/>
              <p:nvPr/>
            </p:nvCxnSpPr>
            <p:spPr>
              <a:xfrm>
                <a:off x="2819400" y="2054745"/>
                <a:ext cx="680561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793206" y="3543686"/>
                <a:ext cx="680561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4011922" y="3671541"/>
              <a:ext cx="3651532" cy="516834"/>
              <a:chOff x="4416145" y="3671541"/>
              <a:chExt cx="3651532" cy="516834"/>
            </a:xfrm>
          </p:grpSpPr>
          <p:sp>
            <p:nvSpPr>
              <p:cNvPr id="21" name="文本框 20"/>
              <p:cNvSpPr txBox="1"/>
              <p:nvPr/>
            </p:nvSpPr>
            <p:spPr>
              <a:xfrm>
                <a:off x="4416145" y="3819043"/>
                <a:ext cx="415498" cy="369332"/>
              </a:xfrm>
              <a:prstGeom prst="rect">
                <a:avLst/>
              </a:prstGeom>
              <a:noFill/>
            </p:spPr>
            <p:txBody>
              <a:bodyPr wrap="none" rtlCol="0">
                <a:spAutoFit/>
              </a:bodyPr>
              <a:lstStyle/>
              <a:p>
                <a:r>
                  <a:rPr lang="zh-CN" altLang="en-US" dirty="0">
                    <a:solidFill>
                      <a:schemeClr val="bg1"/>
                    </a:solidFill>
                    <a:latin typeface="思源黑体" panose="020B0400000000000000" pitchFamily="34" charset="-122"/>
                    <a:ea typeface="思源黑体" panose="020B0400000000000000" pitchFamily="34" charset="-122"/>
                  </a:rPr>
                  <a:t>答</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22" name="文本框 21"/>
              <p:cNvSpPr txBox="1"/>
              <p:nvPr/>
            </p:nvSpPr>
            <p:spPr>
              <a:xfrm>
                <a:off x="5138075" y="3819043"/>
                <a:ext cx="415498" cy="369332"/>
              </a:xfrm>
              <a:prstGeom prst="rect">
                <a:avLst/>
              </a:prstGeom>
              <a:noFill/>
            </p:spPr>
            <p:txBody>
              <a:bodyPr wrap="none" rtlCol="0">
                <a:spAutoFit/>
              </a:bodyPr>
              <a:lstStyle/>
              <a:p>
                <a:r>
                  <a:rPr lang="zh-CN" altLang="en-US">
                    <a:solidFill>
                      <a:schemeClr val="bg1"/>
                    </a:solidFill>
                    <a:latin typeface="思源黑体" panose="020B0400000000000000" pitchFamily="34" charset="-122"/>
                    <a:ea typeface="思源黑体" panose="020B0400000000000000" pitchFamily="34" charset="-122"/>
                  </a:rPr>
                  <a:t>辩</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23" name="文本框 22"/>
              <p:cNvSpPr txBox="1"/>
              <p:nvPr/>
            </p:nvSpPr>
            <p:spPr>
              <a:xfrm>
                <a:off x="5860005" y="3819043"/>
                <a:ext cx="415498" cy="369332"/>
              </a:xfrm>
              <a:prstGeom prst="rect">
                <a:avLst/>
              </a:prstGeom>
              <a:noFill/>
            </p:spPr>
            <p:txBody>
              <a:bodyPr wrap="none" rtlCol="0">
                <a:spAutoFit/>
              </a:bodyPr>
              <a:lstStyle/>
              <a:p>
                <a:r>
                  <a:rPr lang="zh-CN" altLang="en-US">
                    <a:solidFill>
                      <a:schemeClr val="bg1"/>
                    </a:solidFill>
                    <a:latin typeface="思源黑体" panose="020B0400000000000000" pitchFamily="34" charset="-122"/>
                    <a:ea typeface="思源黑体" panose="020B0400000000000000" pitchFamily="34" charset="-122"/>
                  </a:rPr>
                  <a:t>人</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24" name="文本框 23"/>
              <p:cNvSpPr txBox="1"/>
              <p:nvPr/>
            </p:nvSpPr>
            <p:spPr>
              <a:xfrm>
                <a:off x="6724947" y="3819043"/>
                <a:ext cx="415498" cy="369332"/>
              </a:xfrm>
              <a:prstGeom prst="rect">
                <a:avLst/>
              </a:prstGeom>
              <a:noFill/>
            </p:spPr>
            <p:txBody>
              <a:bodyPr wrap="none" rtlCol="0">
                <a:spAutoFit/>
              </a:bodyPr>
              <a:lstStyle/>
              <a:p>
                <a:r>
                  <a:rPr lang="zh-CN" altLang="en-US" dirty="0" smtClean="0">
                    <a:solidFill>
                      <a:schemeClr val="bg1"/>
                    </a:solidFill>
                    <a:latin typeface="思源黑体" panose="020B0400000000000000" pitchFamily="34" charset="-122"/>
                    <a:ea typeface="思源黑体" panose="020B0400000000000000" pitchFamily="34" charset="-122"/>
                  </a:rPr>
                  <a:t>青</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25" name="文本框 24"/>
              <p:cNvSpPr txBox="1"/>
              <p:nvPr/>
            </p:nvSpPr>
            <p:spPr>
              <a:xfrm>
                <a:off x="7446877" y="3819043"/>
                <a:ext cx="415498" cy="369332"/>
              </a:xfrm>
              <a:prstGeom prst="rect">
                <a:avLst/>
              </a:prstGeom>
              <a:noFill/>
            </p:spPr>
            <p:txBody>
              <a:bodyPr wrap="none" rtlCol="0">
                <a:spAutoFit/>
              </a:bodyPr>
              <a:lstStyle/>
              <a:p>
                <a:r>
                  <a:rPr lang="zh-CN" altLang="en-US" dirty="0" smtClean="0">
                    <a:solidFill>
                      <a:schemeClr val="bg1"/>
                    </a:solidFill>
                    <a:latin typeface="思源黑体" panose="020B0400000000000000" pitchFamily="34" charset="-122"/>
                    <a:ea typeface="思源黑体" panose="020B0400000000000000" pitchFamily="34" charset="-122"/>
                  </a:rPr>
                  <a:t>课</a:t>
                </a:r>
                <a:endParaRPr lang="zh-CN" altLang="en-US" dirty="0">
                  <a:solidFill>
                    <a:schemeClr val="bg1"/>
                  </a:solidFill>
                  <a:latin typeface="思源黑体" panose="020B0400000000000000" pitchFamily="34" charset="-122"/>
                  <a:ea typeface="思源黑体" panose="020B0400000000000000" pitchFamily="34" charset="-122"/>
                </a:endParaRPr>
              </a:p>
            </p:txBody>
          </p:sp>
          <p:cxnSp>
            <p:nvCxnSpPr>
              <p:cNvPr id="28" name="直接连接符 27"/>
              <p:cNvCxnSpPr/>
              <p:nvPr/>
            </p:nvCxnSpPr>
            <p:spPr>
              <a:xfrm flipH="1">
                <a:off x="4932773" y="3933825"/>
                <a:ext cx="104172" cy="19939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7963505" y="3950330"/>
                <a:ext cx="104172" cy="19939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241575" y="3942166"/>
                <a:ext cx="104172" cy="19939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5654703" y="3942166"/>
                <a:ext cx="104172" cy="19939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366212" y="3671541"/>
                <a:ext cx="268022" cy="461665"/>
              </a:xfrm>
              <a:prstGeom prst="rect">
                <a:avLst/>
              </a:prstGeom>
              <a:noFill/>
            </p:spPr>
            <p:txBody>
              <a:bodyPr wrap="none" rtlCol="0">
                <a:spAutoFit/>
              </a:bodyPr>
              <a:lstStyle/>
              <a:p>
                <a:r>
                  <a:rPr lang="en-US" altLang="zh-CN" sz="2400" dirty="0">
                    <a:solidFill>
                      <a:schemeClr val="bg1"/>
                    </a:solidFill>
                    <a:latin typeface="思源黑体" panose="020B0400000000000000" pitchFamily="34" charset="-122"/>
                    <a:ea typeface="思源黑体" panose="020B0400000000000000" pitchFamily="34" charset="-122"/>
                  </a:rPr>
                  <a:t>.</a:t>
                </a:r>
                <a:endParaRPr lang="zh-CN" altLang="en-US" sz="2400" dirty="0">
                  <a:solidFill>
                    <a:schemeClr val="bg1"/>
                  </a:solidFill>
                  <a:latin typeface="思源黑体" panose="020B0400000000000000" pitchFamily="34" charset="-122"/>
                  <a:ea typeface="思源黑体" panose="020B0400000000000000" pitchFamily="34" charset="-122"/>
                </a:endParaRPr>
              </a:p>
            </p:txBody>
          </p:sp>
        </p:grpSp>
      </p:grpSp>
      <p:sp>
        <p:nvSpPr>
          <p:cNvPr id="47" name="菱形 46"/>
          <p:cNvSpPr/>
          <p:nvPr/>
        </p:nvSpPr>
        <p:spPr>
          <a:xfrm>
            <a:off x="10380667" y="473359"/>
            <a:ext cx="4938357" cy="4938357"/>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菱形 47"/>
          <p:cNvSpPr/>
          <p:nvPr/>
        </p:nvSpPr>
        <p:spPr>
          <a:xfrm>
            <a:off x="520739" y="4403145"/>
            <a:ext cx="4938357" cy="4938357"/>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6599524" y="4388821"/>
            <a:ext cx="4938357" cy="4938357"/>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8" name="矩形 7"/>
          <p:cNvSpPr/>
          <p:nvPr/>
        </p:nvSpPr>
        <p:spPr>
          <a:xfrm>
            <a:off x="368300" y="355600"/>
            <a:ext cx="11455400" cy="6146800"/>
          </a:xfrm>
          <a:prstGeom prst="rect">
            <a:avLst/>
          </a:prstGeom>
          <a:solidFill>
            <a:schemeClr val="bg1"/>
          </a:solidFill>
          <a:ln>
            <a:noFill/>
          </a:ln>
          <a:effectLst>
            <a:outerShdw blurRad="101600" sx="102000" sy="102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grpSp>
        <p:nvGrpSpPr>
          <p:cNvPr id="12" name="组合 11"/>
          <p:cNvGrpSpPr/>
          <p:nvPr/>
        </p:nvGrpSpPr>
        <p:grpSpPr>
          <a:xfrm>
            <a:off x="820965" y="539411"/>
            <a:ext cx="717550" cy="717550"/>
            <a:chOff x="4704555" y="1785938"/>
            <a:chExt cx="2782888" cy="2782888"/>
          </a:xfrm>
        </p:grpSpPr>
        <p:sp>
          <p:nvSpPr>
            <p:cNvPr id="13" name="椭圆 12"/>
            <p:cNvSpPr/>
            <p:nvPr/>
          </p:nvSpPr>
          <p:spPr>
            <a:xfrm>
              <a:off x="4704555" y="1785938"/>
              <a:ext cx="2782888" cy="2782888"/>
            </a:xfrm>
            <a:prstGeom prst="ellipse">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sp>
          <p:nvSpPr>
            <p:cNvPr id="14" name="椭圆 13"/>
            <p:cNvSpPr/>
            <p:nvPr/>
          </p:nvSpPr>
          <p:spPr>
            <a:xfrm>
              <a:off x="4934127" y="2015510"/>
              <a:ext cx="2323745" cy="2323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grpSp>
      <p:sp>
        <p:nvSpPr>
          <p:cNvPr id="15" name="文本框 14"/>
          <p:cNvSpPr txBox="1"/>
          <p:nvPr/>
        </p:nvSpPr>
        <p:spPr>
          <a:xfrm>
            <a:off x="866684" y="636576"/>
            <a:ext cx="658356" cy="523220"/>
          </a:xfrm>
          <a:prstGeom prst="rect">
            <a:avLst/>
          </a:prstGeom>
          <a:noFill/>
        </p:spPr>
        <p:txBody>
          <a:bodyPr wrap="square" rtlCol="0">
            <a:spAutoFit/>
          </a:bodyPr>
          <a:lstStyle/>
          <a:p>
            <a:pPr algn="ctr"/>
            <a:r>
              <a:rPr lang="en-US" altLang="zh-CN" sz="2800" b="1" dirty="0">
                <a:ln w="28575">
                  <a:noFill/>
                </a:ln>
                <a:solidFill>
                  <a:srgbClr val="CEA2B8"/>
                </a:solidFill>
                <a:latin typeface="思源黑体" panose="020B0400000000000000" pitchFamily="34" charset="-122"/>
                <a:ea typeface="思源黑体" panose="020B0400000000000000" pitchFamily="34" charset="-122"/>
              </a:rPr>
              <a:t>02</a:t>
            </a:r>
            <a:endParaRPr lang="zh-CN" altLang="en-US" sz="4400" b="1" dirty="0">
              <a:ln w="28575">
                <a:noFill/>
              </a:ln>
              <a:solidFill>
                <a:srgbClr val="CEA2B8"/>
              </a:solidFill>
              <a:latin typeface="思源黑体" panose="020B0400000000000000" pitchFamily="34" charset="-122"/>
              <a:ea typeface="思源黑体" panose="020B0400000000000000" pitchFamily="34" charset="-122"/>
            </a:endParaRPr>
          </a:p>
        </p:txBody>
      </p:sp>
      <p:sp>
        <p:nvSpPr>
          <p:cNvPr id="29" name="空心弧 3"/>
          <p:cNvSpPr/>
          <p:nvPr/>
        </p:nvSpPr>
        <p:spPr>
          <a:xfrm rot="10860000">
            <a:off x="2799133" y="4164494"/>
            <a:ext cx="2048118" cy="2048118"/>
          </a:xfrm>
          <a:prstGeom prst="blockArc">
            <a:avLst>
              <a:gd name="adj1" fmla="val 10745128"/>
              <a:gd name="adj2" fmla="val 21536034"/>
              <a:gd name="adj3" fmla="val 29560"/>
            </a:avLst>
          </a:prstGeom>
          <a:solidFill>
            <a:srgbClr val="CEA2B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panose="020B0400000000000000" pitchFamily="34" charset="-122"/>
              <a:ea typeface="思源黑体" panose="020B0400000000000000" pitchFamily="34" charset="-122"/>
            </a:endParaRPr>
          </a:p>
        </p:txBody>
      </p:sp>
      <p:sp>
        <p:nvSpPr>
          <p:cNvPr id="30" name="矩形 4"/>
          <p:cNvSpPr/>
          <p:nvPr/>
        </p:nvSpPr>
        <p:spPr>
          <a:xfrm rot="5400000">
            <a:off x="2580425" y="4375338"/>
            <a:ext cx="1040959" cy="602868"/>
          </a:xfrm>
          <a:prstGeom prst="rect">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sp>
        <p:nvSpPr>
          <p:cNvPr id="31" name="矩形 5"/>
          <p:cNvSpPr/>
          <p:nvPr/>
        </p:nvSpPr>
        <p:spPr>
          <a:xfrm rot="5400000">
            <a:off x="4023795" y="4373064"/>
            <a:ext cx="1040959" cy="607416"/>
          </a:xfrm>
          <a:prstGeom prst="rect">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sp>
        <p:nvSpPr>
          <p:cNvPr id="32" name="空心弧 10"/>
          <p:cNvSpPr/>
          <p:nvPr/>
        </p:nvSpPr>
        <p:spPr>
          <a:xfrm rot="60000">
            <a:off x="4241303" y="1616745"/>
            <a:ext cx="2048118" cy="2048118"/>
          </a:xfrm>
          <a:prstGeom prst="blockArc">
            <a:avLst>
              <a:gd name="adj1" fmla="val 10745128"/>
              <a:gd name="adj2" fmla="val 21536034"/>
              <a:gd name="adj3" fmla="val 29560"/>
            </a:avLst>
          </a:prstGeom>
          <a:solidFill>
            <a:srgbClr val="CEA2B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思源黑体" panose="020B0400000000000000" pitchFamily="34" charset="-122"/>
              <a:ea typeface="思源黑体" panose="020B0400000000000000" pitchFamily="34" charset="-122"/>
            </a:endParaRPr>
          </a:p>
        </p:txBody>
      </p:sp>
      <p:sp>
        <p:nvSpPr>
          <p:cNvPr id="33" name="矩形 11"/>
          <p:cNvSpPr/>
          <p:nvPr/>
        </p:nvSpPr>
        <p:spPr>
          <a:xfrm rot="16200000">
            <a:off x="5467171" y="2851151"/>
            <a:ext cx="1040959" cy="602868"/>
          </a:xfrm>
          <a:prstGeom prst="rect">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思源黑体" panose="020B0400000000000000" pitchFamily="34" charset="-122"/>
              <a:ea typeface="思源黑体" panose="020B0400000000000000" pitchFamily="34" charset="-122"/>
            </a:endParaRPr>
          </a:p>
        </p:txBody>
      </p:sp>
      <p:sp>
        <p:nvSpPr>
          <p:cNvPr id="35" name="矩形 12"/>
          <p:cNvSpPr/>
          <p:nvPr/>
        </p:nvSpPr>
        <p:spPr>
          <a:xfrm rot="16200000">
            <a:off x="4023801" y="2848877"/>
            <a:ext cx="1040959" cy="607416"/>
          </a:xfrm>
          <a:prstGeom prst="rect">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思源黑体" panose="020B0400000000000000" pitchFamily="34" charset="-122"/>
              <a:ea typeface="思源黑体" panose="020B0400000000000000" pitchFamily="34" charset="-122"/>
            </a:endParaRPr>
          </a:p>
        </p:txBody>
      </p:sp>
      <p:sp>
        <p:nvSpPr>
          <p:cNvPr id="36" name="空心弧 16"/>
          <p:cNvSpPr/>
          <p:nvPr/>
        </p:nvSpPr>
        <p:spPr>
          <a:xfrm rot="10860000">
            <a:off x="5686216" y="4164494"/>
            <a:ext cx="2048118" cy="2048118"/>
          </a:xfrm>
          <a:prstGeom prst="blockArc">
            <a:avLst>
              <a:gd name="adj1" fmla="val 10745128"/>
              <a:gd name="adj2" fmla="val 21536034"/>
              <a:gd name="adj3" fmla="val 29560"/>
            </a:avLst>
          </a:prstGeom>
          <a:solidFill>
            <a:srgbClr val="CEA2B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panose="020B0400000000000000" pitchFamily="34" charset="-122"/>
              <a:ea typeface="思源黑体" panose="020B0400000000000000" pitchFamily="34" charset="-122"/>
            </a:endParaRPr>
          </a:p>
        </p:txBody>
      </p:sp>
      <p:sp>
        <p:nvSpPr>
          <p:cNvPr id="38" name="矩形 17"/>
          <p:cNvSpPr/>
          <p:nvPr/>
        </p:nvSpPr>
        <p:spPr>
          <a:xfrm rot="5400000">
            <a:off x="5467508" y="4375338"/>
            <a:ext cx="1040959" cy="602868"/>
          </a:xfrm>
          <a:prstGeom prst="rect">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sp>
        <p:nvSpPr>
          <p:cNvPr id="39" name="矩形 18"/>
          <p:cNvSpPr/>
          <p:nvPr/>
        </p:nvSpPr>
        <p:spPr>
          <a:xfrm rot="5400000">
            <a:off x="6910878" y="4373064"/>
            <a:ext cx="1040959" cy="607416"/>
          </a:xfrm>
          <a:prstGeom prst="rect">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sp>
        <p:nvSpPr>
          <p:cNvPr id="41" name="空心弧 20"/>
          <p:cNvSpPr/>
          <p:nvPr/>
        </p:nvSpPr>
        <p:spPr>
          <a:xfrm rot="60000">
            <a:off x="7128380" y="1616745"/>
            <a:ext cx="2048118" cy="2048118"/>
          </a:xfrm>
          <a:prstGeom prst="blockArc">
            <a:avLst>
              <a:gd name="adj1" fmla="val 10745128"/>
              <a:gd name="adj2" fmla="val 21536034"/>
              <a:gd name="adj3" fmla="val 29560"/>
            </a:avLst>
          </a:prstGeom>
          <a:solidFill>
            <a:srgbClr val="CEA2B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思源黑体" panose="020B0400000000000000" pitchFamily="34" charset="-122"/>
              <a:ea typeface="思源黑体" panose="020B0400000000000000" pitchFamily="34" charset="-122"/>
            </a:endParaRPr>
          </a:p>
        </p:txBody>
      </p:sp>
      <p:sp>
        <p:nvSpPr>
          <p:cNvPr id="42" name="矩形 21"/>
          <p:cNvSpPr/>
          <p:nvPr/>
        </p:nvSpPr>
        <p:spPr>
          <a:xfrm rot="16200000">
            <a:off x="8354248" y="2851151"/>
            <a:ext cx="1040959" cy="602868"/>
          </a:xfrm>
          <a:prstGeom prst="rect">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思源黑体" panose="020B0400000000000000" pitchFamily="34" charset="-122"/>
              <a:ea typeface="思源黑体" panose="020B0400000000000000" pitchFamily="34" charset="-122"/>
            </a:endParaRPr>
          </a:p>
        </p:txBody>
      </p:sp>
      <p:sp>
        <p:nvSpPr>
          <p:cNvPr id="44" name="矩形 22"/>
          <p:cNvSpPr/>
          <p:nvPr/>
        </p:nvSpPr>
        <p:spPr>
          <a:xfrm rot="16200000">
            <a:off x="6910878" y="2848877"/>
            <a:ext cx="1040959" cy="607416"/>
          </a:xfrm>
          <a:prstGeom prst="rect">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思源黑体" panose="020B0400000000000000" pitchFamily="34" charset="-122"/>
              <a:ea typeface="思源黑体" panose="020B0400000000000000" pitchFamily="34" charset="-122"/>
            </a:endParaRPr>
          </a:p>
        </p:txBody>
      </p:sp>
      <p:sp>
        <p:nvSpPr>
          <p:cNvPr id="45" name="矩形 23"/>
          <p:cNvSpPr/>
          <p:nvPr/>
        </p:nvSpPr>
        <p:spPr>
          <a:xfrm>
            <a:off x="1508148" y="3673064"/>
            <a:ext cx="9144000" cy="483227"/>
          </a:xfrm>
          <a:prstGeom prst="rect">
            <a:avLst/>
          </a:prstGeom>
          <a:solidFill>
            <a:srgbClr val="ECDCE4"/>
          </a:solidFill>
          <a:ln>
            <a:noFill/>
          </a:ln>
          <a:effectLst>
            <a:outerShdw blurRad="292100" sx="102000" sy="102000" algn="ctr" rotWithShape="0">
              <a:schemeClr val="bg1">
                <a:lumMod val="50000"/>
                <a:alpha val="6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sp>
        <p:nvSpPr>
          <p:cNvPr id="46" name="TextBox 15"/>
          <p:cNvSpPr txBox="1"/>
          <p:nvPr/>
        </p:nvSpPr>
        <p:spPr>
          <a:xfrm>
            <a:off x="3474383" y="3580228"/>
            <a:ext cx="697627" cy="646331"/>
          </a:xfrm>
          <a:prstGeom prst="rect">
            <a:avLst/>
          </a:prstGeom>
          <a:noFill/>
        </p:spPr>
        <p:txBody>
          <a:bodyPr wrap="none" rtlCol="0">
            <a:spAutoFit/>
          </a:bodyPr>
          <a:lstStyle/>
          <a:p>
            <a:r>
              <a:rPr lang="en-US" altLang="zh-CN" sz="3600" b="1" dirty="0">
                <a:solidFill>
                  <a:schemeClr val="bg1"/>
                </a:solidFill>
                <a:latin typeface="思源黑体" panose="020B0400000000000000" pitchFamily="34" charset="-122"/>
                <a:ea typeface="思源黑体" panose="020B0400000000000000" pitchFamily="34" charset="-122"/>
                <a:cs typeface="Arial Unicode MS" panose="020B0604020202020204" pitchFamily="34" charset="-122"/>
              </a:rPr>
              <a:t>01</a:t>
            </a:r>
            <a:endParaRPr lang="zh-CN" altLang="en-US" sz="900" b="1" dirty="0">
              <a:solidFill>
                <a:schemeClr val="bg1"/>
              </a:solidFill>
              <a:latin typeface="思源黑体" panose="020B0400000000000000" pitchFamily="34" charset="-122"/>
              <a:ea typeface="思源黑体" panose="020B0400000000000000" pitchFamily="34" charset="-122"/>
              <a:cs typeface="Arial Unicode MS" panose="020B0604020202020204" pitchFamily="34" charset="-122"/>
            </a:endParaRPr>
          </a:p>
        </p:txBody>
      </p:sp>
      <p:sp>
        <p:nvSpPr>
          <p:cNvPr id="47" name="TextBox 16"/>
          <p:cNvSpPr txBox="1"/>
          <p:nvPr/>
        </p:nvSpPr>
        <p:spPr>
          <a:xfrm>
            <a:off x="3464211" y="4160529"/>
            <a:ext cx="867545" cy="307777"/>
          </a:xfrm>
          <a:prstGeom prst="rect">
            <a:avLst/>
          </a:prstGeom>
          <a:noFill/>
        </p:spPr>
        <p:txBody>
          <a:bodyPr wrap="none" rtlCol="0">
            <a:spAutoFit/>
          </a:bodyPr>
          <a:lstStyle/>
          <a:p>
            <a:r>
              <a:rPr lang="en-US" altLang="zh-CN" sz="1400">
                <a:solidFill>
                  <a:schemeClr val="tx1">
                    <a:lumMod val="75000"/>
                    <a:lumOff val="25000"/>
                  </a:schemeClr>
                </a:solidFill>
                <a:latin typeface="思源黑体" panose="020B0400000000000000" pitchFamily="34" charset="-122"/>
                <a:ea typeface="思源黑体" panose="020B0400000000000000" pitchFamily="34" charset="-122"/>
              </a:rPr>
              <a:t>Creative</a:t>
            </a:r>
            <a:endParaRPr lang="zh-CN" altLang="en-US" sz="14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48" name="TextBox 17"/>
          <p:cNvSpPr txBox="1"/>
          <p:nvPr/>
        </p:nvSpPr>
        <p:spPr>
          <a:xfrm>
            <a:off x="4916548" y="3580228"/>
            <a:ext cx="697627" cy="646331"/>
          </a:xfrm>
          <a:prstGeom prst="rect">
            <a:avLst/>
          </a:prstGeom>
          <a:noFill/>
        </p:spPr>
        <p:txBody>
          <a:bodyPr wrap="none" rtlCol="0">
            <a:spAutoFit/>
          </a:bodyPr>
          <a:lstStyle/>
          <a:p>
            <a:r>
              <a:rPr lang="en-US" altLang="zh-CN" sz="3600" b="1" dirty="0">
                <a:solidFill>
                  <a:schemeClr val="bg1"/>
                </a:solidFill>
                <a:latin typeface="思源黑体" panose="020B0400000000000000" pitchFamily="34" charset="-122"/>
                <a:ea typeface="思源黑体" panose="020B0400000000000000" pitchFamily="34" charset="-122"/>
                <a:cs typeface="Arial Unicode MS" panose="020B0604020202020204" pitchFamily="34" charset="-122"/>
              </a:rPr>
              <a:t>02</a:t>
            </a:r>
            <a:endParaRPr lang="zh-CN" altLang="en-US" sz="900" b="1" dirty="0">
              <a:solidFill>
                <a:schemeClr val="bg1"/>
              </a:solidFill>
              <a:latin typeface="思源黑体" panose="020B0400000000000000" pitchFamily="34" charset="-122"/>
              <a:ea typeface="思源黑体" panose="020B0400000000000000" pitchFamily="34" charset="-122"/>
              <a:cs typeface="Arial Unicode MS" panose="020B0604020202020204" pitchFamily="34" charset="-122"/>
            </a:endParaRPr>
          </a:p>
        </p:txBody>
      </p:sp>
      <p:sp>
        <p:nvSpPr>
          <p:cNvPr id="49" name="TextBox 18"/>
          <p:cNvSpPr txBox="1"/>
          <p:nvPr/>
        </p:nvSpPr>
        <p:spPr>
          <a:xfrm>
            <a:off x="4885674" y="3346147"/>
            <a:ext cx="867545" cy="307777"/>
          </a:xfrm>
          <a:prstGeom prst="rect">
            <a:avLst/>
          </a:prstGeom>
          <a:noFill/>
        </p:spPr>
        <p:txBody>
          <a:bodyPr wrap="none" rtlCol="0">
            <a:spAutoFit/>
          </a:bodyPr>
          <a:lstStyle/>
          <a:p>
            <a:r>
              <a:rPr lang="en-US" altLang="zh-CN" sz="1400">
                <a:solidFill>
                  <a:schemeClr val="tx1">
                    <a:lumMod val="75000"/>
                    <a:lumOff val="25000"/>
                  </a:schemeClr>
                </a:solidFill>
                <a:latin typeface="思源黑体" panose="020B0400000000000000" pitchFamily="34" charset="-122"/>
                <a:ea typeface="思源黑体" panose="020B0400000000000000" pitchFamily="34" charset="-122"/>
              </a:rPr>
              <a:t>Creative</a:t>
            </a:r>
            <a:endParaRPr lang="zh-CN" altLang="en-US" sz="14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0" name="TextBox 19"/>
          <p:cNvSpPr txBox="1"/>
          <p:nvPr/>
        </p:nvSpPr>
        <p:spPr>
          <a:xfrm>
            <a:off x="7803625" y="3580228"/>
            <a:ext cx="697627" cy="646331"/>
          </a:xfrm>
          <a:prstGeom prst="rect">
            <a:avLst/>
          </a:prstGeom>
          <a:noFill/>
        </p:spPr>
        <p:txBody>
          <a:bodyPr wrap="none" rtlCol="0">
            <a:spAutoFit/>
          </a:bodyPr>
          <a:lstStyle/>
          <a:p>
            <a:r>
              <a:rPr lang="en-US" altLang="zh-CN" sz="3600" b="1" dirty="0">
                <a:solidFill>
                  <a:schemeClr val="bg1"/>
                </a:solidFill>
                <a:latin typeface="思源黑体" panose="020B0400000000000000" pitchFamily="34" charset="-122"/>
                <a:ea typeface="思源黑体" panose="020B0400000000000000" pitchFamily="34" charset="-122"/>
                <a:cs typeface="Arial Unicode MS" panose="020B0604020202020204" pitchFamily="34" charset="-122"/>
              </a:rPr>
              <a:t>04</a:t>
            </a:r>
            <a:endParaRPr lang="zh-CN" altLang="en-US" sz="900" b="1" dirty="0">
              <a:solidFill>
                <a:schemeClr val="bg1"/>
              </a:solidFill>
              <a:latin typeface="思源黑体" panose="020B0400000000000000" pitchFamily="34" charset="-122"/>
              <a:ea typeface="思源黑体" panose="020B0400000000000000" pitchFamily="34" charset="-122"/>
              <a:cs typeface="Arial Unicode MS" panose="020B0604020202020204" pitchFamily="34" charset="-122"/>
            </a:endParaRPr>
          </a:p>
        </p:txBody>
      </p:sp>
      <p:sp>
        <p:nvSpPr>
          <p:cNvPr id="51" name="TextBox 20"/>
          <p:cNvSpPr txBox="1"/>
          <p:nvPr/>
        </p:nvSpPr>
        <p:spPr>
          <a:xfrm>
            <a:off x="7772751" y="3346147"/>
            <a:ext cx="867545" cy="307777"/>
          </a:xfrm>
          <a:prstGeom prst="rect">
            <a:avLst/>
          </a:prstGeom>
          <a:noFill/>
        </p:spPr>
        <p:txBody>
          <a:bodyPr wrap="none" rtlCol="0">
            <a:spAutoFit/>
          </a:bodyPr>
          <a:lstStyle/>
          <a:p>
            <a:r>
              <a:rPr lang="en-US" altLang="zh-CN" sz="1400">
                <a:solidFill>
                  <a:schemeClr val="tx1">
                    <a:lumMod val="75000"/>
                    <a:lumOff val="25000"/>
                  </a:schemeClr>
                </a:solidFill>
                <a:latin typeface="思源黑体" panose="020B0400000000000000" pitchFamily="34" charset="-122"/>
                <a:ea typeface="思源黑体" panose="020B0400000000000000" pitchFamily="34" charset="-122"/>
              </a:rPr>
              <a:t>Creative</a:t>
            </a:r>
            <a:endParaRPr lang="zh-CN" altLang="en-US" sz="14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4" name="TextBox 21"/>
          <p:cNvSpPr txBox="1"/>
          <p:nvPr/>
        </p:nvSpPr>
        <p:spPr>
          <a:xfrm>
            <a:off x="6332657" y="3580228"/>
            <a:ext cx="697627" cy="646331"/>
          </a:xfrm>
          <a:prstGeom prst="rect">
            <a:avLst/>
          </a:prstGeom>
          <a:noFill/>
        </p:spPr>
        <p:txBody>
          <a:bodyPr wrap="none" rtlCol="0">
            <a:spAutoFit/>
          </a:bodyPr>
          <a:lstStyle/>
          <a:p>
            <a:r>
              <a:rPr lang="en-US" altLang="zh-CN" sz="3600" b="1" dirty="0">
                <a:solidFill>
                  <a:schemeClr val="bg1"/>
                </a:solidFill>
                <a:latin typeface="思源黑体" panose="020B0400000000000000" pitchFamily="34" charset="-122"/>
                <a:ea typeface="思源黑体" panose="020B0400000000000000" pitchFamily="34" charset="-122"/>
                <a:cs typeface="Arial Unicode MS" panose="020B0604020202020204" pitchFamily="34" charset="-122"/>
              </a:rPr>
              <a:t>03</a:t>
            </a:r>
            <a:endParaRPr lang="zh-CN" altLang="en-US" sz="900" b="1" dirty="0">
              <a:solidFill>
                <a:schemeClr val="bg1"/>
              </a:solidFill>
              <a:latin typeface="思源黑体" panose="020B0400000000000000" pitchFamily="34" charset="-122"/>
              <a:ea typeface="思源黑体" panose="020B0400000000000000" pitchFamily="34" charset="-122"/>
              <a:cs typeface="Arial Unicode MS" panose="020B0604020202020204" pitchFamily="34" charset="-122"/>
            </a:endParaRPr>
          </a:p>
        </p:txBody>
      </p:sp>
      <p:sp>
        <p:nvSpPr>
          <p:cNvPr id="56" name="TextBox 22"/>
          <p:cNvSpPr txBox="1"/>
          <p:nvPr/>
        </p:nvSpPr>
        <p:spPr>
          <a:xfrm>
            <a:off x="6322484" y="4160529"/>
            <a:ext cx="867545" cy="307777"/>
          </a:xfrm>
          <a:prstGeom prst="rect">
            <a:avLst/>
          </a:prstGeom>
          <a:noFill/>
        </p:spPr>
        <p:txBody>
          <a:bodyPr wrap="none" rtlCol="0">
            <a:spAutoFit/>
          </a:bodyPr>
          <a:lstStyle/>
          <a:p>
            <a:r>
              <a:rPr lang="en-US" altLang="zh-CN" sz="1400">
                <a:solidFill>
                  <a:schemeClr val="tx1">
                    <a:lumMod val="75000"/>
                    <a:lumOff val="25000"/>
                  </a:schemeClr>
                </a:solidFill>
                <a:latin typeface="思源黑体" panose="020B0400000000000000" pitchFamily="34" charset="-122"/>
                <a:ea typeface="思源黑体" panose="020B0400000000000000" pitchFamily="34" charset="-122"/>
              </a:rPr>
              <a:t>Creative</a:t>
            </a:r>
            <a:endParaRPr lang="zh-CN" altLang="en-US" sz="14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7" name="Freeform 164"/>
          <p:cNvSpPr>
            <a:spLocks noEditPoints="1"/>
          </p:cNvSpPr>
          <p:nvPr/>
        </p:nvSpPr>
        <p:spPr bwMode="black">
          <a:xfrm>
            <a:off x="3566510" y="4841470"/>
            <a:ext cx="513373" cy="71155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1">
              <a:lumMod val="85000"/>
              <a:lumOff val="15000"/>
            </a:schemeClr>
          </a:solidFill>
          <a:ln>
            <a:noFill/>
          </a:ln>
        </p:spPr>
        <p:txBody>
          <a:bodyPr vert="horz" wrap="square" lIns="91440" tIns="45720" rIns="91440" bIns="45720" numCol="1" anchor="t" anchorCtr="0" compatLnSpc="1"/>
          <a:lstStyle/>
          <a:p>
            <a:pPr defTabSz="913765"/>
            <a:endParaRPr lang="en-US" sz="1800">
              <a:solidFill>
                <a:srgbClr val="292929"/>
              </a:solidFill>
              <a:latin typeface="思源黑体" panose="020B0400000000000000" pitchFamily="34" charset="-122"/>
              <a:ea typeface="思源黑体" panose="020B0400000000000000" pitchFamily="34" charset="-122"/>
            </a:endParaRPr>
          </a:p>
        </p:txBody>
      </p:sp>
      <p:grpSp>
        <p:nvGrpSpPr>
          <p:cNvPr id="58" name="组合 36"/>
          <p:cNvGrpSpPr/>
          <p:nvPr/>
        </p:nvGrpSpPr>
        <p:grpSpPr>
          <a:xfrm>
            <a:off x="4994824" y="2356092"/>
            <a:ext cx="541064" cy="440065"/>
            <a:chOff x="1075737" y="1609572"/>
            <a:chExt cx="541064" cy="440065"/>
          </a:xfrm>
          <a:solidFill>
            <a:schemeClr val="bg1">
              <a:lumMod val="50000"/>
            </a:schemeClr>
          </a:solidFill>
        </p:grpSpPr>
        <p:sp>
          <p:nvSpPr>
            <p:cNvPr id="5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latin typeface="思源黑体" panose="020B0400000000000000" pitchFamily="34" charset="-122"/>
                <a:ea typeface="思源黑体" panose="020B0400000000000000" pitchFamily="34" charset="-122"/>
              </a:endParaRPr>
            </a:p>
          </p:txBody>
        </p:sp>
        <p:sp>
          <p:nvSpPr>
            <p:cNvPr id="6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200">
                <a:latin typeface="思源黑体" panose="020B0400000000000000" pitchFamily="34" charset="-122"/>
                <a:ea typeface="思源黑体" panose="020B0400000000000000" pitchFamily="34" charset="-122"/>
              </a:endParaRPr>
            </a:p>
          </p:txBody>
        </p:sp>
      </p:grpSp>
      <p:pic>
        <p:nvPicPr>
          <p:cNvPr id="62" name="Picture 3" descr="C:\Users\HOWARDY.REDMOND\AppData\Local\Microsoft\Windows\Temporary Internet Files\Content.IE5\5W4A3OMT\MC900351855[1].wmf"/>
          <p:cNvPicPr>
            <a:picLocks noChangeAspect="1" noChangeArrowheads="1"/>
          </p:cNvPicPr>
          <p:nvPr/>
        </p:nvPicPr>
        <p:blipFill>
          <a:blip r:embed="rId1" cstate="print">
            <a:duotone>
              <a:schemeClr val="bg2">
                <a:shade val="45000"/>
                <a:satMod val="135000"/>
              </a:schemeClr>
              <a:prstClr val="white"/>
            </a:duotone>
            <a:lum bright="-40000" contrast="-40000"/>
            <a:extLst>
              <a:ext uri="{28A0092B-C50C-407E-A947-70E740481C1C}">
                <a14:useLocalDpi xmlns:a14="http://schemas.microsoft.com/office/drawing/2010/main" val="0"/>
              </a:ext>
            </a:extLst>
          </a:blip>
          <a:srcRect/>
          <a:stretch>
            <a:fillRect/>
          </a:stretch>
        </p:blipFill>
        <p:spPr bwMode="auto">
          <a:xfrm>
            <a:off x="6490956" y="4867997"/>
            <a:ext cx="453288" cy="552947"/>
          </a:xfrm>
          <a:prstGeom prst="rect">
            <a:avLst/>
          </a:prstGeom>
          <a:solidFill>
            <a:schemeClr val="bg1">
              <a:lumMod val="95000"/>
            </a:schemeClr>
          </a:solidFill>
        </p:spPr>
      </p:pic>
      <p:pic>
        <p:nvPicPr>
          <p:cNvPr id="65" name="Picture 5" descr="\\MAGNUM\Projects\Microsoft\Cloud Power FY12\Design\ICONS_PNG\Increase.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7671345" y="2181249"/>
            <a:ext cx="901942" cy="901708"/>
          </a:xfrm>
          <a:prstGeom prst="rect">
            <a:avLst/>
          </a:prstGeom>
          <a:noFill/>
        </p:spPr>
      </p:pic>
      <p:sp>
        <p:nvSpPr>
          <p:cNvPr id="76" name="矩形 41"/>
          <p:cNvSpPr/>
          <p:nvPr/>
        </p:nvSpPr>
        <p:spPr>
          <a:xfrm>
            <a:off x="3396168" y="5740465"/>
            <a:ext cx="593432" cy="369332"/>
          </a:xfrm>
          <a:prstGeom prst="rect">
            <a:avLst/>
          </a:prstGeom>
        </p:spPr>
        <p:txBody>
          <a:bodyPr wrap="none">
            <a:spAutoFit/>
          </a:bodyPr>
          <a:lstStyle/>
          <a:p>
            <a:r>
              <a:rPr lang="en-US" altLang="zh-CN" dirty="0">
                <a:solidFill>
                  <a:schemeClr val="bg1"/>
                </a:solidFill>
                <a:latin typeface="思源黑体" panose="020B0400000000000000" pitchFamily="34" charset="-122"/>
                <a:ea typeface="思源黑体" panose="020B0400000000000000" pitchFamily="34" charset="-122"/>
              </a:rPr>
              <a:t>text</a:t>
            </a:r>
            <a:endParaRPr lang="en-US" altLang="zh-CN" dirty="0">
              <a:solidFill>
                <a:schemeClr val="bg1"/>
              </a:solidFill>
              <a:latin typeface="思源黑体" panose="020B0400000000000000" pitchFamily="34" charset="-122"/>
              <a:ea typeface="思源黑体" panose="020B0400000000000000" pitchFamily="34" charset="-122"/>
            </a:endParaRPr>
          </a:p>
        </p:txBody>
      </p:sp>
      <p:sp>
        <p:nvSpPr>
          <p:cNvPr id="77" name="矩形 42"/>
          <p:cNvSpPr/>
          <p:nvPr/>
        </p:nvSpPr>
        <p:spPr>
          <a:xfrm>
            <a:off x="4946324" y="1750148"/>
            <a:ext cx="593432" cy="369332"/>
          </a:xfrm>
          <a:prstGeom prst="rect">
            <a:avLst/>
          </a:prstGeom>
        </p:spPr>
        <p:txBody>
          <a:bodyPr wrap="none">
            <a:spAutoFit/>
          </a:bodyPr>
          <a:lstStyle/>
          <a:p>
            <a:r>
              <a:rPr lang="en-US" altLang="zh-CN" dirty="0">
                <a:solidFill>
                  <a:schemeClr val="bg1"/>
                </a:solidFill>
                <a:latin typeface="思源黑体" panose="020B0400000000000000" pitchFamily="34" charset="-122"/>
                <a:ea typeface="思源黑体" panose="020B0400000000000000" pitchFamily="34" charset="-122"/>
              </a:rPr>
              <a:t>text</a:t>
            </a:r>
            <a:endParaRPr lang="en-US" altLang="zh-CN" dirty="0">
              <a:solidFill>
                <a:schemeClr val="bg1"/>
              </a:solidFill>
              <a:latin typeface="思源黑体" panose="020B0400000000000000" pitchFamily="34" charset="-122"/>
              <a:ea typeface="思源黑体" panose="020B0400000000000000" pitchFamily="34" charset="-122"/>
            </a:endParaRPr>
          </a:p>
        </p:txBody>
      </p:sp>
      <p:sp>
        <p:nvSpPr>
          <p:cNvPr id="78" name="矩形 43"/>
          <p:cNvSpPr/>
          <p:nvPr/>
        </p:nvSpPr>
        <p:spPr>
          <a:xfrm>
            <a:off x="6436225" y="5700475"/>
            <a:ext cx="593432" cy="369332"/>
          </a:xfrm>
          <a:prstGeom prst="rect">
            <a:avLst/>
          </a:prstGeom>
        </p:spPr>
        <p:txBody>
          <a:bodyPr wrap="none">
            <a:spAutoFit/>
          </a:bodyPr>
          <a:lstStyle/>
          <a:p>
            <a:r>
              <a:rPr lang="en-US" altLang="zh-CN" dirty="0">
                <a:solidFill>
                  <a:schemeClr val="bg1"/>
                </a:solidFill>
                <a:latin typeface="思源黑体" panose="020B0400000000000000" pitchFamily="34" charset="-122"/>
                <a:ea typeface="思源黑体" panose="020B0400000000000000" pitchFamily="34" charset="-122"/>
              </a:rPr>
              <a:t>text</a:t>
            </a:r>
            <a:endParaRPr lang="en-US" altLang="zh-CN" dirty="0">
              <a:solidFill>
                <a:schemeClr val="bg1"/>
              </a:solidFill>
              <a:latin typeface="思源黑体" panose="020B0400000000000000" pitchFamily="34" charset="-122"/>
              <a:ea typeface="思源黑体" panose="020B0400000000000000" pitchFamily="34" charset="-122"/>
            </a:endParaRPr>
          </a:p>
        </p:txBody>
      </p:sp>
      <p:sp>
        <p:nvSpPr>
          <p:cNvPr id="79" name="矩形 44"/>
          <p:cNvSpPr/>
          <p:nvPr/>
        </p:nvSpPr>
        <p:spPr>
          <a:xfrm>
            <a:off x="7869758" y="1708017"/>
            <a:ext cx="593432" cy="369332"/>
          </a:xfrm>
          <a:prstGeom prst="rect">
            <a:avLst/>
          </a:prstGeom>
        </p:spPr>
        <p:txBody>
          <a:bodyPr wrap="none">
            <a:spAutoFit/>
          </a:bodyPr>
          <a:lstStyle/>
          <a:p>
            <a:r>
              <a:rPr lang="en-US" altLang="zh-CN" dirty="0">
                <a:solidFill>
                  <a:schemeClr val="bg1"/>
                </a:solidFill>
                <a:latin typeface="思源黑体" panose="020B0400000000000000" pitchFamily="34" charset="-122"/>
                <a:ea typeface="思源黑体" panose="020B0400000000000000" pitchFamily="34" charset="-122"/>
              </a:rPr>
              <a:t>text</a:t>
            </a:r>
            <a:endParaRPr lang="en-US" altLang="zh-CN" dirty="0">
              <a:solidFill>
                <a:schemeClr val="bg1"/>
              </a:solidFill>
              <a:latin typeface="思源黑体" panose="020B0400000000000000" pitchFamily="34" charset="-122"/>
              <a:ea typeface="思源黑体" panose="020B0400000000000000" pitchFamily="34" charset="-122"/>
            </a:endParaRPr>
          </a:p>
        </p:txBody>
      </p:sp>
      <p:sp>
        <p:nvSpPr>
          <p:cNvPr id="80" name="文本框 79"/>
          <p:cNvSpPr txBox="1"/>
          <p:nvPr/>
        </p:nvSpPr>
        <p:spPr>
          <a:xfrm>
            <a:off x="1462136" y="1983279"/>
            <a:ext cx="2566936" cy="972702"/>
          </a:xfrm>
          <a:prstGeom prst="rect">
            <a:avLst/>
          </a:prstGeom>
          <a:noFill/>
        </p:spPr>
        <p:txBody>
          <a:bodyPr wrap="square" rtlCol="0">
            <a:spAutoFit/>
          </a:bodyPr>
          <a:lstStyle/>
          <a:p>
            <a:pPr algn="ctr">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1" name="文本框 80"/>
          <p:cNvSpPr txBox="1"/>
          <p:nvPr/>
        </p:nvSpPr>
        <p:spPr>
          <a:xfrm>
            <a:off x="8052539" y="4533745"/>
            <a:ext cx="2566936" cy="972702"/>
          </a:xfrm>
          <a:prstGeom prst="rect">
            <a:avLst/>
          </a:prstGeom>
          <a:noFill/>
        </p:spPr>
        <p:txBody>
          <a:bodyPr wrap="square" rtlCol="0">
            <a:spAutoFit/>
          </a:bodyPr>
          <a:lstStyle/>
          <a:p>
            <a:pPr algn="ctr">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43" name="矩形 42"/>
          <p:cNvSpPr/>
          <p:nvPr/>
        </p:nvSpPr>
        <p:spPr>
          <a:xfrm>
            <a:off x="1659001" y="391476"/>
            <a:ext cx="2492990" cy="530017"/>
          </a:xfrm>
          <a:prstGeom prst="rect">
            <a:avLst/>
          </a:prstGeom>
        </p:spPr>
        <p:txBody>
          <a:bodyPr wrap="none">
            <a:spAutoFit/>
          </a:bodyPr>
          <a:lstStyle/>
          <a:p>
            <a:pPr>
              <a:lnSpc>
                <a:spcPct val="200000"/>
              </a:lnSpc>
            </a:pPr>
            <a:r>
              <a:rPr lang="zh-CN" altLang="en-US" dirty="0">
                <a:solidFill>
                  <a:srgbClr val="C086A3"/>
                </a:solidFill>
                <a:latin typeface="思源黑体" panose="020B0400000000000000" pitchFamily="34" charset="-122"/>
                <a:ea typeface="思源黑体" panose="020B0400000000000000" pitchFamily="34" charset="-122"/>
              </a:rPr>
              <a:t>课题研究的思路与方法</a:t>
            </a:r>
            <a:endParaRPr lang="zh-CN" altLang="en-US" dirty="0">
              <a:solidFill>
                <a:srgbClr val="C086A3"/>
              </a:solidFill>
              <a:latin typeface="思源黑体" panose="020B0400000000000000" pitchFamily="34" charset="-122"/>
              <a:ea typeface="思源黑体" panose="020B0400000000000000" pitchFamily="34" charset="-122"/>
            </a:endParaRPr>
          </a:p>
        </p:txBody>
      </p:sp>
      <p:sp>
        <p:nvSpPr>
          <p:cNvPr id="52" name="文本框 51"/>
          <p:cNvSpPr txBox="1"/>
          <p:nvPr/>
        </p:nvSpPr>
        <p:spPr>
          <a:xfrm>
            <a:off x="1659001" y="895965"/>
            <a:ext cx="5022106" cy="369332"/>
          </a:xfrm>
          <a:prstGeom prst="snip1Rect">
            <a:avLst>
              <a:gd name="adj" fmla="val 0"/>
            </a:avLst>
          </a:prstGeom>
          <a:noFill/>
          <a:ln w="28575">
            <a:noFill/>
          </a:ln>
        </p:spPr>
        <p:txBody>
          <a:bodyPr wrap="square" rtlCol="0">
            <a:spAutoFit/>
          </a:bodyPr>
          <a:lstStyle/>
          <a:p>
            <a:r>
              <a:rPr lang="en-US" altLang="zh-CN" dirty="0">
                <a:solidFill>
                  <a:srgbClr val="C086A3"/>
                </a:solidFill>
                <a:latin typeface="思源黑体" panose="020B0400000000000000" pitchFamily="34" charset="-122"/>
                <a:ea typeface="思源黑体" panose="020B0400000000000000" pitchFamily="34" charset="-122"/>
                <a:cs typeface="Arial" panose="020B0604020202020204" pitchFamily="34" charset="0"/>
              </a:rPr>
              <a:t>Ideas And Methods</a:t>
            </a:r>
            <a:endParaRPr lang="zh-CN" altLang="en-US" dirty="0">
              <a:solidFill>
                <a:srgbClr val="C086A3"/>
              </a:solidFill>
              <a:latin typeface="思源黑体" panose="020B0400000000000000" pitchFamily="34" charset="-122"/>
              <a:ea typeface="思源黑体" panose="020B0400000000000000"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down)">
                                      <p:cBhvr>
                                        <p:cTn id="11" dur="500"/>
                                        <p:tgtEl>
                                          <p:spTgt spid="4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down)">
                                      <p:cBhvr>
                                        <p:cTn id="15" dur="500"/>
                                        <p:tgtEl>
                                          <p:spTgt spid="4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down)">
                                      <p:cBhvr>
                                        <p:cTn id="23" dur="500"/>
                                        <p:tgtEl>
                                          <p:spTgt spid="50"/>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down)">
                                      <p:cBhvr>
                                        <p:cTn id="39" dur="500"/>
                                        <p:tgtEl>
                                          <p:spTgt spid="35"/>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up)">
                                      <p:cBhvr>
                                        <p:cTn id="47" dur="500"/>
                                        <p:tgtEl>
                                          <p:spTgt spid="33"/>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up)">
                                      <p:cBhvr>
                                        <p:cTn id="51" dur="500"/>
                                        <p:tgtEl>
                                          <p:spTgt spid="38"/>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left)">
                                      <p:cBhvr>
                                        <p:cTn id="55" dur="500"/>
                                        <p:tgtEl>
                                          <p:spTgt spid="36"/>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down)">
                                      <p:cBhvr>
                                        <p:cTn id="59" dur="500"/>
                                        <p:tgtEl>
                                          <p:spTgt spid="39"/>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down)">
                                      <p:cBhvr>
                                        <p:cTn id="63" dur="500"/>
                                        <p:tgtEl>
                                          <p:spTgt spid="44"/>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500"/>
                                        <p:tgtEl>
                                          <p:spTgt spid="41"/>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up)">
                                      <p:cBhvr>
                                        <p:cTn id="71" dur="500"/>
                                        <p:tgtEl>
                                          <p:spTgt spid="42"/>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wipe(left)">
                                      <p:cBhvr>
                                        <p:cTn id="75" dur="500"/>
                                        <p:tgtEl>
                                          <p:spTgt spid="76"/>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wipe(down)">
                                      <p:cBhvr>
                                        <p:cTn id="79" dur="500"/>
                                        <p:tgtEl>
                                          <p:spTgt spid="57"/>
                                        </p:tgtEl>
                                      </p:cBhvr>
                                    </p:animEffect>
                                  </p:childTnLst>
                                </p:cTn>
                              </p:par>
                            </p:childTnLst>
                          </p:cTn>
                        </p:par>
                        <p:par>
                          <p:cTn id="80" fill="hold">
                            <p:stCondLst>
                              <p:cond delay="9500"/>
                            </p:stCondLst>
                            <p:childTnLst>
                              <p:par>
                                <p:cTn id="81" presetID="16" presetClass="entr" presetSubtype="21"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arn(inVertical)">
                                      <p:cBhvr>
                                        <p:cTn id="83" dur="500"/>
                                        <p:tgtEl>
                                          <p:spTgt spid="47"/>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wipe(left)">
                                      <p:cBhvr>
                                        <p:cTn id="87" dur="500"/>
                                        <p:tgtEl>
                                          <p:spTgt spid="77"/>
                                        </p:tgtEl>
                                      </p:cBhvr>
                                    </p:animEffect>
                                  </p:childTnLst>
                                </p:cTn>
                              </p:par>
                            </p:childTnLst>
                          </p:cTn>
                        </p:par>
                        <p:par>
                          <p:cTn id="88" fill="hold">
                            <p:stCondLst>
                              <p:cond delay="10500"/>
                            </p:stCondLst>
                            <p:childTnLst>
                              <p:par>
                                <p:cTn id="89" presetID="22" presetClass="entr" presetSubtype="4" fill="hold" nodeType="after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down)">
                                      <p:cBhvr>
                                        <p:cTn id="91" dur="500"/>
                                        <p:tgtEl>
                                          <p:spTgt spid="58"/>
                                        </p:tgtEl>
                                      </p:cBhvr>
                                    </p:animEffect>
                                  </p:childTnLst>
                                </p:cTn>
                              </p:par>
                            </p:childTnLst>
                          </p:cTn>
                        </p:par>
                        <p:par>
                          <p:cTn id="92" fill="hold">
                            <p:stCondLst>
                              <p:cond delay="11000"/>
                            </p:stCondLst>
                            <p:childTnLst>
                              <p:par>
                                <p:cTn id="93" presetID="16" presetClass="entr" presetSubtype="21"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barn(inVertical)">
                                      <p:cBhvr>
                                        <p:cTn id="95" dur="500"/>
                                        <p:tgtEl>
                                          <p:spTgt spid="49"/>
                                        </p:tgtEl>
                                      </p:cBhvr>
                                    </p:animEffect>
                                  </p:childTnLst>
                                </p:cTn>
                              </p:par>
                            </p:childTnLst>
                          </p:cTn>
                        </p:par>
                        <p:par>
                          <p:cTn id="96" fill="hold">
                            <p:stCondLst>
                              <p:cond delay="11500"/>
                            </p:stCondLst>
                            <p:childTnLst>
                              <p:par>
                                <p:cTn id="97" presetID="22" presetClass="entr" presetSubtype="8" fill="hold" grpId="0" nodeType="afterEffect">
                                  <p:stCondLst>
                                    <p:cond delay="0"/>
                                  </p:stCondLst>
                                  <p:childTnLst>
                                    <p:set>
                                      <p:cBhvr>
                                        <p:cTn id="98" dur="1" fill="hold">
                                          <p:stCondLst>
                                            <p:cond delay="0"/>
                                          </p:stCondLst>
                                        </p:cTn>
                                        <p:tgtEl>
                                          <p:spTgt spid="78"/>
                                        </p:tgtEl>
                                        <p:attrNameLst>
                                          <p:attrName>style.visibility</p:attrName>
                                        </p:attrNameLst>
                                      </p:cBhvr>
                                      <p:to>
                                        <p:strVal val="visible"/>
                                      </p:to>
                                    </p:set>
                                    <p:animEffect transition="in" filter="wipe(left)">
                                      <p:cBhvr>
                                        <p:cTn id="99" dur="500"/>
                                        <p:tgtEl>
                                          <p:spTgt spid="78"/>
                                        </p:tgtEl>
                                      </p:cBhvr>
                                    </p:animEffect>
                                  </p:childTnLst>
                                </p:cTn>
                              </p:par>
                            </p:childTnLst>
                          </p:cTn>
                        </p:par>
                        <p:par>
                          <p:cTn id="100" fill="hold">
                            <p:stCondLst>
                              <p:cond delay="12000"/>
                            </p:stCondLst>
                            <p:childTnLst>
                              <p:par>
                                <p:cTn id="101" presetID="22" presetClass="entr" presetSubtype="4" fill="hold" nodeType="after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wipe(down)">
                                      <p:cBhvr>
                                        <p:cTn id="103" dur="500"/>
                                        <p:tgtEl>
                                          <p:spTgt spid="62"/>
                                        </p:tgtEl>
                                      </p:cBhvr>
                                    </p:animEffect>
                                  </p:childTnLst>
                                </p:cTn>
                              </p:par>
                            </p:childTnLst>
                          </p:cTn>
                        </p:par>
                        <p:par>
                          <p:cTn id="104" fill="hold">
                            <p:stCondLst>
                              <p:cond delay="12500"/>
                            </p:stCondLst>
                            <p:childTnLst>
                              <p:par>
                                <p:cTn id="105" presetID="16" presetClass="entr" presetSubtype="21" fill="hold" grpId="0" nodeType="after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barn(inVertical)">
                                      <p:cBhvr>
                                        <p:cTn id="107" dur="500"/>
                                        <p:tgtEl>
                                          <p:spTgt spid="56"/>
                                        </p:tgtEl>
                                      </p:cBhvr>
                                    </p:animEffect>
                                  </p:childTnLst>
                                </p:cTn>
                              </p:par>
                            </p:childTnLst>
                          </p:cTn>
                        </p:par>
                        <p:par>
                          <p:cTn id="108" fill="hold">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left)">
                                      <p:cBhvr>
                                        <p:cTn id="111" dur="500"/>
                                        <p:tgtEl>
                                          <p:spTgt spid="79"/>
                                        </p:tgtEl>
                                      </p:cBhvr>
                                    </p:animEffect>
                                  </p:childTnLst>
                                </p:cTn>
                              </p:par>
                            </p:childTnLst>
                          </p:cTn>
                        </p:par>
                        <p:par>
                          <p:cTn id="112" fill="hold">
                            <p:stCondLst>
                              <p:cond delay="13500"/>
                            </p:stCondLst>
                            <p:childTnLst>
                              <p:par>
                                <p:cTn id="113" presetID="22" presetClass="entr" presetSubtype="4" fill="hold" nodeType="after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down)">
                                      <p:cBhvr>
                                        <p:cTn id="115" dur="500"/>
                                        <p:tgtEl>
                                          <p:spTgt spid="65"/>
                                        </p:tgtEl>
                                      </p:cBhvr>
                                    </p:animEffect>
                                  </p:childTnLst>
                                </p:cTn>
                              </p:par>
                            </p:childTnLst>
                          </p:cTn>
                        </p:par>
                        <p:par>
                          <p:cTn id="116" fill="hold">
                            <p:stCondLst>
                              <p:cond delay="14000"/>
                            </p:stCondLst>
                            <p:childTnLst>
                              <p:par>
                                <p:cTn id="117" presetID="16" presetClass="entr" presetSubtype="21" fill="hold" grpId="0" nodeType="afterEffect">
                                  <p:stCondLst>
                                    <p:cond delay="0"/>
                                  </p:stCondLst>
                                  <p:childTnLst>
                                    <p:set>
                                      <p:cBhvr>
                                        <p:cTn id="118" dur="1" fill="hold">
                                          <p:stCondLst>
                                            <p:cond delay="0"/>
                                          </p:stCondLst>
                                        </p:cTn>
                                        <p:tgtEl>
                                          <p:spTgt spid="51"/>
                                        </p:tgtEl>
                                        <p:attrNameLst>
                                          <p:attrName>style.visibility</p:attrName>
                                        </p:attrNameLst>
                                      </p:cBhvr>
                                      <p:to>
                                        <p:strVal val="visible"/>
                                      </p:to>
                                    </p:set>
                                    <p:animEffect transition="in" filter="barn(inVertical)">
                                      <p:cBhvr>
                                        <p:cTn id="1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5" grpId="0" animBg="1"/>
      <p:bldP spid="36" grpId="0" animBg="1"/>
      <p:bldP spid="38" grpId="0" animBg="1"/>
      <p:bldP spid="39" grpId="0" animBg="1"/>
      <p:bldP spid="41" grpId="0" animBg="1"/>
      <p:bldP spid="42" grpId="0" animBg="1"/>
      <p:bldP spid="44" grpId="0" animBg="1"/>
      <p:bldP spid="45" grpId="0" animBg="1"/>
      <p:bldP spid="46" grpId="0"/>
      <p:bldP spid="47" grpId="0"/>
      <p:bldP spid="48" grpId="0"/>
      <p:bldP spid="49" grpId="0"/>
      <p:bldP spid="50" grpId="0"/>
      <p:bldP spid="51" grpId="0"/>
      <p:bldP spid="54" grpId="0"/>
      <p:bldP spid="56" grpId="0"/>
      <p:bldP spid="57" grpId="0" animBg="1"/>
      <p:bldP spid="76" grpId="0"/>
      <p:bldP spid="77" grpId="0"/>
      <p:bldP spid="78" grpId="0"/>
      <p:bldP spid="7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12" name="文本框 11"/>
          <p:cNvSpPr txBox="1"/>
          <p:nvPr/>
        </p:nvSpPr>
        <p:spPr>
          <a:xfrm>
            <a:off x="3616036" y="3315339"/>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选题的背景与意义</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84947" y="3838559"/>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矩形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0" y="0"/>
            <a:ext cx="12192000" cy="4149726"/>
          </a:xfrm>
          <a:prstGeom prst="rect">
            <a:avLst/>
          </a:prstGeom>
          <a:solidFill>
            <a:srgbClr val="BA7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322822" y="1447085"/>
            <a:ext cx="4495797" cy="4508927"/>
          </a:xfrm>
          <a:prstGeom prst="rect">
            <a:avLst/>
          </a:prstGeom>
          <a:noFill/>
        </p:spPr>
        <p:txBody>
          <a:bodyPr wrap="square" rtlCol="0">
            <a:spAutoFit/>
          </a:bodyPr>
          <a:lstStyle/>
          <a:p>
            <a:r>
              <a:rPr lang="en-US" altLang="zh-CN" sz="28700" dirty="0">
                <a:solidFill>
                  <a:srgbClr val="BA7C9B"/>
                </a:solidFill>
                <a:latin typeface="思源黑体 CN Normal"/>
                <a:ea typeface="思源黑体 CN Normal"/>
              </a:rPr>
              <a:t>03</a:t>
            </a:r>
            <a:endParaRPr lang="zh-CN" altLang="en-US" sz="28700" dirty="0">
              <a:solidFill>
                <a:srgbClr val="BA7C9B"/>
              </a:solidFill>
              <a:latin typeface="思源黑体 CN Normal"/>
              <a:ea typeface="思源黑体 CN Normal"/>
            </a:endParaRPr>
          </a:p>
        </p:txBody>
      </p:sp>
      <p:sp>
        <p:nvSpPr>
          <p:cNvPr id="16" name="矩形: 圆角 15"/>
          <p:cNvSpPr/>
          <p:nvPr/>
        </p:nvSpPr>
        <p:spPr>
          <a:xfrm>
            <a:off x="1542741" y="4303889"/>
            <a:ext cx="2042206" cy="575432"/>
          </a:xfrm>
          <a:prstGeom prst="roundRect">
            <a:avLst>
              <a:gd name="adj" fmla="val 0"/>
            </a:avLst>
          </a:prstGeom>
          <a:noFill/>
          <a:ln w="12700" cap="flat" cmpd="sng" algn="ctr">
            <a:solidFill>
              <a:srgbClr val="C086A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C086A3"/>
                </a:solidFill>
                <a:effectLst/>
                <a:uLnTx/>
                <a:uFillTx/>
                <a:latin typeface="思源黑体" panose="020B0400000000000000" pitchFamily="34" charset="-122"/>
                <a:ea typeface="思源黑体" panose="020B0400000000000000" pitchFamily="34" charset="-122"/>
              </a:rPr>
              <a:t>PART 03</a:t>
            </a:r>
            <a:endParaRPr kumimoji="0" lang="en-US" altLang="zh-CN" sz="2800" b="1" i="0" u="none" strike="noStrike" kern="0" cap="none" spc="0" normalizeH="0" baseline="0" noProof="0" dirty="0">
              <a:ln>
                <a:noFill/>
              </a:ln>
              <a:solidFill>
                <a:srgbClr val="C086A3"/>
              </a:solidFill>
              <a:effectLst/>
              <a:uLnTx/>
              <a:uFillTx/>
              <a:latin typeface="思源黑体" panose="020B0400000000000000" pitchFamily="34" charset="-122"/>
              <a:ea typeface="思源黑体" panose="020B0400000000000000" pitchFamily="34" charset="-122"/>
            </a:endParaRPr>
          </a:p>
        </p:txBody>
      </p:sp>
      <p:sp>
        <p:nvSpPr>
          <p:cNvPr id="18" name="文本框 17"/>
          <p:cNvSpPr txBox="1"/>
          <p:nvPr/>
        </p:nvSpPr>
        <p:spPr>
          <a:xfrm>
            <a:off x="1422929" y="5033484"/>
            <a:ext cx="3282885" cy="584775"/>
          </a:xfrm>
          <a:prstGeom prst="rect">
            <a:avLst/>
          </a:prstGeom>
          <a:noFill/>
        </p:spPr>
        <p:txBody>
          <a:bodyPr wrap="square" rtlCol="0">
            <a:spAutoFit/>
          </a:bodyPr>
          <a:lstStyle/>
          <a:p>
            <a:r>
              <a:rPr lang="zh-CN" altLang="en-US" sz="3200" b="1" spc="600" dirty="0">
                <a:solidFill>
                  <a:srgbClr val="C086A3"/>
                </a:solidFill>
                <a:latin typeface="Century Gothic"/>
                <a:ea typeface="思源黑体 CN Normal"/>
              </a:rPr>
              <a:t>输入你的标题</a:t>
            </a:r>
            <a:endParaRPr lang="zh-CN" altLang="en-US" sz="3200" b="1" spc="600" dirty="0">
              <a:solidFill>
                <a:srgbClr val="C086A3"/>
              </a:solidFill>
              <a:latin typeface="Century Gothic"/>
              <a:ea typeface="思源黑体 CN Normal"/>
            </a:endParaRPr>
          </a:p>
        </p:txBody>
      </p:sp>
      <p:sp>
        <p:nvSpPr>
          <p:cNvPr id="20" name="文本框 19"/>
          <p:cNvSpPr txBox="1"/>
          <p:nvPr/>
        </p:nvSpPr>
        <p:spPr>
          <a:xfrm>
            <a:off x="373381" y="5799422"/>
            <a:ext cx="11658598" cy="584775"/>
          </a:xfrm>
          <a:prstGeom prst="rect">
            <a:avLst/>
          </a:prstGeom>
          <a:noFill/>
        </p:spPr>
        <p:txBody>
          <a:bodyPr wrap="square" rtlCol="0">
            <a:spAutoFit/>
          </a:bodyPr>
          <a:lstStyle/>
          <a:p>
            <a:pPr algn="ctr"/>
            <a:r>
              <a:rPr lang="en-US" altLang="zh-CN" sz="1600" dirty="0">
                <a:solidFill>
                  <a:srgbClr val="000000"/>
                </a:solidFill>
                <a:latin typeface="思源黑体" panose="020B0400000000000000" pitchFamily="34" charset="-122"/>
                <a:ea typeface="思源黑体" panose="020B0400000000000000" pitchFamily="34" charset="-122"/>
              </a:rPr>
              <a:t>Lorem ipsum dolor sit amet, consectetuer adipiscing elit. Maecenas porttitor congue massa. Fusce posuere, magna sed pulvinar ultricies, purus lectus malesuada libero, sit amet commodo magna eros quis </a:t>
            </a:r>
            <a:r>
              <a:rPr lang="en-US" altLang="zh-CN" sz="1600" dirty="0" err="1">
                <a:solidFill>
                  <a:srgbClr val="000000"/>
                </a:solidFill>
                <a:latin typeface="思源黑体" panose="020B0400000000000000" pitchFamily="34" charset="-122"/>
                <a:ea typeface="思源黑体" panose="020B0400000000000000" pitchFamily="34" charset="-122"/>
              </a:rPr>
              <a:t>urna.Nunc</a:t>
            </a:r>
            <a:r>
              <a:rPr lang="en-US" altLang="zh-CN" sz="1600" dirty="0">
                <a:solidFill>
                  <a:srgbClr val="000000"/>
                </a:solidFill>
                <a:latin typeface="思源黑体" panose="020B0400000000000000" pitchFamily="34" charset="-122"/>
                <a:ea typeface="思源黑体" panose="020B0400000000000000" pitchFamily="34" charset="-122"/>
              </a:rPr>
              <a:t> </a:t>
            </a:r>
            <a:r>
              <a:rPr lang="en-US" altLang="zh-CN" sz="1600" dirty="0" err="1">
                <a:solidFill>
                  <a:srgbClr val="000000"/>
                </a:solidFill>
                <a:latin typeface="思源黑体" panose="020B0400000000000000" pitchFamily="34" charset="-122"/>
                <a:ea typeface="思源黑体" panose="020B0400000000000000" pitchFamily="34" charset="-122"/>
              </a:rPr>
              <a:t>viverra</a:t>
            </a:r>
            <a:endParaRPr lang="en-US" altLang="zh-CN" sz="1600" dirty="0">
              <a:solidFill>
                <a:srgbClr val="000000"/>
              </a:solidFill>
              <a:latin typeface="思源黑体" panose="020B0400000000000000" pitchFamily="34" charset="-122"/>
              <a:ea typeface="思源黑体" panose="020B0400000000000000" pitchFamily="34" charset="-122"/>
            </a:endParaRPr>
          </a:p>
        </p:txBody>
      </p:sp>
      <p:sp>
        <p:nvSpPr>
          <p:cNvPr id="19" name="文本框 18"/>
          <p:cNvSpPr txBox="1"/>
          <p:nvPr/>
        </p:nvSpPr>
        <p:spPr>
          <a:xfrm>
            <a:off x="7591435" y="2790891"/>
            <a:ext cx="3521148" cy="1358834"/>
          </a:xfrm>
          <a:custGeom>
            <a:avLst/>
            <a:gdLst/>
            <a:ahLst/>
            <a:cxnLst/>
            <a:rect l="l" t="t" r="r" b="b"/>
            <a:pathLst>
              <a:path w="3521148" h="1358834">
                <a:moveTo>
                  <a:pt x="820468" y="3648"/>
                </a:moveTo>
                <a:cubicBezTo>
                  <a:pt x="1075833" y="3648"/>
                  <a:pt x="1274045" y="116739"/>
                  <a:pt x="1415104" y="342919"/>
                </a:cubicBezTo>
                <a:cubicBezTo>
                  <a:pt x="1542787" y="549340"/>
                  <a:pt x="1614608" y="838620"/>
                  <a:pt x="1630568" y="1210762"/>
                </a:cubicBezTo>
                <a:lnTo>
                  <a:pt x="1633645" y="1358834"/>
                </a:lnTo>
                <a:lnTo>
                  <a:pt x="1345517" y="1358834"/>
                </a:lnTo>
                <a:lnTo>
                  <a:pt x="1343511" y="1238237"/>
                </a:lnTo>
                <a:cubicBezTo>
                  <a:pt x="1332871" y="928340"/>
                  <a:pt x="1284989" y="688270"/>
                  <a:pt x="1199867" y="518027"/>
                </a:cubicBezTo>
                <a:cubicBezTo>
                  <a:pt x="1109882" y="335623"/>
                  <a:pt x="983415" y="244421"/>
                  <a:pt x="820468" y="244421"/>
                </a:cubicBezTo>
                <a:cubicBezTo>
                  <a:pt x="655089" y="244421"/>
                  <a:pt x="526190" y="335623"/>
                  <a:pt x="433772" y="518027"/>
                </a:cubicBezTo>
                <a:cubicBezTo>
                  <a:pt x="348650" y="688270"/>
                  <a:pt x="300769" y="928340"/>
                  <a:pt x="290129" y="1238237"/>
                </a:cubicBezTo>
                <a:lnTo>
                  <a:pt x="288123" y="1358834"/>
                </a:lnTo>
                <a:lnTo>
                  <a:pt x="0" y="1358834"/>
                </a:lnTo>
                <a:lnTo>
                  <a:pt x="3128" y="1210762"/>
                </a:lnTo>
                <a:cubicBezTo>
                  <a:pt x="19355" y="838620"/>
                  <a:pt x="92373" y="549340"/>
                  <a:pt x="222184" y="342919"/>
                </a:cubicBezTo>
                <a:cubicBezTo>
                  <a:pt x="363243" y="116739"/>
                  <a:pt x="562671" y="3648"/>
                  <a:pt x="820468" y="3648"/>
                </a:cubicBezTo>
                <a:close/>
                <a:moveTo>
                  <a:pt x="2762349" y="0"/>
                </a:moveTo>
                <a:cubicBezTo>
                  <a:pt x="2988529" y="2433"/>
                  <a:pt x="3169717" y="60802"/>
                  <a:pt x="3305912" y="175108"/>
                </a:cubicBezTo>
                <a:cubicBezTo>
                  <a:pt x="3449403" y="294278"/>
                  <a:pt x="3521148" y="457226"/>
                  <a:pt x="3521148" y="663950"/>
                </a:cubicBezTo>
                <a:cubicBezTo>
                  <a:pt x="3521148" y="982548"/>
                  <a:pt x="3361849" y="1199001"/>
                  <a:pt x="3043250" y="1313307"/>
                </a:cubicBezTo>
                <a:lnTo>
                  <a:pt x="3043250" y="1327899"/>
                </a:lnTo>
                <a:lnTo>
                  <a:pt x="3144031" y="1358834"/>
                </a:lnTo>
                <a:lnTo>
                  <a:pt x="2466854" y="1358834"/>
                </a:lnTo>
                <a:lnTo>
                  <a:pt x="2466854" y="1214809"/>
                </a:lnTo>
                <a:cubicBezTo>
                  <a:pt x="2967857" y="1214809"/>
                  <a:pt x="3218358" y="1038485"/>
                  <a:pt x="3218358" y="685838"/>
                </a:cubicBezTo>
                <a:cubicBezTo>
                  <a:pt x="3218358" y="552076"/>
                  <a:pt x="3177013" y="445065"/>
                  <a:pt x="3094323" y="364808"/>
                </a:cubicBezTo>
                <a:cubicBezTo>
                  <a:pt x="3009202" y="284550"/>
                  <a:pt x="2894895" y="243205"/>
                  <a:pt x="2751404" y="240773"/>
                </a:cubicBezTo>
                <a:cubicBezTo>
                  <a:pt x="2549544" y="243205"/>
                  <a:pt x="2362276" y="333191"/>
                  <a:pt x="2189601" y="510731"/>
                </a:cubicBezTo>
                <a:lnTo>
                  <a:pt x="2025437" y="317383"/>
                </a:lnTo>
                <a:cubicBezTo>
                  <a:pt x="2254050" y="108227"/>
                  <a:pt x="2499687" y="2433"/>
                  <a:pt x="276234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700" dirty="0">
              <a:solidFill>
                <a:schemeClr val="bg1"/>
              </a:solidFill>
              <a:latin typeface="思源黑体 CN Normal"/>
              <a:ea typeface="思源黑体 CN Norm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8" name="矩形 7"/>
          <p:cNvSpPr/>
          <p:nvPr/>
        </p:nvSpPr>
        <p:spPr>
          <a:xfrm>
            <a:off x="368300" y="355600"/>
            <a:ext cx="11455400" cy="6146800"/>
          </a:xfrm>
          <a:prstGeom prst="rect">
            <a:avLst/>
          </a:prstGeom>
          <a:solidFill>
            <a:schemeClr val="bg1"/>
          </a:solidFill>
          <a:ln>
            <a:noFill/>
          </a:ln>
          <a:effectLst>
            <a:outerShdw blurRad="101600" sx="102000" sy="102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grpSp>
        <p:nvGrpSpPr>
          <p:cNvPr id="12" name="组合 11"/>
          <p:cNvGrpSpPr/>
          <p:nvPr/>
        </p:nvGrpSpPr>
        <p:grpSpPr>
          <a:xfrm>
            <a:off x="820965" y="539411"/>
            <a:ext cx="717550" cy="717550"/>
            <a:chOff x="4704555" y="1785938"/>
            <a:chExt cx="2782888" cy="2782888"/>
          </a:xfrm>
        </p:grpSpPr>
        <p:sp>
          <p:nvSpPr>
            <p:cNvPr id="13" name="椭圆 12"/>
            <p:cNvSpPr/>
            <p:nvPr/>
          </p:nvSpPr>
          <p:spPr>
            <a:xfrm>
              <a:off x="4704555" y="1785938"/>
              <a:ext cx="2782888" cy="2782888"/>
            </a:xfrm>
            <a:prstGeom prst="ellipse">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sp>
          <p:nvSpPr>
            <p:cNvPr id="14" name="椭圆 13"/>
            <p:cNvSpPr/>
            <p:nvPr/>
          </p:nvSpPr>
          <p:spPr>
            <a:xfrm>
              <a:off x="4934127" y="2015510"/>
              <a:ext cx="2323745" cy="2323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grpSp>
      <p:sp>
        <p:nvSpPr>
          <p:cNvPr id="15" name="文本框 14"/>
          <p:cNvSpPr txBox="1"/>
          <p:nvPr/>
        </p:nvSpPr>
        <p:spPr>
          <a:xfrm>
            <a:off x="866684" y="636576"/>
            <a:ext cx="658356" cy="523220"/>
          </a:xfrm>
          <a:prstGeom prst="rect">
            <a:avLst/>
          </a:prstGeom>
          <a:noFill/>
        </p:spPr>
        <p:txBody>
          <a:bodyPr wrap="square" rtlCol="0">
            <a:spAutoFit/>
          </a:bodyPr>
          <a:lstStyle/>
          <a:p>
            <a:pPr algn="ctr"/>
            <a:r>
              <a:rPr lang="en-US" altLang="zh-CN" sz="2800" b="1" dirty="0">
                <a:ln w="28575">
                  <a:noFill/>
                </a:ln>
                <a:solidFill>
                  <a:srgbClr val="CEA2B8"/>
                </a:solidFill>
                <a:latin typeface="思源黑体" panose="020B0400000000000000" pitchFamily="34" charset="-122"/>
                <a:ea typeface="思源黑体" panose="020B0400000000000000" pitchFamily="34" charset="-122"/>
              </a:rPr>
              <a:t>03</a:t>
            </a:r>
            <a:endParaRPr lang="zh-CN" altLang="en-US" sz="4400" b="1" dirty="0">
              <a:ln w="28575">
                <a:noFill/>
              </a:ln>
              <a:solidFill>
                <a:srgbClr val="CEA2B8"/>
              </a:solidFill>
              <a:latin typeface="思源黑体" panose="020B0400000000000000" pitchFamily="34" charset="-122"/>
              <a:ea typeface="思源黑体" panose="020B0400000000000000" pitchFamily="34" charset="-122"/>
            </a:endParaRPr>
          </a:p>
        </p:txBody>
      </p:sp>
      <p:grpSp>
        <p:nvGrpSpPr>
          <p:cNvPr id="43" name="그룹 31"/>
          <p:cNvGrpSpPr/>
          <p:nvPr/>
        </p:nvGrpSpPr>
        <p:grpSpPr>
          <a:xfrm>
            <a:off x="2924009" y="3773179"/>
            <a:ext cx="1568450" cy="1631950"/>
            <a:chOff x="649288" y="4384675"/>
            <a:chExt cx="1568450" cy="1631950"/>
          </a:xfrm>
        </p:grpSpPr>
        <p:sp>
          <p:nvSpPr>
            <p:cNvPr id="52" name="Rectangle 625"/>
            <p:cNvSpPr>
              <a:spLocks noChangeArrowheads="1"/>
            </p:cNvSpPr>
            <p:nvPr/>
          </p:nvSpPr>
          <p:spPr bwMode="auto">
            <a:xfrm>
              <a:off x="722313" y="5511800"/>
              <a:ext cx="1425575" cy="504825"/>
            </a:xfrm>
            <a:prstGeom prst="rect">
              <a:avLst/>
            </a:prstGeom>
            <a:gradFill>
              <a:gsLst>
                <a:gs pos="0">
                  <a:schemeClr val="tx1">
                    <a:alpha val="10000"/>
                  </a:schemeClr>
                </a:gs>
                <a:gs pos="50000">
                  <a:schemeClr val="tx1">
                    <a:alpha val="0"/>
                  </a:schemeClr>
                </a:gs>
              </a:gsLst>
              <a:lin ang="5400000" scaled="1"/>
            </a:gra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3" name="Freeform 630"/>
            <p:cNvSpPr/>
            <p:nvPr/>
          </p:nvSpPr>
          <p:spPr bwMode="auto">
            <a:xfrm>
              <a:off x="649288" y="5368925"/>
              <a:ext cx="1568450" cy="142875"/>
            </a:xfrm>
            <a:custGeom>
              <a:avLst/>
              <a:gdLst>
                <a:gd name="T0" fmla="*/ 988 w 988"/>
                <a:gd name="T1" fmla="*/ 0 h 90"/>
                <a:gd name="T2" fmla="*/ 988 w 988"/>
                <a:gd name="T3" fmla="*/ 44 h 90"/>
                <a:gd name="T4" fmla="*/ 988 w 988"/>
                <a:gd name="T5" fmla="*/ 44 h 90"/>
                <a:gd name="T6" fmla="*/ 944 w 988"/>
                <a:gd name="T7" fmla="*/ 90 h 90"/>
                <a:gd name="T8" fmla="*/ 46 w 988"/>
                <a:gd name="T9" fmla="*/ 90 h 90"/>
                <a:gd name="T10" fmla="*/ 0 w 988"/>
                <a:gd name="T11" fmla="*/ 44 h 90"/>
                <a:gd name="T12" fmla="*/ 0 w 988"/>
                <a:gd name="T13" fmla="*/ 0 h 90"/>
                <a:gd name="T14" fmla="*/ 988 w 988"/>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8" h="90">
                  <a:moveTo>
                    <a:pt x="988" y="0"/>
                  </a:moveTo>
                  <a:lnTo>
                    <a:pt x="988" y="44"/>
                  </a:lnTo>
                  <a:lnTo>
                    <a:pt x="988" y="44"/>
                  </a:lnTo>
                  <a:lnTo>
                    <a:pt x="944" y="90"/>
                  </a:lnTo>
                  <a:lnTo>
                    <a:pt x="46" y="90"/>
                  </a:lnTo>
                  <a:lnTo>
                    <a:pt x="0" y="44"/>
                  </a:lnTo>
                  <a:lnTo>
                    <a:pt x="0" y="0"/>
                  </a:lnTo>
                  <a:lnTo>
                    <a:pt x="988" y="0"/>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5" name="Freeform 635"/>
            <p:cNvSpPr>
              <a:spLocks noEditPoints="1"/>
            </p:cNvSpPr>
            <p:nvPr/>
          </p:nvSpPr>
          <p:spPr bwMode="auto">
            <a:xfrm>
              <a:off x="1150938" y="4384675"/>
              <a:ext cx="565150" cy="565150"/>
            </a:xfrm>
            <a:custGeom>
              <a:avLst/>
              <a:gdLst>
                <a:gd name="T0" fmla="*/ 89 w 178"/>
                <a:gd name="T1" fmla="*/ 178 h 178"/>
                <a:gd name="T2" fmla="*/ 0 w 178"/>
                <a:gd name="T3" fmla="*/ 89 h 178"/>
                <a:gd name="T4" fmla="*/ 89 w 178"/>
                <a:gd name="T5" fmla="*/ 0 h 178"/>
                <a:gd name="T6" fmla="*/ 178 w 178"/>
                <a:gd name="T7" fmla="*/ 89 h 178"/>
                <a:gd name="T8" fmla="*/ 89 w 178"/>
                <a:gd name="T9" fmla="*/ 178 h 178"/>
                <a:gd name="T10" fmla="*/ 89 w 178"/>
                <a:gd name="T11" fmla="*/ 8 h 178"/>
                <a:gd name="T12" fmla="*/ 8 w 178"/>
                <a:gd name="T13" fmla="*/ 89 h 178"/>
                <a:gd name="T14" fmla="*/ 89 w 178"/>
                <a:gd name="T15" fmla="*/ 170 h 178"/>
                <a:gd name="T16" fmla="*/ 170 w 178"/>
                <a:gd name="T17" fmla="*/ 89 h 178"/>
                <a:gd name="T18" fmla="*/ 89 w 178"/>
                <a:gd name="T19" fmla="*/ 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8">
                  <a:moveTo>
                    <a:pt x="89" y="178"/>
                  </a:moveTo>
                  <a:cubicBezTo>
                    <a:pt x="40" y="178"/>
                    <a:pt x="0" y="139"/>
                    <a:pt x="0" y="89"/>
                  </a:cubicBezTo>
                  <a:cubicBezTo>
                    <a:pt x="0" y="40"/>
                    <a:pt x="40" y="0"/>
                    <a:pt x="89" y="0"/>
                  </a:cubicBezTo>
                  <a:cubicBezTo>
                    <a:pt x="138" y="0"/>
                    <a:pt x="178" y="40"/>
                    <a:pt x="178" y="89"/>
                  </a:cubicBezTo>
                  <a:cubicBezTo>
                    <a:pt x="178" y="139"/>
                    <a:pt x="138" y="178"/>
                    <a:pt x="89" y="178"/>
                  </a:cubicBezTo>
                  <a:close/>
                  <a:moveTo>
                    <a:pt x="89" y="8"/>
                  </a:moveTo>
                  <a:cubicBezTo>
                    <a:pt x="45" y="8"/>
                    <a:pt x="8" y="45"/>
                    <a:pt x="8" y="89"/>
                  </a:cubicBezTo>
                  <a:cubicBezTo>
                    <a:pt x="8" y="134"/>
                    <a:pt x="45" y="170"/>
                    <a:pt x="89" y="170"/>
                  </a:cubicBezTo>
                  <a:cubicBezTo>
                    <a:pt x="134" y="170"/>
                    <a:pt x="170" y="134"/>
                    <a:pt x="170" y="89"/>
                  </a:cubicBezTo>
                  <a:cubicBezTo>
                    <a:pt x="170" y="45"/>
                    <a:pt x="134" y="8"/>
                    <a:pt x="89" y="8"/>
                  </a:cubicBezTo>
                  <a:close/>
                </a:path>
              </a:pathLst>
            </a:custGeom>
            <a:solidFill>
              <a:srgbClr val="BA7C9B"/>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1" name="Freeform 636"/>
            <p:cNvSpPr>
              <a:spLocks noEditPoints="1"/>
            </p:cNvSpPr>
            <p:nvPr/>
          </p:nvSpPr>
          <p:spPr bwMode="auto">
            <a:xfrm>
              <a:off x="1316038" y="4505325"/>
              <a:ext cx="238125" cy="346075"/>
            </a:xfrm>
            <a:custGeom>
              <a:avLst/>
              <a:gdLst>
                <a:gd name="T0" fmla="*/ 21 w 75"/>
                <a:gd name="T1" fmla="*/ 94 h 109"/>
                <a:gd name="T2" fmla="*/ 22 w 75"/>
                <a:gd name="T3" fmla="*/ 100 h 109"/>
                <a:gd name="T4" fmla="*/ 27 w 75"/>
                <a:gd name="T5" fmla="*/ 103 h 109"/>
                <a:gd name="T6" fmla="*/ 28 w 75"/>
                <a:gd name="T7" fmla="*/ 106 h 109"/>
                <a:gd name="T8" fmla="*/ 37 w 75"/>
                <a:gd name="T9" fmla="*/ 109 h 109"/>
                <a:gd name="T10" fmla="*/ 47 w 75"/>
                <a:gd name="T11" fmla="*/ 106 h 109"/>
                <a:gd name="T12" fmla="*/ 47 w 75"/>
                <a:gd name="T13" fmla="*/ 103 h 109"/>
                <a:gd name="T14" fmla="*/ 52 w 75"/>
                <a:gd name="T15" fmla="*/ 100 h 109"/>
                <a:gd name="T16" fmla="*/ 53 w 75"/>
                <a:gd name="T17" fmla="*/ 94 h 109"/>
                <a:gd name="T18" fmla="*/ 37 w 75"/>
                <a:gd name="T19" fmla="*/ 97 h 109"/>
                <a:gd name="T20" fmla="*/ 21 w 75"/>
                <a:gd name="T21" fmla="*/ 94 h 109"/>
                <a:gd name="T22" fmla="*/ 20 w 75"/>
                <a:gd name="T23" fmla="*/ 84 h 109"/>
                <a:gd name="T24" fmla="*/ 21 w 75"/>
                <a:gd name="T25" fmla="*/ 89 h 109"/>
                <a:gd name="T26" fmla="*/ 37 w 75"/>
                <a:gd name="T27" fmla="*/ 92 h 109"/>
                <a:gd name="T28" fmla="*/ 54 w 75"/>
                <a:gd name="T29" fmla="*/ 89 h 109"/>
                <a:gd name="T30" fmla="*/ 55 w 75"/>
                <a:gd name="T31" fmla="*/ 84 h 109"/>
                <a:gd name="T32" fmla="*/ 37 w 75"/>
                <a:gd name="T33" fmla="*/ 87 h 109"/>
                <a:gd name="T34" fmla="*/ 20 w 75"/>
                <a:gd name="T35" fmla="*/ 84 h 109"/>
                <a:gd name="T36" fmla="*/ 37 w 75"/>
                <a:gd name="T37" fmla="*/ 15 h 109"/>
                <a:gd name="T38" fmla="*/ 39 w 75"/>
                <a:gd name="T39" fmla="*/ 13 h 109"/>
                <a:gd name="T40" fmla="*/ 37 w 75"/>
                <a:gd name="T41" fmla="*/ 11 h 109"/>
                <a:gd name="T42" fmla="*/ 11 w 75"/>
                <a:gd name="T43" fmla="*/ 37 h 109"/>
                <a:gd name="T44" fmla="*/ 13 w 75"/>
                <a:gd name="T45" fmla="*/ 39 h 109"/>
                <a:gd name="T46" fmla="*/ 15 w 75"/>
                <a:gd name="T47" fmla="*/ 37 h 109"/>
                <a:gd name="T48" fmla="*/ 37 w 75"/>
                <a:gd name="T49" fmla="*/ 15 h 109"/>
                <a:gd name="T50" fmla="*/ 37 w 75"/>
                <a:gd name="T51" fmla="*/ 0 h 109"/>
                <a:gd name="T52" fmla="*/ 0 w 75"/>
                <a:gd name="T53" fmla="*/ 37 h 109"/>
                <a:gd name="T54" fmla="*/ 18 w 75"/>
                <a:gd name="T55" fmla="*/ 69 h 109"/>
                <a:gd name="T56" fmla="*/ 19 w 75"/>
                <a:gd name="T57" fmla="*/ 79 h 109"/>
                <a:gd name="T58" fmla="*/ 37 w 75"/>
                <a:gd name="T59" fmla="*/ 82 h 109"/>
                <a:gd name="T60" fmla="*/ 55 w 75"/>
                <a:gd name="T61" fmla="*/ 79 h 109"/>
                <a:gd name="T62" fmla="*/ 57 w 75"/>
                <a:gd name="T63" fmla="*/ 69 h 109"/>
                <a:gd name="T64" fmla="*/ 75 w 75"/>
                <a:gd name="T65" fmla="*/ 37 h 109"/>
                <a:gd name="T66" fmla="*/ 37 w 75"/>
                <a:gd name="T67" fmla="*/ 0 h 109"/>
                <a:gd name="T68" fmla="*/ 51 w 75"/>
                <a:gd name="T69" fmla="*/ 65 h 109"/>
                <a:gd name="T70" fmla="*/ 50 w 75"/>
                <a:gd name="T71" fmla="*/ 74 h 109"/>
                <a:gd name="T72" fmla="*/ 37 w 75"/>
                <a:gd name="T73" fmla="*/ 76 h 109"/>
                <a:gd name="T74" fmla="*/ 24 w 75"/>
                <a:gd name="T75" fmla="*/ 74 h 109"/>
                <a:gd name="T76" fmla="*/ 23 w 75"/>
                <a:gd name="T77" fmla="*/ 65 h 109"/>
                <a:gd name="T78" fmla="*/ 6 w 75"/>
                <a:gd name="T79" fmla="*/ 37 h 109"/>
                <a:gd name="T80" fmla="*/ 37 w 75"/>
                <a:gd name="T81" fmla="*/ 6 h 109"/>
                <a:gd name="T82" fmla="*/ 68 w 75"/>
                <a:gd name="T83" fmla="*/ 37 h 109"/>
                <a:gd name="T84" fmla="*/ 51 w 75"/>
                <a:gd name="T85" fmla="*/ 65 h 109"/>
                <a:gd name="T86" fmla="*/ 46 w 75"/>
                <a:gd name="T87" fmla="*/ 51 h 109"/>
                <a:gd name="T88" fmla="*/ 37 w 75"/>
                <a:gd name="T89" fmla="*/ 36 h 109"/>
                <a:gd name="T90" fmla="*/ 29 w 75"/>
                <a:gd name="T91" fmla="*/ 51 h 109"/>
                <a:gd name="T92" fmla="*/ 25 w 75"/>
                <a:gd name="T93" fmla="*/ 44 h 109"/>
                <a:gd name="T94" fmla="*/ 20 w 75"/>
                <a:gd name="T95" fmla="*/ 46 h 109"/>
                <a:gd name="T96" fmla="*/ 29 w 75"/>
                <a:gd name="T97" fmla="*/ 64 h 109"/>
                <a:gd name="T98" fmla="*/ 37 w 75"/>
                <a:gd name="T99" fmla="*/ 48 h 109"/>
                <a:gd name="T100" fmla="*/ 46 w 75"/>
                <a:gd name="T101" fmla="*/ 64 h 109"/>
                <a:gd name="T102" fmla="*/ 54 w 75"/>
                <a:gd name="T103" fmla="*/ 46 h 109"/>
                <a:gd name="T104" fmla="*/ 49 w 75"/>
                <a:gd name="T105" fmla="*/ 44 h 109"/>
                <a:gd name="T106" fmla="*/ 46 w 75"/>
                <a:gd name="T107" fmla="*/ 5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109">
                  <a:moveTo>
                    <a:pt x="21" y="94"/>
                  </a:moveTo>
                  <a:cubicBezTo>
                    <a:pt x="22" y="100"/>
                    <a:pt x="22" y="100"/>
                    <a:pt x="22" y="100"/>
                  </a:cubicBezTo>
                  <a:cubicBezTo>
                    <a:pt x="22" y="100"/>
                    <a:pt x="24" y="102"/>
                    <a:pt x="27" y="103"/>
                  </a:cubicBezTo>
                  <a:cubicBezTo>
                    <a:pt x="28" y="106"/>
                    <a:pt x="28" y="106"/>
                    <a:pt x="28" y="106"/>
                  </a:cubicBezTo>
                  <a:cubicBezTo>
                    <a:pt x="28" y="106"/>
                    <a:pt x="30" y="109"/>
                    <a:pt x="37" y="109"/>
                  </a:cubicBezTo>
                  <a:cubicBezTo>
                    <a:pt x="45" y="109"/>
                    <a:pt x="47" y="106"/>
                    <a:pt x="47" y="106"/>
                  </a:cubicBezTo>
                  <a:cubicBezTo>
                    <a:pt x="47" y="103"/>
                    <a:pt x="47" y="103"/>
                    <a:pt x="47" y="103"/>
                  </a:cubicBezTo>
                  <a:cubicBezTo>
                    <a:pt x="51" y="102"/>
                    <a:pt x="52" y="100"/>
                    <a:pt x="52" y="100"/>
                  </a:cubicBezTo>
                  <a:cubicBezTo>
                    <a:pt x="53" y="94"/>
                    <a:pt x="53" y="94"/>
                    <a:pt x="53" y="94"/>
                  </a:cubicBezTo>
                  <a:cubicBezTo>
                    <a:pt x="48" y="96"/>
                    <a:pt x="43" y="97"/>
                    <a:pt x="37" y="97"/>
                  </a:cubicBezTo>
                  <a:cubicBezTo>
                    <a:pt x="32" y="97"/>
                    <a:pt x="26" y="96"/>
                    <a:pt x="21" y="94"/>
                  </a:cubicBezTo>
                  <a:close/>
                  <a:moveTo>
                    <a:pt x="20" y="84"/>
                  </a:moveTo>
                  <a:cubicBezTo>
                    <a:pt x="21" y="89"/>
                    <a:pt x="21" y="89"/>
                    <a:pt x="21" y="89"/>
                  </a:cubicBezTo>
                  <a:cubicBezTo>
                    <a:pt x="26" y="91"/>
                    <a:pt x="31" y="92"/>
                    <a:pt x="37" y="92"/>
                  </a:cubicBezTo>
                  <a:cubicBezTo>
                    <a:pt x="43" y="92"/>
                    <a:pt x="49" y="91"/>
                    <a:pt x="54" y="89"/>
                  </a:cubicBezTo>
                  <a:cubicBezTo>
                    <a:pt x="55" y="84"/>
                    <a:pt x="55" y="84"/>
                    <a:pt x="55" y="84"/>
                  </a:cubicBezTo>
                  <a:cubicBezTo>
                    <a:pt x="49" y="86"/>
                    <a:pt x="44" y="87"/>
                    <a:pt x="37" y="87"/>
                  </a:cubicBezTo>
                  <a:cubicBezTo>
                    <a:pt x="31" y="87"/>
                    <a:pt x="25" y="86"/>
                    <a:pt x="20" y="84"/>
                  </a:cubicBezTo>
                  <a:close/>
                  <a:moveTo>
                    <a:pt x="37" y="15"/>
                  </a:moveTo>
                  <a:cubicBezTo>
                    <a:pt x="38" y="15"/>
                    <a:pt x="39" y="14"/>
                    <a:pt x="39" y="13"/>
                  </a:cubicBezTo>
                  <a:cubicBezTo>
                    <a:pt x="39" y="12"/>
                    <a:pt x="38" y="11"/>
                    <a:pt x="37" y="11"/>
                  </a:cubicBezTo>
                  <a:cubicBezTo>
                    <a:pt x="23" y="11"/>
                    <a:pt x="11" y="23"/>
                    <a:pt x="11" y="37"/>
                  </a:cubicBezTo>
                  <a:cubicBezTo>
                    <a:pt x="11" y="38"/>
                    <a:pt x="12" y="39"/>
                    <a:pt x="13" y="39"/>
                  </a:cubicBezTo>
                  <a:cubicBezTo>
                    <a:pt x="14" y="39"/>
                    <a:pt x="15" y="38"/>
                    <a:pt x="15" y="37"/>
                  </a:cubicBezTo>
                  <a:cubicBezTo>
                    <a:pt x="15" y="25"/>
                    <a:pt x="25" y="15"/>
                    <a:pt x="37" y="15"/>
                  </a:cubicBezTo>
                  <a:close/>
                  <a:moveTo>
                    <a:pt x="37" y="0"/>
                  </a:moveTo>
                  <a:cubicBezTo>
                    <a:pt x="17" y="0"/>
                    <a:pt x="0" y="17"/>
                    <a:pt x="0" y="37"/>
                  </a:cubicBezTo>
                  <a:cubicBezTo>
                    <a:pt x="0" y="51"/>
                    <a:pt x="7" y="63"/>
                    <a:pt x="18" y="69"/>
                  </a:cubicBezTo>
                  <a:cubicBezTo>
                    <a:pt x="19" y="79"/>
                    <a:pt x="19" y="79"/>
                    <a:pt x="19" y="79"/>
                  </a:cubicBezTo>
                  <a:cubicBezTo>
                    <a:pt x="24" y="81"/>
                    <a:pt x="31" y="82"/>
                    <a:pt x="37" y="82"/>
                  </a:cubicBezTo>
                  <a:cubicBezTo>
                    <a:pt x="44" y="82"/>
                    <a:pt x="50" y="81"/>
                    <a:pt x="55" y="79"/>
                  </a:cubicBezTo>
                  <a:cubicBezTo>
                    <a:pt x="57" y="69"/>
                    <a:pt x="57" y="69"/>
                    <a:pt x="57" y="69"/>
                  </a:cubicBezTo>
                  <a:cubicBezTo>
                    <a:pt x="68" y="63"/>
                    <a:pt x="75" y="51"/>
                    <a:pt x="75" y="37"/>
                  </a:cubicBezTo>
                  <a:cubicBezTo>
                    <a:pt x="75" y="17"/>
                    <a:pt x="58" y="0"/>
                    <a:pt x="37" y="0"/>
                  </a:cubicBezTo>
                  <a:close/>
                  <a:moveTo>
                    <a:pt x="51" y="65"/>
                  </a:moveTo>
                  <a:cubicBezTo>
                    <a:pt x="50" y="74"/>
                    <a:pt x="50" y="74"/>
                    <a:pt x="50" y="74"/>
                  </a:cubicBezTo>
                  <a:cubicBezTo>
                    <a:pt x="50" y="74"/>
                    <a:pt x="47" y="76"/>
                    <a:pt x="37" y="76"/>
                  </a:cubicBezTo>
                  <a:cubicBezTo>
                    <a:pt x="28" y="76"/>
                    <a:pt x="24" y="74"/>
                    <a:pt x="24" y="74"/>
                  </a:cubicBezTo>
                  <a:cubicBezTo>
                    <a:pt x="23" y="65"/>
                    <a:pt x="23" y="65"/>
                    <a:pt x="23" y="65"/>
                  </a:cubicBezTo>
                  <a:cubicBezTo>
                    <a:pt x="13" y="60"/>
                    <a:pt x="6" y="49"/>
                    <a:pt x="6" y="37"/>
                  </a:cubicBezTo>
                  <a:cubicBezTo>
                    <a:pt x="6" y="20"/>
                    <a:pt x="20" y="6"/>
                    <a:pt x="37" y="6"/>
                  </a:cubicBezTo>
                  <a:cubicBezTo>
                    <a:pt x="54" y="6"/>
                    <a:pt x="68" y="20"/>
                    <a:pt x="68" y="37"/>
                  </a:cubicBezTo>
                  <a:cubicBezTo>
                    <a:pt x="68" y="49"/>
                    <a:pt x="61" y="60"/>
                    <a:pt x="51" y="65"/>
                  </a:cubicBezTo>
                  <a:close/>
                  <a:moveTo>
                    <a:pt x="46" y="51"/>
                  </a:moveTo>
                  <a:cubicBezTo>
                    <a:pt x="37" y="36"/>
                    <a:pt x="37" y="36"/>
                    <a:pt x="37" y="36"/>
                  </a:cubicBezTo>
                  <a:cubicBezTo>
                    <a:pt x="29" y="51"/>
                    <a:pt x="29" y="51"/>
                    <a:pt x="29" y="51"/>
                  </a:cubicBezTo>
                  <a:cubicBezTo>
                    <a:pt x="25" y="44"/>
                    <a:pt x="25" y="44"/>
                    <a:pt x="25" y="44"/>
                  </a:cubicBezTo>
                  <a:cubicBezTo>
                    <a:pt x="20" y="46"/>
                    <a:pt x="20" y="46"/>
                    <a:pt x="20" y="46"/>
                  </a:cubicBezTo>
                  <a:cubicBezTo>
                    <a:pt x="29" y="64"/>
                    <a:pt x="29" y="64"/>
                    <a:pt x="29" y="64"/>
                  </a:cubicBezTo>
                  <a:cubicBezTo>
                    <a:pt x="37" y="48"/>
                    <a:pt x="37" y="48"/>
                    <a:pt x="37" y="48"/>
                  </a:cubicBezTo>
                  <a:cubicBezTo>
                    <a:pt x="46" y="64"/>
                    <a:pt x="46" y="64"/>
                    <a:pt x="46" y="64"/>
                  </a:cubicBezTo>
                  <a:cubicBezTo>
                    <a:pt x="54" y="46"/>
                    <a:pt x="54" y="46"/>
                    <a:pt x="54" y="46"/>
                  </a:cubicBezTo>
                  <a:cubicBezTo>
                    <a:pt x="49" y="44"/>
                    <a:pt x="49" y="44"/>
                    <a:pt x="49" y="44"/>
                  </a:cubicBezTo>
                  <a:lnTo>
                    <a:pt x="46" y="51"/>
                  </a:lnTo>
                  <a:close/>
                </a:path>
              </a:pathLst>
            </a:custGeom>
            <a:solidFill>
              <a:srgbClr val="BA7C9B"/>
            </a:solidFill>
            <a:ln>
              <a:solidFill>
                <a:srgbClr val="CEA2B8"/>
              </a:solid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3" name="Freeform 645"/>
            <p:cNvSpPr/>
            <p:nvPr/>
          </p:nvSpPr>
          <p:spPr bwMode="auto">
            <a:xfrm>
              <a:off x="649288" y="5438775"/>
              <a:ext cx="1568450" cy="73025"/>
            </a:xfrm>
            <a:custGeom>
              <a:avLst/>
              <a:gdLst>
                <a:gd name="T0" fmla="*/ 988 w 988"/>
                <a:gd name="T1" fmla="*/ 0 h 46"/>
                <a:gd name="T2" fmla="*/ 944 w 988"/>
                <a:gd name="T3" fmla="*/ 46 h 46"/>
                <a:gd name="T4" fmla="*/ 46 w 988"/>
                <a:gd name="T5" fmla="*/ 46 h 46"/>
                <a:gd name="T6" fmla="*/ 0 w 988"/>
                <a:gd name="T7" fmla="*/ 0 h 46"/>
                <a:gd name="T8" fmla="*/ 988 w 988"/>
                <a:gd name="T9" fmla="*/ 0 h 46"/>
              </a:gdLst>
              <a:ahLst/>
              <a:cxnLst>
                <a:cxn ang="0">
                  <a:pos x="T0" y="T1"/>
                </a:cxn>
                <a:cxn ang="0">
                  <a:pos x="T2" y="T3"/>
                </a:cxn>
                <a:cxn ang="0">
                  <a:pos x="T4" y="T5"/>
                </a:cxn>
                <a:cxn ang="0">
                  <a:pos x="T6" y="T7"/>
                </a:cxn>
                <a:cxn ang="0">
                  <a:pos x="T8" y="T9"/>
                </a:cxn>
              </a:cxnLst>
              <a:rect l="0" t="0" r="r" b="b"/>
              <a:pathLst>
                <a:path w="988" h="46">
                  <a:moveTo>
                    <a:pt x="988" y="0"/>
                  </a:moveTo>
                  <a:lnTo>
                    <a:pt x="944" y="46"/>
                  </a:lnTo>
                  <a:lnTo>
                    <a:pt x="46" y="46"/>
                  </a:lnTo>
                  <a:lnTo>
                    <a:pt x="0" y="0"/>
                  </a:lnTo>
                  <a:lnTo>
                    <a:pt x="988" y="0"/>
                  </a:lnTo>
                  <a:close/>
                </a:path>
              </a:pathLst>
            </a:custGeom>
            <a:solidFill>
              <a:srgbClr val="BA7C9B">
                <a:alpha val="15000"/>
              </a:srgbClr>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grpSp>
      <p:sp>
        <p:nvSpPr>
          <p:cNvPr id="64" name="Rectangle 626"/>
          <p:cNvSpPr>
            <a:spLocks noChangeArrowheads="1"/>
          </p:cNvSpPr>
          <p:nvPr/>
        </p:nvSpPr>
        <p:spPr bwMode="auto">
          <a:xfrm>
            <a:off x="4563897" y="4185239"/>
            <a:ext cx="1425575" cy="504825"/>
          </a:xfrm>
          <a:prstGeom prst="rect">
            <a:avLst/>
          </a:prstGeom>
          <a:gradFill>
            <a:gsLst>
              <a:gs pos="0">
                <a:schemeClr val="tx1">
                  <a:alpha val="10000"/>
                </a:schemeClr>
              </a:gs>
              <a:gs pos="50000">
                <a:schemeClr val="tx1">
                  <a:alpha val="0"/>
                </a:schemeClr>
              </a:gs>
            </a:gsLst>
            <a:lin ang="5400000" scaled="1"/>
          </a:gra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6" name="Freeform 631"/>
          <p:cNvSpPr/>
          <p:nvPr/>
        </p:nvSpPr>
        <p:spPr bwMode="auto">
          <a:xfrm>
            <a:off x="4492459" y="4039189"/>
            <a:ext cx="1570038" cy="146050"/>
          </a:xfrm>
          <a:custGeom>
            <a:avLst/>
            <a:gdLst>
              <a:gd name="T0" fmla="*/ 989 w 989"/>
              <a:gd name="T1" fmla="*/ 0 h 92"/>
              <a:gd name="T2" fmla="*/ 989 w 989"/>
              <a:gd name="T3" fmla="*/ 46 h 92"/>
              <a:gd name="T4" fmla="*/ 989 w 989"/>
              <a:gd name="T5" fmla="*/ 46 h 92"/>
              <a:gd name="T6" fmla="*/ 943 w 989"/>
              <a:gd name="T7" fmla="*/ 92 h 92"/>
              <a:gd name="T8" fmla="*/ 45 w 989"/>
              <a:gd name="T9" fmla="*/ 92 h 92"/>
              <a:gd name="T10" fmla="*/ 0 w 989"/>
              <a:gd name="T11" fmla="*/ 46 h 92"/>
              <a:gd name="T12" fmla="*/ 0 w 989"/>
              <a:gd name="T13" fmla="*/ 0 h 92"/>
              <a:gd name="T14" fmla="*/ 989 w 989"/>
              <a:gd name="T15" fmla="*/ 0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92">
                <a:moveTo>
                  <a:pt x="989" y="0"/>
                </a:moveTo>
                <a:lnTo>
                  <a:pt x="989" y="46"/>
                </a:lnTo>
                <a:lnTo>
                  <a:pt x="989" y="46"/>
                </a:lnTo>
                <a:lnTo>
                  <a:pt x="943" y="92"/>
                </a:lnTo>
                <a:lnTo>
                  <a:pt x="45" y="92"/>
                </a:lnTo>
                <a:lnTo>
                  <a:pt x="0" y="46"/>
                </a:lnTo>
                <a:lnTo>
                  <a:pt x="0" y="0"/>
                </a:lnTo>
                <a:lnTo>
                  <a:pt x="989" y="0"/>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7" name="Freeform 637"/>
          <p:cNvSpPr>
            <a:spLocks noEditPoints="1"/>
          </p:cNvSpPr>
          <p:nvPr/>
        </p:nvSpPr>
        <p:spPr bwMode="auto">
          <a:xfrm>
            <a:off x="5144922" y="3194639"/>
            <a:ext cx="263525" cy="330200"/>
          </a:xfrm>
          <a:custGeom>
            <a:avLst/>
            <a:gdLst>
              <a:gd name="T0" fmla="*/ 42 w 83"/>
              <a:gd name="T1" fmla="*/ 53 h 104"/>
              <a:gd name="T2" fmla="*/ 20 w 83"/>
              <a:gd name="T3" fmla="*/ 74 h 104"/>
              <a:gd name="T4" fmla="*/ 42 w 83"/>
              <a:gd name="T5" fmla="*/ 95 h 104"/>
              <a:gd name="T6" fmla="*/ 63 w 83"/>
              <a:gd name="T7" fmla="*/ 74 h 104"/>
              <a:gd name="T8" fmla="*/ 42 w 83"/>
              <a:gd name="T9" fmla="*/ 53 h 104"/>
              <a:gd name="T10" fmla="*/ 42 w 83"/>
              <a:gd name="T11" fmla="*/ 93 h 104"/>
              <a:gd name="T12" fmla="*/ 23 w 83"/>
              <a:gd name="T13" fmla="*/ 74 h 104"/>
              <a:gd name="T14" fmla="*/ 42 w 83"/>
              <a:gd name="T15" fmla="*/ 55 h 104"/>
              <a:gd name="T16" fmla="*/ 61 w 83"/>
              <a:gd name="T17" fmla="*/ 74 h 104"/>
              <a:gd name="T18" fmla="*/ 42 w 83"/>
              <a:gd name="T19" fmla="*/ 93 h 104"/>
              <a:gd name="T20" fmla="*/ 83 w 83"/>
              <a:gd name="T21" fmla="*/ 16 h 104"/>
              <a:gd name="T22" fmla="*/ 77 w 83"/>
              <a:gd name="T23" fmla="*/ 11 h 104"/>
              <a:gd name="T24" fmla="*/ 58 w 83"/>
              <a:gd name="T25" fmla="*/ 50 h 104"/>
              <a:gd name="T26" fmla="*/ 52 w 83"/>
              <a:gd name="T27" fmla="*/ 47 h 104"/>
              <a:gd name="T28" fmla="*/ 72 w 83"/>
              <a:gd name="T29" fmla="*/ 5 h 104"/>
              <a:gd name="T30" fmla="*/ 67 w 83"/>
              <a:gd name="T31" fmla="*/ 0 h 104"/>
              <a:gd name="T32" fmla="*/ 17 w 83"/>
              <a:gd name="T33" fmla="*/ 0 h 104"/>
              <a:gd name="T34" fmla="*/ 11 w 83"/>
              <a:gd name="T35" fmla="*/ 5 h 104"/>
              <a:gd name="T36" fmla="*/ 31 w 83"/>
              <a:gd name="T37" fmla="*/ 47 h 104"/>
              <a:gd name="T38" fmla="*/ 25 w 83"/>
              <a:gd name="T39" fmla="*/ 50 h 104"/>
              <a:gd name="T40" fmla="*/ 6 w 83"/>
              <a:gd name="T41" fmla="*/ 11 h 104"/>
              <a:gd name="T42" fmla="*/ 0 w 83"/>
              <a:gd name="T43" fmla="*/ 16 h 104"/>
              <a:gd name="T44" fmla="*/ 19 w 83"/>
              <a:gd name="T45" fmla="*/ 55 h 104"/>
              <a:gd name="T46" fmla="*/ 12 w 83"/>
              <a:gd name="T47" fmla="*/ 74 h 104"/>
              <a:gd name="T48" fmla="*/ 42 w 83"/>
              <a:gd name="T49" fmla="*/ 104 h 104"/>
              <a:gd name="T50" fmla="*/ 71 w 83"/>
              <a:gd name="T51" fmla="*/ 74 h 104"/>
              <a:gd name="T52" fmla="*/ 64 w 83"/>
              <a:gd name="T53" fmla="*/ 55 h 104"/>
              <a:gd name="T54" fmla="*/ 83 w 83"/>
              <a:gd name="T55" fmla="*/ 16 h 104"/>
              <a:gd name="T56" fmla="*/ 20 w 83"/>
              <a:gd name="T57" fmla="*/ 7 h 104"/>
              <a:gd name="T58" fmla="*/ 63 w 83"/>
              <a:gd name="T59" fmla="*/ 7 h 104"/>
              <a:gd name="T60" fmla="*/ 59 w 83"/>
              <a:gd name="T61" fmla="*/ 15 h 104"/>
              <a:gd name="T62" fmla="*/ 24 w 83"/>
              <a:gd name="T63" fmla="*/ 15 h 104"/>
              <a:gd name="T64" fmla="*/ 20 w 83"/>
              <a:gd name="T65" fmla="*/ 7 h 104"/>
              <a:gd name="T66" fmla="*/ 27 w 83"/>
              <a:gd name="T67" fmla="*/ 22 h 104"/>
              <a:gd name="T68" fmla="*/ 56 w 83"/>
              <a:gd name="T69" fmla="*/ 22 h 104"/>
              <a:gd name="T70" fmla="*/ 45 w 83"/>
              <a:gd name="T71" fmla="*/ 45 h 104"/>
              <a:gd name="T72" fmla="*/ 42 w 83"/>
              <a:gd name="T73" fmla="*/ 45 h 104"/>
              <a:gd name="T74" fmla="*/ 38 w 83"/>
              <a:gd name="T75" fmla="*/ 45 h 104"/>
              <a:gd name="T76" fmla="*/ 27 w 83"/>
              <a:gd name="T77" fmla="*/ 22 h 104"/>
              <a:gd name="T78" fmla="*/ 65 w 83"/>
              <a:gd name="T79" fmla="*/ 74 h 104"/>
              <a:gd name="T80" fmla="*/ 42 w 83"/>
              <a:gd name="T81" fmla="*/ 97 h 104"/>
              <a:gd name="T82" fmla="*/ 19 w 83"/>
              <a:gd name="T83" fmla="*/ 74 h 104"/>
              <a:gd name="T84" fmla="*/ 42 w 83"/>
              <a:gd name="T85" fmla="*/ 51 h 104"/>
              <a:gd name="T86" fmla="*/ 65 w 83"/>
              <a:gd name="T87" fmla="*/ 74 h 104"/>
              <a:gd name="T88" fmla="*/ 45 w 83"/>
              <a:gd name="T89" fmla="*/ 61 h 104"/>
              <a:gd name="T90" fmla="*/ 42 w 83"/>
              <a:gd name="T91" fmla="*/ 61 h 104"/>
              <a:gd name="T92" fmla="*/ 35 w 83"/>
              <a:gd name="T93" fmla="*/ 65 h 104"/>
              <a:gd name="T94" fmla="*/ 35 w 83"/>
              <a:gd name="T95" fmla="*/ 69 h 104"/>
              <a:gd name="T96" fmla="*/ 40 w 83"/>
              <a:gd name="T97" fmla="*/ 69 h 104"/>
              <a:gd name="T98" fmla="*/ 40 w 83"/>
              <a:gd name="T99" fmla="*/ 83 h 104"/>
              <a:gd name="T100" fmla="*/ 37 w 83"/>
              <a:gd name="T101" fmla="*/ 83 h 104"/>
              <a:gd name="T102" fmla="*/ 37 w 83"/>
              <a:gd name="T103" fmla="*/ 87 h 104"/>
              <a:gd name="T104" fmla="*/ 48 w 83"/>
              <a:gd name="T105" fmla="*/ 87 h 104"/>
              <a:gd name="T106" fmla="*/ 48 w 83"/>
              <a:gd name="T107" fmla="*/ 83 h 104"/>
              <a:gd name="T108" fmla="*/ 45 w 83"/>
              <a:gd name="T109" fmla="*/ 83 h 104"/>
              <a:gd name="T110" fmla="*/ 45 w 83"/>
              <a:gd name="T111" fmla="*/ 6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 h="104">
                <a:moveTo>
                  <a:pt x="42" y="53"/>
                </a:moveTo>
                <a:cubicBezTo>
                  <a:pt x="30" y="53"/>
                  <a:pt x="20" y="62"/>
                  <a:pt x="20" y="74"/>
                </a:cubicBezTo>
                <a:cubicBezTo>
                  <a:pt x="20" y="86"/>
                  <a:pt x="30" y="95"/>
                  <a:pt x="42" y="95"/>
                </a:cubicBezTo>
                <a:cubicBezTo>
                  <a:pt x="53" y="95"/>
                  <a:pt x="63" y="86"/>
                  <a:pt x="63" y="74"/>
                </a:cubicBezTo>
                <a:cubicBezTo>
                  <a:pt x="63" y="62"/>
                  <a:pt x="53" y="53"/>
                  <a:pt x="42" y="53"/>
                </a:cubicBezTo>
                <a:close/>
                <a:moveTo>
                  <a:pt x="42" y="93"/>
                </a:moveTo>
                <a:cubicBezTo>
                  <a:pt x="31" y="93"/>
                  <a:pt x="23" y="85"/>
                  <a:pt x="23" y="74"/>
                </a:cubicBezTo>
                <a:cubicBezTo>
                  <a:pt x="23" y="64"/>
                  <a:pt x="31" y="55"/>
                  <a:pt x="42" y="55"/>
                </a:cubicBezTo>
                <a:cubicBezTo>
                  <a:pt x="52" y="55"/>
                  <a:pt x="61" y="64"/>
                  <a:pt x="61" y="74"/>
                </a:cubicBezTo>
                <a:cubicBezTo>
                  <a:pt x="61" y="85"/>
                  <a:pt x="52" y="93"/>
                  <a:pt x="42" y="93"/>
                </a:cubicBezTo>
                <a:close/>
                <a:moveTo>
                  <a:pt x="83" y="16"/>
                </a:moveTo>
                <a:cubicBezTo>
                  <a:pt x="77" y="11"/>
                  <a:pt x="77" y="11"/>
                  <a:pt x="77" y="11"/>
                </a:cubicBezTo>
                <a:cubicBezTo>
                  <a:pt x="58" y="50"/>
                  <a:pt x="58" y="50"/>
                  <a:pt x="58" y="50"/>
                </a:cubicBezTo>
                <a:cubicBezTo>
                  <a:pt x="56" y="48"/>
                  <a:pt x="54" y="47"/>
                  <a:pt x="52" y="47"/>
                </a:cubicBezTo>
                <a:cubicBezTo>
                  <a:pt x="72" y="5"/>
                  <a:pt x="72" y="5"/>
                  <a:pt x="72" y="5"/>
                </a:cubicBezTo>
                <a:cubicBezTo>
                  <a:pt x="67" y="0"/>
                  <a:pt x="67" y="0"/>
                  <a:pt x="67" y="0"/>
                </a:cubicBezTo>
                <a:cubicBezTo>
                  <a:pt x="17" y="0"/>
                  <a:pt x="17" y="0"/>
                  <a:pt x="17" y="0"/>
                </a:cubicBezTo>
                <a:cubicBezTo>
                  <a:pt x="11" y="5"/>
                  <a:pt x="11" y="5"/>
                  <a:pt x="11" y="5"/>
                </a:cubicBezTo>
                <a:cubicBezTo>
                  <a:pt x="31" y="47"/>
                  <a:pt x="31" y="47"/>
                  <a:pt x="31" y="47"/>
                </a:cubicBezTo>
                <a:cubicBezTo>
                  <a:pt x="29" y="47"/>
                  <a:pt x="27" y="48"/>
                  <a:pt x="25" y="50"/>
                </a:cubicBezTo>
                <a:cubicBezTo>
                  <a:pt x="6" y="11"/>
                  <a:pt x="6" y="11"/>
                  <a:pt x="6" y="11"/>
                </a:cubicBezTo>
                <a:cubicBezTo>
                  <a:pt x="0" y="16"/>
                  <a:pt x="0" y="16"/>
                  <a:pt x="0" y="16"/>
                </a:cubicBezTo>
                <a:cubicBezTo>
                  <a:pt x="19" y="55"/>
                  <a:pt x="19" y="55"/>
                  <a:pt x="19" y="55"/>
                </a:cubicBezTo>
                <a:cubicBezTo>
                  <a:pt x="15" y="60"/>
                  <a:pt x="12" y="67"/>
                  <a:pt x="12" y="74"/>
                </a:cubicBezTo>
                <a:cubicBezTo>
                  <a:pt x="12" y="90"/>
                  <a:pt x="25" y="104"/>
                  <a:pt x="42" y="104"/>
                </a:cubicBezTo>
                <a:cubicBezTo>
                  <a:pt x="58" y="104"/>
                  <a:pt x="71" y="90"/>
                  <a:pt x="71" y="74"/>
                </a:cubicBezTo>
                <a:cubicBezTo>
                  <a:pt x="71" y="67"/>
                  <a:pt x="68" y="60"/>
                  <a:pt x="64" y="55"/>
                </a:cubicBezTo>
                <a:lnTo>
                  <a:pt x="83" y="16"/>
                </a:lnTo>
                <a:close/>
                <a:moveTo>
                  <a:pt x="20" y="7"/>
                </a:moveTo>
                <a:cubicBezTo>
                  <a:pt x="63" y="7"/>
                  <a:pt x="63" y="7"/>
                  <a:pt x="63" y="7"/>
                </a:cubicBezTo>
                <a:cubicBezTo>
                  <a:pt x="59" y="15"/>
                  <a:pt x="59" y="15"/>
                  <a:pt x="59" y="15"/>
                </a:cubicBezTo>
                <a:cubicBezTo>
                  <a:pt x="24" y="15"/>
                  <a:pt x="24" y="15"/>
                  <a:pt x="24" y="15"/>
                </a:cubicBezTo>
                <a:lnTo>
                  <a:pt x="20" y="7"/>
                </a:lnTo>
                <a:close/>
                <a:moveTo>
                  <a:pt x="27" y="22"/>
                </a:moveTo>
                <a:cubicBezTo>
                  <a:pt x="56" y="22"/>
                  <a:pt x="56" y="22"/>
                  <a:pt x="56" y="22"/>
                </a:cubicBezTo>
                <a:cubicBezTo>
                  <a:pt x="45" y="45"/>
                  <a:pt x="45" y="45"/>
                  <a:pt x="45" y="45"/>
                </a:cubicBezTo>
                <a:cubicBezTo>
                  <a:pt x="44" y="45"/>
                  <a:pt x="43" y="45"/>
                  <a:pt x="42" y="45"/>
                </a:cubicBezTo>
                <a:cubicBezTo>
                  <a:pt x="41" y="45"/>
                  <a:pt x="39" y="45"/>
                  <a:pt x="38" y="45"/>
                </a:cubicBezTo>
                <a:lnTo>
                  <a:pt x="27" y="22"/>
                </a:lnTo>
                <a:close/>
                <a:moveTo>
                  <a:pt x="65" y="74"/>
                </a:moveTo>
                <a:cubicBezTo>
                  <a:pt x="65" y="87"/>
                  <a:pt x="54" y="97"/>
                  <a:pt x="42" y="97"/>
                </a:cubicBezTo>
                <a:cubicBezTo>
                  <a:pt x="29" y="97"/>
                  <a:pt x="19" y="87"/>
                  <a:pt x="19" y="74"/>
                </a:cubicBezTo>
                <a:cubicBezTo>
                  <a:pt x="19" y="61"/>
                  <a:pt x="29" y="51"/>
                  <a:pt x="42" y="51"/>
                </a:cubicBezTo>
                <a:cubicBezTo>
                  <a:pt x="54" y="51"/>
                  <a:pt x="65" y="61"/>
                  <a:pt x="65" y="74"/>
                </a:cubicBezTo>
                <a:close/>
                <a:moveTo>
                  <a:pt x="45" y="61"/>
                </a:moveTo>
                <a:cubicBezTo>
                  <a:pt x="42" y="61"/>
                  <a:pt x="42" y="61"/>
                  <a:pt x="42" y="61"/>
                </a:cubicBezTo>
                <a:cubicBezTo>
                  <a:pt x="42" y="61"/>
                  <a:pt x="40" y="65"/>
                  <a:pt x="35" y="65"/>
                </a:cubicBezTo>
                <a:cubicBezTo>
                  <a:pt x="35" y="69"/>
                  <a:pt x="35" y="69"/>
                  <a:pt x="35" y="69"/>
                </a:cubicBezTo>
                <a:cubicBezTo>
                  <a:pt x="40" y="69"/>
                  <a:pt x="40" y="69"/>
                  <a:pt x="40" y="69"/>
                </a:cubicBezTo>
                <a:cubicBezTo>
                  <a:pt x="40" y="83"/>
                  <a:pt x="40" y="83"/>
                  <a:pt x="40" y="83"/>
                </a:cubicBezTo>
                <a:cubicBezTo>
                  <a:pt x="37" y="83"/>
                  <a:pt x="37" y="83"/>
                  <a:pt x="37" y="83"/>
                </a:cubicBezTo>
                <a:cubicBezTo>
                  <a:pt x="37" y="87"/>
                  <a:pt x="37" y="87"/>
                  <a:pt x="37" y="87"/>
                </a:cubicBezTo>
                <a:cubicBezTo>
                  <a:pt x="48" y="87"/>
                  <a:pt x="48" y="87"/>
                  <a:pt x="48" y="87"/>
                </a:cubicBezTo>
                <a:cubicBezTo>
                  <a:pt x="48" y="83"/>
                  <a:pt x="48" y="83"/>
                  <a:pt x="48" y="83"/>
                </a:cubicBezTo>
                <a:cubicBezTo>
                  <a:pt x="45" y="83"/>
                  <a:pt x="45" y="83"/>
                  <a:pt x="45" y="83"/>
                </a:cubicBezTo>
                <a:lnTo>
                  <a:pt x="45" y="61"/>
                </a:lnTo>
                <a:close/>
              </a:path>
            </a:pathLst>
          </a:custGeom>
          <a:solidFill>
            <a:srgbClr val="BA7C9B"/>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8" name="Freeform 638"/>
          <p:cNvSpPr>
            <a:spLocks noEditPoints="1"/>
          </p:cNvSpPr>
          <p:nvPr/>
        </p:nvSpPr>
        <p:spPr bwMode="auto">
          <a:xfrm>
            <a:off x="4995697" y="3058114"/>
            <a:ext cx="565150" cy="565150"/>
          </a:xfrm>
          <a:custGeom>
            <a:avLst/>
            <a:gdLst>
              <a:gd name="T0" fmla="*/ 89 w 178"/>
              <a:gd name="T1" fmla="*/ 178 h 178"/>
              <a:gd name="T2" fmla="*/ 0 w 178"/>
              <a:gd name="T3" fmla="*/ 89 h 178"/>
              <a:gd name="T4" fmla="*/ 89 w 178"/>
              <a:gd name="T5" fmla="*/ 0 h 178"/>
              <a:gd name="T6" fmla="*/ 178 w 178"/>
              <a:gd name="T7" fmla="*/ 89 h 178"/>
              <a:gd name="T8" fmla="*/ 89 w 178"/>
              <a:gd name="T9" fmla="*/ 178 h 178"/>
              <a:gd name="T10" fmla="*/ 89 w 178"/>
              <a:gd name="T11" fmla="*/ 8 h 178"/>
              <a:gd name="T12" fmla="*/ 8 w 178"/>
              <a:gd name="T13" fmla="*/ 89 h 178"/>
              <a:gd name="T14" fmla="*/ 89 w 178"/>
              <a:gd name="T15" fmla="*/ 170 h 178"/>
              <a:gd name="T16" fmla="*/ 170 w 178"/>
              <a:gd name="T17" fmla="*/ 89 h 178"/>
              <a:gd name="T18" fmla="*/ 89 w 178"/>
              <a:gd name="T19" fmla="*/ 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8">
                <a:moveTo>
                  <a:pt x="89" y="178"/>
                </a:moveTo>
                <a:cubicBezTo>
                  <a:pt x="40" y="178"/>
                  <a:pt x="0" y="138"/>
                  <a:pt x="0" y="89"/>
                </a:cubicBezTo>
                <a:cubicBezTo>
                  <a:pt x="0" y="40"/>
                  <a:pt x="40" y="0"/>
                  <a:pt x="89" y="0"/>
                </a:cubicBezTo>
                <a:cubicBezTo>
                  <a:pt x="138" y="0"/>
                  <a:pt x="178" y="40"/>
                  <a:pt x="178" y="89"/>
                </a:cubicBezTo>
                <a:cubicBezTo>
                  <a:pt x="178" y="138"/>
                  <a:pt x="138" y="178"/>
                  <a:pt x="89" y="178"/>
                </a:cubicBezTo>
                <a:close/>
                <a:moveTo>
                  <a:pt x="89" y="8"/>
                </a:moveTo>
                <a:cubicBezTo>
                  <a:pt x="44" y="8"/>
                  <a:pt x="8" y="44"/>
                  <a:pt x="8" y="89"/>
                </a:cubicBezTo>
                <a:cubicBezTo>
                  <a:pt x="8" y="134"/>
                  <a:pt x="44" y="170"/>
                  <a:pt x="89" y="170"/>
                </a:cubicBezTo>
                <a:cubicBezTo>
                  <a:pt x="133" y="170"/>
                  <a:pt x="170" y="134"/>
                  <a:pt x="170" y="89"/>
                </a:cubicBezTo>
                <a:cubicBezTo>
                  <a:pt x="170" y="44"/>
                  <a:pt x="133" y="8"/>
                  <a:pt x="89" y="8"/>
                </a:cubicBezTo>
                <a:close/>
              </a:path>
            </a:pathLst>
          </a:custGeom>
          <a:solidFill>
            <a:srgbClr val="BA7C9B"/>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9" name="Freeform 646"/>
          <p:cNvSpPr/>
          <p:nvPr/>
        </p:nvSpPr>
        <p:spPr bwMode="auto">
          <a:xfrm>
            <a:off x="4492459" y="4112214"/>
            <a:ext cx="1570038" cy="73025"/>
          </a:xfrm>
          <a:custGeom>
            <a:avLst/>
            <a:gdLst>
              <a:gd name="T0" fmla="*/ 989 w 989"/>
              <a:gd name="T1" fmla="*/ 0 h 46"/>
              <a:gd name="T2" fmla="*/ 943 w 989"/>
              <a:gd name="T3" fmla="*/ 46 h 46"/>
              <a:gd name="T4" fmla="*/ 45 w 989"/>
              <a:gd name="T5" fmla="*/ 46 h 46"/>
              <a:gd name="T6" fmla="*/ 0 w 989"/>
              <a:gd name="T7" fmla="*/ 0 h 46"/>
              <a:gd name="T8" fmla="*/ 989 w 989"/>
              <a:gd name="T9" fmla="*/ 0 h 46"/>
            </a:gdLst>
            <a:ahLst/>
            <a:cxnLst>
              <a:cxn ang="0">
                <a:pos x="T0" y="T1"/>
              </a:cxn>
              <a:cxn ang="0">
                <a:pos x="T2" y="T3"/>
              </a:cxn>
              <a:cxn ang="0">
                <a:pos x="T4" y="T5"/>
              </a:cxn>
              <a:cxn ang="0">
                <a:pos x="T6" y="T7"/>
              </a:cxn>
              <a:cxn ang="0">
                <a:pos x="T8" y="T9"/>
              </a:cxn>
            </a:cxnLst>
            <a:rect l="0" t="0" r="r" b="b"/>
            <a:pathLst>
              <a:path w="989" h="46">
                <a:moveTo>
                  <a:pt x="989" y="0"/>
                </a:moveTo>
                <a:lnTo>
                  <a:pt x="943" y="46"/>
                </a:lnTo>
                <a:lnTo>
                  <a:pt x="45" y="46"/>
                </a:lnTo>
                <a:lnTo>
                  <a:pt x="0" y="0"/>
                </a:lnTo>
                <a:lnTo>
                  <a:pt x="989" y="0"/>
                </a:lnTo>
                <a:close/>
              </a:path>
            </a:pathLst>
          </a:custGeom>
          <a:solidFill>
            <a:srgbClr val="BA7C9B"/>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0" name="Rectangle 627"/>
          <p:cNvSpPr>
            <a:spLocks noChangeArrowheads="1"/>
          </p:cNvSpPr>
          <p:nvPr/>
        </p:nvSpPr>
        <p:spPr bwMode="auto">
          <a:xfrm>
            <a:off x="6132347" y="3466998"/>
            <a:ext cx="1425575" cy="504825"/>
          </a:xfrm>
          <a:prstGeom prst="rect">
            <a:avLst/>
          </a:prstGeom>
          <a:gradFill>
            <a:gsLst>
              <a:gs pos="0">
                <a:schemeClr val="tx1">
                  <a:alpha val="10000"/>
                </a:schemeClr>
              </a:gs>
              <a:gs pos="50000">
                <a:schemeClr val="tx1">
                  <a:alpha val="0"/>
                </a:schemeClr>
              </a:gs>
            </a:gsLst>
            <a:lin ang="5400000" scaled="1"/>
          </a:gra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1" name="Freeform 632"/>
          <p:cNvSpPr/>
          <p:nvPr/>
        </p:nvSpPr>
        <p:spPr bwMode="auto">
          <a:xfrm>
            <a:off x="6062497" y="3324123"/>
            <a:ext cx="1568450" cy="142875"/>
          </a:xfrm>
          <a:custGeom>
            <a:avLst/>
            <a:gdLst>
              <a:gd name="T0" fmla="*/ 988 w 988"/>
              <a:gd name="T1" fmla="*/ 0 h 90"/>
              <a:gd name="T2" fmla="*/ 988 w 988"/>
              <a:gd name="T3" fmla="*/ 46 h 90"/>
              <a:gd name="T4" fmla="*/ 988 w 988"/>
              <a:gd name="T5" fmla="*/ 46 h 90"/>
              <a:gd name="T6" fmla="*/ 942 w 988"/>
              <a:gd name="T7" fmla="*/ 90 h 90"/>
              <a:gd name="T8" fmla="*/ 44 w 988"/>
              <a:gd name="T9" fmla="*/ 90 h 90"/>
              <a:gd name="T10" fmla="*/ 0 w 988"/>
              <a:gd name="T11" fmla="*/ 46 h 90"/>
              <a:gd name="T12" fmla="*/ 0 w 988"/>
              <a:gd name="T13" fmla="*/ 46 h 90"/>
              <a:gd name="T14" fmla="*/ 0 w 988"/>
              <a:gd name="T15" fmla="*/ 0 h 90"/>
              <a:gd name="T16" fmla="*/ 988 w 98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8" h="90">
                <a:moveTo>
                  <a:pt x="988" y="0"/>
                </a:moveTo>
                <a:lnTo>
                  <a:pt x="988" y="46"/>
                </a:lnTo>
                <a:lnTo>
                  <a:pt x="988" y="46"/>
                </a:lnTo>
                <a:lnTo>
                  <a:pt x="942" y="90"/>
                </a:lnTo>
                <a:lnTo>
                  <a:pt x="44" y="90"/>
                </a:lnTo>
                <a:lnTo>
                  <a:pt x="0" y="46"/>
                </a:lnTo>
                <a:lnTo>
                  <a:pt x="0" y="46"/>
                </a:lnTo>
                <a:lnTo>
                  <a:pt x="0" y="0"/>
                </a:lnTo>
                <a:lnTo>
                  <a:pt x="988" y="0"/>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2" name="Freeform 639"/>
          <p:cNvSpPr>
            <a:spLocks noEditPoints="1"/>
          </p:cNvSpPr>
          <p:nvPr/>
        </p:nvSpPr>
        <p:spPr bwMode="auto">
          <a:xfrm>
            <a:off x="6691147" y="2498623"/>
            <a:ext cx="311150" cy="263525"/>
          </a:xfrm>
          <a:custGeom>
            <a:avLst/>
            <a:gdLst>
              <a:gd name="T0" fmla="*/ 4 w 98"/>
              <a:gd name="T1" fmla="*/ 79 h 83"/>
              <a:gd name="T2" fmla="*/ 8 w 98"/>
              <a:gd name="T3" fmla="*/ 83 h 83"/>
              <a:gd name="T4" fmla="*/ 26 w 98"/>
              <a:gd name="T5" fmla="*/ 83 h 83"/>
              <a:gd name="T6" fmla="*/ 26 w 98"/>
              <a:gd name="T7" fmla="*/ 45 h 83"/>
              <a:gd name="T8" fmla="*/ 4 w 98"/>
              <a:gd name="T9" fmla="*/ 67 h 83"/>
              <a:gd name="T10" fmla="*/ 4 w 98"/>
              <a:gd name="T11" fmla="*/ 79 h 83"/>
              <a:gd name="T12" fmla="*/ 35 w 98"/>
              <a:gd name="T13" fmla="*/ 54 h 83"/>
              <a:gd name="T14" fmla="*/ 35 w 98"/>
              <a:gd name="T15" fmla="*/ 83 h 83"/>
              <a:gd name="T16" fmla="*/ 56 w 98"/>
              <a:gd name="T17" fmla="*/ 83 h 83"/>
              <a:gd name="T18" fmla="*/ 56 w 98"/>
              <a:gd name="T19" fmla="*/ 57 h 83"/>
              <a:gd name="T20" fmla="*/ 47 w 98"/>
              <a:gd name="T21" fmla="*/ 66 h 83"/>
              <a:gd name="T22" fmla="*/ 35 w 98"/>
              <a:gd name="T23" fmla="*/ 54 h 83"/>
              <a:gd name="T24" fmla="*/ 78 w 98"/>
              <a:gd name="T25" fmla="*/ 2 h 83"/>
              <a:gd name="T26" fmla="*/ 75 w 98"/>
              <a:gd name="T27" fmla="*/ 6 h 83"/>
              <a:gd name="T28" fmla="*/ 79 w 98"/>
              <a:gd name="T29" fmla="*/ 9 h 83"/>
              <a:gd name="T30" fmla="*/ 83 w 98"/>
              <a:gd name="T31" fmla="*/ 9 h 83"/>
              <a:gd name="T32" fmla="*/ 47 w 98"/>
              <a:gd name="T33" fmla="*/ 45 h 83"/>
              <a:gd name="T34" fmla="*/ 26 w 98"/>
              <a:gd name="T35" fmla="*/ 24 h 83"/>
              <a:gd name="T36" fmla="*/ 2 w 98"/>
              <a:gd name="T37" fmla="*/ 48 h 83"/>
              <a:gd name="T38" fmla="*/ 2 w 98"/>
              <a:gd name="T39" fmla="*/ 54 h 83"/>
              <a:gd name="T40" fmla="*/ 7 w 98"/>
              <a:gd name="T41" fmla="*/ 54 h 83"/>
              <a:gd name="T42" fmla="*/ 26 w 98"/>
              <a:gd name="T43" fmla="*/ 35 h 83"/>
              <a:gd name="T44" fmla="*/ 47 w 98"/>
              <a:gd name="T45" fmla="*/ 56 h 83"/>
              <a:gd name="T46" fmla="*/ 88 w 98"/>
              <a:gd name="T47" fmla="*/ 15 h 83"/>
              <a:gd name="T48" fmla="*/ 88 w 98"/>
              <a:gd name="T49" fmla="*/ 19 h 83"/>
              <a:gd name="T50" fmla="*/ 92 w 98"/>
              <a:gd name="T51" fmla="*/ 23 h 83"/>
              <a:gd name="T52" fmla="*/ 92 w 98"/>
              <a:gd name="T53" fmla="*/ 23 h 83"/>
              <a:gd name="T54" fmla="*/ 96 w 98"/>
              <a:gd name="T55" fmla="*/ 19 h 83"/>
              <a:gd name="T56" fmla="*/ 98 w 98"/>
              <a:gd name="T57" fmla="*/ 0 h 83"/>
              <a:gd name="T58" fmla="*/ 78 w 98"/>
              <a:gd name="T59" fmla="*/ 2 h 83"/>
              <a:gd name="T60" fmla="*/ 65 w 98"/>
              <a:gd name="T61" fmla="*/ 48 h 83"/>
              <a:gd name="T62" fmla="*/ 65 w 98"/>
              <a:gd name="T63" fmla="*/ 83 h 83"/>
              <a:gd name="T64" fmla="*/ 83 w 98"/>
              <a:gd name="T65" fmla="*/ 83 h 83"/>
              <a:gd name="T66" fmla="*/ 87 w 98"/>
              <a:gd name="T67" fmla="*/ 79 h 83"/>
              <a:gd name="T68" fmla="*/ 87 w 98"/>
              <a:gd name="T69" fmla="*/ 45 h 83"/>
              <a:gd name="T70" fmla="*/ 87 w 98"/>
              <a:gd name="T71" fmla="*/ 26 h 83"/>
              <a:gd name="T72" fmla="*/ 68 w 98"/>
              <a:gd name="T73" fmla="*/ 45 h 83"/>
              <a:gd name="T74" fmla="*/ 65 w 98"/>
              <a:gd name="T75" fmla="*/ 4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83">
                <a:moveTo>
                  <a:pt x="4" y="79"/>
                </a:moveTo>
                <a:cubicBezTo>
                  <a:pt x="4" y="81"/>
                  <a:pt x="6" y="83"/>
                  <a:pt x="8" y="83"/>
                </a:cubicBezTo>
                <a:cubicBezTo>
                  <a:pt x="26" y="83"/>
                  <a:pt x="26" y="83"/>
                  <a:pt x="26" y="83"/>
                </a:cubicBezTo>
                <a:cubicBezTo>
                  <a:pt x="26" y="45"/>
                  <a:pt x="26" y="45"/>
                  <a:pt x="26" y="45"/>
                </a:cubicBezTo>
                <a:cubicBezTo>
                  <a:pt x="4" y="67"/>
                  <a:pt x="4" y="67"/>
                  <a:pt x="4" y="67"/>
                </a:cubicBezTo>
                <a:lnTo>
                  <a:pt x="4" y="79"/>
                </a:lnTo>
                <a:close/>
                <a:moveTo>
                  <a:pt x="35" y="54"/>
                </a:moveTo>
                <a:cubicBezTo>
                  <a:pt x="35" y="83"/>
                  <a:pt x="35" y="83"/>
                  <a:pt x="35" y="83"/>
                </a:cubicBezTo>
                <a:cubicBezTo>
                  <a:pt x="56" y="83"/>
                  <a:pt x="56" y="83"/>
                  <a:pt x="56" y="83"/>
                </a:cubicBezTo>
                <a:cubicBezTo>
                  <a:pt x="56" y="57"/>
                  <a:pt x="56" y="57"/>
                  <a:pt x="56" y="57"/>
                </a:cubicBezTo>
                <a:cubicBezTo>
                  <a:pt x="47" y="66"/>
                  <a:pt x="47" y="66"/>
                  <a:pt x="47" y="66"/>
                </a:cubicBezTo>
                <a:lnTo>
                  <a:pt x="35" y="54"/>
                </a:lnTo>
                <a:close/>
                <a:moveTo>
                  <a:pt x="78" y="2"/>
                </a:moveTo>
                <a:cubicBezTo>
                  <a:pt x="76" y="2"/>
                  <a:pt x="74" y="4"/>
                  <a:pt x="75" y="6"/>
                </a:cubicBezTo>
                <a:cubicBezTo>
                  <a:pt x="75" y="8"/>
                  <a:pt x="77" y="10"/>
                  <a:pt x="79" y="9"/>
                </a:cubicBezTo>
                <a:cubicBezTo>
                  <a:pt x="83" y="9"/>
                  <a:pt x="83" y="9"/>
                  <a:pt x="83" y="9"/>
                </a:cubicBezTo>
                <a:cubicBezTo>
                  <a:pt x="47" y="45"/>
                  <a:pt x="47" y="45"/>
                  <a:pt x="47" y="45"/>
                </a:cubicBezTo>
                <a:cubicBezTo>
                  <a:pt x="26" y="24"/>
                  <a:pt x="26" y="24"/>
                  <a:pt x="26" y="24"/>
                </a:cubicBezTo>
                <a:cubicBezTo>
                  <a:pt x="2" y="48"/>
                  <a:pt x="2" y="48"/>
                  <a:pt x="2" y="48"/>
                </a:cubicBezTo>
                <a:cubicBezTo>
                  <a:pt x="0" y="50"/>
                  <a:pt x="0" y="52"/>
                  <a:pt x="2" y="54"/>
                </a:cubicBezTo>
                <a:cubicBezTo>
                  <a:pt x="3" y="55"/>
                  <a:pt x="6" y="55"/>
                  <a:pt x="7" y="54"/>
                </a:cubicBezTo>
                <a:cubicBezTo>
                  <a:pt x="26" y="35"/>
                  <a:pt x="26" y="35"/>
                  <a:pt x="26" y="35"/>
                </a:cubicBezTo>
                <a:cubicBezTo>
                  <a:pt x="47" y="56"/>
                  <a:pt x="47" y="56"/>
                  <a:pt x="47" y="56"/>
                </a:cubicBezTo>
                <a:cubicBezTo>
                  <a:pt x="88" y="15"/>
                  <a:pt x="88" y="15"/>
                  <a:pt x="88" y="15"/>
                </a:cubicBezTo>
                <a:cubicBezTo>
                  <a:pt x="88" y="19"/>
                  <a:pt x="88" y="19"/>
                  <a:pt x="88" y="19"/>
                </a:cubicBezTo>
                <a:cubicBezTo>
                  <a:pt x="88" y="21"/>
                  <a:pt x="89" y="23"/>
                  <a:pt x="92" y="23"/>
                </a:cubicBezTo>
                <a:cubicBezTo>
                  <a:pt x="92" y="23"/>
                  <a:pt x="92" y="23"/>
                  <a:pt x="92" y="23"/>
                </a:cubicBezTo>
                <a:cubicBezTo>
                  <a:pt x="94" y="23"/>
                  <a:pt x="96" y="21"/>
                  <a:pt x="96" y="19"/>
                </a:cubicBezTo>
                <a:cubicBezTo>
                  <a:pt x="98" y="0"/>
                  <a:pt x="98" y="0"/>
                  <a:pt x="98" y="0"/>
                </a:cubicBezTo>
                <a:lnTo>
                  <a:pt x="78" y="2"/>
                </a:lnTo>
                <a:close/>
                <a:moveTo>
                  <a:pt x="65" y="48"/>
                </a:moveTo>
                <a:cubicBezTo>
                  <a:pt x="65" y="83"/>
                  <a:pt x="65" y="83"/>
                  <a:pt x="65" y="83"/>
                </a:cubicBezTo>
                <a:cubicBezTo>
                  <a:pt x="83" y="83"/>
                  <a:pt x="83" y="83"/>
                  <a:pt x="83" y="83"/>
                </a:cubicBezTo>
                <a:cubicBezTo>
                  <a:pt x="85" y="83"/>
                  <a:pt x="87" y="81"/>
                  <a:pt x="87" y="79"/>
                </a:cubicBezTo>
                <a:cubicBezTo>
                  <a:pt x="87" y="45"/>
                  <a:pt x="87" y="45"/>
                  <a:pt x="87" y="45"/>
                </a:cubicBezTo>
                <a:cubicBezTo>
                  <a:pt x="87" y="26"/>
                  <a:pt x="87" y="26"/>
                  <a:pt x="87" y="26"/>
                </a:cubicBezTo>
                <a:cubicBezTo>
                  <a:pt x="68" y="45"/>
                  <a:pt x="68" y="45"/>
                  <a:pt x="68" y="45"/>
                </a:cubicBezTo>
                <a:lnTo>
                  <a:pt x="65" y="48"/>
                </a:lnTo>
                <a:close/>
              </a:path>
            </a:pathLst>
          </a:custGeom>
          <a:solidFill>
            <a:srgbClr val="BA7C9B"/>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3" name="Freeform 640"/>
          <p:cNvSpPr>
            <a:spLocks noEditPoints="1"/>
          </p:cNvSpPr>
          <p:nvPr/>
        </p:nvSpPr>
        <p:spPr bwMode="auto">
          <a:xfrm>
            <a:off x="6564147" y="2343048"/>
            <a:ext cx="565150" cy="565150"/>
          </a:xfrm>
          <a:custGeom>
            <a:avLst/>
            <a:gdLst>
              <a:gd name="T0" fmla="*/ 89 w 178"/>
              <a:gd name="T1" fmla="*/ 178 h 178"/>
              <a:gd name="T2" fmla="*/ 0 w 178"/>
              <a:gd name="T3" fmla="*/ 89 h 178"/>
              <a:gd name="T4" fmla="*/ 89 w 178"/>
              <a:gd name="T5" fmla="*/ 0 h 178"/>
              <a:gd name="T6" fmla="*/ 178 w 178"/>
              <a:gd name="T7" fmla="*/ 89 h 178"/>
              <a:gd name="T8" fmla="*/ 89 w 178"/>
              <a:gd name="T9" fmla="*/ 178 h 178"/>
              <a:gd name="T10" fmla="*/ 89 w 178"/>
              <a:gd name="T11" fmla="*/ 8 h 178"/>
              <a:gd name="T12" fmla="*/ 8 w 178"/>
              <a:gd name="T13" fmla="*/ 89 h 178"/>
              <a:gd name="T14" fmla="*/ 89 w 178"/>
              <a:gd name="T15" fmla="*/ 170 h 178"/>
              <a:gd name="T16" fmla="*/ 170 w 178"/>
              <a:gd name="T17" fmla="*/ 89 h 178"/>
              <a:gd name="T18" fmla="*/ 89 w 178"/>
              <a:gd name="T19" fmla="*/ 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8">
                <a:moveTo>
                  <a:pt x="89" y="178"/>
                </a:moveTo>
                <a:cubicBezTo>
                  <a:pt x="40" y="178"/>
                  <a:pt x="0" y="138"/>
                  <a:pt x="0" y="89"/>
                </a:cubicBezTo>
                <a:cubicBezTo>
                  <a:pt x="0" y="40"/>
                  <a:pt x="40" y="0"/>
                  <a:pt x="89" y="0"/>
                </a:cubicBezTo>
                <a:cubicBezTo>
                  <a:pt x="138" y="0"/>
                  <a:pt x="178" y="40"/>
                  <a:pt x="178" y="89"/>
                </a:cubicBezTo>
                <a:cubicBezTo>
                  <a:pt x="178" y="138"/>
                  <a:pt x="138" y="178"/>
                  <a:pt x="89" y="178"/>
                </a:cubicBezTo>
                <a:close/>
                <a:moveTo>
                  <a:pt x="89" y="8"/>
                </a:moveTo>
                <a:cubicBezTo>
                  <a:pt x="44" y="8"/>
                  <a:pt x="8" y="44"/>
                  <a:pt x="8" y="89"/>
                </a:cubicBezTo>
                <a:cubicBezTo>
                  <a:pt x="8" y="134"/>
                  <a:pt x="44" y="170"/>
                  <a:pt x="89" y="170"/>
                </a:cubicBezTo>
                <a:cubicBezTo>
                  <a:pt x="134" y="170"/>
                  <a:pt x="170" y="134"/>
                  <a:pt x="170" y="89"/>
                </a:cubicBezTo>
                <a:cubicBezTo>
                  <a:pt x="170" y="44"/>
                  <a:pt x="134" y="8"/>
                  <a:pt x="89" y="8"/>
                </a:cubicBezTo>
                <a:close/>
              </a:path>
            </a:pathLst>
          </a:custGeom>
          <a:solidFill>
            <a:srgbClr val="BA7C9B"/>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4" name="Freeform 647"/>
          <p:cNvSpPr/>
          <p:nvPr/>
        </p:nvSpPr>
        <p:spPr bwMode="auto">
          <a:xfrm>
            <a:off x="6062497" y="3397148"/>
            <a:ext cx="1568450" cy="69850"/>
          </a:xfrm>
          <a:custGeom>
            <a:avLst/>
            <a:gdLst>
              <a:gd name="T0" fmla="*/ 988 w 988"/>
              <a:gd name="T1" fmla="*/ 0 h 44"/>
              <a:gd name="T2" fmla="*/ 942 w 988"/>
              <a:gd name="T3" fmla="*/ 44 h 44"/>
              <a:gd name="T4" fmla="*/ 44 w 988"/>
              <a:gd name="T5" fmla="*/ 44 h 44"/>
              <a:gd name="T6" fmla="*/ 0 w 988"/>
              <a:gd name="T7" fmla="*/ 0 h 44"/>
              <a:gd name="T8" fmla="*/ 988 w 988"/>
              <a:gd name="T9" fmla="*/ 0 h 44"/>
            </a:gdLst>
            <a:ahLst/>
            <a:cxnLst>
              <a:cxn ang="0">
                <a:pos x="T0" y="T1"/>
              </a:cxn>
              <a:cxn ang="0">
                <a:pos x="T2" y="T3"/>
              </a:cxn>
              <a:cxn ang="0">
                <a:pos x="T4" y="T5"/>
              </a:cxn>
              <a:cxn ang="0">
                <a:pos x="T6" y="T7"/>
              </a:cxn>
              <a:cxn ang="0">
                <a:pos x="T8" y="T9"/>
              </a:cxn>
            </a:cxnLst>
            <a:rect l="0" t="0" r="r" b="b"/>
            <a:pathLst>
              <a:path w="988" h="44">
                <a:moveTo>
                  <a:pt x="988" y="0"/>
                </a:moveTo>
                <a:lnTo>
                  <a:pt x="942" y="44"/>
                </a:lnTo>
                <a:lnTo>
                  <a:pt x="44" y="44"/>
                </a:lnTo>
                <a:lnTo>
                  <a:pt x="0" y="0"/>
                </a:lnTo>
                <a:lnTo>
                  <a:pt x="988" y="0"/>
                </a:lnTo>
                <a:close/>
              </a:path>
            </a:pathLst>
          </a:custGeom>
          <a:solidFill>
            <a:srgbClr val="BA7C9B">
              <a:alpha val="15000"/>
            </a:srgbClr>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5" name="Rectangle 628"/>
          <p:cNvSpPr>
            <a:spLocks noChangeArrowheads="1"/>
          </p:cNvSpPr>
          <p:nvPr/>
        </p:nvSpPr>
        <p:spPr bwMode="auto">
          <a:xfrm>
            <a:off x="7703972" y="2751932"/>
            <a:ext cx="1425575" cy="504825"/>
          </a:xfrm>
          <a:prstGeom prst="rect">
            <a:avLst/>
          </a:prstGeom>
          <a:gradFill>
            <a:gsLst>
              <a:gs pos="0">
                <a:schemeClr val="tx1">
                  <a:alpha val="10000"/>
                </a:schemeClr>
              </a:gs>
              <a:gs pos="50000">
                <a:schemeClr val="tx1">
                  <a:alpha val="0"/>
                </a:schemeClr>
              </a:gs>
            </a:gsLst>
            <a:lin ang="5400000" scaled="1"/>
          </a:gra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2" name="Freeform 633"/>
          <p:cNvSpPr/>
          <p:nvPr/>
        </p:nvSpPr>
        <p:spPr bwMode="auto">
          <a:xfrm>
            <a:off x="7630947" y="2609057"/>
            <a:ext cx="1570038" cy="142875"/>
          </a:xfrm>
          <a:custGeom>
            <a:avLst/>
            <a:gdLst>
              <a:gd name="T0" fmla="*/ 989 w 989"/>
              <a:gd name="T1" fmla="*/ 0 h 90"/>
              <a:gd name="T2" fmla="*/ 989 w 989"/>
              <a:gd name="T3" fmla="*/ 46 h 90"/>
              <a:gd name="T4" fmla="*/ 989 w 989"/>
              <a:gd name="T5" fmla="*/ 46 h 90"/>
              <a:gd name="T6" fmla="*/ 944 w 989"/>
              <a:gd name="T7" fmla="*/ 90 h 90"/>
              <a:gd name="T8" fmla="*/ 46 w 989"/>
              <a:gd name="T9" fmla="*/ 90 h 90"/>
              <a:gd name="T10" fmla="*/ 0 w 989"/>
              <a:gd name="T11" fmla="*/ 46 h 90"/>
              <a:gd name="T12" fmla="*/ 0 w 989"/>
              <a:gd name="T13" fmla="*/ 0 h 90"/>
              <a:gd name="T14" fmla="*/ 989 w 989"/>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90">
                <a:moveTo>
                  <a:pt x="989" y="0"/>
                </a:moveTo>
                <a:lnTo>
                  <a:pt x="989" y="46"/>
                </a:lnTo>
                <a:lnTo>
                  <a:pt x="989" y="46"/>
                </a:lnTo>
                <a:lnTo>
                  <a:pt x="944" y="90"/>
                </a:lnTo>
                <a:lnTo>
                  <a:pt x="46" y="90"/>
                </a:lnTo>
                <a:lnTo>
                  <a:pt x="0" y="46"/>
                </a:lnTo>
                <a:lnTo>
                  <a:pt x="0" y="0"/>
                </a:lnTo>
                <a:lnTo>
                  <a:pt x="989" y="0"/>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3" name="Freeform 641"/>
          <p:cNvSpPr>
            <a:spLocks noEditPoints="1"/>
          </p:cNvSpPr>
          <p:nvPr/>
        </p:nvSpPr>
        <p:spPr bwMode="auto">
          <a:xfrm>
            <a:off x="8269122" y="1739107"/>
            <a:ext cx="292100" cy="304800"/>
          </a:xfrm>
          <a:custGeom>
            <a:avLst/>
            <a:gdLst>
              <a:gd name="T0" fmla="*/ 65 w 92"/>
              <a:gd name="T1" fmla="*/ 79 h 96"/>
              <a:gd name="T2" fmla="*/ 67 w 92"/>
              <a:gd name="T3" fmla="*/ 82 h 96"/>
              <a:gd name="T4" fmla="*/ 92 w 92"/>
              <a:gd name="T5" fmla="*/ 96 h 96"/>
              <a:gd name="T6" fmla="*/ 92 w 92"/>
              <a:gd name="T7" fmla="*/ 67 h 96"/>
              <a:gd name="T8" fmla="*/ 91 w 92"/>
              <a:gd name="T9" fmla="*/ 64 h 96"/>
              <a:gd name="T10" fmla="*/ 88 w 92"/>
              <a:gd name="T11" fmla="*/ 59 h 96"/>
              <a:gd name="T12" fmla="*/ 62 w 92"/>
              <a:gd name="T13" fmla="*/ 75 h 96"/>
              <a:gd name="T14" fmla="*/ 65 w 92"/>
              <a:gd name="T15" fmla="*/ 79 h 96"/>
              <a:gd name="T16" fmla="*/ 80 w 92"/>
              <a:gd name="T17" fmla="*/ 59 h 96"/>
              <a:gd name="T18" fmla="*/ 86 w 92"/>
              <a:gd name="T19" fmla="*/ 56 h 96"/>
              <a:gd name="T20" fmla="*/ 59 w 92"/>
              <a:gd name="T21" fmla="*/ 11 h 96"/>
              <a:gd name="T22" fmla="*/ 53 w 92"/>
              <a:gd name="T23" fmla="*/ 15 h 96"/>
              <a:gd name="T24" fmla="*/ 80 w 92"/>
              <a:gd name="T25" fmla="*/ 59 h 96"/>
              <a:gd name="T26" fmla="*/ 77 w 92"/>
              <a:gd name="T27" fmla="*/ 61 h 96"/>
              <a:gd name="T28" fmla="*/ 50 w 92"/>
              <a:gd name="T29" fmla="*/ 16 h 96"/>
              <a:gd name="T30" fmla="*/ 42 w 92"/>
              <a:gd name="T31" fmla="*/ 21 h 96"/>
              <a:gd name="T32" fmla="*/ 69 w 92"/>
              <a:gd name="T33" fmla="*/ 66 h 96"/>
              <a:gd name="T34" fmla="*/ 77 w 92"/>
              <a:gd name="T35" fmla="*/ 61 h 96"/>
              <a:gd name="T36" fmla="*/ 33 w 92"/>
              <a:gd name="T37" fmla="*/ 27 h 96"/>
              <a:gd name="T38" fmla="*/ 60 w 92"/>
              <a:gd name="T39" fmla="*/ 71 h 96"/>
              <a:gd name="T40" fmla="*/ 66 w 92"/>
              <a:gd name="T41" fmla="*/ 68 h 96"/>
              <a:gd name="T42" fmla="*/ 39 w 92"/>
              <a:gd name="T43" fmla="*/ 23 h 96"/>
              <a:gd name="T44" fmla="*/ 33 w 92"/>
              <a:gd name="T45" fmla="*/ 27 h 96"/>
              <a:gd name="T46" fmla="*/ 31 w 92"/>
              <a:gd name="T47" fmla="*/ 23 h 96"/>
              <a:gd name="T48" fmla="*/ 57 w 92"/>
              <a:gd name="T49" fmla="*/ 7 h 96"/>
              <a:gd name="T50" fmla="*/ 55 w 92"/>
              <a:gd name="T51" fmla="*/ 4 h 96"/>
              <a:gd name="T52" fmla="*/ 47 w 92"/>
              <a:gd name="T53" fmla="*/ 2 h 96"/>
              <a:gd name="T54" fmla="*/ 31 w 92"/>
              <a:gd name="T55" fmla="*/ 11 h 96"/>
              <a:gd name="T56" fmla="*/ 29 w 92"/>
              <a:gd name="T57" fmla="*/ 20 h 96"/>
              <a:gd name="T58" fmla="*/ 31 w 92"/>
              <a:gd name="T59" fmla="*/ 23 h 96"/>
              <a:gd name="T60" fmla="*/ 0 w 92"/>
              <a:gd name="T61" fmla="*/ 96 h 96"/>
              <a:gd name="T62" fmla="*/ 71 w 92"/>
              <a:gd name="T63" fmla="*/ 96 h 96"/>
              <a:gd name="T64" fmla="*/ 71 w 92"/>
              <a:gd name="T65" fmla="*/ 90 h 96"/>
              <a:gd name="T66" fmla="*/ 0 w 92"/>
              <a:gd name="T67" fmla="*/ 90 h 96"/>
              <a:gd name="T68" fmla="*/ 0 w 92"/>
              <a:gd name="T6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96">
                <a:moveTo>
                  <a:pt x="65" y="79"/>
                </a:moveTo>
                <a:cubicBezTo>
                  <a:pt x="65" y="80"/>
                  <a:pt x="66" y="81"/>
                  <a:pt x="67" y="82"/>
                </a:cubicBezTo>
                <a:cubicBezTo>
                  <a:pt x="92" y="96"/>
                  <a:pt x="92" y="96"/>
                  <a:pt x="92" y="96"/>
                </a:cubicBezTo>
                <a:cubicBezTo>
                  <a:pt x="92" y="67"/>
                  <a:pt x="92" y="67"/>
                  <a:pt x="92" y="67"/>
                </a:cubicBezTo>
                <a:cubicBezTo>
                  <a:pt x="92" y="66"/>
                  <a:pt x="91" y="65"/>
                  <a:pt x="91" y="64"/>
                </a:cubicBezTo>
                <a:cubicBezTo>
                  <a:pt x="88" y="59"/>
                  <a:pt x="88" y="59"/>
                  <a:pt x="88" y="59"/>
                </a:cubicBezTo>
                <a:cubicBezTo>
                  <a:pt x="62" y="75"/>
                  <a:pt x="62" y="75"/>
                  <a:pt x="62" y="75"/>
                </a:cubicBezTo>
                <a:lnTo>
                  <a:pt x="65" y="79"/>
                </a:lnTo>
                <a:close/>
                <a:moveTo>
                  <a:pt x="80" y="59"/>
                </a:moveTo>
                <a:cubicBezTo>
                  <a:pt x="86" y="56"/>
                  <a:pt x="86" y="56"/>
                  <a:pt x="86" y="56"/>
                </a:cubicBezTo>
                <a:cubicBezTo>
                  <a:pt x="59" y="11"/>
                  <a:pt x="59" y="11"/>
                  <a:pt x="59" y="11"/>
                </a:cubicBezTo>
                <a:cubicBezTo>
                  <a:pt x="53" y="15"/>
                  <a:pt x="53" y="15"/>
                  <a:pt x="53" y="15"/>
                </a:cubicBezTo>
                <a:lnTo>
                  <a:pt x="80" y="59"/>
                </a:lnTo>
                <a:close/>
                <a:moveTo>
                  <a:pt x="77" y="61"/>
                </a:moveTo>
                <a:cubicBezTo>
                  <a:pt x="50" y="16"/>
                  <a:pt x="50" y="16"/>
                  <a:pt x="50" y="16"/>
                </a:cubicBezTo>
                <a:cubicBezTo>
                  <a:pt x="42" y="21"/>
                  <a:pt x="42" y="21"/>
                  <a:pt x="42" y="21"/>
                </a:cubicBezTo>
                <a:cubicBezTo>
                  <a:pt x="69" y="66"/>
                  <a:pt x="69" y="66"/>
                  <a:pt x="69" y="66"/>
                </a:cubicBezTo>
                <a:lnTo>
                  <a:pt x="77" y="61"/>
                </a:lnTo>
                <a:close/>
                <a:moveTo>
                  <a:pt x="33" y="27"/>
                </a:moveTo>
                <a:cubicBezTo>
                  <a:pt x="60" y="71"/>
                  <a:pt x="60" y="71"/>
                  <a:pt x="60" y="71"/>
                </a:cubicBezTo>
                <a:cubicBezTo>
                  <a:pt x="66" y="68"/>
                  <a:pt x="66" y="68"/>
                  <a:pt x="66" y="68"/>
                </a:cubicBezTo>
                <a:cubicBezTo>
                  <a:pt x="39" y="23"/>
                  <a:pt x="39" y="23"/>
                  <a:pt x="39" y="23"/>
                </a:cubicBezTo>
                <a:lnTo>
                  <a:pt x="33" y="27"/>
                </a:lnTo>
                <a:close/>
                <a:moveTo>
                  <a:pt x="31" y="23"/>
                </a:moveTo>
                <a:cubicBezTo>
                  <a:pt x="57" y="7"/>
                  <a:pt x="57" y="7"/>
                  <a:pt x="57" y="7"/>
                </a:cubicBezTo>
                <a:cubicBezTo>
                  <a:pt x="55" y="4"/>
                  <a:pt x="55" y="4"/>
                  <a:pt x="55" y="4"/>
                </a:cubicBezTo>
                <a:cubicBezTo>
                  <a:pt x="53" y="1"/>
                  <a:pt x="49" y="0"/>
                  <a:pt x="47" y="2"/>
                </a:cubicBezTo>
                <a:cubicBezTo>
                  <a:pt x="31" y="11"/>
                  <a:pt x="31" y="11"/>
                  <a:pt x="31" y="11"/>
                </a:cubicBezTo>
                <a:cubicBezTo>
                  <a:pt x="28" y="13"/>
                  <a:pt x="27" y="17"/>
                  <a:pt x="29" y="20"/>
                </a:cubicBezTo>
                <a:lnTo>
                  <a:pt x="31" y="23"/>
                </a:lnTo>
                <a:close/>
                <a:moveTo>
                  <a:pt x="0" y="96"/>
                </a:moveTo>
                <a:cubicBezTo>
                  <a:pt x="71" y="96"/>
                  <a:pt x="71" y="96"/>
                  <a:pt x="71" y="96"/>
                </a:cubicBezTo>
                <a:cubicBezTo>
                  <a:pt x="71" y="90"/>
                  <a:pt x="71" y="90"/>
                  <a:pt x="71" y="90"/>
                </a:cubicBezTo>
                <a:cubicBezTo>
                  <a:pt x="0" y="90"/>
                  <a:pt x="0" y="90"/>
                  <a:pt x="0" y="90"/>
                </a:cubicBezTo>
                <a:lnTo>
                  <a:pt x="0" y="96"/>
                </a:lnTo>
                <a:close/>
              </a:path>
            </a:pathLst>
          </a:custGeom>
          <a:solidFill>
            <a:srgbClr val="BA7C9B"/>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4" name="Freeform 642"/>
          <p:cNvSpPr>
            <a:spLocks noEditPoints="1"/>
          </p:cNvSpPr>
          <p:nvPr/>
        </p:nvSpPr>
        <p:spPr bwMode="auto">
          <a:xfrm>
            <a:off x="8132597" y="1624807"/>
            <a:ext cx="565150" cy="568325"/>
          </a:xfrm>
          <a:custGeom>
            <a:avLst/>
            <a:gdLst>
              <a:gd name="T0" fmla="*/ 89 w 178"/>
              <a:gd name="T1" fmla="*/ 179 h 179"/>
              <a:gd name="T2" fmla="*/ 0 w 178"/>
              <a:gd name="T3" fmla="*/ 90 h 179"/>
              <a:gd name="T4" fmla="*/ 89 w 178"/>
              <a:gd name="T5" fmla="*/ 0 h 179"/>
              <a:gd name="T6" fmla="*/ 178 w 178"/>
              <a:gd name="T7" fmla="*/ 90 h 179"/>
              <a:gd name="T8" fmla="*/ 89 w 178"/>
              <a:gd name="T9" fmla="*/ 179 h 179"/>
              <a:gd name="T10" fmla="*/ 89 w 178"/>
              <a:gd name="T11" fmla="*/ 8 h 179"/>
              <a:gd name="T12" fmla="*/ 8 w 178"/>
              <a:gd name="T13" fmla="*/ 90 h 179"/>
              <a:gd name="T14" fmla="*/ 89 w 178"/>
              <a:gd name="T15" fmla="*/ 171 h 179"/>
              <a:gd name="T16" fmla="*/ 170 w 178"/>
              <a:gd name="T17" fmla="*/ 90 h 179"/>
              <a:gd name="T18" fmla="*/ 89 w 178"/>
              <a:gd name="T19" fmla="*/ 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40" y="179"/>
                  <a:pt x="0" y="139"/>
                  <a:pt x="0" y="90"/>
                </a:cubicBezTo>
                <a:cubicBezTo>
                  <a:pt x="0" y="40"/>
                  <a:pt x="40" y="0"/>
                  <a:pt x="89" y="0"/>
                </a:cubicBezTo>
                <a:cubicBezTo>
                  <a:pt x="138" y="0"/>
                  <a:pt x="178" y="40"/>
                  <a:pt x="178" y="90"/>
                </a:cubicBezTo>
                <a:cubicBezTo>
                  <a:pt x="178" y="139"/>
                  <a:pt x="138" y="179"/>
                  <a:pt x="89" y="179"/>
                </a:cubicBezTo>
                <a:close/>
                <a:moveTo>
                  <a:pt x="89" y="8"/>
                </a:moveTo>
                <a:cubicBezTo>
                  <a:pt x="45" y="8"/>
                  <a:pt x="8" y="45"/>
                  <a:pt x="8" y="90"/>
                </a:cubicBezTo>
                <a:cubicBezTo>
                  <a:pt x="8" y="134"/>
                  <a:pt x="45" y="171"/>
                  <a:pt x="89" y="171"/>
                </a:cubicBezTo>
                <a:cubicBezTo>
                  <a:pt x="134" y="171"/>
                  <a:pt x="170" y="134"/>
                  <a:pt x="170" y="90"/>
                </a:cubicBezTo>
                <a:cubicBezTo>
                  <a:pt x="170" y="45"/>
                  <a:pt x="134" y="8"/>
                  <a:pt x="89" y="8"/>
                </a:cubicBezTo>
                <a:close/>
              </a:path>
            </a:pathLst>
          </a:custGeom>
          <a:solidFill>
            <a:srgbClr val="BA7C9B"/>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5" name="Freeform 648"/>
          <p:cNvSpPr/>
          <p:nvPr/>
        </p:nvSpPr>
        <p:spPr bwMode="auto">
          <a:xfrm>
            <a:off x="7630947" y="2682082"/>
            <a:ext cx="1570038" cy="69850"/>
          </a:xfrm>
          <a:custGeom>
            <a:avLst/>
            <a:gdLst>
              <a:gd name="T0" fmla="*/ 989 w 989"/>
              <a:gd name="T1" fmla="*/ 0 h 44"/>
              <a:gd name="T2" fmla="*/ 944 w 989"/>
              <a:gd name="T3" fmla="*/ 44 h 44"/>
              <a:gd name="T4" fmla="*/ 46 w 989"/>
              <a:gd name="T5" fmla="*/ 44 h 44"/>
              <a:gd name="T6" fmla="*/ 0 w 989"/>
              <a:gd name="T7" fmla="*/ 0 h 44"/>
              <a:gd name="T8" fmla="*/ 989 w 989"/>
              <a:gd name="T9" fmla="*/ 0 h 44"/>
            </a:gdLst>
            <a:ahLst/>
            <a:cxnLst>
              <a:cxn ang="0">
                <a:pos x="T0" y="T1"/>
              </a:cxn>
              <a:cxn ang="0">
                <a:pos x="T2" y="T3"/>
              </a:cxn>
              <a:cxn ang="0">
                <a:pos x="T4" y="T5"/>
              </a:cxn>
              <a:cxn ang="0">
                <a:pos x="T6" y="T7"/>
              </a:cxn>
              <a:cxn ang="0">
                <a:pos x="T8" y="T9"/>
              </a:cxn>
            </a:cxnLst>
            <a:rect l="0" t="0" r="r" b="b"/>
            <a:pathLst>
              <a:path w="989" h="44">
                <a:moveTo>
                  <a:pt x="989" y="0"/>
                </a:moveTo>
                <a:lnTo>
                  <a:pt x="944" y="44"/>
                </a:lnTo>
                <a:lnTo>
                  <a:pt x="46" y="44"/>
                </a:lnTo>
                <a:lnTo>
                  <a:pt x="0" y="0"/>
                </a:lnTo>
                <a:lnTo>
                  <a:pt x="989" y="0"/>
                </a:lnTo>
                <a:close/>
              </a:path>
            </a:pathLst>
          </a:custGeom>
          <a:solidFill>
            <a:srgbClr val="BA7C9B"/>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6" name="文本框 85"/>
          <p:cNvSpPr txBox="1"/>
          <p:nvPr/>
        </p:nvSpPr>
        <p:spPr>
          <a:xfrm>
            <a:off x="2975795" y="4897297"/>
            <a:ext cx="1483876" cy="1015663"/>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7" name="文本框 86"/>
          <p:cNvSpPr txBox="1"/>
          <p:nvPr/>
        </p:nvSpPr>
        <p:spPr>
          <a:xfrm>
            <a:off x="2983514" y="4385562"/>
            <a:ext cx="1483876"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8" name="文本框 87"/>
          <p:cNvSpPr txBox="1"/>
          <p:nvPr/>
        </p:nvSpPr>
        <p:spPr>
          <a:xfrm>
            <a:off x="4627787" y="4191687"/>
            <a:ext cx="1483876" cy="1015663"/>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9" name="文本框 88"/>
          <p:cNvSpPr txBox="1"/>
          <p:nvPr/>
        </p:nvSpPr>
        <p:spPr>
          <a:xfrm>
            <a:off x="4635506" y="3679952"/>
            <a:ext cx="1483876"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0" name="文本框 89"/>
          <p:cNvSpPr txBox="1"/>
          <p:nvPr/>
        </p:nvSpPr>
        <p:spPr>
          <a:xfrm>
            <a:off x="6197599" y="3466998"/>
            <a:ext cx="1483876" cy="1015663"/>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1" name="文本框 90"/>
          <p:cNvSpPr txBox="1"/>
          <p:nvPr/>
        </p:nvSpPr>
        <p:spPr>
          <a:xfrm>
            <a:off x="6205318" y="2955263"/>
            <a:ext cx="1483876"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2" name="文本框 91"/>
          <p:cNvSpPr txBox="1"/>
          <p:nvPr/>
        </p:nvSpPr>
        <p:spPr>
          <a:xfrm>
            <a:off x="7749058" y="2762148"/>
            <a:ext cx="1483876" cy="1015663"/>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3" name="文本框 92"/>
          <p:cNvSpPr txBox="1"/>
          <p:nvPr/>
        </p:nvSpPr>
        <p:spPr>
          <a:xfrm>
            <a:off x="7756777" y="2250413"/>
            <a:ext cx="1483876"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38" name="矩形 37"/>
          <p:cNvSpPr/>
          <p:nvPr/>
        </p:nvSpPr>
        <p:spPr>
          <a:xfrm>
            <a:off x="1593099" y="409458"/>
            <a:ext cx="1800493" cy="530017"/>
          </a:xfrm>
          <a:prstGeom prst="rect">
            <a:avLst/>
          </a:prstGeom>
        </p:spPr>
        <p:txBody>
          <a:bodyPr wrap="none">
            <a:spAutoFit/>
          </a:bodyPr>
          <a:lstStyle/>
          <a:p>
            <a:pPr>
              <a:lnSpc>
                <a:spcPct val="200000"/>
              </a:lnSpc>
            </a:pPr>
            <a:r>
              <a:rPr lang="zh-CN" altLang="en-US" dirty="0">
                <a:solidFill>
                  <a:srgbClr val="C086A3"/>
                </a:solidFill>
                <a:latin typeface="思源黑体" panose="020B0400000000000000" pitchFamily="34" charset="-122"/>
                <a:ea typeface="思源黑体" panose="020B0400000000000000" pitchFamily="34" charset="-122"/>
              </a:rPr>
              <a:t>课题研究的进展</a:t>
            </a:r>
            <a:endParaRPr lang="en-US" altLang="zh-CN" dirty="0">
              <a:solidFill>
                <a:srgbClr val="C086A3"/>
              </a:solidFill>
              <a:latin typeface="思源黑体" panose="020B0400000000000000" pitchFamily="34" charset="-122"/>
              <a:ea typeface="思源黑体" panose="020B0400000000000000" pitchFamily="34" charset="-122"/>
            </a:endParaRPr>
          </a:p>
        </p:txBody>
      </p:sp>
      <p:sp>
        <p:nvSpPr>
          <p:cNvPr id="39" name="文本框 38"/>
          <p:cNvSpPr txBox="1"/>
          <p:nvPr/>
        </p:nvSpPr>
        <p:spPr>
          <a:xfrm>
            <a:off x="1593099" y="935052"/>
            <a:ext cx="5022106" cy="369332"/>
          </a:xfrm>
          <a:prstGeom prst="snip1Rect">
            <a:avLst>
              <a:gd name="adj" fmla="val 0"/>
            </a:avLst>
          </a:prstGeom>
          <a:noFill/>
          <a:ln w="28575">
            <a:noFill/>
          </a:ln>
        </p:spPr>
        <p:txBody>
          <a:bodyPr wrap="square" rtlCol="0">
            <a:spAutoFit/>
          </a:bodyPr>
          <a:lstStyle/>
          <a:p>
            <a:r>
              <a:rPr lang="en-US" altLang="zh-CN" dirty="0">
                <a:solidFill>
                  <a:srgbClr val="C086A3"/>
                </a:solidFill>
                <a:latin typeface="思源黑体" panose="020B0400000000000000" pitchFamily="34" charset="-122"/>
                <a:ea typeface="思源黑体" panose="020B0400000000000000" pitchFamily="34" charset="-122"/>
                <a:cs typeface="Arial" panose="020B0604020202020204" pitchFamily="34" charset="0"/>
              </a:rPr>
              <a:t>The Research Progress</a:t>
            </a:r>
            <a:endParaRPr lang="zh-CN" altLang="en-US" dirty="0">
              <a:solidFill>
                <a:srgbClr val="C086A3"/>
              </a:solidFill>
              <a:latin typeface="思源黑体" panose="020B0400000000000000" pitchFamily="34" charset="-122"/>
              <a:ea typeface="思源黑体" panose="020B0400000000000000"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8" name="矩形 7"/>
          <p:cNvSpPr/>
          <p:nvPr/>
        </p:nvSpPr>
        <p:spPr>
          <a:xfrm>
            <a:off x="368300" y="355600"/>
            <a:ext cx="11455400" cy="6146800"/>
          </a:xfrm>
          <a:prstGeom prst="rect">
            <a:avLst/>
          </a:prstGeom>
          <a:solidFill>
            <a:schemeClr val="bg1"/>
          </a:solidFill>
          <a:ln>
            <a:noFill/>
          </a:ln>
          <a:effectLst>
            <a:outerShdw blurRad="101600" sx="102000" sy="102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grpSp>
        <p:nvGrpSpPr>
          <p:cNvPr id="12" name="组合 11"/>
          <p:cNvGrpSpPr/>
          <p:nvPr/>
        </p:nvGrpSpPr>
        <p:grpSpPr>
          <a:xfrm>
            <a:off x="820965" y="539411"/>
            <a:ext cx="717550" cy="717550"/>
            <a:chOff x="4704555" y="1785938"/>
            <a:chExt cx="2782888" cy="2782888"/>
          </a:xfrm>
        </p:grpSpPr>
        <p:sp>
          <p:nvSpPr>
            <p:cNvPr id="13" name="椭圆 12"/>
            <p:cNvSpPr/>
            <p:nvPr/>
          </p:nvSpPr>
          <p:spPr>
            <a:xfrm>
              <a:off x="4704555" y="1785938"/>
              <a:ext cx="2782888" cy="2782888"/>
            </a:xfrm>
            <a:prstGeom prst="ellipse">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sp>
          <p:nvSpPr>
            <p:cNvPr id="14" name="椭圆 13"/>
            <p:cNvSpPr/>
            <p:nvPr/>
          </p:nvSpPr>
          <p:spPr>
            <a:xfrm>
              <a:off x="4934127" y="2015510"/>
              <a:ext cx="2323745" cy="2323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grpSp>
      <p:sp>
        <p:nvSpPr>
          <p:cNvPr id="15" name="文本框 14"/>
          <p:cNvSpPr txBox="1"/>
          <p:nvPr/>
        </p:nvSpPr>
        <p:spPr>
          <a:xfrm>
            <a:off x="866684" y="636576"/>
            <a:ext cx="658356" cy="523220"/>
          </a:xfrm>
          <a:prstGeom prst="rect">
            <a:avLst/>
          </a:prstGeom>
          <a:noFill/>
        </p:spPr>
        <p:txBody>
          <a:bodyPr wrap="square" rtlCol="0">
            <a:spAutoFit/>
          </a:bodyPr>
          <a:lstStyle/>
          <a:p>
            <a:pPr algn="ctr"/>
            <a:r>
              <a:rPr lang="en-US" altLang="zh-CN" sz="2800" b="1" dirty="0">
                <a:ln w="28575">
                  <a:noFill/>
                </a:ln>
                <a:solidFill>
                  <a:srgbClr val="CEA2B8"/>
                </a:solidFill>
                <a:latin typeface="思源黑体" panose="020B0400000000000000" pitchFamily="34" charset="-122"/>
                <a:ea typeface="思源黑体" panose="020B0400000000000000" pitchFamily="34" charset="-122"/>
              </a:rPr>
              <a:t>03</a:t>
            </a:r>
            <a:endParaRPr lang="zh-CN" altLang="en-US" sz="4400" b="1" dirty="0">
              <a:ln w="28575">
                <a:noFill/>
              </a:ln>
              <a:solidFill>
                <a:srgbClr val="CEA2B8"/>
              </a:solidFill>
              <a:latin typeface="思源黑体" panose="020B0400000000000000" pitchFamily="34" charset="-122"/>
              <a:ea typeface="思源黑体" panose="020B0400000000000000" pitchFamily="34" charset="-122"/>
            </a:endParaRPr>
          </a:p>
        </p:txBody>
      </p:sp>
      <p:sp>
        <p:nvSpPr>
          <p:cNvPr id="38" name="Freeform 1311"/>
          <p:cNvSpPr>
            <a:spLocks noEditPoints="1"/>
          </p:cNvSpPr>
          <p:nvPr/>
        </p:nvSpPr>
        <p:spPr bwMode="auto">
          <a:xfrm>
            <a:off x="3297012" y="3333273"/>
            <a:ext cx="83023" cy="593021"/>
          </a:xfrm>
          <a:custGeom>
            <a:avLst/>
            <a:gdLst>
              <a:gd name="T0" fmla="*/ 14 w 28"/>
              <a:gd name="T1" fmla="*/ 128 h 200"/>
              <a:gd name="T2" fmla="*/ 10 w 28"/>
              <a:gd name="T3" fmla="*/ 132 h 200"/>
              <a:gd name="T4" fmla="*/ 14 w 28"/>
              <a:gd name="T5" fmla="*/ 136 h 200"/>
              <a:gd name="T6" fmla="*/ 18 w 28"/>
              <a:gd name="T7" fmla="*/ 132 h 200"/>
              <a:gd name="T8" fmla="*/ 14 w 28"/>
              <a:gd name="T9" fmla="*/ 128 h 200"/>
              <a:gd name="T10" fmla="*/ 14 w 28"/>
              <a:gd name="T11" fmla="*/ 112 h 200"/>
              <a:gd name="T12" fmla="*/ 10 w 28"/>
              <a:gd name="T13" fmla="*/ 116 h 200"/>
              <a:gd name="T14" fmla="*/ 14 w 28"/>
              <a:gd name="T15" fmla="*/ 120 h 200"/>
              <a:gd name="T16" fmla="*/ 18 w 28"/>
              <a:gd name="T17" fmla="*/ 116 h 200"/>
              <a:gd name="T18" fmla="*/ 14 w 28"/>
              <a:gd name="T19" fmla="*/ 112 h 200"/>
              <a:gd name="T20" fmla="*/ 14 w 28"/>
              <a:gd name="T21" fmla="*/ 144 h 200"/>
              <a:gd name="T22" fmla="*/ 10 w 28"/>
              <a:gd name="T23" fmla="*/ 148 h 200"/>
              <a:gd name="T24" fmla="*/ 14 w 28"/>
              <a:gd name="T25" fmla="*/ 152 h 200"/>
              <a:gd name="T26" fmla="*/ 18 w 28"/>
              <a:gd name="T27" fmla="*/ 148 h 200"/>
              <a:gd name="T28" fmla="*/ 14 w 28"/>
              <a:gd name="T29" fmla="*/ 144 h 200"/>
              <a:gd name="T30" fmla="*/ 14 w 28"/>
              <a:gd name="T31" fmla="*/ 160 h 200"/>
              <a:gd name="T32" fmla="*/ 10 w 28"/>
              <a:gd name="T33" fmla="*/ 164 h 200"/>
              <a:gd name="T34" fmla="*/ 14 w 28"/>
              <a:gd name="T35" fmla="*/ 168 h 200"/>
              <a:gd name="T36" fmla="*/ 18 w 28"/>
              <a:gd name="T37" fmla="*/ 164 h 200"/>
              <a:gd name="T38" fmla="*/ 14 w 28"/>
              <a:gd name="T39" fmla="*/ 160 h 200"/>
              <a:gd name="T40" fmla="*/ 14 w 28"/>
              <a:gd name="T41" fmla="*/ 192 h 200"/>
              <a:gd name="T42" fmla="*/ 10 w 28"/>
              <a:gd name="T43" fmla="*/ 196 h 200"/>
              <a:gd name="T44" fmla="*/ 14 w 28"/>
              <a:gd name="T45" fmla="*/ 200 h 200"/>
              <a:gd name="T46" fmla="*/ 18 w 28"/>
              <a:gd name="T47" fmla="*/ 196 h 200"/>
              <a:gd name="T48" fmla="*/ 14 w 28"/>
              <a:gd name="T49" fmla="*/ 192 h 200"/>
              <a:gd name="T50" fmla="*/ 14 w 28"/>
              <a:gd name="T51" fmla="*/ 176 h 200"/>
              <a:gd name="T52" fmla="*/ 10 w 28"/>
              <a:gd name="T53" fmla="*/ 180 h 200"/>
              <a:gd name="T54" fmla="*/ 14 w 28"/>
              <a:gd name="T55" fmla="*/ 184 h 200"/>
              <a:gd name="T56" fmla="*/ 18 w 28"/>
              <a:gd name="T57" fmla="*/ 180 h 200"/>
              <a:gd name="T58" fmla="*/ 14 w 28"/>
              <a:gd name="T59" fmla="*/ 176 h 200"/>
              <a:gd name="T60" fmla="*/ 14 w 28"/>
              <a:gd name="T61" fmla="*/ 64 h 200"/>
              <a:gd name="T62" fmla="*/ 10 w 28"/>
              <a:gd name="T63" fmla="*/ 68 h 200"/>
              <a:gd name="T64" fmla="*/ 14 w 28"/>
              <a:gd name="T65" fmla="*/ 72 h 200"/>
              <a:gd name="T66" fmla="*/ 18 w 28"/>
              <a:gd name="T67" fmla="*/ 68 h 200"/>
              <a:gd name="T68" fmla="*/ 14 w 28"/>
              <a:gd name="T69" fmla="*/ 64 h 200"/>
              <a:gd name="T70" fmla="*/ 14 w 28"/>
              <a:gd name="T71" fmla="*/ 96 h 200"/>
              <a:gd name="T72" fmla="*/ 10 w 28"/>
              <a:gd name="T73" fmla="*/ 100 h 200"/>
              <a:gd name="T74" fmla="*/ 14 w 28"/>
              <a:gd name="T75" fmla="*/ 104 h 200"/>
              <a:gd name="T76" fmla="*/ 18 w 28"/>
              <a:gd name="T77" fmla="*/ 100 h 200"/>
              <a:gd name="T78" fmla="*/ 14 w 28"/>
              <a:gd name="T79" fmla="*/ 96 h 200"/>
              <a:gd name="T80" fmla="*/ 14 w 28"/>
              <a:gd name="T81" fmla="*/ 32 h 200"/>
              <a:gd name="T82" fmla="*/ 10 w 28"/>
              <a:gd name="T83" fmla="*/ 36 h 200"/>
              <a:gd name="T84" fmla="*/ 14 w 28"/>
              <a:gd name="T85" fmla="*/ 40 h 200"/>
              <a:gd name="T86" fmla="*/ 18 w 28"/>
              <a:gd name="T87" fmla="*/ 36 h 200"/>
              <a:gd name="T88" fmla="*/ 14 w 28"/>
              <a:gd name="T89" fmla="*/ 32 h 200"/>
              <a:gd name="T90" fmla="*/ 14 w 28"/>
              <a:gd name="T91" fmla="*/ 0 h 200"/>
              <a:gd name="T92" fmla="*/ 0 w 28"/>
              <a:gd name="T93" fmla="*/ 14 h 200"/>
              <a:gd name="T94" fmla="*/ 14 w 28"/>
              <a:gd name="T95" fmla="*/ 28 h 200"/>
              <a:gd name="T96" fmla="*/ 28 w 28"/>
              <a:gd name="T97" fmla="*/ 14 h 200"/>
              <a:gd name="T98" fmla="*/ 14 w 28"/>
              <a:gd name="T99" fmla="*/ 0 h 200"/>
              <a:gd name="T100" fmla="*/ 14 w 28"/>
              <a:gd name="T101" fmla="*/ 48 h 200"/>
              <a:gd name="T102" fmla="*/ 10 w 28"/>
              <a:gd name="T103" fmla="*/ 52 h 200"/>
              <a:gd name="T104" fmla="*/ 14 w 28"/>
              <a:gd name="T105" fmla="*/ 56 h 200"/>
              <a:gd name="T106" fmla="*/ 18 w 28"/>
              <a:gd name="T107" fmla="*/ 52 h 200"/>
              <a:gd name="T108" fmla="*/ 14 w 28"/>
              <a:gd name="T109" fmla="*/ 48 h 200"/>
              <a:gd name="T110" fmla="*/ 14 w 28"/>
              <a:gd name="T111" fmla="*/ 80 h 200"/>
              <a:gd name="T112" fmla="*/ 10 w 28"/>
              <a:gd name="T113" fmla="*/ 84 h 200"/>
              <a:gd name="T114" fmla="*/ 14 w 28"/>
              <a:gd name="T115" fmla="*/ 88 h 200"/>
              <a:gd name="T116" fmla="*/ 18 w 28"/>
              <a:gd name="T117" fmla="*/ 84 h 200"/>
              <a:gd name="T118" fmla="*/ 14 w 28"/>
              <a:gd name="T119"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200">
                <a:moveTo>
                  <a:pt x="14" y="128"/>
                </a:moveTo>
                <a:cubicBezTo>
                  <a:pt x="12" y="128"/>
                  <a:pt x="10" y="130"/>
                  <a:pt x="10" y="132"/>
                </a:cubicBezTo>
                <a:cubicBezTo>
                  <a:pt x="10" y="134"/>
                  <a:pt x="12" y="136"/>
                  <a:pt x="14" y="136"/>
                </a:cubicBezTo>
                <a:cubicBezTo>
                  <a:pt x="16" y="136"/>
                  <a:pt x="18" y="134"/>
                  <a:pt x="18" y="132"/>
                </a:cubicBezTo>
                <a:cubicBezTo>
                  <a:pt x="18" y="130"/>
                  <a:pt x="16" y="128"/>
                  <a:pt x="14" y="128"/>
                </a:cubicBezTo>
                <a:close/>
                <a:moveTo>
                  <a:pt x="14" y="112"/>
                </a:moveTo>
                <a:cubicBezTo>
                  <a:pt x="12" y="112"/>
                  <a:pt x="10" y="114"/>
                  <a:pt x="10" y="116"/>
                </a:cubicBezTo>
                <a:cubicBezTo>
                  <a:pt x="10" y="118"/>
                  <a:pt x="12" y="120"/>
                  <a:pt x="14" y="120"/>
                </a:cubicBezTo>
                <a:cubicBezTo>
                  <a:pt x="16" y="120"/>
                  <a:pt x="18" y="118"/>
                  <a:pt x="18" y="116"/>
                </a:cubicBezTo>
                <a:cubicBezTo>
                  <a:pt x="18" y="114"/>
                  <a:pt x="16" y="112"/>
                  <a:pt x="14" y="112"/>
                </a:cubicBezTo>
                <a:close/>
                <a:moveTo>
                  <a:pt x="14" y="144"/>
                </a:moveTo>
                <a:cubicBezTo>
                  <a:pt x="12" y="144"/>
                  <a:pt x="10" y="146"/>
                  <a:pt x="10" y="148"/>
                </a:cubicBezTo>
                <a:cubicBezTo>
                  <a:pt x="10" y="150"/>
                  <a:pt x="12" y="152"/>
                  <a:pt x="14" y="152"/>
                </a:cubicBezTo>
                <a:cubicBezTo>
                  <a:pt x="16" y="152"/>
                  <a:pt x="18" y="150"/>
                  <a:pt x="18" y="148"/>
                </a:cubicBezTo>
                <a:cubicBezTo>
                  <a:pt x="18" y="146"/>
                  <a:pt x="16" y="144"/>
                  <a:pt x="14" y="144"/>
                </a:cubicBezTo>
                <a:close/>
                <a:moveTo>
                  <a:pt x="14" y="160"/>
                </a:moveTo>
                <a:cubicBezTo>
                  <a:pt x="12" y="160"/>
                  <a:pt x="10" y="162"/>
                  <a:pt x="10" y="164"/>
                </a:cubicBezTo>
                <a:cubicBezTo>
                  <a:pt x="10" y="166"/>
                  <a:pt x="12" y="168"/>
                  <a:pt x="14" y="168"/>
                </a:cubicBezTo>
                <a:cubicBezTo>
                  <a:pt x="16" y="168"/>
                  <a:pt x="18" y="166"/>
                  <a:pt x="18" y="164"/>
                </a:cubicBezTo>
                <a:cubicBezTo>
                  <a:pt x="18" y="162"/>
                  <a:pt x="16" y="160"/>
                  <a:pt x="14" y="160"/>
                </a:cubicBezTo>
                <a:close/>
                <a:moveTo>
                  <a:pt x="14" y="192"/>
                </a:moveTo>
                <a:cubicBezTo>
                  <a:pt x="12" y="192"/>
                  <a:pt x="10" y="194"/>
                  <a:pt x="10" y="196"/>
                </a:cubicBezTo>
                <a:cubicBezTo>
                  <a:pt x="10" y="198"/>
                  <a:pt x="12" y="200"/>
                  <a:pt x="14" y="200"/>
                </a:cubicBezTo>
                <a:cubicBezTo>
                  <a:pt x="16" y="200"/>
                  <a:pt x="18" y="198"/>
                  <a:pt x="18" y="196"/>
                </a:cubicBezTo>
                <a:cubicBezTo>
                  <a:pt x="18" y="194"/>
                  <a:pt x="16" y="192"/>
                  <a:pt x="14" y="192"/>
                </a:cubicBezTo>
                <a:close/>
                <a:moveTo>
                  <a:pt x="14" y="176"/>
                </a:moveTo>
                <a:cubicBezTo>
                  <a:pt x="12" y="176"/>
                  <a:pt x="10" y="178"/>
                  <a:pt x="10" y="180"/>
                </a:cubicBezTo>
                <a:cubicBezTo>
                  <a:pt x="10" y="182"/>
                  <a:pt x="12" y="184"/>
                  <a:pt x="14" y="184"/>
                </a:cubicBezTo>
                <a:cubicBezTo>
                  <a:pt x="16" y="184"/>
                  <a:pt x="18" y="182"/>
                  <a:pt x="18" y="180"/>
                </a:cubicBezTo>
                <a:cubicBezTo>
                  <a:pt x="18" y="178"/>
                  <a:pt x="16" y="176"/>
                  <a:pt x="14" y="176"/>
                </a:cubicBezTo>
                <a:close/>
                <a:moveTo>
                  <a:pt x="14" y="64"/>
                </a:moveTo>
                <a:cubicBezTo>
                  <a:pt x="12" y="64"/>
                  <a:pt x="10" y="66"/>
                  <a:pt x="10" y="68"/>
                </a:cubicBezTo>
                <a:cubicBezTo>
                  <a:pt x="10" y="70"/>
                  <a:pt x="12" y="72"/>
                  <a:pt x="14" y="72"/>
                </a:cubicBezTo>
                <a:cubicBezTo>
                  <a:pt x="16" y="72"/>
                  <a:pt x="18" y="70"/>
                  <a:pt x="18" y="68"/>
                </a:cubicBezTo>
                <a:cubicBezTo>
                  <a:pt x="18" y="66"/>
                  <a:pt x="16" y="64"/>
                  <a:pt x="14" y="64"/>
                </a:cubicBezTo>
                <a:close/>
                <a:moveTo>
                  <a:pt x="14" y="96"/>
                </a:moveTo>
                <a:cubicBezTo>
                  <a:pt x="12" y="96"/>
                  <a:pt x="10" y="98"/>
                  <a:pt x="10" y="100"/>
                </a:cubicBezTo>
                <a:cubicBezTo>
                  <a:pt x="10" y="102"/>
                  <a:pt x="12" y="104"/>
                  <a:pt x="14" y="104"/>
                </a:cubicBezTo>
                <a:cubicBezTo>
                  <a:pt x="16" y="104"/>
                  <a:pt x="18" y="102"/>
                  <a:pt x="18" y="100"/>
                </a:cubicBezTo>
                <a:cubicBezTo>
                  <a:pt x="18" y="98"/>
                  <a:pt x="16" y="96"/>
                  <a:pt x="14" y="96"/>
                </a:cubicBezTo>
                <a:close/>
                <a:moveTo>
                  <a:pt x="14" y="32"/>
                </a:moveTo>
                <a:cubicBezTo>
                  <a:pt x="12" y="32"/>
                  <a:pt x="10" y="34"/>
                  <a:pt x="10" y="36"/>
                </a:cubicBezTo>
                <a:cubicBezTo>
                  <a:pt x="10" y="38"/>
                  <a:pt x="12" y="40"/>
                  <a:pt x="14" y="40"/>
                </a:cubicBezTo>
                <a:cubicBezTo>
                  <a:pt x="16" y="40"/>
                  <a:pt x="18" y="38"/>
                  <a:pt x="18" y="36"/>
                </a:cubicBezTo>
                <a:cubicBezTo>
                  <a:pt x="18" y="34"/>
                  <a:pt x="16" y="32"/>
                  <a:pt x="14" y="32"/>
                </a:cubicBezTo>
                <a:close/>
                <a:moveTo>
                  <a:pt x="14" y="0"/>
                </a:moveTo>
                <a:cubicBezTo>
                  <a:pt x="7" y="0"/>
                  <a:pt x="0" y="7"/>
                  <a:pt x="0" y="14"/>
                </a:cubicBezTo>
                <a:cubicBezTo>
                  <a:pt x="0" y="22"/>
                  <a:pt x="7" y="28"/>
                  <a:pt x="14" y="28"/>
                </a:cubicBezTo>
                <a:cubicBezTo>
                  <a:pt x="22" y="28"/>
                  <a:pt x="28" y="22"/>
                  <a:pt x="28" y="14"/>
                </a:cubicBezTo>
                <a:cubicBezTo>
                  <a:pt x="28" y="7"/>
                  <a:pt x="22" y="0"/>
                  <a:pt x="14" y="0"/>
                </a:cubicBezTo>
                <a:close/>
                <a:moveTo>
                  <a:pt x="14" y="48"/>
                </a:moveTo>
                <a:cubicBezTo>
                  <a:pt x="12" y="48"/>
                  <a:pt x="10" y="50"/>
                  <a:pt x="10" y="52"/>
                </a:cubicBezTo>
                <a:cubicBezTo>
                  <a:pt x="10" y="54"/>
                  <a:pt x="12" y="56"/>
                  <a:pt x="14" y="56"/>
                </a:cubicBezTo>
                <a:cubicBezTo>
                  <a:pt x="16" y="56"/>
                  <a:pt x="18" y="54"/>
                  <a:pt x="18" y="52"/>
                </a:cubicBezTo>
                <a:cubicBezTo>
                  <a:pt x="18" y="50"/>
                  <a:pt x="16" y="48"/>
                  <a:pt x="14" y="48"/>
                </a:cubicBezTo>
                <a:close/>
                <a:moveTo>
                  <a:pt x="14" y="80"/>
                </a:moveTo>
                <a:cubicBezTo>
                  <a:pt x="12" y="80"/>
                  <a:pt x="10" y="82"/>
                  <a:pt x="10" y="84"/>
                </a:cubicBezTo>
                <a:cubicBezTo>
                  <a:pt x="10" y="86"/>
                  <a:pt x="12" y="88"/>
                  <a:pt x="14" y="88"/>
                </a:cubicBezTo>
                <a:cubicBezTo>
                  <a:pt x="16" y="88"/>
                  <a:pt x="18" y="86"/>
                  <a:pt x="18" y="84"/>
                </a:cubicBezTo>
                <a:cubicBezTo>
                  <a:pt x="18" y="82"/>
                  <a:pt x="16" y="80"/>
                  <a:pt x="14" y="80"/>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grpSp>
        <p:nvGrpSpPr>
          <p:cNvPr id="39" name="Group 27"/>
          <p:cNvGrpSpPr/>
          <p:nvPr/>
        </p:nvGrpSpPr>
        <p:grpSpPr>
          <a:xfrm>
            <a:off x="2641723" y="3890713"/>
            <a:ext cx="1177147" cy="1749413"/>
            <a:chOff x="776288" y="3940175"/>
            <a:chExt cx="1260475" cy="1873250"/>
          </a:xfrm>
          <a:solidFill>
            <a:srgbClr val="CEA2B8"/>
          </a:solidFill>
        </p:grpSpPr>
        <p:sp>
          <p:nvSpPr>
            <p:cNvPr id="40" name="Freeform 1312"/>
            <p:cNvSpPr/>
            <p:nvPr/>
          </p:nvSpPr>
          <p:spPr bwMode="auto">
            <a:xfrm>
              <a:off x="1458913" y="3940175"/>
              <a:ext cx="127000" cy="1400175"/>
            </a:xfrm>
            <a:custGeom>
              <a:avLst/>
              <a:gdLst>
                <a:gd name="T0" fmla="*/ 20 w 40"/>
                <a:gd name="T1" fmla="*/ 441 h 441"/>
                <a:gd name="T2" fmla="*/ 0 w 40"/>
                <a:gd name="T3" fmla="*/ 421 h 441"/>
                <a:gd name="T4" fmla="*/ 0 w 40"/>
                <a:gd name="T5" fmla="*/ 20 h 441"/>
                <a:gd name="T6" fmla="*/ 20 w 40"/>
                <a:gd name="T7" fmla="*/ 0 h 441"/>
                <a:gd name="T8" fmla="*/ 40 w 40"/>
                <a:gd name="T9" fmla="*/ 20 h 441"/>
                <a:gd name="T10" fmla="*/ 40 w 40"/>
                <a:gd name="T11" fmla="*/ 421 h 441"/>
                <a:gd name="T12" fmla="*/ 20 w 40"/>
                <a:gd name="T13" fmla="*/ 441 h 441"/>
              </a:gdLst>
              <a:ahLst/>
              <a:cxnLst>
                <a:cxn ang="0">
                  <a:pos x="T0" y="T1"/>
                </a:cxn>
                <a:cxn ang="0">
                  <a:pos x="T2" y="T3"/>
                </a:cxn>
                <a:cxn ang="0">
                  <a:pos x="T4" y="T5"/>
                </a:cxn>
                <a:cxn ang="0">
                  <a:pos x="T6" y="T7"/>
                </a:cxn>
                <a:cxn ang="0">
                  <a:pos x="T8" y="T9"/>
                </a:cxn>
                <a:cxn ang="0">
                  <a:pos x="T10" y="T11"/>
                </a:cxn>
                <a:cxn ang="0">
                  <a:pos x="T12" y="T13"/>
                </a:cxn>
              </a:cxnLst>
              <a:rect l="0" t="0" r="r" b="b"/>
              <a:pathLst>
                <a:path w="40" h="441">
                  <a:moveTo>
                    <a:pt x="20" y="441"/>
                  </a:moveTo>
                  <a:cubicBezTo>
                    <a:pt x="9" y="441"/>
                    <a:pt x="0" y="432"/>
                    <a:pt x="0" y="421"/>
                  </a:cubicBezTo>
                  <a:cubicBezTo>
                    <a:pt x="0" y="20"/>
                    <a:pt x="0" y="20"/>
                    <a:pt x="0" y="20"/>
                  </a:cubicBezTo>
                  <a:cubicBezTo>
                    <a:pt x="0" y="9"/>
                    <a:pt x="9" y="0"/>
                    <a:pt x="20" y="0"/>
                  </a:cubicBezTo>
                  <a:cubicBezTo>
                    <a:pt x="31" y="0"/>
                    <a:pt x="40" y="9"/>
                    <a:pt x="40" y="20"/>
                  </a:cubicBezTo>
                  <a:cubicBezTo>
                    <a:pt x="40" y="421"/>
                    <a:pt x="40" y="421"/>
                    <a:pt x="40" y="421"/>
                  </a:cubicBezTo>
                  <a:cubicBezTo>
                    <a:pt x="40" y="432"/>
                    <a:pt x="31" y="441"/>
                    <a:pt x="20" y="441"/>
                  </a:cubicBezTo>
                  <a:close/>
                </a:path>
              </a:pathLst>
            </a:custGeom>
            <a:grp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41" name="Freeform 1313"/>
            <p:cNvSpPr/>
            <p:nvPr/>
          </p:nvSpPr>
          <p:spPr bwMode="auto">
            <a:xfrm>
              <a:off x="1233488" y="4086225"/>
              <a:ext cx="577850" cy="1489075"/>
            </a:xfrm>
            <a:custGeom>
              <a:avLst/>
              <a:gdLst>
                <a:gd name="T0" fmla="*/ 91 w 182"/>
                <a:gd name="T1" fmla="*/ 469 h 469"/>
                <a:gd name="T2" fmla="*/ 0 w 182"/>
                <a:gd name="T3" fmla="*/ 378 h 469"/>
                <a:gd name="T4" fmla="*/ 0 w 182"/>
                <a:gd name="T5" fmla="*/ 40 h 469"/>
                <a:gd name="T6" fmla="*/ 20 w 182"/>
                <a:gd name="T7" fmla="*/ 20 h 469"/>
                <a:gd name="T8" fmla="*/ 41 w 182"/>
                <a:gd name="T9" fmla="*/ 40 h 469"/>
                <a:gd name="T10" fmla="*/ 41 w 182"/>
                <a:gd name="T11" fmla="*/ 378 h 469"/>
                <a:gd name="T12" fmla="*/ 91 w 182"/>
                <a:gd name="T13" fmla="*/ 429 h 469"/>
                <a:gd name="T14" fmla="*/ 141 w 182"/>
                <a:gd name="T15" fmla="*/ 378 h 469"/>
                <a:gd name="T16" fmla="*/ 141 w 182"/>
                <a:gd name="T17" fmla="*/ 20 h 469"/>
                <a:gd name="T18" fmla="*/ 162 w 182"/>
                <a:gd name="T19" fmla="*/ 0 h 469"/>
                <a:gd name="T20" fmla="*/ 182 w 182"/>
                <a:gd name="T21" fmla="*/ 20 h 469"/>
                <a:gd name="T22" fmla="*/ 182 w 182"/>
                <a:gd name="T23" fmla="*/ 378 h 469"/>
                <a:gd name="T24" fmla="*/ 91 w 182"/>
                <a:gd name="T25"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469">
                  <a:moveTo>
                    <a:pt x="91" y="469"/>
                  </a:moveTo>
                  <a:cubicBezTo>
                    <a:pt x="41" y="469"/>
                    <a:pt x="0" y="428"/>
                    <a:pt x="0" y="378"/>
                  </a:cubicBezTo>
                  <a:cubicBezTo>
                    <a:pt x="0" y="40"/>
                    <a:pt x="0" y="40"/>
                    <a:pt x="0" y="40"/>
                  </a:cubicBezTo>
                  <a:cubicBezTo>
                    <a:pt x="0" y="29"/>
                    <a:pt x="9" y="20"/>
                    <a:pt x="20" y="20"/>
                  </a:cubicBezTo>
                  <a:cubicBezTo>
                    <a:pt x="32" y="20"/>
                    <a:pt x="41" y="29"/>
                    <a:pt x="41" y="40"/>
                  </a:cubicBezTo>
                  <a:cubicBezTo>
                    <a:pt x="41" y="378"/>
                    <a:pt x="41" y="378"/>
                    <a:pt x="41" y="378"/>
                  </a:cubicBezTo>
                  <a:cubicBezTo>
                    <a:pt x="41" y="406"/>
                    <a:pt x="63" y="429"/>
                    <a:pt x="91" y="429"/>
                  </a:cubicBezTo>
                  <a:cubicBezTo>
                    <a:pt x="119" y="429"/>
                    <a:pt x="141" y="406"/>
                    <a:pt x="141" y="378"/>
                  </a:cubicBezTo>
                  <a:cubicBezTo>
                    <a:pt x="141" y="20"/>
                    <a:pt x="141" y="20"/>
                    <a:pt x="141" y="20"/>
                  </a:cubicBezTo>
                  <a:cubicBezTo>
                    <a:pt x="141" y="9"/>
                    <a:pt x="151" y="0"/>
                    <a:pt x="162" y="0"/>
                  </a:cubicBezTo>
                  <a:cubicBezTo>
                    <a:pt x="173" y="0"/>
                    <a:pt x="182" y="9"/>
                    <a:pt x="182" y="20"/>
                  </a:cubicBezTo>
                  <a:cubicBezTo>
                    <a:pt x="182" y="378"/>
                    <a:pt x="182" y="378"/>
                    <a:pt x="182" y="378"/>
                  </a:cubicBezTo>
                  <a:cubicBezTo>
                    <a:pt x="182" y="428"/>
                    <a:pt x="141" y="469"/>
                    <a:pt x="91" y="469"/>
                  </a:cubicBezTo>
                  <a:close/>
                </a:path>
              </a:pathLst>
            </a:custGeom>
            <a:grp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42" name="Freeform 1314"/>
            <p:cNvSpPr/>
            <p:nvPr/>
          </p:nvSpPr>
          <p:spPr bwMode="auto">
            <a:xfrm>
              <a:off x="776288" y="4327525"/>
              <a:ext cx="1260475" cy="1485900"/>
            </a:xfrm>
            <a:custGeom>
              <a:avLst/>
              <a:gdLst>
                <a:gd name="T0" fmla="*/ 235 w 397"/>
                <a:gd name="T1" fmla="*/ 468 h 468"/>
                <a:gd name="T2" fmla="*/ 73 w 397"/>
                <a:gd name="T3" fmla="*/ 306 h 468"/>
                <a:gd name="T4" fmla="*/ 73 w 397"/>
                <a:gd name="T5" fmla="*/ 241 h 468"/>
                <a:gd name="T6" fmla="*/ 20 w 397"/>
                <a:gd name="T7" fmla="*/ 188 h 468"/>
                <a:gd name="T8" fmla="*/ 0 w 397"/>
                <a:gd name="T9" fmla="*/ 168 h 468"/>
                <a:gd name="T10" fmla="*/ 20 w 397"/>
                <a:gd name="T11" fmla="*/ 147 h 468"/>
                <a:gd name="T12" fmla="*/ 114 w 397"/>
                <a:gd name="T13" fmla="*/ 241 h 468"/>
                <a:gd name="T14" fmla="*/ 114 w 397"/>
                <a:gd name="T15" fmla="*/ 306 h 468"/>
                <a:gd name="T16" fmla="*/ 235 w 397"/>
                <a:gd name="T17" fmla="*/ 427 h 468"/>
                <a:gd name="T18" fmla="*/ 356 w 397"/>
                <a:gd name="T19" fmla="*/ 306 h 468"/>
                <a:gd name="T20" fmla="*/ 356 w 397"/>
                <a:gd name="T21" fmla="*/ 21 h 468"/>
                <a:gd name="T22" fmla="*/ 377 w 397"/>
                <a:gd name="T23" fmla="*/ 0 h 468"/>
                <a:gd name="T24" fmla="*/ 397 w 397"/>
                <a:gd name="T25" fmla="*/ 21 h 468"/>
                <a:gd name="T26" fmla="*/ 397 w 397"/>
                <a:gd name="T27" fmla="*/ 306 h 468"/>
                <a:gd name="T28" fmla="*/ 235 w 397"/>
                <a:gd name="T29" fmla="*/ 468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7" h="468">
                  <a:moveTo>
                    <a:pt x="235" y="468"/>
                  </a:moveTo>
                  <a:cubicBezTo>
                    <a:pt x="146" y="468"/>
                    <a:pt x="73" y="395"/>
                    <a:pt x="73" y="306"/>
                  </a:cubicBezTo>
                  <a:cubicBezTo>
                    <a:pt x="73" y="241"/>
                    <a:pt x="73" y="241"/>
                    <a:pt x="73" y="241"/>
                  </a:cubicBezTo>
                  <a:cubicBezTo>
                    <a:pt x="73" y="212"/>
                    <a:pt x="50" y="188"/>
                    <a:pt x="20" y="188"/>
                  </a:cubicBezTo>
                  <a:cubicBezTo>
                    <a:pt x="9" y="188"/>
                    <a:pt x="0" y="179"/>
                    <a:pt x="0" y="168"/>
                  </a:cubicBezTo>
                  <a:cubicBezTo>
                    <a:pt x="0" y="156"/>
                    <a:pt x="9" y="147"/>
                    <a:pt x="20" y="147"/>
                  </a:cubicBezTo>
                  <a:cubicBezTo>
                    <a:pt x="72" y="147"/>
                    <a:pt x="114" y="189"/>
                    <a:pt x="114" y="241"/>
                  </a:cubicBezTo>
                  <a:cubicBezTo>
                    <a:pt x="114" y="306"/>
                    <a:pt x="114" y="306"/>
                    <a:pt x="114" y="306"/>
                  </a:cubicBezTo>
                  <a:cubicBezTo>
                    <a:pt x="114" y="373"/>
                    <a:pt x="168" y="427"/>
                    <a:pt x="235" y="427"/>
                  </a:cubicBezTo>
                  <a:cubicBezTo>
                    <a:pt x="302" y="427"/>
                    <a:pt x="356" y="373"/>
                    <a:pt x="356" y="306"/>
                  </a:cubicBezTo>
                  <a:cubicBezTo>
                    <a:pt x="356" y="21"/>
                    <a:pt x="356" y="21"/>
                    <a:pt x="356" y="21"/>
                  </a:cubicBezTo>
                  <a:cubicBezTo>
                    <a:pt x="356" y="9"/>
                    <a:pt x="365" y="0"/>
                    <a:pt x="377" y="0"/>
                  </a:cubicBezTo>
                  <a:cubicBezTo>
                    <a:pt x="388" y="0"/>
                    <a:pt x="397" y="9"/>
                    <a:pt x="397" y="21"/>
                  </a:cubicBezTo>
                  <a:cubicBezTo>
                    <a:pt x="397" y="306"/>
                    <a:pt x="397" y="306"/>
                    <a:pt x="397" y="306"/>
                  </a:cubicBezTo>
                  <a:cubicBezTo>
                    <a:pt x="397" y="395"/>
                    <a:pt x="324" y="468"/>
                    <a:pt x="235" y="468"/>
                  </a:cubicBezTo>
                  <a:close/>
                </a:path>
              </a:pathLst>
            </a:custGeom>
            <a:grp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grpSp>
      <p:sp>
        <p:nvSpPr>
          <p:cNvPr id="44" name="Freeform 1315"/>
          <p:cNvSpPr>
            <a:spLocks noEditPoints="1"/>
          </p:cNvSpPr>
          <p:nvPr/>
        </p:nvSpPr>
        <p:spPr bwMode="auto">
          <a:xfrm>
            <a:off x="5196163" y="3333273"/>
            <a:ext cx="80058" cy="593021"/>
          </a:xfrm>
          <a:custGeom>
            <a:avLst/>
            <a:gdLst>
              <a:gd name="T0" fmla="*/ 14 w 27"/>
              <a:gd name="T1" fmla="*/ 144 h 200"/>
              <a:gd name="T2" fmla="*/ 10 w 27"/>
              <a:gd name="T3" fmla="*/ 148 h 200"/>
              <a:gd name="T4" fmla="*/ 14 w 27"/>
              <a:gd name="T5" fmla="*/ 152 h 200"/>
              <a:gd name="T6" fmla="*/ 18 w 27"/>
              <a:gd name="T7" fmla="*/ 148 h 200"/>
              <a:gd name="T8" fmla="*/ 14 w 27"/>
              <a:gd name="T9" fmla="*/ 144 h 200"/>
              <a:gd name="T10" fmla="*/ 14 w 27"/>
              <a:gd name="T11" fmla="*/ 128 h 200"/>
              <a:gd name="T12" fmla="*/ 10 w 27"/>
              <a:gd name="T13" fmla="*/ 132 h 200"/>
              <a:gd name="T14" fmla="*/ 14 w 27"/>
              <a:gd name="T15" fmla="*/ 136 h 200"/>
              <a:gd name="T16" fmla="*/ 18 w 27"/>
              <a:gd name="T17" fmla="*/ 132 h 200"/>
              <a:gd name="T18" fmla="*/ 14 w 27"/>
              <a:gd name="T19" fmla="*/ 128 h 200"/>
              <a:gd name="T20" fmla="*/ 14 w 27"/>
              <a:gd name="T21" fmla="*/ 176 h 200"/>
              <a:gd name="T22" fmla="*/ 10 w 27"/>
              <a:gd name="T23" fmla="*/ 180 h 200"/>
              <a:gd name="T24" fmla="*/ 14 w 27"/>
              <a:gd name="T25" fmla="*/ 184 h 200"/>
              <a:gd name="T26" fmla="*/ 18 w 27"/>
              <a:gd name="T27" fmla="*/ 180 h 200"/>
              <a:gd name="T28" fmla="*/ 14 w 27"/>
              <a:gd name="T29" fmla="*/ 176 h 200"/>
              <a:gd name="T30" fmla="*/ 14 w 27"/>
              <a:gd name="T31" fmla="*/ 160 h 200"/>
              <a:gd name="T32" fmla="*/ 10 w 27"/>
              <a:gd name="T33" fmla="*/ 164 h 200"/>
              <a:gd name="T34" fmla="*/ 14 w 27"/>
              <a:gd name="T35" fmla="*/ 168 h 200"/>
              <a:gd name="T36" fmla="*/ 18 w 27"/>
              <a:gd name="T37" fmla="*/ 164 h 200"/>
              <a:gd name="T38" fmla="*/ 14 w 27"/>
              <a:gd name="T39" fmla="*/ 160 h 200"/>
              <a:gd name="T40" fmla="*/ 14 w 27"/>
              <a:gd name="T41" fmla="*/ 192 h 200"/>
              <a:gd name="T42" fmla="*/ 10 w 27"/>
              <a:gd name="T43" fmla="*/ 196 h 200"/>
              <a:gd name="T44" fmla="*/ 14 w 27"/>
              <a:gd name="T45" fmla="*/ 200 h 200"/>
              <a:gd name="T46" fmla="*/ 18 w 27"/>
              <a:gd name="T47" fmla="*/ 196 h 200"/>
              <a:gd name="T48" fmla="*/ 14 w 27"/>
              <a:gd name="T49" fmla="*/ 192 h 200"/>
              <a:gd name="T50" fmla="*/ 14 w 27"/>
              <a:gd name="T51" fmla="*/ 112 h 200"/>
              <a:gd name="T52" fmla="*/ 10 w 27"/>
              <a:gd name="T53" fmla="*/ 116 h 200"/>
              <a:gd name="T54" fmla="*/ 14 w 27"/>
              <a:gd name="T55" fmla="*/ 120 h 200"/>
              <a:gd name="T56" fmla="*/ 18 w 27"/>
              <a:gd name="T57" fmla="*/ 116 h 200"/>
              <a:gd name="T58" fmla="*/ 14 w 27"/>
              <a:gd name="T59" fmla="*/ 112 h 200"/>
              <a:gd name="T60" fmla="*/ 14 w 27"/>
              <a:gd name="T61" fmla="*/ 64 h 200"/>
              <a:gd name="T62" fmla="*/ 10 w 27"/>
              <a:gd name="T63" fmla="*/ 68 h 200"/>
              <a:gd name="T64" fmla="*/ 14 w 27"/>
              <a:gd name="T65" fmla="*/ 72 h 200"/>
              <a:gd name="T66" fmla="*/ 18 w 27"/>
              <a:gd name="T67" fmla="*/ 68 h 200"/>
              <a:gd name="T68" fmla="*/ 14 w 27"/>
              <a:gd name="T69" fmla="*/ 64 h 200"/>
              <a:gd name="T70" fmla="*/ 14 w 27"/>
              <a:gd name="T71" fmla="*/ 96 h 200"/>
              <a:gd name="T72" fmla="*/ 10 w 27"/>
              <a:gd name="T73" fmla="*/ 100 h 200"/>
              <a:gd name="T74" fmla="*/ 14 w 27"/>
              <a:gd name="T75" fmla="*/ 104 h 200"/>
              <a:gd name="T76" fmla="*/ 18 w 27"/>
              <a:gd name="T77" fmla="*/ 100 h 200"/>
              <a:gd name="T78" fmla="*/ 14 w 27"/>
              <a:gd name="T79" fmla="*/ 96 h 200"/>
              <a:gd name="T80" fmla="*/ 14 w 27"/>
              <a:gd name="T81" fmla="*/ 0 h 200"/>
              <a:gd name="T82" fmla="*/ 0 w 27"/>
              <a:gd name="T83" fmla="*/ 14 h 200"/>
              <a:gd name="T84" fmla="*/ 14 w 27"/>
              <a:gd name="T85" fmla="*/ 28 h 200"/>
              <a:gd name="T86" fmla="*/ 27 w 27"/>
              <a:gd name="T87" fmla="*/ 14 h 200"/>
              <a:gd name="T88" fmla="*/ 14 w 27"/>
              <a:gd name="T89" fmla="*/ 0 h 200"/>
              <a:gd name="T90" fmla="*/ 14 w 27"/>
              <a:gd name="T91" fmla="*/ 32 h 200"/>
              <a:gd name="T92" fmla="*/ 10 w 27"/>
              <a:gd name="T93" fmla="*/ 36 h 200"/>
              <a:gd name="T94" fmla="*/ 14 w 27"/>
              <a:gd name="T95" fmla="*/ 40 h 200"/>
              <a:gd name="T96" fmla="*/ 18 w 27"/>
              <a:gd name="T97" fmla="*/ 36 h 200"/>
              <a:gd name="T98" fmla="*/ 14 w 27"/>
              <a:gd name="T99" fmla="*/ 32 h 200"/>
              <a:gd name="T100" fmla="*/ 14 w 27"/>
              <a:gd name="T101" fmla="*/ 48 h 200"/>
              <a:gd name="T102" fmla="*/ 10 w 27"/>
              <a:gd name="T103" fmla="*/ 52 h 200"/>
              <a:gd name="T104" fmla="*/ 14 w 27"/>
              <a:gd name="T105" fmla="*/ 56 h 200"/>
              <a:gd name="T106" fmla="*/ 18 w 27"/>
              <a:gd name="T107" fmla="*/ 52 h 200"/>
              <a:gd name="T108" fmla="*/ 14 w 27"/>
              <a:gd name="T109" fmla="*/ 48 h 200"/>
              <a:gd name="T110" fmla="*/ 14 w 27"/>
              <a:gd name="T111" fmla="*/ 80 h 200"/>
              <a:gd name="T112" fmla="*/ 10 w 27"/>
              <a:gd name="T113" fmla="*/ 84 h 200"/>
              <a:gd name="T114" fmla="*/ 14 w 27"/>
              <a:gd name="T115" fmla="*/ 88 h 200"/>
              <a:gd name="T116" fmla="*/ 18 w 27"/>
              <a:gd name="T117" fmla="*/ 84 h 200"/>
              <a:gd name="T118" fmla="*/ 14 w 27"/>
              <a:gd name="T119"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00">
                <a:moveTo>
                  <a:pt x="14" y="144"/>
                </a:moveTo>
                <a:cubicBezTo>
                  <a:pt x="11" y="144"/>
                  <a:pt x="10" y="146"/>
                  <a:pt x="10" y="148"/>
                </a:cubicBezTo>
                <a:cubicBezTo>
                  <a:pt x="10" y="150"/>
                  <a:pt x="11" y="152"/>
                  <a:pt x="14" y="152"/>
                </a:cubicBezTo>
                <a:cubicBezTo>
                  <a:pt x="16" y="152"/>
                  <a:pt x="18" y="150"/>
                  <a:pt x="18" y="148"/>
                </a:cubicBezTo>
                <a:cubicBezTo>
                  <a:pt x="18" y="146"/>
                  <a:pt x="16" y="144"/>
                  <a:pt x="14" y="144"/>
                </a:cubicBezTo>
                <a:close/>
                <a:moveTo>
                  <a:pt x="14" y="128"/>
                </a:moveTo>
                <a:cubicBezTo>
                  <a:pt x="11" y="128"/>
                  <a:pt x="10" y="130"/>
                  <a:pt x="10" y="132"/>
                </a:cubicBezTo>
                <a:cubicBezTo>
                  <a:pt x="10" y="134"/>
                  <a:pt x="11" y="136"/>
                  <a:pt x="14" y="136"/>
                </a:cubicBezTo>
                <a:cubicBezTo>
                  <a:pt x="16" y="136"/>
                  <a:pt x="18" y="134"/>
                  <a:pt x="18" y="132"/>
                </a:cubicBezTo>
                <a:cubicBezTo>
                  <a:pt x="18" y="130"/>
                  <a:pt x="16" y="128"/>
                  <a:pt x="14" y="128"/>
                </a:cubicBezTo>
                <a:close/>
                <a:moveTo>
                  <a:pt x="14" y="176"/>
                </a:moveTo>
                <a:cubicBezTo>
                  <a:pt x="11" y="176"/>
                  <a:pt x="10" y="178"/>
                  <a:pt x="10" y="180"/>
                </a:cubicBezTo>
                <a:cubicBezTo>
                  <a:pt x="10" y="182"/>
                  <a:pt x="11" y="184"/>
                  <a:pt x="14" y="184"/>
                </a:cubicBezTo>
                <a:cubicBezTo>
                  <a:pt x="16" y="184"/>
                  <a:pt x="18" y="182"/>
                  <a:pt x="18" y="180"/>
                </a:cubicBezTo>
                <a:cubicBezTo>
                  <a:pt x="18" y="178"/>
                  <a:pt x="16" y="176"/>
                  <a:pt x="14" y="176"/>
                </a:cubicBezTo>
                <a:close/>
                <a:moveTo>
                  <a:pt x="14" y="160"/>
                </a:moveTo>
                <a:cubicBezTo>
                  <a:pt x="11" y="160"/>
                  <a:pt x="10" y="162"/>
                  <a:pt x="10" y="164"/>
                </a:cubicBezTo>
                <a:cubicBezTo>
                  <a:pt x="10" y="166"/>
                  <a:pt x="11" y="168"/>
                  <a:pt x="14" y="168"/>
                </a:cubicBezTo>
                <a:cubicBezTo>
                  <a:pt x="16" y="168"/>
                  <a:pt x="18" y="166"/>
                  <a:pt x="18" y="164"/>
                </a:cubicBezTo>
                <a:cubicBezTo>
                  <a:pt x="18" y="162"/>
                  <a:pt x="16" y="160"/>
                  <a:pt x="14" y="160"/>
                </a:cubicBezTo>
                <a:close/>
                <a:moveTo>
                  <a:pt x="14" y="192"/>
                </a:moveTo>
                <a:cubicBezTo>
                  <a:pt x="11" y="192"/>
                  <a:pt x="10" y="194"/>
                  <a:pt x="10" y="196"/>
                </a:cubicBezTo>
                <a:cubicBezTo>
                  <a:pt x="10" y="198"/>
                  <a:pt x="11" y="200"/>
                  <a:pt x="14" y="200"/>
                </a:cubicBezTo>
                <a:cubicBezTo>
                  <a:pt x="16" y="200"/>
                  <a:pt x="18" y="198"/>
                  <a:pt x="18" y="196"/>
                </a:cubicBezTo>
                <a:cubicBezTo>
                  <a:pt x="18" y="194"/>
                  <a:pt x="16" y="192"/>
                  <a:pt x="14" y="192"/>
                </a:cubicBezTo>
                <a:close/>
                <a:moveTo>
                  <a:pt x="14" y="112"/>
                </a:moveTo>
                <a:cubicBezTo>
                  <a:pt x="11" y="112"/>
                  <a:pt x="10" y="114"/>
                  <a:pt x="10" y="116"/>
                </a:cubicBezTo>
                <a:cubicBezTo>
                  <a:pt x="10" y="118"/>
                  <a:pt x="11" y="120"/>
                  <a:pt x="14" y="120"/>
                </a:cubicBezTo>
                <a:cubicBezTo>
                  <a:pt x="16" y="120"/>
                  <a:pt x="18" y="118"/>
                  <a:pt x="18" y="116"/>
                </a:cubicBezTo>
                <a:cubicBezTo>
                  <a:pt x="18" y="114"/>
                  <a:pt x="16" y="112"/>
                  <a:pt x="14" y="112"/>
                </a:cubicBezTo>
                <a:close/>
                <a:moveTo>
                  <a:pt x="14" y="64"/>
                </a:moveTo>
                <a:cubicBezTo>
                  <a:pt x="11" y="64"/>
                  <a:pt x="10" y="66"/>
                  <a:pt x="10" y="68"/>
                </a:cubicBezTo>
                <a:cubicBezTo>
                  <a:pt x="10" y="70"/>
                  <a:pt x="11" y="72"/>
                  <a:pt x="14" y="72"/>
                </a:cubicBezTo>
                <a:cubicBezTo>
                  <a:pt x="16" y="72"/>
                  <a:pt x="18" y="70"/>
                  <a:pt x="18" y="68"/>
                </a:cubicBezTo>
                <a:cubicBezTo>
                  <a:pt x="18" y="66"/>
                  <a:pt x="16" y="64"/>
                  <a:pt x="14" y="64"/>
                </a:cubicBezTo>
                <a:close/>
                <a:moveTo>
                  <a:pt x="14" y="96"/>
                </a:moveTo>
                <a:cubicBezTo>
                  <a:pt x="11" y="96"/>
                  <a:pt x="10" y="98"/>
                  <a:pt x="10" y="100"/>
                </a:cubicBezTo>
                <a:cubicBezTo>
                  <a:pt x="10" y="102"/>
                  <a:pt x="11" y="104"/>
                  <a:pt x="14" y="104"/>
                </a:cubicBezTo>
                <a:cubicBezTo>
                  <a:pt x="16" y="104"/>
                  <a:pt x="18" y="102"/>
                  <a:pt x="18" y="100"/>
                </a:cubicBezTo>
                <a:cubicBezTo>
                  <a:pt x="18" y="98"/>
                  <a:pt x="16" y="96"/>
                  <a:pt x="14" y="96"/>
                </a:cubicBezTo>
                <a:close/>
                <a:moveTo>
                  <a:pt x="14" y="0"/>
                </a:moveTo>
                <a:cubicBezTo>
                  <a:pt x="6" y="0"/>
                  <a:pt x="0" y="7"/>
                  <a:pt x="0" y="14"/>
                </a:cubicBezTo>
                <a:cubicBezTo>
                  <a:pt x="0" y="22"/>
                  <a:pt x="6" y="28"/>
                  <a:pt x="14" y="28"/>
                </a:cubicBezTo>
                <a:cubicBezTo>
                  <a:pt x="21" y="28"/>
                  <a:pt x="27" y="22"/>
                  <a:pt x="27" y="14"/>
                </a:cubicBezTo>
                <a:cubicBezTo>
                  <a:pt x="27" y="7"/>
                  <a:pt x="21" y="0"/>
                  <a:pt x="14" y="0"/>
                </a:cubicBezTo>
                <a:close/>
                <a:moveTo>
                  <a:pt x="14" y="32"/>
                </a:moveTo>
                <a:cubicBezTo>
                  <a:pt x="11" y="32"/>
                  <a:pt x="10" y="34"/>
                  <a:pt x="10" y="36"/>
                </a:cubicBezTo>
                <a:cubicBezTo>
                  <a:pt x="10" y="38"/>
                  <a:pt x="11" y="40"/>
                  <a:pt x="14" y="40"/>
                </a:cubicBezTo>
                <a:cubicBezTo>
                  <a:pt x="16" y="40"/>
                  <a:pt x="18" y="38"/>
                  <a:pt x="18" y="36"/>
                </a:cubicBezTo>
                <a:cubicBezTo>
                  <a:pt x="18" y="34"/>
                  <a:pt x="16" y="32"/>
                  <a:pt x="14" y="32"/>
                </a:cubicBezTo>
                <a:close/>
                <a:moveTo>
                  <a:pt x="14" y="48"/>
                </a:moveTo>
                <a:cubicBezTo>
                  <a:pt x="11" y="48"/>
                  <a:pt x="10" y="50"/>
                  <a:pt x="10" y="52"/>
                </a:cubicBezTo>
                <a:cubicBezTo>
                  <a:pt x="10" y="54"/>
                  <a:pt x="11" y="56"/>
                  <a:pt x="14" y="56"/>
                </a:cubicBezTo>
                <a:cubicBezTo>
                  <a:pt x="16" y="56"/>
                  <a:pt x="18" y="54"/>
                  <a:pt x="18" y="52"/>
                </a:cubicBezTo>
                <a:cubicBezTo>
                  <a:pt x="18" y="50"/>
                  <a:pt x="16" y="48"/>
                  <a:pt x="14" y="48"/>
                </a:cubicBezTo>
                <a:close/>
                <a:moveTo>
                  <a:pt x="14" y="80"/>
                </a:moveTo>
                <a:cubicBezTo>
                  <a:pt x="11" y="80"/>
                  <a:pt x="10" y="82"/>
                  <a:pt x="10" y="84"/>
                </a:cubicBezTo>
                <a:cubicBezTo>
                  <a:pt x="10" y="86"/>
                  <a:pt x="11" y="88"/>
                  <a:pt x="14" y="88"/>
                </a:cubicBezTo>
                <a:cubicBezTo>
                  <a:pt x="16" y="88"/>
                  <a:pt x="18" y="86"/>
                  <a:pt x="18" y="84"/>
                </a:cubicBezTo>
                <a:cubicBezTo>
                  <a:pt x="18" y="82"/>
                  <a:pt x="16" y="80"/>
                  <a:pt x="14" y="80"/>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grpSp>
        <p:nvGrpSpPr>
          <p:cNvPr id="45" name="Group 32"/>
          <p:cNvGrpSpPr/>
          <p:nvPr/>
        </p:nvGrpSpPr>
        <p:grpSpPr>
          <a:xfrm>
            <a:off x="4540875" y="3890713"/>
            <a:ext cx="1174182" cy="1749413"/>
            <a:chOff x="2809876" y="3940175"/>
            <a:chExt cx="1257300" cy="1873250"/>
          </a:xfrm>
          <a:solidFill>
            <a:srgbClr val="CEA2B8"/>
          </a:solidFill>
        </p:grpSpPr>
        <p:sp>
          <p:nvSpPr>
            <p:cNvPr id="46" name="Freeform 1316"/>
            <p:cNvSpPr/>
            <p:nvPr/>
          </p:nvSpPr>
          <p:spPr bwMode="auto">
            <a:xfrm>
              <a:off x="3489326" y="3940175"/>
              <a:ext cx="130175" cy="1400175"/>
            </a:xfrm>
            <a:custGeom>
              <a:avLst/>
              <a:gdLst>
                <a:gd name="T0" fmla="*/ 21 w 41"/>
                <a:gd name="T1" fmla="*/ 441 h 441"/>
                <a:gd name="T2" fmla="*/ 0 w 41"/>
                <a:gd name="T3" fmla="*/ 421 h 441"/>
                <a:gd name="T4" fmla="*/ 0 w 41"/>
                <a:gd name="T5" fmla="*/ 20 h 441"/>
                <a:gd name="T6" fmla="*/ 21 w 41"/>
                <a:gd name="T7" fmla="*/ 0 h 441"/>
                <a:gd name="T8" fmla="*/ 41 w 41"/>
                <a:gd name="T9" fmla="*/ 20 h 441"/>
                <a:gd name="T10" fmla="*/ 41 w 41"/>
                <a:gd name="T11" fmla="*/ 421 h 441"/>
                <a:gd name="T12" fmla="*/ 21 w 41"/>
                <a:gd name="T13" fmla="*/ 441 h 441"/>
              </a:gdLst>
              <a:ahLst/>
              <a:cxnLst>
                <a:cxn ang="0">
                  <a:pos x="T0" y="T1"/>
                </a:cxn>
                <a:cxn ang="0">
                  <a:pos x="T2" y="T3"/>
                </a:cxn>
                <a:cxn ang="0">
                  <a:pos x="T4" y="T5"/>
                </a:cxn>
                <a:cxn ang="0">
                  <a:pos x="T6" y="T7"/>
                </a:cxn>
                <a:cxn ang="0">
                  <a:pos x="T8" y="T9"/>
                </a:cxn>
                <a:cxn ang="0">
                  <a:pos x="T10" y="T11"/>
                </a:cxn>
                <a:cxn ang="0">
                  <a:pos x="T12" y="T13"/>
                </a:cxn>
              </a:cxnLst>
              <a:rect l="0" t="0" r="r" b="b"/>
              <a:pathLst>
                <a:path w="41" h="441">
                  <a:moveTo>
                    <a:pt x="21" y="441"/>
                  </a:moveTo>
                  <a:cubicBezTo>
                    <a:pt x="9" y="441"/>
                    <a:pt x="0" y="432"/>
                    <a:pt x="0" y="421"/>
                  </a:cubicBezTo>
                  <a:cubicBezTo>
                    <a:pt x="0" y="20"/>
                    <a:pt x="0" y="20"/>
                    <a:pt x="0" y="20"/>
                  </a:cubicBezTo>
                  <a:cubicBezTo>
                    <a:pt x="0" y="9"/>
                    <a:pt x="9" y="0"/>
                    <a:pt x="21" y="0"/>
                  </a:cubicBezTo>
                  <a:cubicBezTo>
                    <a:pt x="32" y="0"/>
                    <a:pt x="41" y="9"/>
                    <a:pt x="41" y="20"/>
                  </a:cubicBezTo>
                  <a:cubicBezTo>
                    <a:pt x="41" y="421"/>
                    <a:pt x="41" y="421"/>
                    <a:pt x="41" y="421"/>
                  </a:cubicBezTo>
                  <a:cubicBezTo>
                    <a:pt x="41" y="432"/>
                    <a:pt x="32" y="441"/>
                    <a:pt x="21" y="4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47" name="Freeform 1317"/>
            <p:cNvSpPr/>
            <p:nvPr/>
          </p:nvSpPr>
          <p:spPr bwMode="auto">
            <a:xfrm>
              <a:off x="3267076" y="4086225"/>
              <a:ext cx="577850" cy="1489075"/>
            </a:xfrm>
            <a:custGeom>
              <a:avLst/>
              <a:gdLst>
                <a:gd name="T0" fmla="*/ 91 w 182"/>
                <a:gd name="T1" fmla="*/ 469 h 469"/>
                <a:gd name="T2" fmla="*/ 0 w 182"/>
                <a:gd name="T3" fmla="*/ 378 h 469"/>
                <a:gd name="T4" fmla="*/ 0 w 182"/>
                <a:gd name="T5" fmla="*/ 40 h 469"/>
                <a:gd name="T6" fmla="*/ 20 w 182"/>
                <a:gd name="T7" fmla="*/ 20 h 469"/>
                <a:gd name="T8" fmla="*/ 40 w 182"/>
                <a:gd name="T9" fmla="*/ 40 h 469"/>
                <a:gd name="T10" fmla="*/ 40 w 182"/>
                <a:gd name="T11" fmla="*/ 378 h 469"/>
                <a:gd name="T12" fmla="*/ 91 w 182"/>
                <a:gd name="T13" fmla="*/ 429 h 469"/>
                <a:gd name="T14" fmla="*/ 141 w 182"/>
                <a:gd name="T15" fmla="*/ 378 h 469"/>
                <a:gd name="T16" fmla="*/ 141 w 182"/>
                <a:gd name="T17" fmla="*/ 20 h 469"/>
                <a:gd name="T18" fmla="*/ 161 w 182"/>
                <a:gd name="T19" fmla="*/ 0 h 469"/>
                <a:gd name="T20" fmla="*/ 182 w 182"/>
                <a:gd name="T21" fmla="*/ 20 h 469"/>
                <a:gd name="T22" fmla="*/ 182 w 182"/>
                <a:gd name="T23" fmla="*/ 378 h 469"/>
                <a:gd name="T24" fmla="*/ 91 w 182"/>
                <a:gd name="T25"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469">
                  <a:moveTo>
                    <a:pt x="91" y="469"/>
                  </a:moveTo>
                  <a:cubicBezTo>
                    <a:pt x="40" y="469"/>
                    <a:pt x="0" y="428"/>
                    <a:pt x="0" y="378"/>
                  </a:cubicBezTo>
                  <a:cubicBezTo>
                    <a:pt x="0" y="40"/>
                    <a:pt x="0" y="40"/>
                    <a:pt x="0" y="40"/>
                  </a:cubicBezTo>
                  <a:cubicBezTo>
                    <a:pt x="0" y="29"/>
                    <a:pt x="9" y="20"/>
                    <a:pt x="20" y="20"/>
                  </a:cubicBezTo>
                  <a:cubicBezTo>
                    <a:pt x="31" y="20"/>
                    <a:pt x="40" y="29"/>
                    <a:pt x="40" y="40"/>
                  </a:cubicBezTo>
                  <a:cubicBezTo>
                    <a:pt x="40" y="378"/>
                    <a:pt x="40" y="378"/>
                    <a:pt x="40" y="378"/>
                  </a:cubicBezTo>
                  <a:cubicBezTo>
                    <a:pt x="40" y="406"/>
                    <a:pt x="63" y="429"/>
                    <a:pt x="91" y="429"/>
                  </a:cubicBezTo>
                  <a:cubicBezTo>
                    <a:pt x="118" y="429"/>
                    <a:pt x="141" y="406"/>
                    <a:pt x="141" y="378"/>
                  </a:cubicBezTo>
                  <a:cubicBezTo>
                    <a:pt x="141" y="20"/>
                    <a:pt x="141" y="20"/>
                    <a:pt x="141" y="20"/>
                  </a:cubicBezTo>
                  <a:cubicBezTo>
                    <a:pt x="141" y="9"/>
                    <a:pt x="150" y="0"/>
                    <a:pt x="161" y="0"/>
                  </a:cubicBezTo>
                  <a:cubicBezTo>
                    <a:pt x="173" y="0"/>
                    <a:pt x="182" y="9"/>
                    <a:pt x="182" y="20"/>
                  </a:cubicBezTo>
                  <a:cubicBezTo>
                    <a:pt x="182" y="378"/>
                    <a:pt x="182" y="378"/>
                    <a:pt x="182" y="378"/>
                  </a:cubicBezTo>
                  <a:cubicBezTo>
                    <a:pt x="182" y="428"/>
                    <a:pt x="141" y="469"/>
                    <a:pt x="91" y="4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48" name="Freeform 1318"/>
            <p:cNvSpPr/>
            <p:nvPr/>
          </p:nvSpPr>
          <p:spPr bwMode="auto">
            <a:xfrm>
              <a:off x="2809876" y="4327525"/>
              <a:ext cx="1257300" cy="1485900"/>
            </a:xfrm>
            <a:custGeom>
              <a:avLst/>
              <a:gdLst>
                <a:gd name="T0" fmla="*/ 235 w 396"/>
                <a:gd name="T1" fmla="*/ 468 h 468"/>
                <a:gd name="T2" fmla="*/ 73 w 396"/>
                <a:gd name="T3" fmla="*/ 306 h 468"/>
                <a:gd name="T4" fmla="*/ 73 w 396"/>
                <a:gd name="T5" fmla="*/ 241 h 468"/>
                <a:gd name="T6" fmla="*/ 20 w 396"/>
                <a:gd name="T7" fmla="*/ 188 h 468"/>
                <a:gd name="T8" fmla="*/ 0 w 396"/>
                <a:gd name="T9" fmla="*/ 168 h 468"/>
                <a:gd name="T10" fmla="*/ 20 w 396"/>
                <a:gd name="T11" fmla="*/ 147 h 468"/>
                <a:gd name="T12" fmla="*/ 114 w 396"/>
                <a:gd name="T13" fmla="*/ 241 h 468"/>
                <a:gd name="T14" fmla="*/ 114 w 396"/>
                <a:gd name="T15" fmla="*/ 306 h 468"/>
                <a:gd name="T16" fmla="*/ 235 w 396"/>
                <a:gd name="T17" fmla="*/ 427 h 468"/>
                <a:gd name="T18" fmla="*/ 356 w 396"/>
                <a:gd name="T19" fmla="*/ 306 h 468"/>
                <a:gd name="T20" fmla="*/ 356 w 396"/>
                <a:gd name="T21" fmla="*/ 21 h 468"/>
                <a:gd name="T22" fmla="*/ 376 w 396"/>
                <a:gd name="T23" fmla="*/ 0 h 468"/>
                <a:gd name="T24" fmla="*/ 396 w 396"/>
                <a:gd name="T25" fmla="*/ 21 h 468"/>
                <a:gd name="T26" fmla="*/ 396 w 396"/>
                <a:gd name="T27" fmla="*/ 306 h 468"/>
                <a:gd name="T28" fmla="*/ 235 w 396"/>
                <a:gd name="T29" fmla="*/ 468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6" h="468">
                  <a:moveTo>
                    <a:pt x="235" y="468"/>
                  </a:moveTo>
                  <a:cubicBezTo>
                    <a:pt x="145" y="468"/>
                    <a:pt x="73" y="395"/>
                    <a:pt x="73" y="306"/>
                  </a:cubicBezTo>
                  <a:cubicBezTo>
                    <a:pt x="73" y="241"/>
                    <a:pt x="73" y="241"/>
                    <a:pt x="73" y="241"/>
                  </a:cubicBezTo>
                  <a:cubicBezTo>
                    <a:pt x="73" y="212"/>
                    <a:pt x="49" y="188"/>
                    <a:pt x="20" y="188"/>
                  </a:cubicBezTo>
                  <a:cubicBezTo>
                    <a:pt x="9" y="188"/>
                    <a:pt x="0" y="179"/>
                    <a:pt x="0" y="168"/>
                  </a:cubicBezTo>
                  <a:cubicBezTo>
                    <a:pt x="0" y="156"/>
                    <a:pt x="9" y="147"/>
                    <a:pt x="20" y="147"/>
                  </a:cubicBezTo>
                  <a:cubicBezTo>
                    <a:pt x="72" y="147"/>
                    <a:pt x="114" y="189"/>
                    <a:pt x="114" y="241"/>
                  </a:cubicBezTo>
                  <a:cubicBezTo>
                    <a:pt x="114" y="306"/>
                    <a:pt x="114" y="306"/>
                    <a:pt x="114" y="306"/>
                  </a:cubicBezTo>
                  <a:cubicBezTo>
                    <a:pt x="114" y="373"/>
                    <a:pt x="168" y="427"/>
                    <a:pt x="235" y="427"/>
                  </a:cubicBezTo>
                  <a:cubicBezTo>
                    <a:pt x="302" y="427"/>
                    <a:pt x="356" y="373"/>
                    <a:pt x="356" y="306"/>
                  </a:cubicBezTo>
                  <a:cubicBezTo>
                    <a:pt x="356" y="21"/>
                    <a:pt x="356" y="21"/>
                    <a:pt x="356" y="21"/>
                  </a:cubicBezTo>
                  <a:cubicBezTo>
                    <a:pt x="356" y="9"/>
                    <a:pt x="365" y="0"/>
                    <a:pt x="376" y="0"/>
                  </a:cubicBezTo>
                  <a:cubicBezTo>
                    <a:pt x="387" y="0"/>
                    <a:pt x="396" y="9"/>
                    <a:pt x="396" y="21"/>
                  </a:cubicBezTo>
                  <a:cubicBezTo>
                    <a:pt x="396" y="306"/>
                    <a:pt x="396" y="306"/>
                    <a:pt x="396" y="306"/>
                  </a:cubicBezTo>
                  <a:cubicBezTo>
                    <a:pt x="396" y="395"/>
                    <a:pt x="324" y="468"/>
                    <a:pt x="235" y="4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grpSp>
      <p:sp>
        <p:nvSpPr>
          <p:cNvPr id="49" name="Freeform 1319"/>
          <p:cNvSpPr>
            <a:spLocks noEditPoints="1"/>
          </p:cNvSpPr>
          <p:nvPr/>
        </p:nvSpPr>
        <p:spPr bwMode="auto">
          <a:xfrm>
            <a:off x="7096797" y="3333273"/>
            <a:ext cx="80058" cy="593021"/>
          </a:xfrm>
          <a:custGeom>
            <a:avLst/>
            <a:gdLst>
              <a:gd name="T0" fmla="*/ 13 w 27"/>
              <a:gd name="T1" fmla="*/ 128 h 200"/>
              <a:gd name="T2" fmla="*/ 9 w 27"/>
              <a:gd name="T3" fmla="*/ 132 h 200"/>
              <a:gd name="T4" fmla="*/ 13 w 27"/>
              <a:gd name="T5" fmla="*/ 136 h 200"/>
              <a:gd name="T6" fmla="*/ 17 w 27"/>
              <a:gd name="T7" fmla="*/ 132 h 200"/>
              <a:gd name="T8" fmla="*/ 13 w 27"/>
              <a:gd name="T9" fmla="*/ 128 h 200"/>
              <a:gd name="T10" fmla="*/ 13 w 27"/>
              <a:gd name="T11" fmla="*/ 144 h 200"/>
              <a:gd name="T12" fmla="*/ 9 w 27"/>
              <a:gd name="T13" fmla="*/ 148 h 200"/>
              <a:gd name="T14" fmla="*/ 13 w 27"/>
              <a:gd name="T15" fmla="*/ 152 h 200"/>
              <a:gd name="T16" fmla="*/ 17 w 27"/>
              <a:gd name="T17" fmla="*/ 148 h 200"/>
              <a:gd name="T18" fmla="*/ 13 w 27"/>
              <a:gd name="T19" fmla="*/ 144 h 200"/>
              <a:gd name="T20" fmla="*/ 13 w 27"/>
              <a:gd name="T21" fmla="*/ 192 h 200"/>
              <a:gd name="T22" fmla="*/ 9 w 27"/>
              <a:gd name="T23" fmla="*/ 196 h 200"/>
              <a:gd name="T24" fmla="*/ 13 w 27"/>
              <a:gd name="T25" fmla="*/ 200 h 200"/>
              <a:gd name="T26" fmla="*/ 17 w 27"/>
              <a:gd name="T27" fmla="*/ 196 h 200"/>
              <a:gd name="T28" fmla="*/ 13 w 27"/>
              <a:gd name="T29" fmla="*/ 192 h 200"/>
              <a:gd name="T30" fmla="*/ 13 w 27"/>
              <a:gd name="T31" fmla="*/ 160 h 200"/>
              <a:gd name="T32" fmla="*/ 9 w 27"/>
              <a:gd name="T33" fmla="*/ 164 h 200"/>
              <a:gd name="T34" fmla="*/ 13 w 27"/>
              <a:gd name="T35" fmla="*/ 168 h 200"/>
              <a:gd name="T36" fmla="*/ 17 w 27"/>
              <a:gd name="T37" fmla="*/ 164 h 200"/>
              <a:gd name="T38" fmla="*/ 13 w 27"/>
              <a:gd name="T39" fmla="*/ 160 h 200"/>
              <a:gd name="T40" fmla="*/ 13 w 27"/>
              <a:gd name="T41" fmla="*/ 112 h 200"/>
              <a:gd name="T42" fmla="*/ 9 w 27"/>
              <a:gd name="T43" fmla="*/ 116 h 200"/>
              <a:gd name="T44" fmla="*/ 13 w 27"/>
              <a:gd name="T45" fmla="*/ 120 h 200"/>
              <a:gd name="T46" fmla="*/ 17 w 27"/>
              <a:gd name="T47" fmla="*/ 116 h 200"/>
              <a:gd name="T48" fmla="*/ 13 w 27"/>
              <a:gd name="T49" fmla="*/ 112 h 200"/>
              <a:gd name="T50" fmla="*/ 13 w 27"/>
              <a:gd name="T51" fmla="*/ 176 h 200"/>
              <a:gd name="T52" fmla="*/ 9 w 27"/>
              <a:gd name="T53" fmla="*/ 180 h 200"/>
              <a:gd name="T54" fmla="*/ 13 w 27"/>
              <a:gd name="T55" fmla="*/ 184 h 200"/>
              <a:gd name="T56" fmla="*/ 17 w 27"/>
              <a:gd name="T57" fmla="*/ 180 h 200"/>
              <a:gd name="T58" fmla="*/ 13 w 27"/>
              <a:gd name="T59" fmla="*/ 176 h 200"/>
              <a:gd name="T60" fmla="*/ 13 w 27"/>
              <a:gd name="T61" fmla="*/ 96 h 200"/>
              <a:gd name="T62" fmla="*/ 9 w 27"/>
              <a:gd name="T63" fmla="*/ 100 h 200"/>
              <a:gd name="T64" fmla="*/ 13 w 27"/>
              <a:gd name="T65" fmla="*/ 104 h 200"/>
              <a:gd name="T66" fmla="*/ 17 w 27"/>
              <a:gd name="T67" fmla="*/ 100 h 200"/>
              <a:gd name="T68" fmla="*/ 13 w 27"/>
              <a:gd name="T69" fmla="*/ 96 h 200"/>
              <a:gd name="T70" fmla="*/ 13 w 27"/>
              <a:gd name="T71" fmla="*/ 48 h 200"/>
              <a:gd name="T72" fmla="*/ 9 w 27"/>
              <a:gd name="T73" fmla="*/ 52 h 200"/>
              <a:gd name="T74" fmla="*/ 13 w 27"/>
              <a:gd name="T75" fmla="*/ 56 h 200"/>
              <a:gd name="T76" fmla="*/ 17 w 27"/>
              <a:gd name="T77" fmla="*/ 52 h 200"/>
              <a:gd name="T78" fmla="*/ 13 w 27"/>
              <a:gd name="T79" fmla="*/ 48 h 200"/>
              <a:gd name="T80" fmla="*/ 13 w 27"/>
              <a:gd name="T81" fmla="*/ 0 h 200"/>
              <a:gd name="T82" fmla="*/ 0 w 27"/>
              <a:gd name="T83" fmla="*/ 14 h 200"/>
              <a:gd name="T84" fmla="*/ 13 w 27"/>
              <a:gd name="T85" fmla="*/ 28 h 200"/>
              <a:gd name="T86" fmla="*/ 27 w 27"/>
              <a:gd name="T87" fmla="*/ 14 h 200"/>
              <a:gd name="T88" fmla="*/ 13 w 27"/>
              <a:gd name="T89" fmla="*/ 0 h 200"/>
              <a:gd name="T90" fmla="*/ 13 w 27"/>
              <a:gd name="T91" fmla="*/ 32 h 200"/>
              <a:gd name="T92" fmla="*/ 9 w 27"/>
              <a:gd name="T93" fmla="*/ 36 h 200"/>
              <a:gd name="T94" fmla="*/ 13 w 27"/>
              <a:gd name="T95" fmla="*/ 40 h 200"/>
              <a:gd name="T96" fmla="*/ 17 w 27"/>
              <a:gd name="T97" fmla="*/ 36 h 200"/>
              <a:gd name="T98" fmla="*/ 13 w 27"/>
              <a:gd name="T99" fmla="*/ 32 h 200"/>
              <a:gd name="T100" fmla="*/ 13 w 27"/>
              <a:gd name="T101" fmla="*/ 64 h 200"/>
              <a:gd name="T102" fmla="*/ 9 w 27"/>
              <a:gd name="T103" fmla="*/ 68 h 200"/>
              <a:gd name="T104" fmla="*/ 13 w 27"/>
              <a:gd name="T105" fmla="*/ 72 h 200"/>
              <a:gd name="T106" fmla="*/ 17 w 27"/>
              <a:gd name="T107" fmla="*/ 68 h 200"/>
              <a:gd name="T108" fmla="*/ 13 w 27"/>
              <a:gd name="T109" fmla="*/ 64 h 200"/>
              <a:gd name="T110" fmla="*/ 13 w 27"/>
              <a:gd name="T111" fmla="*/ 80 h 200"/>
              <a:gd name="T112" fmla="*/ 9 w 27"/>
              <a:gd name="T113" fmla="*/ 84 h 200"/>
              <a:gd name="T114" fmla="*/ 13 w 27"/>
              <a:gd name="T115" fmla="*/ 88 h 200"/>
              <a:gd name="T116" fmla="*/ 17 w 27"/>
              <a:gd name="T117" fmla="*/ 84 h 200"/>
              <a:gd name="T118" fmla="*/ 13 w 27"/>
              <a:gd name="T119"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200">
                <a:moveTo>
                  <a:pt x="13" y="128"/>
                </a:moveTo>
                <a:cubicBezTo>
                  <a:pt x="11" y="128"/>
                  <a:pt x="9" y="130"/>
                  <a:pt x="9" y="132"/>
                </a:cubicBezTo>
                <a:cubicBezTo>
                  <a:pt x="9" y="134"/>
                  <a:pt x="11" y="136"/>
                  <a:pt x="13" y="136"/>
                </a:cubicBezTo>
                <a:cubicBezTo>
                  <a:pt x="16" y="136"/>
                  <a:pt x="17" y="134"/>
                  <a:pt x="17" y="132"/>
                </a:cubicBezTo>
                <a:cubicBezTo>
                  <a:pt x="17" y="130"/>
                  <a:pt x="16" y="128"/>
                  <a:pt x="13" y="128"/>
                </a:cubicBezTo>
                <a:close/>
                <a:moveTo>
                  <a:pt x="13" y="144"/>
                </a:moveTo>
                <a:cubicBezTo>
                  <a:pt x="11" y="144"/>
                  <a:pt x="9" y="146"/>
                  <a:pt x="9" y="148"/>
                </a:cubicBezTo>
                <a:cubicBezTo>
                  <a:pt x="9" y="150"/>
                  <a:pt x="11" y="152"/>
                  <a:pt x="13" y="152"/>
                </a:cubicBezTo>
                <a:cubicBezTo>
                  <a:pt x="16" y="152"/>
                  <a:pt x="17" y="150"/>
                  <a:pt x="17" y="148"/>
                </a:cubicBezTo>
                <a:cubicBezTo>
                  <a:pt x="17" y="146"/>
                  <a:pt x="16" y="144"/>
                  <a:pt x="13" y="144"/>
                </a:cubicBezTo>
                <a:close/>
                <a:moveTo>
                  <a:pt x="13" y="192"/>
                </a:moveTo>
                <a:cubicBezTo>
                  <a:pt x="11" y="192"/>
                  <a:pt x="9" y="194"/>
                  <a:pt x="9" y="196"/>
                </a:cubicBezTo>
                <a:cubicBezTo>
                  <a:pt x="9" y="198"/>
                  <a:pt x="11" y="200"/>
                  <a:pt x="13" y="200"/>
                </a:cubicBezTo>
                <a:cubicBezTo>
                  <a:pt x="16" y="200"/>
                  <a:pt x="17" y="198"/>
                  <a:pt x="17" y="196"/>
                </a:cubicBezTo>
                <a:cubicBezTo>
                  <a:pt x="17" y="194"/>
                  <a:pt x="16" y="192"/>
                  <a:pt x="13" y="192"/>
                </a:cubicBezTo>
                <a:close/>
                <a:moveTo>
                  <a:pt x="13" y="160"/>
                </a:moveTo>
                <a:cubicBezTo>
                  <a:pt x="11" y="160"/>
                  <a:pt x="9" y="162"/>
                  <a:pt x="9" y="164"/>
                </a:cubicBezTo>
                <a:cubicBezTo>
                  <a:pt x="9" y="166"/>
                  <a:pt x="11" y="168"/>
                  <a:pt x="13" y="168"/>
                </a:cubicBezTo>
                <a:cubicBezTo>
                  <a:pt x="16" y="168"/>
                  <a:pt x="17" y="166"/>
                  <a:pt x="17" y="164"/>
                </a:cubicBezTo>
                <a:cubicBezTo>
                  <a:pt x="17" y="162"/>
                  <a:pt x="16" y="160"/>
                  <a:pt x="13" y="160"/>
                </a:cubicBezTo>
                <a:close/>
                <a:moveTo>
                  <a:pt x="13" y="112"/>
                </a:moveTo>
                <a:cubicBezTo>
                  <a:pt x="11" y="112"/>
                  <a:pt x="9" y="114"/>
                  <a:pt x="9" y="116"/>
                </a:cubicBezTo>
                <a:cubicBezTo>
                  <a:pt x="9" y="118"/>
                  <a:pt x="11" y="120"/>
                  <a:pt x="13" y="120"/>
                </a:cubicBezTo>
                <a:cubicBezTo>
                  <a:pt x="16" y="120"/>
                  <a:pt x="17" y="118"/>
                  <a:pt x="17" y="116"/>
                </a:cubicBezTo>
                <a:cubicBezTo>
                  <a:pt x="17" y="114"/>
                  <a:pt x="16" y="112"/>
                  <a:pt x="13" y="112"/>
                </a:cubicBezTo>
                <a:close/>
                <a:moveTo>
                  <a:pt x="13" y="176"/>
                </a:moveTo>
                <a:cubicBezTo>
                  <a:pt x="11" y="176"/>
                  <a:pt x="9" y="178"/>
                  <a:pt x="9" y="180"/>
                </a:cubicBezTo>
                <a:cubicBezTo>
                  <a:pt x="9" y="182"/>
                  <a:pt x="11" y="184"/>
                  <a:pt x="13" y="184"/>
                </a:cubicBezTo>
                <a:cubicBezTo>
                  <a:pt x="16" y="184"/>
                  <a:pt x="17" y="182"/>
                  <a:pt x="17" y="180"/>
                </a:cubicBezTo>
                <a:cubicBezTo>
                  <a:pt x="17" y="178"/>
                  <a:pt x="16" y="176"/>
                  <a:pt x="13" y="176"/>
                </a:cubicBezTo>
                <a:close/>
                <a:moveTo>
                  <a:pt x="13" y="96"/>
                </a:moveTo>
                <a:cubicBezTo>
                  <a:pt x="11" y="96"/>
                  <a:pt x="9" y="98"/>
                  <a:pt x="9" y="100"/>
                </a:cubicBezTo>
                <a:cubicBezTo>
                  <a:pt x="9" y="102"/>
                  <a:pt x="11" y="104"/>
                  <a:pt x="13" y="104"/>
                </a:cubicBezTo>
                <a:cubicBezTo>
                  <a:pt x="16" y="104"/>
                  <a:pt x="17" y="102"/>
                  <a:pt x="17" y="100"/>
                </a:cubicBezTo>
                <a:cubicBezTo>
                  <a:pt x="17" y="98"/>
                  <a:pt x="16" y="96"/>
                  <a:pt x="13" y="96"/>
                </a:cubicBezTo>
                <a:close/>
                <a:moveTo>
                  <a:pt x="13" y="48"/>
                </a:moveTo>
                <a:cubicBezTo>
                  <a:pt x="11" y="48"/>
                  <a:pt x="9" y="50"/>
                  <a:pt x="9" y="52"/>
                </a:cubicBezTo>
                <a:cubicBezTo>
                  <a:pt x="9" y="54"/>
                  <a:pt x="11" y="56"/>
                  <a:pt x="13" y="56"/>
                </a:cubicBezTo>
                <a:cubicBezTo>
                  <a:pt x="16" y="56"/>
                  <a:pt x="17" y="54"/>
                  <a:pt x="17" y="52"/>
                </a:cubicBezTo>
                <a:cubicBezTo>
                  <a:pt x="17" y="50"/>
                  <a:pt x="16" y="48"/>
                  <a:pt x="13" y="48"/>
                </a:cubicBezTo>
                <a:close/>
                <a:moveTo>
                  <a:pt x="13" y="0"/>
                </a:moveTo>
                <a:cubicBezTo>
                  <a:pt x="6" y="0"/>
                  <a:pt x="0" y="7"/>
                  <a:pt x="0" y="14"/>
                </a:cubicBezTo>
                <a:cubicBezTo>
                  <a:pt x="0" y="22"/>
                  <a:pt x="6" y="28"/>
                  <a:pt x="13" y="28"/>
                </a:cubicBezTo>
                <a:cubicBezTo>
                  <a:pt x="21" y="28"/>
                  <a:pt x="27" y="22"/>
                  <a:pt x="27" y="14"/>
                </a:cubicBezTo>
                <a:cubicBezTo>
                  <a:pt x="27" y="7"/>
                  <a:pt x="21" y="0"/>
                  <a:pt x="13" y="0"/>
                </a:cubicBezTo>
                <a:close/>
                <a:moveTo>
                  <a:pt x="13" y="32"/>
                </a:moveTo>
                <a:cubicBezTo>
                  <a:pt x="11" y="32"/>
                  <a:pt x="9" y="34"/>
                  <a:pt x="9" y="36"/>
                </a:cubicBezTo>
                <a:cubicBezTo>
                  <a:pt x="9" y="38"/>
                  <a:pt x="11" y="40"/>
                  <a:pt x="13" y="40"/>
                </a:cubicBezTo>
                <a:cubicBezTo>
                  <a:pt x="16" y="40"/>
                  <a:pt x="17" y="38"/>
                  <a:pt x="17" y="36"/>
                </a:cubicBezTo>
                <a:cubicBezTo>
                  <a:pt x="17" y="34"/>
                  <a:pt x="16" y="32"/>
                  <a:pt x="13" y="32"/>
                </a:cubicBezTo>
                <a:close/>
                <a:moveTo>
                  <a:pt x="13" y="64"/>
                </a:moveTo>
                <a:cubicBezTo>
                  <a:pt x="11" y="64"/>
                  <a:pt x="9" y="66"/>
                  <a:pt x="9" y="68"/>
                </a:cubicBezTo>
                <a:cubicBezTo>
                  <a:pt x="9" y="70"/>
                  <a:pt x="11" y="72"/>
                  <a:pt x="13" y="72"/>
                </a:cubicBezTo>
                <a:cubicBezTo>
                  <a:pt x="16" y="72"/>
                  <a:pt x="17" y="70"/>
                  <a:pt x="17" y="68"/>
                </a:cubicBezTo>
                <a:cubicBezTo>
                  <a:pt x="17" y="66"/>
                  <a:pt x="16" y="64"/>
                  <a:pt x="13" y="64"/>
                </a:cubicBezTo>
                <a:close/>
                <a:moveTo>
                  <a:pt x="13" y="80"/>
                </a:moveTo>
                <a:cubicBezTo>
                  <a:pt x="11" y="80"/>
                  <a:pt x="9" y="82"/>
                  <a:pt x="9" y="84"/>
                </a:cubicBezTo>
                <a:cubicBezTo>
                  <a:pt x="9" y="86"/>
                  <a:pt x="11" y="88"/>
                  <a:pt x="13" y="88"/>
                </a:cubicBezTo>
                <a:cubicBezTo>
                  <a:pt x="16" y="88"/>
                  <a:pt x="17" y="86"/>
                  <a:pt x="17" y="84"/>
                </a:cubicBezTo>
                <a:cubicBezTo>
                  <a:pt x="17" y="82"/>
                  <a:pt x="16" y="80"/>
                  <a:pt x="13" y="80"/>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grpSp>
        <p:nvGrpSpPr>
          <p:cNvPr id="50" name="Group 37"/>
          <p:cNvGrpSpPr/>
          <p:nvPr/>
        </p:nvGrpSpPr>
        <p:grpSpPr>
          <a:xfrm>
            <a:off x="6438543" y="3890713"/>
            <a:ext cx="1177147" cy="1749413"/>
            <a:chOff x="4841876" y="3940175"/>
            <a:chExt cx="1260475" cy="1873250"/>
          </a:xfrm>
          <a:solidFill>
            <a:srgbClr val="CEA2B8"/>
          </a:solidFill>
        </p:grpSpPr>
        <p:sp>
          <p:nvSpPr>
            <p:cNvPr id="51" name="Freeform 1320"/>
            <p:cNvSpPr/>
            <p:nvPr/>
          </p:nvSpPr>
          <p:spPr bwMode="auto">
            <a:xfrm>
              <a:off x="5524501" y="3940175"/>
              <a:ext cx="130175" cy="1400175"/>
            </a:xfrm>
            <a:custGeom>
              <a:avLst/>
              <a:gdLst>
                <a:gd name="T0" fmla="*/ 20 w 41"/>
                <a:gd name="T1" fmla="*/ 441 h 441"/>
                <a:gd name="T2" fmla="*/ 0 w 41"/>
                <a:gd name="T3" fmla="*/ 421 h 441"/>
                <a:gd name="T4" fmla="*/ 0 w 41"/>
                <a:gd name="T5" fmla="*/ 20 h 441"/>
                <a:gd name="T6" fmla="*/ 20 w 41"/>
                <a:gd name="T7" fmla="*/ 0 h 441"/>
                <a:gd name="T8" fmla="*/ 41 w 41"/>
                <a:gd name="T9" fmla="*/ 20 h 441"/>
                <a:gd name="T10" fmla="*/ 41 w 41"/>
                <a:gd name="T11" fmla="*/ 421 h 441"/>
                <a:gd name="T12" fmla="*/ 20 w 41"/>
                <a:gd name="T13" fmla="*/ 441 h 441"/>
              </a:gdLst>
              <a:ahLst/>
              <a:cxnLst>
                <a:cxn ang="0">
                  <a:pos x="T0" y="T1"/>
                </a:cxn>
                <a:cxn ang="0">
                  <a:pos x="T2" y="T3"/>
                </a:cxn>
                <a:cxn ang="0">
                  <a:pos x="T4" y="T5"/>
                </a:cxn>
                <a:cxn ang="0">
                  <a:pos x="T6" y="T7"/>
                </a:cxn>
                <a:cxn ang="0">
                  <a:pos x="T8" y="T9"/>
                </a:cxn>
                <a:cxn ang="0">
                  <a:pos x="T10" y="T11"/>
                </a:cxn>
                <a:cxn ang="0">
                  <a:pos x="T12" y="T13"/>
                </a:cxn>
              </a:cxnLst>
              <a:rect l="0" t="0" r="r" b="b"/>
              <a:pathLst>
                <a:path w="41" h="441">
                  <a:moveTo>
                    <a:pt x="20" y="441"/>
                  </a:moveTo>
                  <a:cubicBezTo>
                    <a:pt x="9" y="441"/>
                    <a:pt x="0" y="432"/>
                    <a:pt x="0" y="421"/>
                  </a:cubicBezTo>
                  <a:cubicBezTo>
                    <a:pt x="0" y="20"/>
                    <a:pt x="0" y="20"/>
                    <a:pt x="0" y="20"/>
                  </a:cubicBezTo>
                  <a:cubicBezTo>
                    <a:pt x="0" y="9"/>
                    <a:pt x="9" y="0"/>
                    <a:pt x="20" y="0"/>
                  </a:cubicBezTo>
                  <a:cubicBezTo>
                    <a:pt x="32" y="0"/>
                    <a:pt x="41" y="9"/>
                    <a:pt x="41" y="20"/>
                  </a:cubicBezTo>
                  <a:cubicBezTo>
                    <a:pt x="41" y="421"/>
                    <a:pt x="41" y="421"/>
                    <a:pt x="41" y="421"/>
                  </a:cubicBezTo>
                  <a:cubicBezTo>
                    <a:pt x="41" y="432"/>
                    <a:pt x="32" y="441"/>
                    <a:pt x="20" y="441"/>
                  </a:cubicBezTo>
                  <a:close/>
                </a:path>
              </a:pathLst>
            </a:custGeom>
            <a:grp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4" name="Freeform 1321"/>
            <p:cNvSpPr/>
            <p:nvPr/>
          </p:nvSpPr>
          <p:spPr bwMode="auto">
            <a:xfrm>
              <a:off x="5299076" y="4086225"/>
              <a:ext cx="577850" cy="1489075"/>
            </a:xfrm>
            <a:custGeom>
              <a:avLst/>
              <a:gdLst>
                <a:gd name="T0" fmla="*/ 91 w 182"/>
                <a:gd name="T1" fmla="*/ 469 h 469"/>
                <a:gd name="T2" fmla="*/ 0 w 182"/>
                <a:gd name="T3" fmla="*/ 378 h 469"/>
                <a:gd name="T4" fmla="*/ 0 w 182"/>
                <a:gd name="T5" fmla="*/ 40 h 469"/>
                <a:gd name="T6" fmla="*/ 21 w 182"/>
                <a:gd name="T7" fmla="*/ 20 h 469"/>
                <a:gd name="T8" fmla="*/ 41 w 182"/>
                <a:gd name="T9" fmla="*/ 40 h 469"/>
                <a:gd name="T10" fmla="*/ 41 w 182"/>
                <a:gd name="T11" fmla="*/ 378 h 469"/>
                <a:gd name="T12" fmla="*/ 91 w 182"/>
                <a:gd name="T13" fmla="*/ 429 h 469"/>
                <a:gd name="T14" fmla="*/ 142 w 182"/>
                <a:gd name="T15" fmla="*/ 378 h 469"/>
                <a:gd name="T16" fmla="*/ 142 w 182"/>
                <a:gd name="T17" fmla="*/ 20 h 469"/>
                <a:gd name="T18" fmla="*/ 162 w 182"/>
                <a:gd name="T19" fmla="*/ 0 h 469"/>
                <a:gd name="T20" fmla="*/ 182 w 182"/>
                <a:gd name="T21" fmla="*/ 20 h 469"/>
                <a:gd name="T22" fmla="*/ 182 w 182"/>
                <a:gd name="T23" fmla="*/ 378 h 469"/>
                <a:gd name="T24" fmla="*/ 91 w 182"/>
                <a:gd name="T25"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469">
                  <a:moveTo>
                    <a:pt x="91" y="469"/>
                  </a:moveTo>
                  <a:cubicBezTo>
                    <a:pt x="41" y="469"/>
                    <a:pt x="0" y="428"/>
                    <a:pt x="0" y="378"/>
                  </a:cubicBezTo>
                  <a:cubicBezTo>
                    <a:pt x="0" y="40"/>
                    <a:pt x="0" y="40"/>
                    <a:pt x="0" y="40"/>
                  </a:cubicBezTo>
                  <a:cubicBezTo>
                    <a:pt x="0" y="29"/>
                    <a:pt x="9" y="20"/>
                    <a:pt x="21" y="20"/>
                  </a:cubicBezTo>
                  <a:cubicBezTo>
                    <a:pt x="32" y="20"/>
                    <a:pt x="41" y="29"/>
                    <a:pt x="41" y="40"/>
                  </a:cubicBezTo>
                  <a:cubicBezTo>
                    <a:pt x="41" y="378"/>
                    <a:pt x="41" y="378"/>
                    <a:pt x="41" y="378"/>
                  </a:cubicBezTo>
                  <a:cubicBezTo>
                    <a:pt x="41" y="406"/>
                    <a:pt x="64" y="429"/>
                    <a:pt x="91" y="429"/>
                  </a:cubicBezTo>
                  <a:cubicBezTo>
                    <a:pt x="119" y="429"/>
                    <a:pt x="142" y="406"/>
                    <a:pt x="142" y="378"/>
                  </a:cubicBezTo>
                  <a:cubicBezTo>
                    <a:pt x="142" y="20"/>
                    <a:pt x="142" y="20"/>
                    <a:pt x="142" y="20"/>
                  </a:cubicBezTo>
                  <a:cubicBezTo>
                    <a:pt x="142" y="9"/>
                    <a:pt x="151" y="0"/>
                    <a:pt x="162" y="0"/>
                  </a:cubicBezTo>
                  <a:cubicBezTo>
                    <a:pt x="173" y="0"/>
                    <a:pt x="182" y="9"/>
                    <a:pt x="182" y="20"/>
                  </a:cubicBezTo>
                  <a:cubicBezTo>
                    <a:pt x="182" y="378"/>
                    <a:pt x="182" y="378"/>
                    <a:pt x="182" y="378"/>
                  </a:cubicBezTo>
                  <a:cubicBezTo>
                    <a:pt x="182" y="428"/>
                    <a:pt x="142" y="469"/>
                    <a:pt x="91" y="469"/>
                  </a:cubicBezTo>
                  <a:close/>
                </a:path>
              </a:pathLst>
            </a:custGeom>
            <a:grp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6" name="Freeform 1322"/>
            <p:cNvSpPr/>
            <p:nvPr/>
          </p:nvSpPr>
          <p:spPr bwMode="auto">
            <a:xfrm>
              <a:off x="4841876" y="4327525"/>
              <a:ext cx="1260475" cy="1485900"/>
            </a:xfrm>
            <a:custGeom>
              <a:avLst/>
              <a:gdLst>
                <a:gd name="T0" fmla="*/ 235 w 397"/>
                <a:gd name="T1" fmla="*/ 468 h 468"/>
                <a:gd name="T2" fmla="*/ 74 w 397"/>
                <a:gd name="T3" fmla="*/ 306 h 468"/>
                <a:gd name="T4" fmla="*/ 74 w 397"/>
                <a:gd name="T5" fmla="*/ 241 h 468"/>
                <a:gd name="T6" fmla="*/ 21 w 397"/>
                <a:gd name="T7" fmla="*/ 188 h 468"/>
                <a:gd name="T8" fmla="*/ 0 w 397"/>
                <a:gd name="T9" fmla="*/ 168 h 468"/>
                <a:gd name="T10" fmla="*/ 21 w 397"/>
                <a:gd name="T11" fmla="*/ 147 h 468"/>
                <a:gd name="T12" fmla="*/ 114 w 397"/>
                <a:gd name="T13" fmla="*/ 241 h 468"/>
                <a:gd name="T14" fmla="*/ 114 w 397"/>
                <a:gd name="T15" fmla="*/ 306 h 468"/>
                <a:gd name="T16" fmla="*/ 235 w 397"/>
                <a:gd name="T17" fmla="*/ 427 h 468"/>
                <a:gd name="T18" fmla="*/ 356 w 397"/>
                <a:gd name="T19" fmla="*/ 306 h 468"/>
                <a:gd name="T20" fmla="*/ 356 w 397"/>
                <a:gd name="T21" fmla="*/ 21 h 468"/>
                <a:gd name="T22" fmla="*/ 377 w 397"/>
                <a:gd name="T23" fmla="*/ 0 h 468"/>
                <a:gd name="T24" fmla="*/ 397 w 397"/>
                <a:gd name="T25" fmla="*/ 21 h 468"/>
                <a:gd name="T26" fmla="*/ 397 w 397"/>
                <a:gd name="T27" fmla="*/ 306 h 468"/>
                <a:gd name="T28" fmla="*/ 235 w 397"/>
                <a:gd name="T29" fmla="*/ 468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7" h="468">
                  <a:moveTo>
                    <a:pt x="235" y="468"/>
                  </a:moveTo>
                  <a:cubicBezTo>
                    <a:pt x="146" y="468"/>
                    <a:pt x="74" y="395"/>
                    <a:pt x="74" y="306"/>
                  </a:cubicBezTo>
                  <a:cubicBezTo>
                    <a:pt x="74" y="241"/>
                    <a:pt x="74" y="241"/>
                    <a:pt x="74" y="241"/>
                  </a:cubicBezTo>
                  <a:cubicBezTo>
                    <a:pt x="74" y="212"/>
                    <a:pt x="50" y="188"/>
                    <a:pt x="21" y="188"/>
                  </a:cubicBezTo>
                  <a:cubicBezTo>
                    <a:pt x="9" y="188"/>
                    <a:pt x="0" y="179"/>
                    <a:pt x="0" y="168"/>
                  </a:cubicBezTo>
                  <a:cubicBezTo>
                    <a:pt x="0" y="156"/>
                    <a:pt x="9" y="147"/>
                    <a:pt x="21" y="147"/>
                  </a:cubicBezTo>
                  <a:cubicBezTo>
                    <a:pt x="72" y="147"/>
                    <a:pt x="114" y="189"/>
                    <a:pt x="114" y="241"/>
                  </a:cubicBezTo>
                  <a:cubicBezTo>
                    <a:pt x="114" y="306"/>
                    <a:pt x="114" y="306"/>
                    <a:pt x="114" y="306"/>
                  </a:cubicBezTo>
                  <a:cubicBezTo>
                    <a:pt x="114" y="373"/>
                    <a:pt x="168" y="427"/>
                    <a:pt x="235" y="427"/>
                  </a:cubicBezTo>
                  <a:cubicBezTo>
                    <a:pt x="302" y="427"/>
                    <a:pt x="356" y="373"/>
                    <a:pt x="356" y="306"/>
                  </a:cubicBezTo>
                  <a:cubicBezTo>
                    <a:pt x="356" y="21"/>
                    <a:pt x="356" y="21"/>
                    <a:pt x="356" y="21"/>
                  </a:cubicBezTo>
                  <a:cubicBezTo>
                    <a:pt x="356" y="9"/>
                    <a:pt x="366" y="0"/>
                    <a:pt x="377" y="0"/>
                  </a:cubicBezTo>
                  <a:cubicBezTo>
                    <a:pt x="388" y="0"/>
                    <a:pt x="397" y="9"/>
                    <a:pt x="397" y="21"/>
                  </a:cubicBezTo>
                  <a:cubicBezTo>
                    <a:pt x="397" y="306"/>
                    <a:pt x="397" y="306"/>
                    <a:pt x="397" y="306"/>
                  </a:cubicBezTo>
                  <a:cubicBezTo>
                    <a:pt x="397" y="395"/>
                    <a:pt x="325" y="468"/>
                    <a:pt x="235" y="468"/>
                  </a:cubicBezTo>
                  <a:close/>
                </a:path>
              </a:pathLst>
            </a:custGeom>
            <a:grp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grpSp>
      <p:sp>
        <p:nvSpPr>
          <p:cNvPr id="57" name="Freeform 1323"/>
          <p:cNvSpPr>
            <a:spLocks noEditPoints="1"/>
          </p:cNvSpPr>
          <p:nvPr/>
        </p:nvSpPr>
        <p:spPr bwMode="auto">
          <a:xfrm>
            <a:off x="8992982" y="3333273"/>
            <a:ext cx="83023" cy="593021"/>
          </a:xfrm>
          <a:custGeom>
            <a:avLst/>
            <a:gdLst>
              <a:gd name="T0" fmla="*/ 14 w 28"/>
              <a:gd name="T1" fmla="*/ 144 h 200"/>
              <a:gd name="T2" fmla="*/ 10 w 28"/>
              <a:gd name="T3" fmla="*/ 148 h 200"/>
              <a:gd name="T4" fmla="*/ 14 w 28"/>
              <a:gd name="T5" fmla="*/ 152 h 200"/>
              <a:gd name="T6" fmla="*/ 18 w 28"/>
              <a:gd name="T7" fmla="*/ 148 h 200"/>
              <a:gd name="T8" fmla="*/ 14 w 28"/>
              <a:gd name="T9" fmla="*/ 144 h 200"/>
              <a:gd name="T10" fmla="*/ 14 w 28"/>
              <a:gd name="T11" fmla="*/ 112 h 200"/>
              <a:gd name="T12" fmla="*/ 10 w 28"/>
              <a:gd name="T13" fmla="*/ 116 h 200"/>
              <a:gd name="T14" fmla="*/ 14 w 28"/>
              <a:gd name="T15" fmla="*/ 120 h 200"/>
              <a:gd name="T16" fmla="*/ 18 w 28"/>
              <a:gd name="T17" fmla="*/ 116 h 200"/>
              <a:gd name="T18" fmla="*/ 14 w 28"/>
              <a:gd name="T19" fmla="*/ 112 h 200"/>
              <a:gd name="T20" fmla="*/ 14 w 28"/>
              <a:gd name="T21" fmla="*/ 128 h 200"/>
              <a:gd name="T22" fmla="*/ 10 w 28"/>
              <a:gd name="T23" fmla="*/ 132 h 200"/>
              <a:gd name="T24" fmla="*/ 14 w 28"/>
              <a:gd name="T25" fmla="*/ 136 h 200"/>
              <a:gd name="T26" fmla="*/ 18 w 28"/>
              <a:gd name="T27" fmla="*/ 132 h 200"/>
              <a:gd name="T28" fmla="*/ 14 w 28"/>
              <a:gd name="T29" fmla="*/ 128 h 200"/>
              <a:gd name="T30" fmla="*/ 14 w 28"/>
              <a:gd name="T31" fmla="*/ 160 h 200"/>
              <a:gd name="T32" fmla="*/ 10 w 28"/>
              <a:gd name="T33" fmla="*/ 164 h 200"/>
              <a:gd name="T34" fmla="*/ 14 w 28"/>
              <a:gd name="T35" fmla="*/ 168 h 200"/>
              <a:gd name="T36" fmla="*/ 18 w 28"/>
              <a:gd name="T37" fmla="*/ 164 h 200"/>
              <a:gd name="T38" fmla="*/ 14 w 28"/>
              <a:gd name="T39" fmla="*/ 160 h 200"/>
              <a:gd name="T40" fmla="*/ 14 w 28"/>
              <a:gd name="T41" fmla="*/ 176 h 200"/>
              <a:gd name="T42" fmla="*/ 10 w 28"/>
              <a:gd name="T43" fmla="*/ 180 h 200"/>
              <a:gd name="T44" fmla="*/ 14 w 28"/>
              <a:gd name="T45" fmla="*/ 184 h 200"/>
              <a:gd name="T46" fmla="*/ 18 w 28"/>
              <a:gd name="T47" fmla="*/ 180 h 200"/>
              <a:gd name="T48" fmla="*/ 14 w 28"/>
              <a:gd name="T49" fmla="*/ 176 h 200"/>
              <a:gd name="T50" fmla="*/ 14 w 28"/>
              <a:gd name="T51" fmla="*/ 192 h 200"/>
              <a:gd name="T52" fmla="*/ 10 w 28"/>
              <a:gd name="T53" fmla="*/ 196 h 200"/>
              <a:gd name="T54" fmla="*/ 14 w 28"/>
              <a:gd name="T55" fmla="*/ 200 h 200"/>
              <a:gd name="T56" fmla="*/ 18 w 28"/>
              <a:gd name="T57" fmla="*/ 196 h 200"/>
              <a:gd name="T58" fmla="*/ 14 w 28"/>
              <a:gd name="T59" fmla="*/ 192 h 200"/>
              <a:gd name="T60" fmla="*/ 14 w 28"/>
              <a:gd name="T61" fmla="*/ 32 h 200"/>
              <a:gd name="T62" fmla="*/ 10 w 28"/>
              <a:gd name="T63" fmla="*/ 36 h 200"/>
              <a:gd name="T64" fmla="*/ 14 w 28"/>
              <a:gd name="T65" fmla="*/ 40 h 200"/>
              <a:gd name="T66" fmla="*/ 18 w 28"/>
              <a:gd name="T67" fmla="*/ 36 h 200"/>
              <a:gd name="T68" fmla="*/ 14 w 28"/>
              <a:gd name="T69" fmla="*/ 32 h 200"/>
              <a:gd name="T70" fmla="*/ 14 w 28"/>
              <a:gd name="T71" fmla="*/ 96 h 200"/>
              <a:gd name="T72" fmla="*/ 10 w 28"/>
              <a:gd name="T73" fmla="*/ 100 h 200"/>
              <a:gd name="T74" fmla="*/ 14 w 28"/>
              <a:gd name="T75" fmla="*/ 104 h 200"/>
              <a:gd name="T76" fmla="*/ 18 w 28"/>
              <a:gd name="T77" fmla="*/ 100 h 200"/>
              <a:gd name="T78" fmla="*/ 14 w 28"/>
              <a:gd name="T79" fmla="*/ 96 h 200"/>
              <a:gd name="T80" fmla="*/ 14 w 28"/>
              <a:gd name="T81" fmla="*/ 48 h 200"/>
              <a:gd name="T82" fmla="*/ 10 w 28"/>
              <a:gd name="T83" fmla="*/ 52 h 200"/>
              <a:gd name="T84" fmla="*/ 14 w 28"/>
              <a:gd name="T85" fmla="*/ 56 h 200"/>
              <a:gd name="T86" fmla="*/ 18 w 28"/>
              <a:gd name="T87" fmla="*/ 52 h 200"/>
              <a:gd name="T88" fmla="*/ 14 w 28"/>
              <a:gd name="T89" fmla="*/ 48 h 200"/>
              <a:gd name="T90" fmla="*/ 14 w 28"/>
              <a:gd name="T91" fmla="*/ 0 h 200"/>
              <a:gd name="T92" fmla="*/ 0 w 28"/>
              <a:gd name="T93" fmla="*/ 14 h 200"/>
              <a:gd name="T94" fmla="*/ 14 w 28"/>
              <a:gd name="T95" fmla="*/ 28 h 200"/>
              <a:gd name="T96" fmla="*/ 28 w 28"/>
              <a:gd name="T97" fmla="*/ 14 h 200"/>
              <a:gd name="T98" fmla="*/ 14 w 28"/>
              <a:gd name="T99" fmla="*/ 0 h 200"/>
              <a:gd name="T100" fmla="*/ 14 w 28"/>
              <a:gd name="T101" fmla="*/ 64 h 200"/>
              <a:gd name="T102" fmla="*/ 10 w 28"/>
              <a:gd name="T103" fmla="*/ 68 h 200"/>
              <a:gd name="T104" fmla="*/ 14 w 28"/>
              <a:gd name="T105" fmla="*/ 72 h 200"/>
              <a:gd name="T106" fmla="*/ 18 w 28"/>
              <a:gd name="T107" fmla="*/ 68 h 200"/>
              <a:gd name="T108" fmla="*/ 14 w 28"/>
              <a:gd name="T109" fmla="*/ 64 h 200"/>
              <a:gd name="T110" fmla="*/ 14 w 28"/>
              <a:gd name="T111" fmla="*/ 80 h 200"/>
              <a:gd name="T112" fmla="*/ 10 w 28"/>
              <a:gd name="T113" fmla="*/ 84 h 200"/>
              <a:gd name="T114" fmla="*/ 14 w 28"/>
              <a:gd name="T115" fmla="*/ 88 h 200"/>
              <a:gd name="T116" fmla="*/ 18 w 28"/>
              <a:gd name="T117" fmla="*/ 84 h 200"/>
              <a:gd name="T118" fmla="*/ 14 w 28"/>
              <a:gd name="T119"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200">
                <a:moveTo>
                  <a:pt x="14" y="144"/>
                </a:moveTo>
                <a:cubicBezTo>
                  <a:pt x="12" y="144"/>
                  <a:pt x="10" y="146"/>
                  <a:pt x="10" y="148"/>
                </a:cubicBezTo>
                <a:cubicBezTo>
                  <a:pt x="10" y="150"/>
                  <a:pt x="12" y="152"/>
                  <a:pt x="14" y="152"/>
                </a:cubicBezTo>
                <a:cubicBezTo>
                  <a:pt x="16" y="152"/>
                  <a:pt x="18" y="150"/>
                  <a:pt x="18" y="148"/>
                </a:cubicBezTo>
                <a:cubicBezTo>
                  <a:pt x="18" y="146"/>
                  <a:pt x="16" y="144"/>
                  <a:pt x="14" y="144"/>
                </a:cubicBezTo>
                <a:close/>
                <a:moveTo>
                  <a:pt x="14" y="112"/>
                </a:moveTo>
                <a:cubicBezTo>
                  <a:pt x="12" y="112"/>
                  <a:pt x="10" y="114"/>
                  <a:pt x="10" y="116"/>
                </a:cubicBezTo>
                <a:cubicBezTo>
                  <a:pt x="10" y="118"/>
                  <a:pt x="12" y="120"/>
                  <a:pt x="14" y="120"/>
                </a:cubicBezTo>
                <a:cubicBezTo>
                  <a:pt x="16" y="120"/>
                  <a:pt x="18" y="118"/>
                  <a:pt x="18" y="116"/>
                </a:cubicBezTo>
                <a:cubicBezTo>
                  <a:pt x="18" y="114"/>
                  <a:pt x="16" y="112"/>
                  <a:pt x="14" y="112"/>
                </a:cubicBezTo>
                <a:close/>
                <a:moveTo>
                  <a:pt x="14" y="128"/>
                </a:moveTo>
                <a:cubicBezTo>
                  <a:pt x="12" y="128"/>
                  <a:pt x="10" y="130"/>
                  <a:pt x="10" y="132"/>
                </a:cubicBezTo>
                <a:cubicBezTo>
                  <a:pt x="10" y="134"/>
                  <a:pt x="12" y="136"/>
                  <a:pt x="14" y="136"/>
                </a:cubicBezTo>
                <a:cubicBezTo>
                  <a:pt x="16" y="136"/>
                  <a:pt x="18" y="134"/>
                  <a:pt x="18" y="132"/>
                </a:cubicBezTo>
                <a:cubicBezTo>
                  <a:pt x="18" y="130"/>
                  <a:pt x="16" y="128"/>
                  <a:pt x="14" y="128"/>
                </a:cubicBezTo>
                <a:close/>
                <a:moveTo>
                  <a:pt x="14" y="160"/>
                </a:moveTo>
                <a:cubicBezTo>
                  <a:pt x="12" y="160"/>
                  <a:pt x="10" y="162"/>
                  <a:pt x="10" y="164"/>
                </a:cubicBezTo>
                <a:cubicBezTo>
                  <a:pt x="10" y="166"/>
                  <a:pt x="12" y="168"/>
                  <a:pt x="14" y="168"/>
                </a:cubicBezTo>
                <a:cubicBezTo>
                  <a:pt x="16" y="168"/>
                  <a:pt x="18" y="166"/>
                  <a:pt x="18" y="164"/>
                </a:cubicBezTo>
                <a:cubicBezTo>
                  <a:pt x="18" y="162"/>
                  <a:pt x="16" y="160"/>
                  <a:pt x="14" y="160"/>
                </a:cubicBezTo>
                <a:close/>
                <a:moveTo>
                  <a:pt x="14" y="176"/>
                </a:moveTo>
                <a:cubicBezTo>
                  <a:pt x="12" y="176"/>
                  <a:pt x="10" y="178"/>
                  <a:pt x="10" y="180"/>
                </a:cubicBezTo>
                <a:cubicBezTo>
                  <a:pt x="10" y="182"/>
                  <a:pt x="12" y="184"/>
                  <a:pt x="14" y="184"/>
                </a:cubicBezTo>
                <a:cubicBezTo>
                  <a:pt x="16" y="184"/>
                  <a:pt x="18" y="182"/>
                  <a:pt x="18" y="180"/>
                </a:cubicBezTo>
                <a:cubicBezTo>
                  <a:pt x="18" y="178"/>
                  <a:pt x="16" y="176"/>
                  <a:pt x="14" y="176"/>
                </a:cubicBezTo>
                <a:close/>
                <a:moveTo>
                  <a:pt x="14" y="192"/>
                </a:moveTo>
                <a:cubicBezTo>
                  <a:pt x="12" y="192"/>
                  <a:pt x="10" y="194"/>
                  <a:pt x="10" y="196"/>
                </a:cubicBezTo>
                <a:cubicBezTo>
                  <a:pt x="10" y="198"/>
                  <a:pt x="12" y="200"/>
                  <a:pt x="14" y="200"/>
                </a:cubicBezTo>
                <a:cubicBezTo>
                  <a:pt x="16" y="200"/>
                  <a:pt x="18" y="198"/>
                  <a:pt x="18" y="196"/>
                </a:cubicBezTo>
                <a:cubicBezTo>
                  <a:pt x="18" y="194"/>
                  <a:pt x="16" y="192"/>
                  <a:pt x="14" y="192"/>
                </a:cubicBezTo>
                <a:close/>
                <a:moveTo>
                  <a:pt x="14" y="32"/>
                </a:moveTo>
                <a:cubicBezTo>
                  <a:pt x="12" y="32"/>
                  <a:pt x="10" y="34"/>
                  <a:pt x="10" y="36"/>
                </a:cubicBezTo>
                <a:cubicBezTo>
                  <a:pt x="10" y="38"/>
                  <a:pt x="12" y="40"/>
                  <a:pt x="14" y="40"/>
                </a:cubicBezTo>
                <a:cubicBezTo>
                  <a:pt x="16" y="40"/>
                  <a:pt x="18" y="38"/>
                  <a:pt x="18" y="36"/>
                </a:cubicBezTo>
                <a:cubicBezTo>
                  <a:pt x="18" y="34"/>
                  <a:pt x="16" y="32"/>
                  <a:pt x="14" y="32"/>
                </a:cubicBezTo>
                <a:close/>
                <a:moveTo>
                  <a:pt x="14" y="96"/>
                </a:moveTo>
                <a:cubicBezTo>
                  <a:pt x="12" y="96"/>
                  <a:pt x="10" y="98"/>
                  <a:pt x="10" y="100"/>
                </a:cubicBezTo>
                <a:cubicBezTo>
                  <a:pt x="10" y="102"/>
                  <a:pt x="12" y="104"/>
                  <a:pt x="14" y="104"/>
                </a:cubicBezTo>
                <a:cubicBezTo>
                  <a:pt x="16" y="104"/>
                  <a:pt x="18" y="102"/>
                  <a:pt x="18" y="100"/>
                </a:cubicBezTo>
                <a:cubicBezTo>
                  <a:pt x="18" y="98"/>
                  <a:pt x="16" y="96"/>
                  <a:pt x="14" y="96"/>
                </a:cubicBezTo>
                <a:close/>
                <a:moveTo>
                  <a:pt x="14" y="48"/>
                </a:moveTo>
                <a:cubicBezTo>
                  <a:pt x="12" y="48"/>
                  <a:pt x="10" y="50"/>
                  <a:pt x="10" y="52"/>
                </a:cubicBezTo>
                <a:cubicBezTo>
                  <a:pt x="10" y="54"/>
                  <a:pt x="12" y="56"/>
                  <a:pt x="14" y="56"/>
                </a:cubicBezTo>
                <a:cubicBezTo>
                  <a:pt x="16" y="56"/>
                  <a:pt x="18" y="54"/>
                  <a:pt x="18" y="52"/>
                </a:cubicBezTo>
                <a:cubicBezTo>
                  <a:pt x="18" y="50"/>
                  <a:pt x="16" y="48"/>
                  <a:pt x="14" y="48"/>
                </a:cubicBezTo>
                <a:close/>
                <a:moveTo>
                  <a:pt x="14" y="0"/>
                </a:moveTo>
                <a:cubicBezTo>
                  <a:pt x="6" y="0"/>
                  <a:pt x="0" y="7"/>
                  <a:pt x="0" y="14"/>
                </a:cubicBezTo>
                <a:cubicBezTo>
                  <a:pt x="0" y="22"/>
                  <a:pt x="6" y="28"/>
                  <a:pt x="14" y="28"/>
                </a:cubicBezTo>
                <a:cubicBezTo>
                  <a:pt x="21" y="28"/>
                  <a:pt x="28" y="22"/>
                  <a:pt x="28" y="14"/>
                </a:cubicBezTo>
                <a:cubicBezTo>
                  <a:pt x="28" y="7"/>
                  <a:pt x="21" y="0"/>
                  <a:pt x="14" y="0"/>
                </a:cubicBezTo>
                <a:close/>
                <a:moveTo>
                  <a:pt x="14" y="64"/>
                </a:moveTo>
                <a:cubicBezTo>
                  <a:pt x="12" y="64"/>
                  <a:pt x="10" y="66"/>
                  <a:pt x="10" y="68"/>
                </a:cubicBezTo>
                <a:cubicBezTo>
                  <a:pt x="10" y="70"/>
                  <a:pt x="12" y="72"/>
                  <a:pt x="14" y="72"/>
                </a:cubicBezTo>
                <a:cubicBezTo>
                  <a:pt x="16" y="72"/>
                  <a:pt x="18" y="70"/>
                  <a:pt x="18" y="68"/>
                </a:cubicBezTo>
                <a:cubicBezTo>
                  <a:pt x="18" y="66"/>
                  <a:pt x="16" y="64"/>
                  <a:pt x="14" y="64"/>
                </a:cubicBezTo>
                <a:close/>
                <a:moveTo>
                  <a:pt x="14" y="80"/>
                </a:moveTo>
                <a:cubicBezTo>
                  <a:pt x="12" y="80"/>
                  <a:pt x="10" y="82"/>
                  <a:pt x="10" y="84"/>
                </a:cubicBezTo>
                <a:cubicBezTo>
                  <a:pt x="10" y="86"/>
                  <a:pt x="12" y="88"/>
                  <a:pt x="14" y="88"/>
                </a:cubicBezTo>
                <a:cubicBezTo>
                  <a:pt x="16" y="88"/>
                  <a:pt x="18" y="86"/>
                  <a:pt x="18" y="84"/>
                </a:cubicBezTo>
                <a:cubicBezTo>
                  <a:pt x="18" y="82"/>
                  <a:pt x="16" y="80"/>
                  <a:pt x="14" y="80"/>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grpSp>
        <p:nvGrpSpPr>
          <p:cNvPr id="58" name="Group 42"/>
          <p:cNvGrpSpPr/>
          <p:nvPr/>
        </p:nvGrpSpPr>
        <p:grpSpPr>
          <a:xfrm>
            <a:off x="8337694" y="3890713"/>
            <a:ext cx="1177147" cy="1749413"/>
            <a:chOff x="6875463" y="3940175"/>
            <a:chExt cx="1260475" cy="1873250"/>
          </a:xfrm>
          <a:solidFill>
            <a:srgbClr val="CEA2B8"/>
          </a:solidFill>
        </p:grpSpPr>
        <p:sp>
          <p:nvSpPr>
            <p:cNvPr id="59" name="Freeform 1324"/>
            <p:cNvSpPr/>
            <p:nvPr/>
          </p:nvSpPr>
          <p:spPr bwMode="auto">
            <a:xfrm>
              <a:off x="7558088" y="3940175"/>
              <a:ext cx="127000" cy="1400175"/>
            </a:xfrm>
            <a:custGeom>
              <a:avLst/>
              <a:gdLst>
                <a:gd name="T0" fmla="*/ 20 w 40"/>
                <a:gd name="T1" fmla="*/ 441 h 441"/>
                <a:gd name="T2" fmla="*/ 0 w 40"/>
                <a:gd name="T3" fmla="*/ 421 h 441"/>
                <a:gd name="T4" fmla="*/ 0 w 40"/>
                <a:gd name="T5" fmla="*/ 20 h 441"/>
                <a:gd name="T6" fmla="*/ 20 w 40"/>
                <a:gd name="T7" fmla="*/ 0 h 441"/>
                <a:gd name="T8" fmla="*/ 40 w 40"/>
                <a:gd name="T9" fmla="*/ 20 h 441"/>
                <a:gd name="T10" fmla="*/ 40 w 40"/>
                <a:gd name="T11" fmla="*/ 421 h 441"/>
                <a:gd name="T12" fmla="*/ 20 w 40"/>
                <a:gd name="T13" fmla="*/ 441 h 441"/>
              </a:gdLst>
              <a:ahLst/>
              <a:cxnLst>
                <a:cxn ang="0">
                  <a:pos x="T0" y="T1"/>
                </a:cxn>
                <a:cxn ang="0">
                  <a:pos x="T2" y="T3"/>
                </a:cxn>
                <a:cxn ang="0">
                  <a:pos x="T4" y="T5"/>
                </a:cxn>
                <a:cxn ang="0">
                  <a:pos x="T6" y="T7"/>
                </a:cxn>
                <a:cxn ang="0">
                  <a:pos x="T8" y="T9"/>
                </a:cxn>
                <a:cxn ang="0">
                  <a:pos x="T10" y="T11"/>
                </a:cxn>
                <a:cxn ang="0">
                  <a:pos x="T12" y="T13"/>
                </a:cxn>
              </a:cxnLst>
              <a:rect l="0" t="0" r="r" b="b"/>
              <a:pathLst>
                <a:path w="40" h="441">
                  <a:moveTo>
                    <a:pt x="20" y="441"/>
                  </a:moveTo>
                  <a:cubicBezTo>
                    <a:pt x="9" y="441"/>
                    <a:pt x="0" y="432"/>
                    <a:pt x="0" y="421"/>
                  </a:cubicBezTo>
                  <a:cubicBezTo>
                    <a:pt x="0" y="20"/>
                    <a:pt x="0" y="20"/>
                    <a:pt x="0" y="20"/>
                  </a:cubicBezTo>
                  <a:cubicBezTo>
                    <a:pt x="0" y="9"/>
                    <a:pt x="9" y="0"/>
                    <a:pt x="20" y="0"/>
                  </a:cubicBezTo>
                  <a:cubicBezTo>
                    <a:pt x="31" y="0"/>
                    <a:pt x="40" y="9"/>
                    <a:pt x="40" y="20"/>
                  </a:cubicBezTo>
                  <a:cubicBezTo>
                    <a:pt x="40" y="421"/>
                    <a:pt x="40" y="421"/>
                    <a:pt x="40" y="421"/>
                  </a:cubicBezTo>
                  <a:cubicBezTo>
                    <a:pt x="40" y="432"/>
                    <a:pt x="31" y="441"/>
                    <a:pt x="20" y="441"/>
                  </a:cubicBezTo>
                  <a:close/>
                </a:path>
              </a:pathLst>
            </a:custGeom>
            <a:grp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0" name="Freeform 1325"/>
            <p:cNvSpPr/>
            <p:nvPr/>
          </p:nvSpPr>
          <p:spPr bwMode="auto">
            <a:xfrm>
              <a:off x="7332663" y="4086225"/>
              <a:ext cx="577850" cy="1489075"/>
            </a:xfrm>
            <a:custGeom>
              <a:avLst/>
              <a:gdLst>
                <a:gd name="T0" fmla="*/ 91 w 182"/>
                <a:gd name="T1" fmla="*/ 469 h 469"/>
                <a:gd name="T2" fmla="*/ 0 w 182"/>
                <a:gd name="T3" fmla="*/ 378 h 469"/>
                <a:gd name="T4" fmla="*/ 0 w 182"/>
                <a:gd name="T5" fmla="*/ 40 h 469"/>
                <a:gd name="T6" fmla="*/ 20 w 182"/>
                <a:gd name="T7" fmla="*/ 20 h 469"/>
                <a:gd name="T8" fmla="*/ 41 w 182"/>
                <a:gd name="T9" fmla="*/ 40 h 469"/>
                <a:gd name="T10" fmla="*/ 41 w 182"/>
                <a:gd name="T11" fmla="*/ 378 h 469"/>
                <a:gd name="T12" fmla="*/ 91 w 182"/>
                <a:gd name="T13" fmla="*/ 429 h 469"/>
                <a:gd name="T14" fmla="*/ 141 w 182"/>
                <a:gd name="T15" fmla="*/ 378 h 469"/>
                <a:gd name="T16" fmla="*/ 141 w 182"/>
                <a:gd name="T17" fmla="*/ 20 h 469"/>
                <a:gd name="T18" fmla="*/ 162 w 182"/>
                <a:gd name="T19" fmla="*/ 0 h 469"/>
                <a:gd name="T20" fmla="*/ 182 w 182"/>
                <a:gd name="T21" fmla="*/ 20 h 469"/>
                <a:gd name="T22" fmla="*/ 182 w 182"/>
                <a:gd name="T23" fmla="*/ 378 h 469"/>
                <a:gd name="T24" fmla="*/ 91 w 182"/>
                <a:gd name="T25"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469">
                  <a:moveTo>
                    <a:pt x="91" y="469"/>
                  </a:moveTo>
                  <a:cubicBezTo>
                    <a:pt x="41" y="469"/>
                    <a:pt x="0" y="428"/>
                    <a:pt x="0" y="378"/>
                  </a:cubicBezTo>
                  <a:cubicBezTo>
                    <a:pt x="0" y="40"/>
                    <a:pt x="0" y="40"/>
                    <a:pt x="0" y="40"/>
                  </a:cubicBezTo>
                  <a:cubicBezTo>
                    <a:pt x="0" y="29"/>
                    <a:pt x="9" y="20"/>
                    <a:pt x="20" y="20"/>
                  </a:cubicBezTo>
                  <a:cubicBezTo>
                    <a:pt x="31" y="20"/>
                    <a:pt x="41" y="29"/>
                    <a:pt x="41" y="40"/>
                  </a:cubicBezTo>
                  <a:cubicBezTo>
                    <a:pt x="41" y="378"/>
                    <a:pt x="41" y="378"/>
                    <a:pt x="41" y="378"/>
                  </a:cubicBezTo>
                  <a:cubicBezTo>
                    <a:pt x="41" y="406"/>
                    <a:pt x="63" y="429"/>
                    <a:pt x="91" y="429"/>
                  </a:cubicBezTo>
                  <a:cubicBezTo>
                    <a:pt x="119" y="429"/>
                    <a:pt x="141" y="406"/>
                    <a:pt x="141" y="378"/>
                  </a:cubicBezTo>
                  <a:cubicBezTo>
                    <a:pt x="141" y="20"/>
                    <a:pt x="141" y="20"/>
                    <a:pt x="141" y="20"/>
                  </a:cubicBezTo>
                  <a:cubicBezTo>
                    <a:pt x="141" y="9"/>
                    <a:pt x="150" y="0"/>
                    <a:pt x="162" y="0"/>
                  </a:cubicBezTo>
                  <a:cubicBezTo>
                    <a:pt x="173" y="0"/>
                    <a:pt x="182" y="9"/>
                    <a:pt x="182" y="20"/>
                  </a:cubicBezTo>
                  <a:cubicBezTo>
                    <a:pt x="182" y="378"/>
                    <a:pt x="182" y="378"/>
                    <a:pt x="182" y="378"/>
                  </a:cubicBezTo>
                  <a:cubicBezTo>
                    <a:pt x="182" y="428"/>
                    <a:pt x="141" y="469"/>
                    <a:pt x="91" y="469"/>
                  </a:cubicBezTo>
                  <a:close/>
                </a:path>
              </a:pathLst>
            </a:custGeom>
            <a:grp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2" name="Freeform 1326"/>
            <p:cNvSpPr/>
            <p:nvPr/>
          </p:nvSpPr>
          <p:spPr bwMode="auto">
            <a:xfrm>
              <a:off x="6875463" y="4327525"/>
              <a:ext cx="1260475" cy="1485900"/>
            </a:xfrm>
            <a:custGeom>
              <a:avLst/>
              <a:gdLst>
                <a:gd name="T0" fmla="*/ 235 w 397"/>
                <a:gd name="T1" fmla="*/ 468 h 468"/>
                <a:gd name="T2" fmla="*/ 73 w 397"/>
                <a:gd name="T3" fmla="*/ 306 h 468"/>
                <a:gd name="T4" fmla="*/ 73 w 397"/>
                <a:gd name="T5" fmla="*/ 241 h 468"/>
                <a:gd name="T6" fmla="*/ 20 w 397"/>
                <a:gd name="T7" fmla="*/ 188 h 468"/>
                <a:gd name="T8" fmla="*/ 0 w 397"/>
                <a:gd name="T9" fmla="*/ 168 h 468"/>
                <a:gd name="T10" fmla="*/ 20 w 397"/>
                <a:gd name="T11" fmla="*/ 147 h 468"/>
                <a:gd name="T12" fmla="*/ 114 w 397"/>
                <a:gd name="T13" fmla="*/ 241 h 468"/>
                <a:gd name="T14" fmla="*/ 114 w 397"/>
                <a:gd name="T15" fmla="*/ 306 h 468"/>
                <a:gd name="T16" fmla="*/ 235 w 397"/>
                <a:gd name="T17" fmla="*/ 427 h 468"/>
                <a:gd name="T18" fmla="*/ 356 w 397"/>
                <a:gd name="T19" fmla="*/ 306 h 468"/>
                <a:gd name="T20" fmla="*/ 356 w 397"/>
                <a:gd name="T21" fmla="*/ 21 h 468"/>
                <a:gd name="T22" fmla="*/ 376 w 397"/>
                <a:gd name="T23" fmla="*/ 0 h 468"/>
                <a:gd name="T24" fmla="*/ 397 w 397"/>
                <a:gd name="T25" fmla="*/ 21 h 468"/>
                <a:gd name="T26" fmla="*/ 397 w 397"/>
                <a:gd name="T27" fmla="*/ 306 h 468"/>
                <a:gd name="T28" fmla="*/ 235 w 397"/>
                <a:gd name="T29" fmla="*/ 468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7" h="468">
                  <a:moveTo>
                    <a:pt x="235" y="468"/>
                  </a:moveTo>
                  <a:cubicBezTo>
                    <a:pt x="146" y="468"/>
                    <a:pt x="73" y="395"/>
                    <a:pt x="73" y="306"/>
                  </a:cubicBezTo>
                  <a:cubicBezTo>
                    <a:pt x="73" y="241"/>
                    <a:pt x="73" y="241"/>
                    <a:pt x="73" y="241"/>
                  </a:cubicBezTo>
                  <a:cubicBezTo>
                    <a:pt x="73" y="212"/>
                    <a:pt x="49" y="188"/>
                    <a:pt x="20" y="188"/>
                  </a:cubicBezTo>
                  <a:cubicBezTo>
                    <a:pt x="9" y="188"/>
                    <a:pt x="0" y="179"/>
                    <a:pt x="0" y="168"/>
                  </a:cubicBezTo>
                  <a:cubicBezTo>
                    <a:pt x="0" y="156"/>
                    <a:pt x="9" y="147"/>
                    <a:pt x="20" y="147"/>
                  </a:cubicBezTo>
                  <a:cubicBezTo>
                    <a:pt x="72" y="147"/>
                    <a:pt x="114" y="189"/>
                    <a:pt x="114" y="241"/>
                  </a:cubicBezTo>
                  <a:cubicBezTo>
                    <a:pt x="114" y="306"/>
                    <a:pt x="114" y="306"/>
                    <a:pt x="114" y="306"/>
                  </a:cubicBezTo>
                  <a:cubicBezTo>
                    <a:pt x="114" y="373"/>
                    <a:pt x="168" y="427"/>
                    <a:pt x="235" y="427"/>
                  </a:cubicBezTo>
                  <a:cubicBezTo>
                    <a:pt x="302" y="427"/>
                    <a:pt x="356" y="373"/>
                    <a:pt x="356" y="306"/>
                  </a:cubicBezTo>
                  <a:cubicBezTo>
                    <a:pt x="356" y="21"/>
                    <a:pt x="356" y="21"/>
                    <a:pt x="356" y="21"/>
                  </a:cubicBezTo>
                  <a:cubicBezTo>
                    <a:pt x="356" y="9"/>
                    <a:pt x="365" y="0"/>
                    <a:pt x="376" y="0"/>
                  </a:cubicBezTo>
                  <a:cubicBezTo>
                    <a:pt x="388" y="0"/>
                    <a:pt x="397" y="9"/>
                    <a:pt x="397" y="21"/>
                  </a:cubicBezTo>
                  <a:cubicBezTo>
                    <a:pt x="397" y="306"/>
                    <a:pt x="397" y="306"/>
                    <a:pt x="397" y="306"/>
                  </a:cubicBezTo>
                  <a:cubicBezTo>
                    <a:pt x="397" y="395"/>
                    <a:pt x="324" y="468"/>
                    <a:pt x="235" y="468"/>
                  </a:cubicBezTo>
                  <a:close/>
                </a:path>
              </a:pathLst>
            </a:custGeom>
            <a:grp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grpSp>
      <p:cxnSp>
        <p:nvCxnSpPr>
          <p:cNvPr id="65" name="Straight Connector 51"/>
          <p:cNvCxnSpPr/>
          <p:nvPr/>
        </p:nvCxnSpPr>
        <p:spPr>
          <a:xfrm>
            <a:off x="3285220" y="2350994"/>
            <a:ext cx="153441"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cxnSp>
        <p:nvCxnSpPr>
          <p:cNvPr id="76" name="Straight Connector 55"/>
          <p:cNvCxnSpPr/>
          <p:nvPr/>
        </p:nvCxnSpPr>
        <p:spPr>
          <a:xfrm>
            <a:off x="5156991" y="2350994"/>
            <a:ext cx="153441"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cxnSp>
        <p:nvCxnSpPr>
          <p:cNvPr id="77" name="Straight Connector 59"/>
          <p:cNvCxnSpPr/>
          <p:nvPr/>
        </p:nvCxnSpPr>
        <p:spPr>
          <a:xfrm>
            <a:off x="7042347" y="2350994"/>
            <a:ext cx="153441"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cxnSp>
        <p:nvCxnSpPr>
          <p:cNvPr id="78" name="Straight Connector 63"/>
          <p:cNvCxnSpPr/>
          <p:nvPr/>
        </p:nvCxnSpPr>
        <p:spPr>
          <a:xfrm>
            <a:off x="8956740" y="2350994"/>
            <a:ext cx="153441"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2709937" y="2372861"/>
            <a:ext cx="1281730" cy="1015663"/>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0" name="文本框 79"/>
          <p:cNvSpPr txBox="1"/>
          <p:nvPr/>
        </p:nvSpPr>
        <p:spPr>
          <a:xfrm>
            <a:off x="2716604" y="1995101"/>
            <a:ext cx="1281730"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1" name="文本框 80"/>
          <p:cNvSpPr txBox="1"/>
          <p:nvPr/>
        </p:nvSpPr>
        <p:spPr>
          <a:xfrm>
            <a:off x="4589555" y="2372861"/>
            <a:ext cx="1281730" cy="1015663"/>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4" name="文本框 93"/>
          <p:cNvSpPr txBox="1"/>
          <p:nvPr/>
        </p:nvSpPr>
        <p:spPr>
          <a:xfrm>
            <a:off x="4596223" y="1995101"/>
            <a:ext cx="1281730"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5" name="文本框 94"/>
          <p:cNvSpPr txBox="1"/>
          <p:nvPr/>
        </p:nvSpPr>
        <p:spPr>
          <a:xfrm>
            <a:off x="6482756" y="2372861"/>
            <a:ext cx="1281730" cy="1015663"/>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6" name="文本框 95"/>
          <p:cNvSpPr txBox="1"/>
          <p:nvPr/>
        </p:nvSpPr>
        <p:spPr>
          <a:xfrm>
            <a:off x="6489423" y="1995101"/>
            <a:ext cx="1281730"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7" name="文本框 96"/>
          <p:cNvSpPr txBox="1"/>
          <p:nvPr/>
        </p:nvSpPr>
        <p:spPr>
          <a:xfrm>
            <a:off x="8380074" y="2372861"/>
            <a:ext cx="1281730" cy="1015663"/>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8" name="文本框 97"/>
          <p:cNvSpPr txBox="1"/>
          <p:nvPr/>
        </p:nvSpPr>
        <p:spPr>
          <a:xfrm>
            <a:off x="8386741" y="1995101"/>
            <a:ext cx="1281730"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43" name="矩形 42"/>
          <p:cNvSpPr/>
          <p:nvPr/>
        </p:nvSpPr>
        <p:spPr>
          <a:xfrm>
            <a:off x="1593099" y="409458"/>
            <a:ext cx="1800493" cy="530017"/>
          </a:xfrm>
          <a:prstGeom prst="rect">
            <a:avLst/>
          </a:prstGeom>
        </p:spPr>
        <p:txBody>
          <a:bodyPr wrap="none">
            <a:spAutoFit/>
          </a:bodyPr>
          <a:lstStyle/>
          <a:p>
            <a:pPr>
              <a:lnSpc>
                <a:spcPct val="200000"/>
              </a:lnSpc>
            </a:pPr>
            <a:r>
              <a:rPr lang="zh-CN" altLang="en-US" dirty="0">
                <a:solidFill>
                  <a:srgbClr val="C086A3"/>
                </a:solidFill>
                <a:latin typeface="思源黑体" panose="020B0400000000000000" pitchFamily="34" charset="-122"/>
                <a:ea typeface="思源黑体" panose="020B0400000000000000" pitchFamily="34" charset="-122"/>
              </a:rPr>
              <a:t>课题研究的进展</a:t>
            </a:r>
            <a:endParaRPr lang="en-US" altLang="zh-CN" dirty="0">
              <a:solidFill>
                <a:srgbClr val="C086A3"/>
              </a:solidFill>
              <a:latin typeface="思源黑体" panose="020B0400000000000000" pitchFamily="34" charset="-122"/>
              <a:ea typeface="思源黑体" panose="020B0400000000000000" pitchFamily="34" charset="-122"/>
            </a:endParaRPr>
          </a:p>
        </p:txBody>
      </p:sp>
      <p:sp>
        <p:nvSpPr>
          <p:cNvPr id="52" name="文本框 51"/>
          <p:cNvSpPr txBox="1"/>
          <p:nvPr/>
        </p:nvSpPr>
        <p:spPr>
          <a:xfrm>
            <a:off x="1593099" y="935052"/>
            <a:ext cx="5022106" cy="369332"/>
          </a:xfrm>
          <a:prstGeom prst="snip1Rect">
            <a:avLst>
              <a:gd name="adj" fmla="val 0"/>
            </a:avLst>
          </a:prstGeom>
          <a:noFill/>
          <a:ln w="28575">
            <a:noFill/>
          </a:ln>
        </p:spPr>
        <p:txBody>
          <a:bodyPr wrap="square" rtlCol="0">
            <a:spAutoFit/>
          </a:bodyPr>
          <a:lstStyle/>
          <a:p>
            <a:r>
              <a:rPr lang="en-US" altLang="zh-CN" dirty="0">
                <a:solidFill>
                  <a:srgbClr val="C086A3"/>
                </a:solidFill>
                <a:latin typeface="思源黑体" panose="020B0400000000000000" pitchFamily="34" charset="-122"/>
                <a:ea typeface="思源黑体" panose="020B0400000000000000" pitchFamily="34" charset="-122"/>
                <a:cs typeface="Arial" panose="020B0604020202020204" pitchFamily="34" charset="0"/>
              </a:rPr>
              <a:t>The Research Progress</a:t>
            </a:r>
            <a:endParaRPr lang="zh-CN" altLang="en-US" dirty="0">
              <a:solidFill>
                <a:srgbClr val="C086A3"/>
              </a:solidFill>
              <a:latin typeface="思源黑体" panose="020B0400000000000000" pitchFamily="34" charset="-122"/>
              <a:ea typeface="思源黑体" panose="020B0400000000000000"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8" name="矩形 7"/>
          <p:cNvSpPr/>
          <p:nvPr/>
        </p:nvSpPr>
        <p:spPr>
          <a:xfrm>
            <a:off x="368300" y="355600"/>
            <a:ext cx="11455400" cy="6146800"/>
          </a:xfrm>
          <a:prstGeom prst="rect">
            <a:avLst/>
          </a:prstGeom>
          <a:solidFill>
            <a:schemeClr val="bg1"/>
          </a:solidFill>
          <a:ln>
            <a:noFill/>
          </a:ln>
          <a:effectLst>
            <a:outerShdw blurRad="101600" sx="102000" sy="102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sp>
        <p:nvSpPr>
          <p:cNvPr id="101" name="文本框 100"/>
          <p:cNvSpPr txBox="1"/>
          <p:nvPr/>
        </p:nvSpPr>
        <p:spPr>
          <a:xfrm>
            <a:off x="1821470" y="3774412"/>
            <a:ext cx="1668486" cy="830997"/>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02" name="文本框 101"/>
          <p:cNvSpPr txBox="1"/>
          <p:nvPr/>
        </p:nvSpPr>
        <p:spPr>
          <a:xfrm>
            <a:off x="2065662" y="3426604"/>
            <a:ext cx="1180103"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03" name="文本框 102"/>
          <p:cNvSpPr txBox="1"/>
          <p:nvPr/>
        </p:nvSpPr>
        <p:spPr>
          <a:xfrm>
            <a:off x="1848709" y="5310007"/>
            <a:ext cx="1668486" cy="830997"/>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04" name="文本框 103"/>
          <p:cNvSpPr txBox="1"/>
          <p:nvPr/>
        </p:nvSpPr>
        <p:spPr>
          <a:xfrm>
            <a:off x="2092901" y="4962199"/>
            <a:ext cx="1180103"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05" name="文本框 104"/>
          <p:cNvSpPr txBox="1"/>
          <p:nvPr/>
        </p:nvSpPr>
        <p:spPr>
          <a:xfrm>
            <a:off x="8656427" y="5314107"/>
            <a:ext cx="1668486" cy="830997"/>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06" name="文本框 105"/>
          <p:cNvSpPr txBox="1"/>
          <p:nvPr/>
        </p:nvSpPr>
        <p:spPr>
          <a:xfrm>
            <a:off x="8900619" y="4966299"/>
            <a:ext cx="1180103"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07" name="文本框 106"/>
          <p:cNvSpPr txBox="1"/>
          <p:nvPr/>
        </p:nvSpPr>
        <p:spPr>
          <a:xfrm>
            <a:off x="8603571" y="3776897"/>
            <a:ext cx="1668486" cy="830997"/>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08" name="文本框 107"/>
          <p:cNvSpPr txBox="1"/>
          <p:nvPr/>
        </p:nvSpPr>
        <p:spPr>
          <a:xfrm>
            <a:off x="8847763" y="3429089"/>
            <a:ext cx="1180103"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09" name="文本框 108"/>
          <p:cNvSpPr txBox="1"/>
          <p:nvPr/>
        </p:nvSpPr>
        <p:spPr>
          <a:xfrm>
            <a:off x="5475090" y="2714452"/>
            <a:ext cx="1180103"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10" name="文本框 109"/>
          <p:cNvSpPr txBox="1"/>
          <p:nvPr/>
        </p:nvSpPr>
        <p:spPr>
          <a:xfrm>
            <a:off x="5230898" y="1913543"/>
            <a:ext cx="1668486" cy="830997"/>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grpSp>
        <p:nvGrpSpPr>
          <p:cNvPr id="12" name="组合 11"/>
          <p:cNvGrpSpPr/>
          <p:nvPr/>
        </p:nvGrpSpPr>
        <p:grpSpPr>
          <a:xfrm>
            <a:off x="820965" y="539411"/>
            <a:ext cx="717550" cy="717550"/>
            <a:chOff x="4704555" y="1785938"/>
            <a:chExt cx="2782888" cy="2782888"/>
          </a:xfrm>
        </p:grpSpPr>
        <p:sp>
          <p:nvSpPr>
            <p:cNvPr id="13" name="椭圆 12"/>
            <p:cNvSpPr/>
            <p:nvPr/>
          </p:nvSpPr>
          <p:spPr>
            <a:xfrm>
              <a:off x="4704555" y="1785938"/>
              <a:ext cx="2782888" cy="2782888"/>
            </a:xfrm>
            <a:prstGeom prst="ellipse">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sp>
          <p:nvSpPr>
            <p:cNvPr id="14" name="椭圆 13"/>
            <p:cNvSpPr/>
            <p:nvPr/>
          </p:nvSpPr>
          <p:spPr>
            <a:xfrm>
              <a:off x="4934127" y="2015510"/>
              <a:ext cx="2323745" cy="2323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grpSp>
      <p:sp>
        <p:nvSpPr>
          <p:cNvPr id="15" name="文本框 14"/>
          <p:cNvSpPr txBox="1"/>
          <p:nvPr/>
        </p:nvSpPr>
        <p:spPr>
          <a:xfrm>
            <a:off x="866684" y="636576"/>
            <a:ext cx="658356" cy="523220"/>
          </a:xfrm>
          <a:prstGeom prst="rect">
            <a:avLst/>
          </a:prstGeom>
          <a:noFill/>
        </p:spPr>
        <p:txBody>
          <a:bodyPr wrap="square" rtlCol="0">
            <a:spAutoFit/>
          </a:bodyPr>
          <a:lstStyle/>
          <a:p>
            <a:pPr algn="ctr"/>
            <a:r>
              <a:rPr lang="en-US" altLang="zh-CN" sz="2800" b="1" dirty="0">
                <a:ln w="28575">
                  <a:noFill/>
                </a:ln>
                <a:solidFill>
                  <a:srgbClr val="CEA2B8"/>
                </a:solidFill>
                <a:latin typeface="思源黑体" panose="020B0400000000000000" pitchFamily="34" charset="-122"/>
                <a:ea typeface="思源黑体" panose="020B0400000000000000" pitchFamily="34" charset="-122"/>
              </a:rPr>
              <a:t>03</a:t>
            </a:r>
            <a:endParaRPr lang="zh-CN" altLang="en-US" sz="4400" b="1" dirty="0">
              <a:ln w="28575">
                <a:noFill/>
              </a:ln>
              <a:solidFill>
                <a:srgbClr val="CEA2B8"/>
              </a:solidFill>
              <a:latin typeface="思源黑体" panose="020B0400000000000000" pitchFamily="34" charset="-122"/>
              <a:ea typeface="思源黑体" panose="020B0400000000000000" pitchFamily="34" charset="-122"/>
            </a:endParaRPr>
          </a:p>
        </p:txBody>
      </p:sp>
      <p:sp>
        <p:nvSpPr>
          <p:cNvPr id="43" name="Freeform 1415"/>
          <p:cNvSpPr/>
          <p:nvPr/>
        </p:nvSpPr>
        <p:spPr bwMode="auto">
          <a:xfrm>
            <a:off x="2731434" y="3769468"/>
            <a:ext cx="2225789" cy="780635"/>
          </a:xfrm>
          <a:custGeom>
            <a:avLst/>
            <a:gdLst>
              <a:gd name="T0" fmla="*/ 1591 w 1591"/>
              <a:gd name="T1" fmla="*/ 558 h 558"/>
              <a:gd name="T2" fmla="*/ 1033 w 1591"/>
              <a:gd name="T3" fmla="*/ 0 h 558"/>
              <a:gd name="T4" fmla="*/ 0 w 1591"/>
              <a:gd name="T5" fmla="*/ 0 h 558"/>
            </a:gdLst>
            <a:ahLst/>
            <a:cxnLst>
              <a:cxn ang="0">
                <a:pos x="T0" y="T1"/>
              </a:cxn>
              <a:cxn ang="0">
                <a:pos x="T2" y="T3"/>
              </a:cxn>
              <a:cxn ang="0">
                <a:pos x="T4" y="T5"/>
              </a:cxn>
            </a:cxnLst>
            <a:rect l="0" t="0" r="r" b="b"/>
            <a:pathLst>
              <a:path w="1591" h="558">
                <a:moveTo>
                  <a:pt x="1591" y="558"/>
                </a:moveTo>
                <a:lnTo>
                  <a:pt x="1033" y="0"/>
                </a:lnTo>
                <a:lnTo>
                  <a:pt x="0" y="0"/>
                </a:lnTo>
              </a:path>
            </a:pathLst>
          </a:custGeom>
          <a:noFill/>
          <a:ln w="3175" cap="flat">
            <a:solidFill>
              <a:srgbClr val="CEA2B8"/>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2" name="Freeform 1416"/>
          <p:cNvSpPr/>
          <p:nvPr/>
        </p:nvSpPr>
        <p:spPr bwMode="auto">
          <a:xfrm>
            <a:off x="2731434" y="5309700"/>
            <a:ext cx="1585053" cy="139899"/>
          </a:xfrm>
          <a:custGeom>
            <a:avLst/>
            <a:gdLst>
              <a:gd name="T0" fmla="*/ 0 w 1133"/>
              <a:gd name="T1" fmla="*/ 0 h 100"/>
              <a:gd name="T2" fmla="*/ 1033 w 1133"/>
              <a:gd name="T3" fmla="*/ 0 h 100"/>
              <a:gd name="T4" fmla="*/ 1133 w 1133"/>
              <a:gd name="T5" fmla="*/ 100 h 100"/>
            </a:gdLst>
            <a:ahLst/>
            <a:cxnLst>
              <a:cxn ang="0">
                <a:pos x="T0" y="T1"/>
              </a:cxn>
              <a:cxn ang="0">
                <a:pos x="T2" y="T3"/>
              </a:cxn>
              <a:cxn ang="0">
                <a:pos x="T4" y="T5"/>
              </a:cxn>
            </a:cxnLst>
            <a:rect l="0" t="0" r="r" b="b"/>
            <a:pathLst>
              <a:path w="1133" h="100">
                <a:moveTo>
                  <a:pt x="0" y="0"/>
                </a:moveTo>
                <a:lnTo>
                  <a:pt x="1033" y="0"/>
                </a:lnTo>
                <a:lnTo>
                  <a:pt x="1133" y="100"/>
                </a:lnTo>
              </a:path>
            </a:pathLst>
          </a:custGeom>
          <a:noFill/>
          <a:ln w="3175" cap="flat">
            <a:solidFill>
              <a:srgbClr val="CEA2B8"/>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3" name="Freeform 1417"/>
          <p:cNvSpPr/>
          <p:nvPr/>
        </p:nvSpPr>
        <p:spPr bwMode="auto">
          <a:xfrm>
            <a:off x="7234776" y="3769468"/>
            <a:ext cx="2225789" cy="780635"/>
          </a:xfrm>
          <a:custGeom>
            <a:avLst/>
            <a:gdLst>
              <a:gd name="T0" fmla="*/ 0 w 1591"/>
              <a:gd name="T1" fmla="*/ 558 h 558"/>
              <a:gd name="T2" fmla="*/ 558 w 1591"/>
              <a:gd name="T3" fmla="*/ 0 h 558"/>
              <a:gd name="T4" fmla="*/ 1591 w 1591"/>
              <a:gd name="T5" fmla="*/ 0 h 558"/>
            </a:gdLst>
            <a:ahLst/>
            <a:cxnLst>
              <a:cxn ang="0">
                <a:pos x="T0" y="T1"/>
              </a:cxn>
              <a:cxn ang="0">
                <a:pos x="T2" y="T3"/>
              </a:cxn>
              <a:cxn ang="0">
                <a:pos x="T4" y="T5"/>
              </a:cxn>
            </a:cxnLst>
            <a:rect l="0" t="0" r="r" b="b"/>
            <a:pathLst>
              <a:path w="1591" h="558">
                <a:moveTo>
                  <a:pt x="0" y="558"/>
                </a:moveTo>
                <a:lnTo>
                  <a:pt x="558" y="0"/>
                </a:lnTo>
                <a:lnTo>
                  <a:pt x="1591" y="0"/>
                </a:lnTo>
              </a:path>
            </a:pathLst>
          </a:custGeom>
          <a:noFill/>
          <a:ln w="3175" cap="flat">
            <a:solidFill>
              <a:srgbClr val="CEA2B8"/>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5" name="Freeform 1418"/>
          <p:cNvSpPr/>
          <p:nvPr/>
        </p:nvSpPr>
        <p:spPr bwMode="auto">
          <a:xfrm>
            <a:off x="7875511" y="5309700"/>
            <a:ext cx="1585053" cy="139899"/>
          </a:xfrm>
          <a:custGeom>
            <a:avLst/>
            <a:gdLst>
              <a:gd name="T0" fmla="*/ 1133 w 1133"/>
              <a:gd name="T1" fmla="*/ 0 h 100"/>
              <a:gd name="T2" fmla="*/ 100 w 1133"/>
              <a:gd name="T3" fmla="*/ 0 h 100"/>
              <a:gd name="T4" fmla="*/ 0 w 1133"/>
              <a:gd name="T5" fmla="*/ 100 h 100"/>
            </a:gdLst>
            <a:ahLst/>
            <a:cxnLst>
              <a:cxn ang="0">
                <a:pos x="T0" y="T1"/>
              </a:cxn>
              <a:cxn ang="0">
                <a:pos x="T2" y="T3"/>
              </a:cxn>
              <a:cxn ang="0">
                <a:pos x="T4" y="T5"/>
              </a:cxn>
            </a:cxnLst>
            <a:rect l="0" t="0" r="r" b="b"/>
            <a:pathLst>
              <a:path w="1133" h="100">
                <a:moveTo>
                  <a:pt x="1133" y="0"/>
                </a:moveTo>
                <a:lnTo>
                  <a:pt x="100" y="0"/>
                </a:lnTo>
                <a:lnTo>
                  <a:pt x="0" y="100"/>
                </a:lnTo>
              </a:path>
            </a:pathLst>
          </a:custGeom>
          <a:noFill/>
          <a:ln w="3175" cap="flat">
            <a:solidFill>
              <a:srgbClr val="CEA2B8"/>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1" name="Line 1419"/>
          <p:cNvSpPr>
            <a:spLocks noChangeShapeType="1"/>
          </p:cNvSpPr>
          <p:nvPr/>
        </p:nvSpPr>
        <p:spPr bwMode="auto">
          <a:xfrm flipV="1">
            <a:off x="6095999" y="2803299"/>
            <a:ext cx="0" cy="322360"/>
          </a:xfrm>
          <a:prstGeom prst="line">
            <a:avLst/>
          </a:prstGeom>
          <a:noFill/>
          <a:ln w="3175" cap="flat">
            <a:solidFill>
              <a:schemeClr val="accent3"/>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cxnSp>
        <p:nvCxnSpPr>
          <p:cNvPr id="63" name="Straight Connector 8"/>
          <p:cNvCxnSpPr/>
          <p:nvPr/>
        </p:nvCxnSpPr>
        <p:spPr>
          <a:xfrm>
            <a:off x="2605525" y="3769468"/>
            <a:ext cx="158625"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cxnSp>
        <p:nvCxnSpPr>
          <p:cNvPr id="64" name="Straight Connector 12"/>
          <p:cNvCxnSpPr/>
          <p:nvPr/>
        </p:nvCxnSpPr>
        <p:spPr>
          <a:xfrm>
            <a:off x="2605525" y="5309700"/>
            <a:ext cx="158625"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cxnSp>
        <p:nvCxnSpPr>
          <p:cNvPr id="66" name="Straight Connector 16"/>
          <p:cNvCxnSpPr/>
          <p:nvPr/>
        </p:nvCxnSpPr>
        <p:spPr>
          <a:xfrm>
            <a:off x="9427848" y="3769468"/>
            <a:ext cx="158625"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cxnSp>
        <p:nvCxnSpPr>
          <p:cNvPr id="67" name="Straight Connector 20"/>
          <p:cNvCxnSpPr/>
          <p:nvPr/>
        </p:nvCxnSpPr>
        <p:spPr>
          <a:xfrm>
            <a:off x="9427848" y="5309700"/>
            <a:ext cx="158625"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cxnSp>
        <p:nvCxnSpPr>
          <p:cNvPr id="68" name="Straight Connector 26"/>
          <p:cNvCxnSpPr/>
          <p:nvPr/>
        </p:nvCxnSpPr>
        <p:spPr>
          <a:xfrm>
            <a:off x="6016685" y="2728966"/>
            <a:ext cx="158625"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sp>
        <p:nvSpPr>
          <p:cNvPr id="69" name="Freeform 1394"/>
          <p:cNvSpPr/>
          <p:nvPr/>
        </p:nvSpPr>
        <p:spPr bwMode="auto">
          <a:xfrm>
            <a:off x="6775908" y="5235333"/>
            <a:ext cx="1197533" cy="839392"/>
          </a:xfrm>
          <a:custGeom>
            <a:avLst/>
            <a:gdLst>
              <a:gd name="T0" fmla="*/ 42 w 428"/>
              <a:gd name="T1" fmla="*/ 300 h 300"/>
              <a:gd name="T2" fmla="*/ 19 w 428"/>
              <a:gd name="T3" fmla="*/ 254 h 300"/>
              <a:gd name="T4" fmla="*/ 181 w 428"/>
              <a:gd name="T5" fmla="*/ 25 h 300"/>
              <a:gd name="T6" fmla="*/ 247 w 428"/>
              <a:gd name="T7" fmla="*/ 25 h 300"/>
              <a:gd name="T8" fmla="*/ 410 w 428"/>
              <a:gd name="T9" fmla="*/ 254 h 300"/>
              <a:gd name="T10" fmla="*/ 386 w 428"/>
              <a:gd name="T11" fmla="*/ 300 h 300"/>
              <a:gd name="T12" fmla="*/ 42 w 428"/>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428" h="300">
                <a:moveTo>
                  <a:pt x="42" y="300"/>
                </a:moveTo>
                <a:cubicBezTo>
                  <a:pt x="11" y="300"/>
                  <a:pt x="0" y="279"/>
                  <a:pt x="19" y="254"/>
                </a:cubicBezTo>
                <a:cubicBezTo>
                  <a:pt x="181" y="25"/>
                  <a:pt x="181" y="25"/>
                  <a:pt x="181" y="25"/>
                </a:cubicBezTo>
                <a:cubicBezTo>
                  <a:pt x="200" y="0"/>
                  <a:pt x="229" y="0"/>
                  <a:pt x="247" y="25"/>
                </a:cubicBezTo>
                <a:cubicBezTo>
                  <a:pt x="410" y="254"/>
                  <a:pt x="410" y="254"/>
                  <a:pt x="410" y="254"/>
                </a:cubicBezTo>
                <a:cubicBezTo>
                  <a:pt x="428" y="279"/>
                  <a:pt x="417" y="300"/>
                  <a:pt x="386" y="300"/>
                </a:cubicBezTo>
                <a:lnTo>
                  <a:pt x="42" y="300"/>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0" name="Freeform 1395"/>
          <p:cNvSpPr/>
          <p:nvPr/>
        </p:nvSpPr>
        <p:spPr bwMode="auto">
          <a:xfrm>
            <a:off x="6137970" y="4337182"/>
            <a:ext cx="1197533" cy="839392"/>
          </a:xfrm>
          <a:custGeom>
            <a:avLst/>
            <a:gdLst>
              <a:gd name="T0" fmla="*/ 42 w 428"/>
              <a:gd name="T1" fmla="*/ 300 h 300"/>
              <a:gd name="T2" fmla="*/ 18 w 428"/>
              <a:gd name="T3" fmla="*/ 254 h 300"/>
              <a:gd name="T4" fmla="*/ 181 w 428"/>
              <a:gd name="T5" fmla="*/ 25 h 300"/>
              <a:gd name="T6" fmla="*/ 247 w 428"/>
              <a:gd name="T7" fmla="*/ 25 h 300"/>
              <a:gd name="T8" fmla="*/ 409 w 428"/>
              <a:gd name="T9" fmla="*/ 254 h 300"/>
              <a:gd name="T10" fmla="*/ 386 w 428"/>
              <a:gd name="T11" fmla="*/ 300 h 300"/>
              <a:gd name="T12" fmla="*/ 42 w 428"/>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428" h="300">
                <a:moveTo>
                  <a:pt x="42" y="300"/>
                </a:moveTo>
                <a:cubicBezTo>
                  <a:pt x="11" y="300"/>
                  <a:pt x="0" y="279"/>
                  <a:pt x="18" y="254"/>
                </a:cubicBezTo>
                <a:cubicBezTo>
                  <a:pt x="181" y="25"/>
                  <a:pt x="181" y="25"/>
                  <a:pt x="181" y="25"/>
                </a:cubicBezTo>
                <a:cubicBezTo>
                  <a:pt x="199" y="0"/>
                  <a:pt x="228" y="0"/>
                  <a:pt x="247" y="25"/>
                </a:cubicBezTo>
                <a:cubicBezTo>
                  <a:pt x="409" y="254"/>
                  <a:pt x="409" y="254"/>
                  <a:pt x="409" y="254"/>
                </a:cubicBezTo>
                <a:cubicBezTo>
                  <a:pt x="428" y="279"/>
                  <a:pt x="417" y="300"/>
                  <a:pt x="386" y="300"/>
                </a:cubicBezTo>
                <a:lnTo>
                  <a:pt x="42" y="300"/>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1" name="Freeform 1396"/>
          <p:cNvSpPr/>
          <p:nvPr/>
        </p:nvSpPr>
        <p:spPr bwMode="auto">
          <a:xfrm>
            <a:off x="5497233" y="5235333"/>
            <a:ext cx="1197533" cy="839392"/>
          </a:xfrm>
          <a:custGeom>
            <a:avLst/>
            <a:gdLst>
              <a:gd name="T0" fmla="*/ 42 w 428"/>
              <a:gd name="T1" fmla="*/ 300 h 300"/>
              <a:gd name="T2" fmla="*/ 18 w 428"/>
              <a:gd name="T3" fmla="*/ 254 h 300"/>
              <a:gd name="T4" fmla="*/ 181 w 428"/>
              <a:gd name="T5" fmla="*/ 25 h 300"/>
              <a:gd name="T6" fmla="*/ 247 w 428"/>
              <a:gd name="T7" fmla="*/ 25 h 300"/>
              <a:gd name="T8" fmla="*/ 410 w 428"/>
              <a:gd name="T9" fmla="*/ 254 h 300"/>
              <a:gd name="T10" fmla="*/ 386 w 428"/>
              <a:gd name="T11" fmla="*/ 300 h 300"/>
              <a:gd name="T12" fmla="*/ 42 w 428"/>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428" h="300">
                <a:moveTo>
                  <a:pt x="42" y="300"/>
                </a:moveTo>
                <a:cubicBezTo>
                  <a:pt x="11" y="300"/>
                  <a:pt x="0" y="279"/>
                  <a:pt x="18" y="254"/>
                </a:cubicBezTo>
                <a:cubicBezTo>
                  <a:pt x="181" y="25"/>
                  <a:pt x="181" y="25"/>
                  <a:pt x="181" y="25"/>
                </a:cubicBezTo>
                <a:cubicBezTo>
                  <a:pt x="199" y="0"/>
                  <a:pt x="229" y="0"/>
                  <a:pt x="247" y="25"/>
                </a:cubicBezTo>
                <a:cubicBezTo>
                  <a:pt x="410" y="254"/>
                  <a:pt x="410" y="254"/>
                  <a:pt x="410" y="254"/>
                </a:cubicBezTo>
                <a:cubicBezTo>
                  <a:pt x="428" y="279"/>
                  <a:pt x="417" y="300"/>
                  <a:pt x="386" y="300"/>
                </a:cubicBezTo>
                <a:lnTo>
                  <a:pt x="42" y="300"/>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2" name="Freeform 1397"/>
          <p:cNvSpPr/>
          <p:nvPr/>
        </p:nvSpPr>
        <p:spPr bwMode="auto">
          <a:xfrm>
            <a:off x="5497233" y="3436235"/>
            <a:ext cx="1197533" cy="842190"/>
          </a:xfrm>
          <a:custGeom>
            <a:avLst/>
            <a:gdLst>
              <a:gd name="T0" fmla="*/ 42 w 428"/>
              <a:gd name="T1" fmla="*/ 301 h 301"/>
              <a:gd name="T2" fmla="*/ 18 w 428"/>
              <a:gd name="T3" fmla="*/ 255 h 301"/>
              <a:gd name="T4" fmla="*/ 181 w 428"/>
              <a:gd name="T5" fmla="*/ 26 h 301"/>
              <a:gd name="T6" fmla="*/ 247 w 428"/>
              <a:gd name="T7" fmla="*/ 26 h 301"/>
              <a:gd name="T8" fmla="*/ 410 w 428"/>
              <a:gd name="T9" fmla="*/ 255 h 301"/>
              <a:gd name="T10" fmla="*/ 386 w 428"/>
              <a:gd name="T11" fmla="*/ 301 h 301"/>
              <a:gd name="T12" fmla="*/ 42 w 428"/>
              <a:gd name="T13" fmla="*/ 301 h 301"/>
            </a:gdLst>
            <a:ahLst/>
            <a:cxnLst>
              <a:cxn ang="0">
                <a:pos x="T0" y="T1"/>
              </a:cxn>
              <a:cxn ang="0">
                <a:pos x="T2" y="T3"/>
              </a:cxn>
              <a:cxn ang="0">
                <a:pos x="T4" y="T5"/>
              </a:cxn>
              <a:cxn ang="0">
                <a:pos x="T6" y="T7"/>
              </a:cxn>
              <a:cxn ang="0">
                <a:pos x="T8" y="T9"/>
              </a:cxn>
              <a:cxn ang="0">
                <a:pos x="T10" y="T11"/>
              </a:cxn>
              <a:cxn ang="0">
                <a:pos x="T12" y="T13"/>
              </a:cxn>
            </a:cxnLst>
            <a:rect l="0" t="0" r="r" b="b"/>
            <a:pathLst>
              <a:path w="428" h="301">
                <a:moveTo>
                  <a:pt x="42" y="301"/>
                </a:moveTo>
                <a:cubicBezTo>
                  <a:pt x="11" y="301"/>
                  <a:pt x="0" y="280"/>
                  <a:pt x="18" y="255"/>
                </a:cubicBezTo>
                <a:cubicBezTo>
                  <a:pt x="181" y="26"/>
                  <a:pt x="181" y="26"/>
                  <a:pt x="181" y="26"/>
                </a:cubicBezTo>
                <a:cubicBezTo>
                  <a:pt x="199" y="0"/>
                  <a:pt x="229" y="0"/>
                  <a:pt x="247" y="26"/>
                </a:cubicBezTo>
                <a:cubicBezTo>
                  <a:pt x="410" y="255"/>
                  <a:pt x="410" y="255"/>
                  <a:pt x="410" y="255"/>
                </a:cubicBezTo>
                <a:cubicBezTo>
                  <a:pt x="428" y="280"/>
                  <a:pt x="417" y="301"/>
                  <a:pt x="386" y="301"/>
                </a:cubicBezTo>
                <a:lnTo>
                  <a:pt x="42" y="301"/>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3" name="Freeform 1398"/>
          <p:cNvSpPr/>
          <p:nvPr/>
        </p:nvSpPr>
        <p:spPr bwMode="auto">
          <a:xfrm>
            <a:off x="4218558" y="5235333"/>
            <a:ext cx="1197533" cy="839392"/>
          </a:xfrm>
          <a:custGeom>
            <a:avLst/>
            <a:gdLst>
              <a:gd name="T0" fmla="*/ 42 w 428"/>
              <a:gd name="T1" fmla="*/ 300 h 300"/>
              <a:gd name="T2" fmla="*/ 18 w 428"/>
              <a:gd name="T3" fmla="*/ 254 h 300"/>
              <a:gd name="T4" fmla="*/ 181 w 428"/>
              <a:gd name="T5" fmla="*/ 25 h 300"/>
              <a:gd name="T6" fmla="*/ 247 w 428"/>
              <a:gd name="T7" fmla="*/ 25 h 300"/>
              <a:gd name="T8" fmla="*/ 409 w 428"/>
              <a:gd name="T9" fmla="*/ 254 h 300"/>
              <a:gd name="T10" fmla="*/ 386 w 428"/>
              <a:gd name="T11" fmla="*/ 300 h 300"/>
              <a:gd name="T12" fmla="*/ 42 w 428"/>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428" h="300">
                <a:moveTo>
                  <a:pt x="42" y="300"/>
                </a:moveTo>
                <a:cubicBezTo>
                  <a:pt x="11" y="300"/>
                  <a:pt x="0" y="279"/>
                  <a:pt x="18" y="254"/>
                </a:cubicBezTo>
                <a:cubicBezTo>
                  <a:pt x="181" y="25"/>
                  <a:pt x="181" y="25"/>
                  <a:pt x="181" y="25"/>
                </a:cubicBezTo>
                <a:cubicBezTo>
                  <a:pt x="199" y="0"/>
                  <a:pt x="228" y="0"/>
                  <a:pt x="247" y="25"/>
                </a:cubicBezTo>
                <a:cubicBezTo>
                  <a:pt x="409" y="254"/>
                  <a:pt x="409" y="254"/>
                  <a:pt x="409" y="254"/>
                </a:cubicBezTo>
                <a:cubicBezTo>
                  <a:pt x="428" y="279"/>
                  <a:pt x="417" y="300"/>
                  <a:pt x="386" y="300"/>
                </a:cubicBezTo>
                <a:lnTo>
                  <a:pt x="42" y="300"/>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4" name="Freeform 1399"/>
          <p:cNvSpPr/>
          <p:nvPr/>
        </p:nvSpPr>
        <p:spPr bwMode="auto">
          <a:xfrm>
            <a:off x="4856497" y="4337182"/>
            <a:ext cx="1197533" cy="839392"/>
          </a:xfrm>
          <a:custGeom>
            <a:avLst/>
            <a:gdLst>
              <a:gd name="T0" fmla="*/ 42 w 428"/>
              <a:gd name="T1" fmla="*/ 300 h 300"/>
              <a:gd name="T2" fmla="*/ 19 w 428"/>
              <a:gd name="T3" fmla="*/ 254 h 300"/>
              <a:gd name="T4" fmla="*/ 181 w 428"/>
              <a:gd name="T5" fmla="*/ 25 h 300"/>
              <a:gd name="T6" fmla="*/ 247 w 428"/>
              <a:gd name="T7" fmla="*/ 25 h 300"/>
              <a:gd name="T8" fmla="*/ 410 w 428"/>
              <a:gd name="T9" fmla="*/ 254 h 300"/>
              <a:gd name="T10" fmla="*/ 386 w 428"/>
              <a:gd name="T11" fmla="*/ 300 h 300"/>
              <a:gd name="T12" fmla="*/ 42 w 428"/>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428" h="300">
                <a:moveTo>
                  <a:pt x="42" y="300"/>
                </a:moveTo>
                <a:cubicBezTo>
                  <a:pt x="11" y="300"/>
                  <a:pt x="0" y="279"/>
                  <a:pt x="19" y="254"/>
                </a:cubicBezTo>
                <a:cubicBezTo>
                  <a:pt x="181" y="25"/>
                  <a:pt x="181" y="25"/>
                  <a:pt x="181" y="25"/>
                </a:cubicBezTo>
                <a:cubicBezTo>
                  <a:pt x="200" y="0"/>
                  <a:pt x="229" y="0"/>
                  <a:pt x="247" y="25"/>
                </a:cubicBezTo>
                <a:cubicBezTo>
                  <a:pt x="410" y="254"/>
                  <a:pt x="410" y="254"/>
                  <a:pt x="410" y="254"/>
                </a:cubicBezTo>
                <a:cubicBezTo>
                  <a:pt x="428" y="279"/>
                  <a:pt x="417" y="300"/>
                  <a:pt x="386" y="300"/>
                </a:cubicBezTo>
                <a:lnTo>
                  <a:pt x="42" y="300"/>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5" name="Oval 1400"/>
          <p:cNvSpPr>
            <a:spLocks noChangeArrowheads="1"/>
          </p:cNvSpPr>
          <p:nvPr/>
        </p:nvSpPr>
        <p:spPr bwMode="auto">
          <a:xfrm>
            <a:off x="4243740" y="5372434"/>
            <a:ext cx="506434" cy="506433"/>
          </a:xfrm>
          <a:prstGeom prst="ellipse">
            <a:avLst/>
          </a:pr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2" name="Freeform 1401"/>
          <p:cNvSpPr>
            <a:spLocks noEditPoints="1"/>
          </p:cNvSpPr>
          <p:nvPr/>
        </p:nvSpPr>
        <p:spPr bwMode="auto">
          <a:xfrm>
            <a:off x="4232548" y="5361242"/>
            <a:ext cx="528817" cy="528817"/>
          </a:xfrm>
          <a:custGeom>
            <a:avLst/>
            <a:gdLst>
              <a:gd name="T0" fmla="*/ 94 w 189"/>
              <a:gd name="T1" fmla="*/ 189 h 189"/>
              <a:gd name="T2" fmla="*/ 0 w 189"/>
              <a:gd name="T3" fmla="*/ 95 h 189"/>
              <a:gd name="T4" fmla="*/ 94 w 189"/>
              <a:gd name="T5" fmla="*/ 0 h 189"/>
              <a:gd name="T6" fmla="*/ 189 w 189"/>
              <a:gd name="T7" fmla="*/ 95 h 189"/>
              <a:gd name="T8" fmla="*/ 94 w 189"/>
              <a:gd name="T9" fmla="*/ 189 h 189"/>
              <a:gd name="T10" fmla="*/ 94 w 189"/>
              <a:gd name="T11" fmla="*/ 8 h 189"/>
              <a:gd name="T12" fmla="*/ 8 w 189"/>
              <a:gd name="T13" fmla="*/ 95 h 189"/>
              <a:gd name="T14" fmla="*/ 94 w 189"/>
              <a:gd name="T15" fmla="*/ 181 h 189"/>
              <a:gd name="T16" fmla="*/ 181 w 189"/>
              <a:gd name="T17" fmla="*/ 95 h 189"/>
              <a:gd name="T18" fmla="*/ 94 w 189"/>
              <a:gd name="T19" fmla="*/ 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89">
                <a:moveTo>
                  <a:pt x="94" y="189"/>
                </a:moveTo>
                <a:cubicBezTo>
                  <a:pt x="42" y="189"/>
                  <a:pt x="0" y="147"/>
                  <a:pt x="0" y="95"/>
                </a:cubicBezTo>
                <a:cubicBezTo>
                  <a:pt x="0" y="42"/>
                  <a:pt x="42" y="0"/>
                  <a:pt x="94" y="0"/>
                </a:cubicBezTo>
                <a:cubicBezTo>
                  <a:pt x="147" y="0"/>
                  <a:pt x="189" y="42"/>
                  <a:pt x="189" y="95"/>
                </a:cubicBezTo>
                <a:cubicBezTo>
                  <a:pt x="189" y="147"/>
                  <a:pt x="147" y="189"/>
                  <a:pt x="94" y="189"/>
                </a:cubicBezTo>
                <a:close/>
                <a:moveTo>
                  <a:pt x="94" y="8"/>
                </a:moveTo>
                <a:cubicBezTo>
                  <a:pt x="47" y="8"/>
                  <a:pt x="8" y="47"/>
                  <a:pt x="8" y="95"/>
                </a:cubicBezTo>
                <a:cubicBezTo>
                  <a:pt x="8" y="142"/>
                  <a:pt x="47" y="181"/>
                  <a:pt x="94" y="181"/>
                </a:cubicBezTo>
                <a:cubicBezTo>
                  <a:pt x="142" y="181"/>
                  <a:pt x="181" y="142"/>
                  <a:pt x="181" y="95"/>
                </a:cubicBezTo>
                <a:cubicBezTo>
                  <a:pt x="181" y="47"/>
                  <a:pt x="142" y="8"/>
                  <a:pt x="94" y="8"/>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3" name="Freeform 1402"/>
          <p:cNvSpPr>
            <a:spLocks noEditPoints="1"/>
          </p:cNvSpPr>
          <p:nvPr/>
        </p:nvSpPr>
        <p:spPr bwMode="auto">
          <a:xfrm>
            <a:off x="4383639" y="5470362"/>
            <a:ext cx="223838" cy="327363"/>
          </a:xfrm>
          <a:custGeom>
            <a:avLst/>
            <a:gdLst>
              <a:gd name="T0" fmla="*/ 22 w 80"/>
              <a:gd name="T1" fmla="*/ 90 h 117"/>
              <a:gd name="T2" fmla="*/ 23 w 80"/>
              <a:gd name="T3" fmla="*/ 96 h 117"/>
              <a:gd name="T4" fmla="*/ 40 w 80"/>
              <a:gd name="T5" fmla="*/ 99 h 117"/>
              <a:gd name="T6" fmla="*/ 58 w 80"/>
              <a:gd name="T7" fmla="*/ 96 h 117"/>
              <a:gd name="T8" fmla="*/ 59 w 80"/>
              <a:gd name="T9" fmla="*/ 90 h 117"/>
              <a:gd name="T10" fmla="*/ 40 w 80"/>
              <a:gd name="T11" fmla="*/ 93 h 117"/>
              <a:gd name="T12" fmla="*/ 22 w 80"/>
              <a:gd name="T13" fmla="*/ 90 h 117"/>
              <a:gd name="T14" fmla="*/ 40 w 80"/>
              <a:gd name="T15" fmla="*/ 0 h 117"/>
              <a:gd name="T16" fmla="*/ 0 w 80"/>
              <a:gd name="T17" fmla="*/ 40 h 117"/>
              <a:gd name="T18" fmla="*/ 20 w 80"/>
              <a:gd name="T19" fmla="*/ 75 h 117"/>
              <a:gd name="T20" fmla="*/ 21 w 80"/>
              <a:gd name="T21" fmla="*/ 85 h 117"/>
              <a:gd name="T22" fmla="*/ 40 w 80"/>
              <a:gd name="T23" fmla="*/ 89 h 117"/>
              <a:gd name="T24" fmla="*/ 60 w 80"/>
              <a:gd name="T25" fmla="*/ 85 h 117"/>
              <a:gd name="T26" fmla="*/ 61 w 80"/>
              <a:gd name="T27" fmla="*/ 75 h 117"/>
              <a:gd name="T28" fmla="*/ 80 w 80"/>
              <a:gd name="T29" fmla="*/ 40 h 117"/>
              <a:gd name="T30" fmla="*/ 40 w 80"/>
              <a:gd name="T31" fmla="*/ 0 h 117"/>
              <a:gd name="T32" fmla="*/ 55 w 80"/>
              <a:gd name="T33" fmla="*/ 70 h 117"/>
              <a:gd name="T34" fmla="*/ 54 w 80"/>
              <a:gd name="T35" fmla="*/ 79 h 117"/>
              <a:gd name="T36" fmla="*/ 40 w 80"/>
              <a:gd name="T37" fmla="*/ 81 h 117"/>
              <a:gd name="T38" fmla="*/ 27 w 80"/>
              <a:gd name="T39" fmla="*/ 79 h 117"/>
              <a:gd name="T40" fmla="*/ 26 w 80"/>
              <a:gd name="T41" fmla="*/ 70 h 117"/>
              <a:gd name="T42" fmla="*/ 7 w 80"/>
              <a:gd name="T43" fmla="*/ 40 h 117"/>
              <a:gd name="T44" fmla="*/ 40 w 80"/>
              <a:gd name="T45" fmla="*/ 8 h 117"/>
              <a:gd name="T46" fmla="*/ 73 w 80"/>
              <a:gd name="T47" fmla="*/ 40 h 117"/>
              <a:gd name="T48" fmla="*/ 55 w 80"/>
              <a:gd name="T49" fmla="*/ 70 h 117"/>
              <a:gd name="T50" fmla="*/ 23 w 80"/>
              <a:gd name="T51" fmla="*/ 101 h 117"/>
              <a:gd name="T52" fmla="*/ 24 w 80"/>
              <a:gd name="T53" fmla="*/ 107 h 117"/>
              <a:gd name="T54" fmla="*/ 30 w 80"/>
              <a:gd name="T55" fmla="*/ 110 h 117"/>
              <a:gd name="T56" fmla="*/ 30 w 80"/>
              <a:gd name="T57" fmla="*/ 114 h 117"/>
              <a:gd name="T58" fmla="*/ 40 w 80"/>
              <a:gd name="T59" fmla="*/ 117 h 117"/>
              <a:gd name="T60" fmla="*/ 50 w 80"/>
              <a:gd name="T61" fmla="*/ 114 h 117"/>
              <a:gd name="T62" fmla="*/ 51 w 80"/>
              <a:gd name="T63" fmla="*/ 110 h 117"/>
              <a:gd name="T64" fmla="*/ 56 w 80"/>
              <a:gd name="T65" fmla="*/ 107 h 117"/>
              <a:gd name="T66" fmla="*/ 57 w 80"/>
              <a:gd name="T67" fmla="*/ 101 h 117"/>
              <a:gd name="T68" fmla="*/ 40 w 80"/>
              <a:gd name="T69" fmla="*/ 104 h 117"/>
              <a:gd name="T70" fmla="*/ 23 w 80"/>
              <a:gd name="T71" fmla="*/ 101 h 117"/>
              <a:gd name="T72" fmla="*/ 49 w 80"/>
              <a:gd name="T73" fmla="*/ 55 h 117"/>
              <a:gd name="T74" fmla="*/ 40 w 80"/>
              <a:gd name="T75" fmla="*/ 39 h 117"/>
              <a:gd name="T76" fmla="*/ 31 w 80"/>
              <a:gd name="T77" fmla="*/ 55 h 117"/>
              <a:gd name="T78" fmla="*/ 28 w 80"/>
              <a:gd name="T79" fmla="*/ 47 h 117"/>
              <a:gd name="T80" fmla="*/ 22 w 80"/>
              <a:gd name="T81" fmla="*/ 50 h 117"/>
              <a:gd name="T82" fmla="*/ 31 w 80"/>
              <a:gd name="T83" fmla="*/ 69 h 117"/>
              <a:gd name="T84" fmla="*/ 40 w 80"/>
              <a:gd name="T85" fmla="*/ 52 h 117"/>
              <a:gd name="T86" fmla="*/ 50 w 80"/>
              <a:gd name="T87" fmla="*/ 69 h 117"/>
              <a:gd name="T88" fmla="*/ 59 w 80"/>
              <a:gd name="T89" fmla="*/ 50 h 117"/>
              <a:gd name="T90" fmla="*/ 53 w 80"/>
              <a:gd name="T91" fmla="*/ 47 h 117"/>
              <a:gd name="T92" fmla="*/ 49 w 80"/>
              <a:gd name="T93" fmla="*/ 55 h 117"/>
              <a:gd name="T94" fmla="*/ 40 w 80"/>
              <a:gd name="T95" fmla="*/ 17 h 117"/>
              <a:gd name="T96" fmla="*/ 42 w 80"/>
              <a:gd name="T97" fmla="*/ 15 h 117"/>
              <a:gd name="T98" fmla="*/ 40 w 80"/>
              <a:gd name="T99" fmla="*/ 13 h 117"/>
              <a:gd name="T100" fmla="*/ 13 w 80"/>
              <a:gd name="T101" fmla="*/ 40 h 117"/>
              <a:gd name="T102" fmla="*/ 15 w 80"/>
              <a:gd name="T103" fmla="*/ 43 h 117"/>
              <a:gd name="T104" fmla="*/ 17 w 80"/>
              <a:gd name="T105" fmla="*/ 40 h 117"/>
              <a:gd name="T106" fmla="*/ 40 w 80"/>
              <a:gd name="T107" fmla="*/ 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17">
                <a:moveTo>
                  <a:pt x="22" y="90"/>
                </a:moveTo>
                <a:cubicBezTo>
                  <a:pt x="23" y="96"/>
                  <a:pt x="23" y="96"/>
                  <a:pt x="23" y="96"/>
                </a:cubicBezTo>
                <a:cubicBezTo>
                  <a:pt x="28" y="98"/>
                  <a:pt x="34" y="99"/>
                  <a:pt x="40" y="99"/>
                </a:cubicBezTo>
                <a:cubicBezTo>
                  <a:pt x="47" y="99"/>
                  <a:pt x="53" y="98"/>
                  <a:pt x="58" y="96"/>
                </a:cubicBezTo>
                <a:cubicBezTo>
                  <a:pt x="59" y="90"/>
                  <a:pt x="59" y="90"/>
                  <a:pt x="59" y="90"/>
                </a:cubicBezTo>
                <a:cubicBezTo>
                  <a:pt x="53" y="92"/>
                  <a:pt x="47" y="93"/>
                  <a:pt x="40" y="93"/>
                </a:cubicBezTo>
                <a:cubicBezTo>
                  <a:pt x="34" y="93"/>
                  <a:pt x="27" y="92"/>
                  <a:pt x="22" y="90"/>
                </a:cubicBezTo>
                <a:close/>
                <a:moveTo>
                  <a:pt x="40" y="0"/>
                </a:moveTo>
                <a:cubicBezTo>
                  <a:pt x="18" y="0"/>
                  <a:pt x="0" y="18"/>
                  <a:pt x="0" y="40"/>
                </a:cubicBezTo>
                <a:cubicBezTo>
                  <a:pt x="0" y="55"/>
                  <a:pt x="8" y="68"/>
                  <a:pt x="20" y="75"/>
                </a:cubicBezTo>
                <a:cubicBezTo>
                  <a:pt x="21" y="85"/>
                  <a:pt x="21" y="85"/>
                  <a:pt x="21" y="85"/>
                </a:cubicBezTo>
                <a:cubicBezTo>
                  <a:pt x="27" y="87"/>
                  <a:pt x="33" y="89"/>
                  <a:pt x="40" y="89"/>
                </a:cubicBezTo>
                <a:cubicBezTo>
                  <a:pt x="47" y="89"/>
                  <a:pt x="54" y="87"/>
                  <a:pt x="60" y="85"/>
                </a:cubicBezTo>
                <a:cubicBezTo>
                  <a:pt x="61" y="75"/>
                  <a:pt x="61" y="75"/>
                  <a:pt x="61" y="75"/>
                </a:cubicBezTo>
                <a:cubicBezTo>
                  <a:pt x="73" y="68"/>
                  <a:pt x="80" y="55"/>
                  <a:pt x="80" y="40"/>
                </a:cubicBezTo>
                <a:cubicBezTo>
                  <a:pt x="80" y="18"/>
                  <a:pt x="62" y="0"/>
                  <a:pt x="40" y="0"/>
                </a:cubicBezTo>
                <a:close/>
                <a:moveTo>
                  <a:pt x="55" y="70"/>
                </a:moveTo>
                <a:cubicBezTo>
                  <a:pt x="54" y="79"/>
                  <a:pt x="54" y="79"/>
                  <a:pt x="54" y="79"/>
                </a:cubicBezTo>
                <a:cubicBezTo>
                  <a:pt x="54" y="79"/>
                  <a:pt x="50" y="81"/>
                  <a:pt x="40" y="81"/>
                </a:cubicBezTo>
                <a:cubicBezTo>
                  <a:pt x="30" y="81"/>
                  <a:pt x="27" y="79"/>
                  <a:pt x="27" y="79"/>
                </a:cubicBezTo>
                <a:cubicBezTo>
                  <a:pt x="26" y="70"/>
                  <a:pt x="26" y="70"/>
                  <a:pt x="26" y="70"/>
                </a:cubicBezTo>
                <a:cubicBezTo>
                  <a:pt x="15" y="65"/>
                  <a:pt x="7" y="53"/>
                  <a:pt x="7" y="40"/>
                </a:cubicBezTo>
                <a:cubicBezTo>
                  <a:pt x="7" y="22"/>
                  <a:pt x="22" y="8"/>
                  <a:pt x="40" y="8"/>
                </a:cubicBezTo>
                <a:cubicBezTo>
                  <a:pt x="59" y="8"/>
                  <a:pt x="73" y="22"/>
                  <a:pt x="73" y="40"/>
                </a:cubicBezTo>
                <a:cubicBezTo>
                  <a:pt x="73" y="53"/>
                  <a:pt x="66" y="65"/>
                  <a:pt x="55" y="70"/>
                </a:cubicBezTo>
                <a:close/>
                <a:moveTo>
                  <a:pt x="23" y="101"/>
                </a:moveTo>
                <a:cubicBezTo>
                  <a:pt x="24" y="107"/>
                  <a:pt x="24" y="107"/>
                  <a:pt x="24" y="107"/>
                </a:cubicBezTo>
                <a:cubicBezTo>
                  <a:pt x="24" y="107"/>
                  <a:pt x="26" y="109"/>
                  <a:pt x="30" y="110"/>
                </a:cubicBezTo>
                <a:cubicBezTo>
                  <a:pt x="30" y="114"/>
                  <a:pt x="30" y="114"/>
                  <a:pt x="30" y="114"/>
                </a:cubicBezTo>
                <a:cubicBezTo>
                  <a:pt x="30" y="114"/>
                  <a:pt x="32" y="117"/>
                  <a:pt x="40" y="117"/>
                </a:cubicBezTo>
                <a:cubicBezTo>
                  <a:pt x="48" y="117"/>
                  <a:pt x="50" y="114"/>
                  <a:pt x="50" y="114"/>
                </a:cubicBezTo>
                <a:cubicBezTo>
                  <a:pt x="51" y="110"/>
                  <a:pt x="51" y="110"/>
                  <a:pt x="51" y="110"/>
                </a:cubicBezTo>
                <a:cubicBezTo>
                  <a:pt x="55" y="109"/>
                  <a:pt x="56" y="107"/>
                  <a:pt x="56" y="107"/>
                </a:cubicBezTo>
                <a:cubicBezTo>
                  <a:pt x="57" y="101"/>
                  <a:pt x="57" y="101"/>
                  <a:pt x="57" y="101"/>
                </a:cubicBezTo>
                <a:cubicBezTo>
                  <a:pt x="52" y="103"/>
                  <a:pt x="46" y="104"/>
                  <a:pt x="40" y="104"/>
                </a:cubicBezTo>
                <a:cubicBezTo>
                  <a:pt x="34" y="104"/>
                  <a:pt x="29" y="103"/>
                  <a:pt x="23" y="101"/>
                </a:cubicBezTo>
                <a:close/>
                <a:moveTo>
                  <a:pt x="49" y="55"/>
                </a:moveTo>
                <a:cubicBezTo>
                  <a:pt x="40" y="39"/>
                  <a:pt x="40" y="39"/>
                  <a:pt x="40" y="39"/>
                </a:cubicBezTo>
                <a:cubicBezTo>
                  <a:pt x="31" y="55"/>
                  <a:pt x="31" y="55"/>
                  <a:pt x="31" y="55"/>
                </a:cubicBezTo>
                <a:cubicBezTo>
                  <a:pt x="28" y="47"/>
                  <a:pt x="28" y="47"/>
                  <a:pt x="28" y="47"/>
                </a:cubicBezTo>
                <a:cubicBezTo>
                  <a:pt x="22" y="50"/>
                  <a:pt x="22" y="50"/>
                  <a:pt x="22" y="50"/>
                </a:cubicBezTo>
                <a:cubicBezTo>
                  <a:pt x="31" y="69"/>
                  <a:pt x="31" y="69"/>
                  <a:pt x="31" y="69"/>
                </a:cubicBezTo>
                <a:cubicBezTo>
                  <a:pt x="40" y="52"/>
                  <a:pt x="40" y="52"/>
                  <a:pt x="40" y="52"/>
                </a:cubicBezTo>
                <a:cubicBezTo>
                  <a:pt x="50" y="69"/>
                  <a:pt x="50" y="69"/>
                  <a:pt x="50" y="69"/>
                </a:cubicBezTo>
                <a:cubicBezTo>
                  <a:pt x="59" y="50"/>
                  <a:pt x="59" y="50"/>
                  <a:pt x="59" y="50"/>
                </a:cubicBezTo>
                <a:cubicBezTo>
                  <a:pt x="53" y="47"/>
                  <a:pt x="53" y="47"/>
                  <a:pt x="53" y="47"/>
                </a:cubicBezTo>
                <a:lnTo>
                  <a:pt x="49" y="55"/>
                </a:lnTo>
                <a:close/>
                <a:moveTo>
                  <a:pt x="40" y="17"/>
                </a:moveTo>
                <a:cubicBezTo>
                  <a:pt x="42" y="17"/>
                  <a:pt x="42" y="16"/>
                  <a:pt x="42" y="15"/>
                </a:cubicBezTo>
                <a:cubicBezTo>
                  <a:pt x="42" y="14"/>
                  <a:pt x="42" y="13"/>
                  <a:pt x="40" y="13"/>
                </a:cubicBezTo>
                <a:cubicBezTo>
                  <a:pt x="25" y="13"/>
                  <a:pt x="13" y="25"/>
                  <a:pt x="13" y="40"/>
                </a:cubicBezTo>
                <a:cubicBezTo>
                  <a:pt x="13" y="42"/>
                  <a:pt x="14" y="43"/>
                  <a:pt x="15" y="43"/>
                </a:cubicBezTo>
                <a:cubicBezTo>
                  <a:pt x="16" y="43"/>
                  <a:pt x="17" y="42"/>
                  <a:pt x="17" y="40"/>
                </a:cubicBezTo>
                <a:cubicBezTo>
                  <a:pt x="17" y="27"/>
                  <a:pt x="27" y="17"/>
                  <a:pt x="40" y="17"/>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4" name="Oval 1403"/>
          <p:cNvSpPr>
            <a:spLocks noChangeArrowheads="1"/>
          </p:cNvSpPr>
          <p:nvPr/>
        </p:nvSpPr>
        <p:spPr bwMode="auto">
          <a:xfrm>
            <a:off x="4881678" y="4474283"/>
            <a:ext cx="509231" cy="506433"/>
          </a:xfrm>
          <a:prstGeom prst="ellipse">
            <a:avLst/>
          </a:pr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5" name="Freeform 1404"/>
          <p:cNvSpPr>
            <a:spLocks noEditPoints="1"/>
          </p:cNvSpPr>
          <p:nvPr/>
        </p:nvSpPr>
        <p:spPr bwMode="auto">
          <a:xfrm>
            <a:off x="4870486" y="4463091"/>
            <a:ext cx="531616" cy="528817"/>
          </a:xfrm>
          <a:custGeom>
            <a:avLst/>
            <a:gdLst>
              <a:gd name="T0" fmla="*/ 95 w 190"/>
              <a:gd name="T1" fmla="*/ 189 h 189"/>
              <a:gd name="T2" fmla="*/ 0 w 190"/>
              <a:gd name="T3" fmla="*/ 94 h 189"/>
              <a:gd name="T4" fmla="*/ 95 w 190"/>
              <a:gd name="T5" fmla="*/ 0 h 189"/>
              <a:gd name="T6" fmla="*/ 190 w 190"/>
              <a:gd name="T7" fmla="*/ 94 h 189"/>
              <a:gd name="T8" fmla="*/ 95 w 190"/>
              <a:gd name="T9" fmla="*/ 189 h 189"/>
              <a:gd name="T10" fmla="*/ 95 w 190"/>
              <a:gd name="T11" fmla="*/ 8 h 189"/>
              <a:gd name="T12" fmla="*/ 8 w 190"/>
              <a:gd name="T13" fmla="*/ 94 h 189"/>
              <a:gd name="T14" fmla="*/ 95 w 190"/>
              <a:gd name="T15" fmla="*/ 181 h 189"/>
              <a:gd name="T16" fmla="*/ 182 w 190"/>
              <a:gd name="T17" fmla="*/ 94 h 189"/>
              <a:gd name="T18" fmla="*/ 95 w 190"/>
              <a:gd name="T19" fmla="*/ 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89">
                <a:moveTo>
                  <a:pt x="95" y="189"/>
                </a:moveTo>
                <a:cubicBezTo>
                  <a:pt x="43" y="189"/>
                  <a:pt x="0" y="147"/>
                  <a:pt x="0" y="94"/>
                </a:cubicBezTo>
                <a:cubicBezTo>
                  <a:pt x="0" y="42"/>
                  <a:pt x="43" y="0"/>
                  <a:pt x="95" y="0"/>
                </a:cubicBezTo>
                <a:cubicBezTo>
                  <a:pt x="147" y="0"/>
                  <a:pt x="190" y="42"/>
                  <a:pt x="190" y="94"/>
                </a:cubicBezTo>
                <a:cubicBezTo>
                  <a:pt x="190" y="147"/>
                  <a:pt x="147" y="189"/>
                  <a:pt x="95" y="189"/>
                </a:cubicBezTo>
                <a:close/>
                <a:moveTo>
                  <a:pt x="95" y="8"/>
                </a:moveTo>
                <a:cubicBezTo>
                  <a:pt x="47" y="8"/>
                  <a:pt x="8" y="47"/>
                  <a:pt x="8" y="94"/>
                </a:cubicBezTo>
                <a:cubicBezTo>
                  <a:pt x="8" y="142"/>
                  <a:pt x="47" y="181"/>
                  <a:pt x="95" y="181"/>
                </a:cubicBezTo>
                <a:cubicBezTo>
                  <a:pt x="143" y="181"/>
                  <a:pt x="182" y="142"/>
                  <a:pt x="182" y="94"/>
                </a:cubicBezTo>
                <a:cubicBezTo>
                  <a:pt x="182" y="47"/>
                  <a:pt x="143" y="8"/>
                  <a:pt x="95" y="8"/>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6" name="Freeform 1405"/>
          <p:cNvSpPr>
            <a:spLocks noEditPoints="1"/>
          </p:cNvSpPr>
          <p:nvPr/>
        </p:nvSpPr>
        <p:spPr bwMode="auto">
          <a:xfrm>
            <a:off x="5013184" y="4589001"/>
            <a:ext cx="246222" cy="310576"/>
          </a:xfrm>
          <a:custGeom>
            <a:avLst/>
            <a:gdLst>
              <a:gd name="T0" fmla="*/ 88 w 88"/>
              <a:gd name="T1" fmla="*/ 17 h 111"/>
              <a:gd name="T2" fmla="*/ 82 w 88"/>
              <a:gd name="T3" fmla="*/ 12 h 111"/>
              <a:gd name="T4" fmla="*/ 62 w 88"/>
              <a:gd name="T5" fmla="*/ 53 h 111"/>
              <a:gd name="T6" fmla="*/ 55 w 88"/>
              <a:gd name="T7" fmla="*/ 50 h 111"/>
              <a:gd name="T8" fmla="*/ 77 w 88"/>
              <a:gd name="T9" fmla="*/ 6 h 111"/>
              <a:gd name="T10" fmla="*/ 71 w 88"/>
              <a:gd name="T11" fmla="*/ 0 h 111"/>
              <a:gd name="T12" fmla="*/ 17 w 88"/>
              <a:gd name="T13" fmla="*/ 0 h 111"/>
              <a:gd name="T14" fmla="*/ 12 w 88"/>
              <a:gd name="T15" fmla="*/ 6 h 111"/>
              <a:gd name="T16" fmla="*/ 33 w 88"/>
              <a:gd name="T17" fmla="*/ 50 h 111"/>
              <a:gd name="T18" fmla="*/ 26 w 88"/>
              <a:gd name="T19" fmla="*/ 53 h 111"/>
              <a:gd name="T20" fmla="*/ 6 w 88"/>
              <a:gd name="T21" fmla="*/ 12 h 111"/>
              <a:gd name="T22" fmla="*/ 0 w 88"/>
              <a:gd name="T23" fmla="*/ 17 h 111"/>
              <a:gd name="T24" fmla="*/ 20 w 88"/>
              <a:gd name="T25" fmla="*/ 59 h 111"/>
              <a:gd name="T26" fmla="*/ 13 w 88"/>
              <a:gd name="T27" fmla="*/ 79 h 111"/>
              <a:gd name="T28" fmla="*/ 44 w 88"/>
              <a:gd name="T29" fmla="*/ 111 h 111"/>
              <a:gd name="T30" fmla="*/ 75 w 88"/>
              <a:gd name="T31" fmla="*/ 79 h 111"/>
              <a:gd name="T32" fmla="*/ 68 w 88"/>
              <a:gd name="T33" fmla="*/ 59 h 111"/>
              <a:gd name="T34" fmla="*/ 88 w 88"/>
              <a:gd name="T35" fmla="*/ 17 h 111"/>
              <a:gd name="T36" fmla="*/ 21 w 88"/>
              <a:gd name="T37" fmla="*/ 8 h 111"/>
              <a:gd name="T38" fmla="*/ 67 w 88"/>
              <a:gd name="T39" fmla="*/ 8 h 111"/>
              <a:gd name="T40" fmla="*/ 63 w 88"/>
              <a:gd name="T41" fmla="*/ 16 h 111"/>
              <a:gd name="T42" fmla="*/ 25 w 88"/>
              <a:gd name="T43" fmla="*/ 16 h 111"/>
              <a:gd name="T44" fmla="*/ 21 w 88"/>
              <a:gd name="T45" fmla="*/ 8 h 111"/>
              <a:gd name="T46" fmla="*/ 29 w 88"/>
              <a:gd name="T47" fmla="*/ 24 h 111"/>
              <a:gd name="T48" fmla="*/ 59 w 88"/>
              <a:gd name="T49" fmla="*/ 24 h 111"/>
              <a:gd name="T50" fmla="*/ 48 w 88"/>
              <a:gd name="T51" fmla="*/ 48 h 111"/>
              <a:gd name="T52" fmla="*/ 44 w 88"/>
              <a:gd name="T53" fmla="*/ 48 h 111"/>
              <a:gd name="T54" fmla="*/ 41 w 88"/>
              <a:gd name="T55" fmla="*/ 48 h 111"/>
              <a:gd name="T56" fmla="*/ 29 w 88"/>
              <a:gd name="T57" fmla="*/ 24 h 111"/>
              <a:gd name="T58" fmla="*/ 69 w 88"/>
              <a:gd name="T59" fmla="*/ 79 h 111"/>
              <a:gd name="T60" fmla="*/ 44 w 88"/>
              <a:gd name="T61" fmla="*/ 104 h 111"/>
              <a:gd name="T62" fmla="*/ 19 w 88"/>
              <a:gd name="T63" fmla="*/ 79 h 111"/>
              <a:gd name="T64" fmla="*/ 44 w 88"/>
              <a:gd name="T65" fmla="*/ 54 h 111"/>
              <a:gd name="T66" fmla="*/ 69 w 88"/>
              <a:gd name="T67" fmla="*/ 79 h 111"/>
              <a:gd name="T68" fmla="*/ 44 w 88"/>
              <a:gd name="T69" fmla="*/ 57 h 111"/>
              <a:gd name="T70" fmla="*/ 21 w 88"/>
              <a:gd name="T71" fmla="*/ 79 h 111"/>
              <a:gd name="T72" fmla="*/ 44 w 88"/>
              <a:gd name="T73" fmla="*/ 102 h 111"/>
              <a:gd name="T74" fmla="*/ 67 w 88"/>
              <a:gd name="T75" fmla="*/ 79 h 111"/>
              <a:gd name="T76" fmla="*/ 44 w 88"/>
              <a:gd name="T77" fmla="*/ 57 h 111"/>
              <a:gd name="T78" fmla="*/ 44 w 88"/>
              <a:gd name="T79" fmla="*/ 99 h 111"/>
              <a:gd name="T80" fmla="*/ 24 w 88"/>
              <a:gd name="T81" fmla="*/ 79 h 111"/>
              <a:gd name="T82" fmla="*/ 44 w 88"/>
              <a:gd name="T83" fmla="*/ 59 h 111"/>
              <a:gd name="T84" fmla="*/ 64 w 88"/>
              <a:gd name="T85" fmla="*/ 79 h 111"/>
              <a:gd name="T86" fmla="*/ 44 w 88"/>
              <a:gd name="T87" fmla="*/ 99 h 111"/>
              <a:gd name="T88" fmla="*/ 48 w 88"/>
              <a:gd name="T89" fmla="*/ 66 h 111"/>
              <a:gd name="T90" fmla="*/ 44 w 88"/>
              <a:gd name="T91" fmla="*/ 66 h 111"/>
              <a:gd name="T92" fmla="*/ 37 w 88"/>
              <a:gd name="T93" fmla="*/ 70 h 111"/>
              <a:gd name="T94" fmla="*/ 37 w 88"/>
              <a:gd name="T95" fmla="*/ 74 h 111"/>
              <a:gd name="T96" fmla="*/ 42 w 88"/>
              <a:gd name="T97" fmla="*/ 74 h 111"/>
              <a:gd name="T98" fmla="*/ 42 w 88"/>
              <a:gd name="T99" fmla="*/ 89 h 111"/>
              <a:gd name="T100" fmla="*/ 39 w 88"/>
              <a:gd name="T101" fmla="*/ 89 h 111"/>
              <a:gd name="T102" fmla="*/ 39 w 88"/>
              <a:gd name="T103" fmla="*/ 93 h 111"/>
              <a:gd name="T104" fmla="*/ 51 w 88"/>
              <a:gd name="T105" fmla="*/ 93 h 111"/>
              <a:gd name="T106" fmla="*/ 51 w 88"/>
              <a:gd name="T107" fmla="*/ 89 h 111"/>
              <a:gd name="T108" fmla="*/ 48 w 88"/>
              <a:gd name="T109" fmla="*/ 89 h 111"/>
              <a:gd name="T110" fmla="*/ 48 w 88"/>
              <a:gd name="T111" fmla="*/ 6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111">
                <a:moveTo>
                  <a:pt x="88" y="17"/>
                </a:moveTo>
                <a:cubicBezTo>
                  <a:pt x="82" y="12"/>
                  <a:pt x="82" y="12"/>
                  <a:pt x="82" y="12"/>
                </a:cubicBezTo>
                <a:cubicBezTo>
                  <a:pt x="62" y="53"/>
                  <a:pt x="62" y="53"/>
                  <a:pt x="62" y="53"/>
                </a:cubicBezTo>
                <a:cubicBezTo>
                  <a:pt x="60" y="52"/>
                  <a:pt x="58" y="51"/>
                  <a:pt x="55" y="50"/>
                </a:cubicBezTo>
                <a:cubicBezTo>
                  <a:pt x="77" y="6"/>
                  <a:pt x="77" y="6"/>
                  <a:pt x="77" y="6"/>
                </a:cubicBezTo>
                <a:cubicBezTo>
                  <a:pt x="71" y="0"/>
                  <a:pt x="71" y="0"/>
                  <a:pt x="71" y="0"/>
                </a:cubicBezTo>
                <a:cubicBezTo>
                  <a:pt x="17" y="0"/>
                  <a:pt x="17" y="0"/>
                  <a:pt x="17" y="0"/>
                </a:cubicBezTo>
                <a:cubicBezTo>
                  <a:pt x="12" y="6"/>
                  <a:pt x="12" y="6"/>
                  <a:pt x="12" y="6"/>
                </a:cubicBezTo>
                <a:cubicBezTo>
                  <a:pt x="33" y="50"/>
                  <a:pt x="33" y="50"/>
                  <a:pt x="33" y="50"/>
                </a:cubicBezTo>
                <a:cubicBezTo>
                  <a:pt x="31" y="51"/>
                  <a:pt x="28" y="52"/>
                  <a:pt x="26" y="53"/>
                </a:cubicBezTo>
                <a:cubicBezTo>
                  <a:pt x="6" y="12"/>
                  <a:pt x="6" y="12"/>
                  <a:pt x="6" y="12"/>
                </a:cubicBezTo>
                <a:cubicBezTo>
                  <a:pt x="0" y="17"/>
                  <a:pt x="0" y="17"/>
                  <a:pt x="0" y="17"/>
                </a:cubicBezTo>
                <a:cubicBezTo>
                  <a:pt x="20" y="59"/>
                  <a:pt x="20" y="59"/>
                  <a:pt x="20" y="59"/>
                </a:cubicBezTo>
                <a:cubicBezTo>
                  <a:pt x="15" y="64"/>
                  <a:pt x="13" y="71"/>
                  <a:pt x="13" y="79"/>
                </a:cubicBezTo>
                <a:cubicBezTo>
                  <a:pt x="13" y="97"/>
                  <a:pt x="27" y="111"/>
                  <a:pt x="44" y="111"/>
                </a:cubicBezTo>
                <a:cubicBezTo>
                  <a:pt x="61" y="111"/>
                  <a:pt x="75" y="97"/>
                  <a:pt x="75" y="79"/>
                </a:cubicBezTo>
                <a:cubicBezTo>
                  <a:pt x="75" y="71"/>
                  <a:pt x="73" y="64"/>
                  <a:pt x="68" y="59"/>
                </a:cubicBezTo>
                <a:lnTo>
                  <a:pt x="88" y="17"/>
                </a:lnTo>
                <a:close/>
                <a:moveTo>
                  <a:pt x="21" y="8"/>
                </a:moveTo>
                <a:cubicBezTo>
                  <a:pt x="67" y="8"/>
                  <a:pt x="67" y="8"/>
                  <a:pt x="67" y="8"/>
                </a:cubicBezTo>
                <a:cubicBezTo>
                  <a:pt x="63" y="16"/>
                  <a:pt x="63" y="16"/>
                  <a:pt x="63" y="16"/>
                </a:cubicBezTo>
                <a:cubicBezTo>
                  <a:pt x="25" y="16"/>
                  <a:pt x="25" y="16"/>
                  <a:pt x="25" y="16"/>
                </a:cubicBezTo>
                <a:lnTo>
                  <a:pt x="21" y="8"/>
                </a:lnTo>
                <a:close/>
                <a:moveTo>
                  <a:pt x="29" y="24"/>
                </a:moveTo>
                <a:cubicBezTo>
                  <a:pt x="59" y="24"/>
                  <a:pt x="59" y="24"/>
                  <a:pt x="59" y="24"/>
                </a:cubicBezTo>
                <a:cubicBezTo>
                  <a:pt x="48" y="48"/>
                  <a:pt x="48" y="48"/>
                  <a:pt x="48" y="48"/>
                </a:cubicBezTo>
                <a:cubicBezTo>
                  <a:pt x="46" y="48"/>
                  <a:pt x="45" y="48"/>
                  <a:pt x="44" y="48"/>
                </a:cubicBezTo>
                <a:cubicBezTo>
                  <a:pt x="43" y="48"/>
                  <a:pt x="42" y="48"/>
                  <a:pt x="41" y="48"/>
                </a:cubicBezTo>
                <a:lnTo>
                  <a:pt x="29" y="24"/>
                </a:lnTo>
                <a:close/>
                <a:moveTo>
                  <a:pt x="69" y="79"/>
                </a:moveTo>
                <a:cubicBezTo>
                  <a:pt x="69" y="93"/>
                  <a:pt x="58" y="104"/>
                  <a:pt x="44" y="104"/>
                </a:cubicBezTo>
                <a:cubicBezTo>
                  <a:pt x="30" y="104"/>
                  <a:pt x="19" y="93"/>
                  <a:pt x="19" y="79"/>
                </a:cubicBezTo>
                <a:cubicBezTo>
                  <a:pt x="19" y="66"/>
                  <a:pt x="30" y="54"/>
                  <a:pt x="44" y="54"/>
                </a:cubicBezTo>
                <a:cubicBezTo>
                  <a:pt x="58" y="54"/>
                  <a:pt x="69" y="66"/>
                  <a:pt x="69" y="79"/>
                </a:cubicBezTo>
                <a:close/>
                <a:moveTo>
                  <a:pt x="44" y="57"/>
                </a:moveTo>
                <a:cubicBezTo>
                  <a:pt x="32" y="57"/>
                  <a:pt x="21" y="67"/>
                  <a:pt x="21" y="79"/>
                </a:cubicBezTo>
                <a:cubicBezTo>
                  <a:pt x="21" y="92"/>
                  <a:pt x="32" y="102"/>
                  <a:pt x="44" y="102"/>
                </a:cubicBezTo>
                <a:cubicBezTo>
                  <a:pt x="56" y="102"/>
                  <a:pt x="67" y="92"/>
                  <a:pt x="67" y="79"/>
                </a:cubicBezTo>
                <a:cubicBezTo>
                  <a:pt x="67" y="67"/>
                  <a:pt x="56" y="57"/>
                  <a:pt x="44" y="57"/>
                </a:cubicBezTo>
                <a:close/>
                <a:moveTo>
                  <a:pt x="44" y="99"/>
                </a:moveTo>
                <a:cubicBezTo>
                  <a:pt x="33" y="99"/>
                  <a:pt x="24" y="90"/>
                  <a:pt x="24" y="79"/>
                </a:cubicBezTo>
                <a:cubicBezTo>
                  <a:pt x="24" y="68"/>
                  <a:pt x="33" y="59"/>
                  <a:pt x="44" y="59"/>
                </a:cubicBezTo>
                <a:cubicBezTo>
                  <a:pt x="55" y="59"/>
                  <a:pt x="64" y="68"/>
                  <a:pt x="64" y="79"/>
                </a:cubicBezTo>
                <a:cubicBezTo>
                  <a:pt x="64" y="90"/>
                  <a:pt x="55" y="99"/>
                  <a:pt x="44" y="99"/>
                </a:cubicBezTo>
                <a:close/>
                <a:moveTo>
                  <a:pt x="48" y="66"/>
                </a:moveTo>
                <a:cubicBezTo>
                  <a:pt x="44" y="66"/>
                  <a:pt x="44" y="66"/>
                  <a:pt x="44" y="66"/>
                </a:cubicBezTo>
                <a:cubicBezTo>
                  <a:pt x="44" y="66"/>
                  <a:pt x="42" y="70"/>
                  <a:pt x="37" y="70"/>
                </a:cubicBezTo>
                <a:cubicBezTo>
                  <a:pt x="37" y="74"/>
                  <a:pt x="37" y="74"/>
                  <a:pt x="37" y="74"/>
                </a:cubicBezTo>
                <a:cubicBezTo>
                  <a:pt x="42" y="74"/>
                  <a:pt x="42" y="74"/>
                  <a:pt x="42" y="74"/>
                </a:cubicBezTo>
                <a:cubicBezTo>
                  <a:pt x="42" y="89"/>
                  <a:pt x="42" y="89"/>
                  <a:pt x="42" y="89"/>
                </a:cubicBezTo>
                <a:cubicBezTo>
                  <a:pt x="39" y="89"/>
                  <a:pt x="39" y="89"/>
                  <a:pt x="39" y="89"/>
                </a:cubicBezTo>
                <a:cubicBezTo>
                  <a:pt x="39" y="93"/>
                  <a:pt x="39" y="93"/>
                  <a:pt x="39" y="93"/>
                </a:cubicBezTo>
                <a:cubicBezTo>
                  <a:pt x="51" y="93"/>
                  <a:pt x="51" y="93"/>
                  <a:pt x="51" y="93"/>
                </a:cubicBezTo>
                <a:cubicBezTo>
                  <a:pt x="51" y="89"/>
                  <a:pt x="51" y="89"/>
                  <a:pt x="51" y="89"/>
                </a:cubicBezTo>
                <a:cubicBezTo>
                  <a:pt x="48" y="89"/>
                  <a:pt x="48" y="89"/>
                  <a:pt x="48" y="89"/>
                </a:cubicBezTo>
                <a:lnTo>
                  <a:pt x="48" y="66"/>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7" name="Oval 1406"/>
          <p:cNvSpPr>
            <a:spLocks noChangeArrowheads="1"/>
          </p:cNvSpPr>
          <p:nvPr/>
        </p:nvSpPr>
        <p:spPr bwMode="auto">
          <a:xfrm>
            <a:off x="5841384" y="3125660"/>
            <a:ext cx="509231" cy="506433"/>
          </a:xfrm>
          <a:prstGeom prst="ellipse">
            <a:avLst/>
          </a:pr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8" name="Freeform 1407"/>
          <p:cNvSpPr>
            <a:spLocks noEditPoints="1"/>
          </p:cNvSpPr>
          <p:nvPr/>
        </p:nvSpPr>
        <p:spPr bwMode="auto">
          <a:xfrm>
            <a:off x="5830192" y="3114468"/>
            <a:ext cx="531616" cy="528817"/>
          </a:xfrm>
          <a:custGeom>
            <a:avLst/>
            <a:gdLst>
              <a:gd name="T0" fmla="*/ 95 w 190"/>
              <a:gd name="T1" fmla="*/ 189 h 189"/>
              <a:gd name="T2" fmla="*/ 0 w 190"/>
              <a:gd name="T3" fmla="*/ 94 h 189"/>
              <a:gd name="T4" fmla="*/ 95 w 190"/>
              <a:gd name="T5" fmla="*/ 0 h 189"/>
              <a:gd name="T6" fmla="*/ 190 w 190"/>
              <a:gd name="T7" fmla="*/ 94 h 189"/>
              <a:gd name="T8" fmla="*/ 95 w 190"/>
              <a:gd name="T9" fmla="*/ 189 h 189"/>
              <a:gd name="T10" fmla="*/ 95 w 190"/>
              <a:gd name="T11" fmla="*/ 8 h 189"/>
              <a:gd name="T12" fmla="*/ 8 w 190"/>
              <a:gd name="T13" fmla="*/ 94 h 189"/>
              <a:gd name="T14" fmla="*/ 95 w 190"/>
              <a:gd name="T15" fmla="*/ 181 h 189"/>
              <a:gd name="T16" fmla="*/ 182 w 190"/>
              <a:gd name="T17" fmla="*/ 94 h 189"/>
              <a:gd name="T18" fmla="*/ 95 w 190"/>
              <a:gd name="T19" fmla="*/ 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89">
                <a:moveTo>
                  <a:pt x="95" y="189"/>
                </a:moveTo>
                <a:cubicBezTo>
                  <a:pt x="43" y="189"/>
                  <a:pt x="0" y="147"/>
                  <a:pt x="0" y="94"/>
                </a:cubicBezTo>
                <a:cubicBezTo>
                  <a:pt x="0" y="42"/>
                  <a:pt x="43" y="0"/>
                  <a:pt x="95" y="0"/>
                </a:cubicBezTo>
                <a:cubicBezTo>
                  <a:pt x="147" y="0"/>
                  <a:pt x="190" y="42"/>
                  <a:pt x="190" y="94"/>
                </a:cubicBezTo>
                <a:cubicBezTo>
                  <a:pt x="190" y="147"/>
                  <a:pt x="147" y="189"/>
                  <a:pt x="95" y="189"/>
                </a:cubicBezTo>
                <a:close/>
                <a:moveTo>
                  <a:pt x="95" y="8"/>
                </a:moveTo>
                <a:cubicBezTo>
                  <a:pt x="47" y="8"/>
                  <a:pt x="8" y="47"/>
                  <a:pt x="8" y="94"/>
                </a:cubicBezTo>
                <a:cubicBezTo>
                  <a:pt x="8" y="142"/>
                  <a:pt x="47" y="181"/>
                  <a:pt x="95" y="181"/>
                </a:cubicBezTo>
                <a:cubicBezTo>
                  <a:pt x="143" y="181"/>
                  <a:pt x="182" y="142"/>
                  <a:pt x="182" y="94"/>
                </a:cubicBezTo>
                <a:cubicBezTo>
                  <a:pt x="182" y="47"/>
                  <a:pt x="143" y="8"/>
                  <a:pt x="95" y="8"/>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9" name="Freeform 1408"/>
          <p:cNvSpPr>
            <a:spLocks noEditPoints="1"/>
          </p:cNvSpPr>
          <p:nvPr/>
        </p:nvSpPr>
        <p:spPr bwMode="auto">
          <a:xfrm>
            <a:off x="5950505" y="3259962"/>
            <a:ext cx="290990" cy="246222"/>
          </a:xfrm>
          <a:custGeom>
            <a:avLst/>
            <a:gdLst>
              <a:gd name="T0" fmla="*/ 4 w 104"/>
              <a:gd name="T1" fmla="*/ 84 h 88"/>
              <a:gd name="T2" fmla="*/ 8 w 104"/>
              <a:gd name="T3" fmla="*/ 88 h 88"/>
              <a:gd name="T4" fmla="*/ 28 w 104"/>
              <a:gd name="T5" fmla="*/ 88 h 88"/>
              <a:gd name="T6" fmla="*/ 28 w 104"/>
              <a:gd name="T7" fmla="*/ 48 h 88"/>
              <a:gd name="T8" fmla="*/ 4 w 104"/>
              <a:gd name="T9" fmla="*/ 71 h 88"/>
              <a:gd name="T10" fmla="*/ 4 w 104"/>
              <a:gd name="T11" fmla="*/ 84 h 88"/>
              <a:gd name="T12" fmla="*/ 37 w 104"/>
              <a:gd name="T13" fmla="*/ 57 h 88"/>
              <a:gd name="T14" fmla="*/ 37 w 104"/>
              <a:gd name="T15" fmla="*/ 88 h 88"/>
              <a:gd name="T16" fmla="*/ 60 w 104"/>
              <a:gd name="T17" fmla="*/ 88 h 88"/>
              <a:gd name="T18" fmla="*/ 60 w 104"/>
              <a:gd name="T19" fmla="*/ 60 h 88"/>
              <a:gd name="T20" fmla="*/ 50 w 104"/>
              <a:gd name="T21" fmla="*/ 70 h 88"/>
              <a:gd name="T22" fmla="*/ 37 w 104"/>
              <a:gd name="T23" fmla="*/ 57 h 88"/>
              <a:gd name="T24" fmla="*/ 83 w 104"/>
              <a:gd name="T25" fmla="*/ 2 h 88"/>
              <a:gd name="T26" fmla="*/ 79 w 104"/>
              <a:gd name="T27" fmla="*/ 6 h 88"/>
              <a:gd name="T28" fmla="*/ 84 w 104"/>
              <a:gd name="T29" fmla="*/ 10 h 88"/>
              <a:gd name="T30" fmla="*/ 88 w 104"/>
              <a:gd name="T31" fmla="*/ 10 h 88"/>
              <a:gd name="T32" fmla="*/ 50 w 104"/>
              <a:gd name="T33" fmla="*/ 48 h 88"/>
              <a:gd name="T34" fmla="*/ 27 w 104"/>
              <a:gd name="T35" fmla="*/ 26 h 88"/>
              <a:gd name="T36" fmla="*/ 1 w 104"/>
              <a:gd name="T37" fmla="*/ 52 h 88"/>
              <a:gd name="T38" fmla="*/ 1 w 104"/>
              <a:gd name="T39" fmla="*/ 57 h 88"/>
              <a:gd name="T40" fmla="*/ 7 w 104"/>
              <a:gd name="T41" fmla="*/ 57 h 88"/>
              <a:gd name="T42" fmla="*/ 27 w 104"/>
              <a:gd name="T43" fmla="*/ 37 h 88"/>
              <a:gd name="T44" fmla="*/ 50 w 104"/>
              <a:gd name="T45" fmla="*/ 60 h 88"/>
              <a:gd name="T46" fmla="*/ 94 w 104"/>
              <a:gd name="T47" fmla="*/ 16 h 88"/>
              <a:gd name="T48" fmla="*/ 94 w 104"/>
              <a:gd name="T49" fmla="*/ 20 h 88"/>
              <a:gd name="T50" fmla="*/ 97 w 104"/>
              <a:gd name="T51" fmla="*/ 24 h 88"/>
              <a:gd name="T52" fmla="*/ 98 w 104"/>
              <a:gd name="T53" fmla="*/ 25 h 88"/>
              <a:gd name="T54" fmla="*/ 102 w 104"/>
              <a:gd name="T55" fmla="*/ 21 h 88"/>
              <a:gd name="T56" fmla="*/ 104 w 104"/>
              <a:gd name="T57" fmla="*/ 0 h 88"/>
              <a:gd name="T58" fmla="*/ 83 w 104"/>
              <a:gd name="T59" fmla="*/ 2 h 88"/>
              <a:gd name="T60" fmla="*/ 69 w 104"/>
              <a:gd name="T61" fmla="*/ 51 h 88"/>
              <a:gd name="T62" fmla="*/ 69 w 104"/>
              <a:gd name="T63" fmla="*/ 88 h 88"/>
              <a:gd name="T64" fmla="*/ 88 w 104"/>
              <a:gd name="T65" fmla="*/ 88 h 88"/>
              <a:gd name="T66" fmla="*/ 92 w 104"/>
              <a:gd name="T67" fmla="*/ 84 h 88"/>
              <a:gd name="T68" fmla="*/ 92 w 104"/>
              <a:gd name="T69" fmla="*/ 48 h 88"/>
              <a:gd name="T70" fmla="*/ 92 w 104"/>
              <a:gd name="T71" fmla="*/ 28 h 88"/>
              <a:gd name="T72" fmla="*/ 72 w 104"/>
              <a:gd name="T73" fmla="*/ 48 h 88"/>
              <a:gd name="T74" fmla="*/ 69 w 104"/>
              <a:gd name="T75"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88">
                <a:moveTo>
                  <a:pt x="4" y="84"/>
                </a:moveTo>
                <a:cubicBezTo>
                  <a:pt x="4" y="86"/>
                  <a:pt x="6" y="88"/>
                  <a:pt x="8" y="88"/>
                </a:cubicBezTo>
                <a:cubicBezTo>
                  <a:pt x="28" y="88"/>
                  <a:pt x="28" y="88"/>
                  <a:pt x="28" y="88"/>
                </a:cubicBezTo>
                <a:cubicBezTo>
                  <a:pt x="28" y="48"/>
                  <a:pt x="28" y="48"/>
                  <a:pt x="28" y="48"/>
                </a:cubicBezTo>
                <a:cubicBezTo>
                  <a:pt x="4" y="71"/>
                  <a:pt x="4" y="71"/>
                  <a:pt x="4" y="71"/>
                </a:cubicBezTo>
                <a:lnTo>
                  <a:pt x="4" y="84"/>
                </a:lnTo>
                <a:close/>
                <a:moveTo>
                  <a:pt x="37" y="57"/>
                </a:moveTo>
                <a:cubicBezTo>
                  <a:pt x="37" y="88"/>
                  <a:pt x="37" y="88"/>
                  <a:pt x="37" y="88"/>
                </a:cubicBezTo>
                <a:cubicBezTo>
                  <a:pt x="60" y="88"/>
                  <a:pt x="60" y="88"/>
                  <a:pt x="60" y="88"/>
                </a:cubicBezTo>
                <a:cubicBezTo>
                  <a:pt x="60" y="60"/>
                  <a:pt x="60" y="60"/>
                  <a:pt x="60" y="60"/>
                </a:cubicBezTo>
                <a:cubicBezTo>
                  <a:pt x="50" y="70"/>
                  <a:pt x="50" y="70"/>
                  <a:pt x="50" y="70"/>
                </a:cubicBezTo>
                <a:lnTo>
                  <a:pt x="37" y="57"/>
                </a:lnTo>
                <a:close/>
                <a:moveTo>
                  <a:pt x="83" y="2"/>
                </a:moveTo>
                <a:cubicBezTo>
                  <a:pt x="81" y="2"/>
                  <a:pt x="79" y="4"/>
                  <a:pt x="79" y="6"/>
                </a:cubicBezTo>
                <a:cubicBezTo>
                  <a:pt x="79" y="9"/>
                  <a:pt x="81" y="10"/>
                  <a:pt x="84" y="10"/>
                </a:cubicBezTo>
                <a:cubicBezTo>
                  <a:pt x="88" y="10"/>
                  <a:pt x="88" y="10"/>
                  <a:pt x="88" y="10"/>
                </a:cubicBezTo>
                <a:cubicBezTo>
                  <a:pt x="50" y="48"/>
                  <a:pt x="50" y="48"/>
                  <a:pt x="50" y="48"/>
                </a:cubicBezTo>
                <a:cubicBezTo>
                  <a:pt x="27" y="26"/>
                  <a:pt x="27" y="26"/>
                  <a:pt x="27" y="26"/>
                </a:cubicBezTo>
                <a:cubicBezTo>
                  <a:pt x="1" y="52"/>
                  <a:pt x="1" y="52"/>
                  <a:pt x="1" y="52"/>
                </a:cubicBezTo>
                <a:cubicBezTo>
                  <a:pt x="0" y="53"/>
                  <a:pt x="0" y="56"/>
                  <a:pt x="1" y="57"/>
                </a:cubicBezTo>
                <a:cubicBezTo>
                  <a:pt x="3" y="59"/>
                  <a:pt x="6" y="59"/>
                  <a:pt x="7" y="57"/>
                </a:cubicBezTo>
                <a:cubicBezTo>
                  <a:pt x="27" y="37"/>
                  <a:pt x="27" y="37"/>
                  <a:pt x="27" y="37"/>
                </a:cubicBezTo>
                <a:cubicBezTo>
                  <a:pt x="50" y="60"/>
                  <a:pt x="50" y="60"/>
                  <a:pt x="50" y="60"/>
                </a:cubicBezTo>
                <a:cubicBezTo>
                  <a:pt x="94" y="16"/>
                  <a:pt x="94" y="16"/>
                  <a:pt x="94" y="16"/>
                </a:cubicBezTo>
                <a:cubicBezTo>
                  <a:pt x="94" y="20"/>
                  <a:pt x="94" y="20"/>
                  <a:pt x="94" y="20"/>
                </a:cubicBezTo>
                <a:cubicBezTo>
                  <a:pt x="93" y="22"/>
                  <a:pt x="95" y="24"/>
                  <a:pt x="97" y="24"/>
                </a:cubicBezTo>
                <a:cubicBezTo>
                  <a:pt x="98" y="25"/>
                  <a:pt x="98" y="25"/>
                  <a:pt x="98" y="25"/>
                </a:cubicBezTo>
                <a:cubicBezTo>
                  <a:pt x="100" y="25"/>
                  <a:pt x="102" y="23"/>
                  <a:pt x="102" y="21"/>
                </a:cubicBezTo>
                <a:cubicBezTo>
                  <a:pt x="104" y="0"/>
                  <a:pt x="104" y="0"/>
                  <a:pt x="104" y="0"/>
                </a:cubicBezTo>
                <a:lnTo>
                  <a:pt x="83" y="2"/>
                </a:lnTo>
                <a:close/>
                <a:moveTo>
                  <a:pt x="69" y="51"/>
                </a:moveTo>
                <a:cubicBezTo>
                  <a:pt x="69" y="88"/>
                  <a:pt x="69" y="88"/>
                  <a:pt x="69" y="88"/>
                </a:cubicBezTo>
                <a:cubicBezTo>
                  <a:pt x="88" y="88"/>
                  <a:pt x="88" y="88"/>
                  <a:pt x="88" y="88"/>
                </a:cubicBezTo>
                <a:cubicBezTo>
                  <a:pt x="90" y="88"/>
                  <a:pt x="92" y="86"/>
                  <a:pt x="92" y="84"/>
                </a:cubicBezTo>
                <a:cubicBezTo>
                  <a:pt x="92" y="48"/>
                  <a:pt x="92" y="48"/>
                  <a:pt x="92" y="48"/>
                </a:cubicBezTo>
                <a:cubicBezTo>
                  <a:pt x="92" y="28"/>
                  <a:pt x="92" y="28"/>
                  <a:pt x="92" y="28"/>
                </a:cubicBezTo>
                <a:cubicBezTo>
                  <a:pt x="72" y="48"/>
                  <a:pt x="72" y="48"/>
                  <a:pt x="72" y="48"/>
                </a:cubicBezTo>
                <a:lnTo>
                  <a:pt x="69" y="51"/>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0" name="Oval 1409"/>
          <p:cNvSpPr>
            <a:spLocks noChangeArrowheads="1"/>
          </p:cNvSpPr>
          <p:nvPr/>
        </p:nvSpPr>
        <p:spPr bwMode="auto">
          <a:xfrm>
            <a:off x="6801090" y="4474283"/>
            <a:ext cx="509231" cy="506433"/>
          </a:xfrm>
          <a:prstGeom prst="ellipse">
            <a:avLst/>
          </a:pr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1" name="Freeform 1410"/>
          <p:cNvSpPr>
            <a:spLocks noEditPoints="1"/>
          </p:cNvSpPr>
          <p:nvPr/>
        </p:nvSpPr>
        <p:spPr bwMode="auto">
          <a:xfrm>
            <a:off x="6789897" y="4463091"/>
            <a:ext cx="531616" cy="528817"/>
          </a:xfrm>
          <a:custGeom>
            <a:avLst/>
            <a:gdLst>
              <a:gd name="T0" fmla="*/ 95 w 190"/>
              <a:gd name="T1" fmla="*/ 189 h 189"/>
              <a:gd name="T2" fmla="*/ 0 w 190"/>
              <a:gd name="T3" fmla="*/ 94 h 189"/>
              <a:gd name="T4" fmla="*/ 95 w 190"/>
              <a:gd name="T5" fmla="*/ 0 h 189"/>
              <a:gd name="T6" fmla="*/ 190 w 190"/>
              <a:gd name="T7" fmla="*/ 94 h 189"/>
              <a:gd name="T8" fmla="*/ 95 w 190"/>
              <a:gd name="T9" fmla="*/ 189 h 189"/>
              <a:gd name="T10" fmla="*/ 95 w 190"/>
              <a:gd name="T11" fmla="*/ 8 h 189"/>
              <a:gd name="T12" fmla="*/ 8 w 190"/>
              <a:gd name="T13" fmla="*/ 94 h 189"/>
              <a:gd name="T14" fmla="*/ 95 w 190"/>
              <a:gd name="T15" fmla="*/ 181 h 189"/>
              <a:gd name="T16" fmla="*/ 182 w 190"/>
              <a:gd name="T17" fmla="*/ 94 h 189"/>
              <a:gd name="T18" fmla="*/ 95 w 190"/>
              <a:gd name="T19" fmla="*/ 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89">
                <a:moveTo>
                  <a:pt x="95" y="189"/>
                </a:moveTo>
                <a:cubicBezTo>
                  <a:pt x="43" y="189"/>
                  <a:pt x="0" y="147"/>
                  <a:pt x="0" y="94"/>
                </a:cubicBezTo>
                <a:cubicBezTo>
                  <a:pt x="0" y="42"/>
                  <a:pt x="43" y="0"/>
                  <a:pt x="95" y="0"/>
                </a:cubicBezTo>
                <a:cubicBezTo>
                  <a:pt x="147" y="0"/>
                  <a:pt x="190" y="42"/>
                  <a:pt x="190" y="94"/>
                </a:cubicBezTo>
                <a:cubicBezTo>
                  <a:pt x="190" y="147"/>
                  <a:pt x="147" y="189"/>
                  <a:pt x="95" y="189"/>
                </a:cubicBezTo>
                <a:close/>
                <a:moveTo>
                  <a:pt x="95" y="8"/>
                </a:moveTo>
                <a:cubicBezTo>
                  <a:pt x="47" y="8"/>
                  <a:pt x="8" y="47"/>
                  <a:pt x="8" y="94"/>
                </a:cubicBezTo>
                <a:cubicBezTo>
                  <a:pt x="8" y="142"/>
                  <a:pt x="47" y="181"/>
                  <a:pt x="95" y="181"/>
                </a:cubicBezTo>
                <a:cubicBezTo>
                  <a:pt x="143" y="181"/>
                  <a:pt x="182" y="142"/>
                  <a:pt x="182" y="94"/>
                </a:cubicBezTo>
                <a:cubicBezTo>
                  <a:pt x="182" y="47"/>
                  <a:pt x="143" y="8"/>
                  <a:pt x="95" y="8"/>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2" name="Freeform 1411"/>
          <p:cNvSpPr>
            <a:spLocks noEditPoints="1"/>
          </p:cNvSpPr>
          <p:nvPr/>
        </p:nvSpPr>
        <p:spPr bwMode="auto">
          <a:xfrm>
            <a:off x="6918604" y="4566616"/>
            <a:ext cx="274202" cy="285393"/>
          </a:xfrm>
          <a:custGeom>
            <a:avLst/>
            <a:gdLst>
              <a:gd name="T0" fmla="*/ 69 w 98"/>
              <a:gd name="T1" fmla="*/ 85 h 102"/>
              <a:gd name="T2" fmla="*/ 71 w 98"/>
              <a:gd name="T3" fmla="*/ 87 h 102"/>
              <a:gd name="T4" fmla="*/ 98 w 98"/>
              <a:gd name="T5" fmla="*/ 102 h 102"/>
              <a:gd name="T6" fmla="*/ 97 w 98"/>
              <a:gd name="T7" fmla="*/ 71 h 102"/>
              <a:gd name="T8" fmla="*/ 97 w 98"/>
              <a:gd name="T9" fmla="*/ 68 h 102"/>
              <a:gd name="T10" fmla="*/ 94 w 98"/>
              <a:gd name="T11" fmla="*/ 63 h 102"/>
              <a:gd name="T12" fmla="*/ 66 w 98"/>
              <a:gd name="T13" fmla="*/ 80 h 102"/>
              <a:gd name="T14" fmla="*/ 69 w 98"/>
              <a:gd name="T15" fmla="*/ 85 h 102"/>
              <a:gd name="T16" fmla="*/ 85 w 98"/>
              <a:gd name="T17" fmla="*/ 64 h 102"/>
              <a:gd name="T18" fmla="*/ 91 w 98"/>
              <a:gd name="T19" fmla="*/ 60 h 102"/>
              <a:gd name="T20" fmla="*/ 62 w 98"/>
              <a:gd name="T21" fmla="*/ 12 h 102"/>
              <a:gd name="T22" fmla="*/ 56 w 98"/>
              <a:gd name="T23" fmla="*/ 16 h 102"/>
              <a:gd name="T24" fmla="*/ 85 w 98"/>
              <a:gd name="T25" fmla="*/ 64 h 102"/>
              <a:gd name="T26" fmla="*/ 82 w 98"/>
              <a:gd name="T27" fmla="*/ 65 h 102"/>
              <a:gd name="T28" fmla="*/ 53 w 98"/>
              <a:gd name="T29" fmla="*/ 18 h 102"/>
              <a:gd name="T30" fmla="*/ 44 w 98"/>
              <a:gd name="T31" fmla="*/ 23 h 102"/>
              <a:gd name="T32" fmla="*/ 73 w 98"/>
              <a:gd name="T33" fmla="*/ 71 h 102"/>
              <a:gd name="T34" fmla="*/ 82 w 98"/>
              <a:gd name="T35" fmla="*/ 65 h 102"/>
              <a:gd name="T36" fmla="*/ 35 w 98"/>
              <a:gd name="T37" fmla="*/ 29 h 102"/>
              <a:gd name="T38" fmla="*/ 63 w 98"/>
              <a:gd name="T39" fmla="*/ 76 h 102"/>
              <a:gd name="T40" fmla="*/ 70 w 98"/>
              <a:gd name="T41" fmla="*/ 72 h 102"/>
              <a:gd name="T42" fmla="*/ 41 w 98"/>
              <a:gd name="T43" fmla="*/ 25 h 102"/>
              <a:gd name="T44" fmla="*/ 35 w 98"/>
              <a:gd name="T45" fmla="*/ 29 h 102"/>
              <a:gd name="T46" fmla="*/ 32 w 98"/>
              <a:gd name="T47" fmla="*/ 25 h 102"/>
              <a:gd name="T48" fmla="*/ 60 w 98"/>
              <a:gd name="T49" fmla="*/ 8 h 102"/>
              <a:gd name="T50" fmla="*/ 58 w 98"/>
              <a:gd name="T51" fmla="*/ 4 h 102"/>
              <a:gd name="T52" fmla="*/ 49 w 98"/>
              <a:gd name="T53" fmla="*/ 2 h 102"/>
              <a:gd name="T54" fmla="*/ 32 w 98"/>
              <a:gd name="T55" fmla="*/ 12 h 102"/>
              <a:gd name="T56" fmla="*/ 30 w 98"/>
              <a:gd name="T57" fmla="*/ 21 h 102"/>
              <a:gd name="T58" fmla="*/ 32 w 98"/>
              <a:gd name="T59" fmla="*/ 25 h 102"/>
              <a:gd name="T60" fmla="*/ 0 w 98"/>
              <a:gd name="T61" fmla="*/ 102 h 102"/>
              <a:gd name="T62" fmla="*/ 75 w 98"/>
              <a:gd name="T63" fmla="*/ 102 h 102"/>
              <a:gd name="T64" fmla="*/ 75 w 98"/>
              <a:gd name="T65" fmla="*/ 97 h 102"/>
              <a:gd name="T66" fmla="*/ 0 w 98"/>
              <a:gd name="T67" fmla="*/ 97 h 102"/>
              <a:gd name="T68" fmla="*/ 0 w 98"/>
              <a:gd name="T6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102">
                <a:moveTo>
                  <a:pt x="69" y="85"/>
                </a:moveTo>
                <a:cubicBezTo>
                  <a:pt x="69" y="86"/>
                  <a:pt x="70" y="87"/>
                  <a:pt x="71" y="87"/>
                </a:cubicBezTo>
                <a:cubicBezTo>
                  <a:pt x="98" y="102"/>
                  <a:pt x="98" y="102"/>
                  <a:pt x="98" y="102"/>
                </a:cubicBezTo>
                <a:cubicBezTo>
                  <a:pt x="97" y="71"/>
                  <a:pt x="97" y="71"/>
                  <a:pt x="97" y="71"/>
                </a:cubicBezTo>
                <a:cubicBezTo>
                  <a:pt x="97" y="70"/>
                  <a:pt x="97" y="69"/>
                  <a:pt x="97" y="68"/>
                </a:cubicBezTo>
                <a:cubicBezTo>
                  <a:pt x="94" y="63"/>
                  <a:pt x="94" y="63"/>
                  <a:pt x="94" y="63"/>
                </a:cubicBezTo>
                <a:cubicBezTo>
                  <a:pt x="66" y="80"/>
                  <a:pt x="66" y="80"/>
                  <a:pt x="66" y="80"/>
                </a:cubicBezTo>
                <a:lnTo>
                  <a:pt x="69" y="85"/>
                </a:lnTo>
                <a:close/>
                <a:moveTo>
                  <a:pt x="85" y="64"/>
                </a:moveTo>
                <a:cubicBezTo>
                  <a:pt x="91" y="60"/>
                  <a:pt x="91" y="60"/>
                  <a:pt x="91" y="60"/>
                </a:cubicBezTo>
                <a:cubicBezTo>
                  <a:pt x="62" y="12"/>
                  <a:pt x="62" y="12"/>
                  <a:pt x="62" y="12"/>
                </a:cubicBezTo>
                <a:cubicBezTo>
                  <a:pt x="56" y="16"/>
                  <a:pt x="56" y="16"/>
                  <a:pt x="56" y="16"/>
                </a:cubicBezTo>
                <a:lnTo>
                  <a:pt x="85" y="64"/>
                </a:lnTo>
                <a:close/>
                <a:moveTo>
                  <a:pt x="82" y="65"/>
                </a:moveTo>
                <a:cubicBezTo>
                  <a:pt x="53" y="18"/>
                  <a:pt x="53" y="18"/>
                  <a:pt x="53" y="18"/>
                </a:cubicBezTo>
                <a:cubicBezTo>
                  <a:pt x="44" y="23"/>
                  <a:pt x="44" y="23"/>
                  <a:pt x="44" y="23"/>
                </a:cubicBezTo>
                <a:cubicBezTo>
                  <a:pt x="73" y="71"/>
                  <a:pt x="73" y="71"/>
                  <a:pt x="73" y="71"/>
                </a:cubicBezTo>
                <a:lnTo>
                  <a:pt x="82" y="65"/>
                </a:lnTo>
                <a:close/>
                <a:moveTo>
                  <a:pt x="35" y="29"/>
                </a:moveTo>
                <a:cubicBezTo>
                  <a:pt x="63" y="76"/>
                  <a:pt x="63" y="76"/>
                  <a:pt x="63" y="76"/>
                </a:cubicBezTo>
                <a:cubicBezTo>
                  <a:pt x="70" y="72"/>
                  <a:pt x="70" y="72"/>
                  <a:pt x="70" y="72"/>
                </a:cubicBezTo>
                <a:cubicBezTo>
                  <a:pt x="41" y="25"/>
                  <a:pt x="41" y="25"/>
                  <a:pt x="41" y="25"/>
                </a:cubicBezTo>
                <a:lnTo>
                  <a:pt x="35" y="29"/>
                </a:lnTo>
                <a:close/>
                <a:moveTo>
                  <a:pt x="32" y="25"/>
                </a:moveTo>
                <a:cubicBezTo>
                  <a:pt x="60" y="8"/>
                  <a:pt x="60" y="8"/>
                  <a:pt x="60" y="8"/>
                </a:cubicBezTo>
                <a:cubicBezTo>
                  <a:pt x="58" y="4"/>
                  <a:pt x="58" y="4"/>
                  <a:pt x="58" y="4"/>
                </a:cubicBezTo>
                <a:cubicBezTo>
                  <a:pt x="56" y="1"/>
                  <a:pt x="52" y="0"/>
                  <a:pt x="49" y="2"/>
                </a:cubicBezTo>
                <a:cubicBezTo>
                  <a:pt x="32" y="12"/>
                  <a:pt x="32" y="12"/>
                  <a:pt x="32" y="12"/>
                </a:cubicBezTo>
                <a:cubicBezTo>
                  <a:pt x="29" y="14"/>
                  <a:pt x="28" y="18"/>
                  <a:pt x="30" y="21"/>
                </a:cubicBezTo>
                <a:lnTo>
                  <a:pt x="32" y="25"/>
                </a:lnTo>
                <a:close/>
                <a:moveTo>
                  <a:pt x="0" y="102"/>
                </a:moveTo>
                <a:cubicBezTo>
                  <a:pt x="75" y="102"/>
                  <a:pt x="75" y="102"/>
                  <a:pt x="75" y="102"/>
                </a:cubicBezTo>
                <a:cubicBezTo>
                  <a:pt x="75" y="97"/>
                  <a:pt x="75" y="97"/>
                  <a:pt x="75" y="97"/>
                </a:cubicBezTo>
                <a:cubicBezTo>
                  <a:pt x="0" y="97"/>
                  <a:pt x="0" y="97"/>
                  <a:pt x="0" y="97"/>
                </a:cubicBezTo>
                <a:lnTo>
                  <a:pt x="0" y="102"/>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3" name="Oval 1412"/>
          <p:cNvSpPr>
            <a:spLocks noChangeArrowheads="1"/>
          </p:cNvSpPr>
          <p:nvPr/>
        </p:nvSpPr>
        <p:spPr bwMode="auto">
          <a:xfrm>
            <a:off x="7441825" y="5372434"/>
            <a:ext cx="506434" cy="506433"/>
          </a:xfrm>
          <a:prstGeom prst="ellipse">
            <a:avLst/>
          </a:pr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9" name="Freeform 1413"/>
          <p:cNvSpPr>
            <a:spLocks noEditPoints="1"/>
          </p:cNvSpPr>
          <p:nvPr/>
        </p:nvSpPr>
        <p:spPr bwMode="auto">
          <a:xfrm>
            <a:off x="7430634" y="5361242"/>
            <a:ext cx="528817" cy="528817"/>
          </a:xfrm>
          <a:custGeom>
            <a:avLst/>
            <a:gdLst>
              <a:gd name="T0" fmla="*/ 95 w 189"/>
              <a:gd name="T1" fmla="*/ 189 h 189"/>
              <a:gd name="T2" fmla="*/ 0 w 189"/>
              <a:gd name="T3" fmla="*/ 95 h 189"/>
              <a:gd name="T4" fmla="*/ 95 w 189"/>
              <a:gd name="T5" fmla="*/ 0 h 189"/>
              <a:gd name="T6" fmla="*/ 189 w 189"/>
              <a:gd name="T7" fmla="*/ 95 h 189"/>
              <a:gd name="T8" fmla="*/ 95 w 189"/>
              <a:gd name="T9" fmla="*/ 189 h 189"/>
              <a:gd name="T10" fmla="*/ 95 w 189"/>
              <a:gd name="T11" fmla="*/ 8 h 189"/>
              <a:gd name="T12" fmla="*/ 8 w 189"/>
              <a:gd name="T13" fmla="*/ 95 h 189"/>
              <a:gd name="T14" fmla="*/ 95 w 189"/>
              <a:gd name="T15" fmla="*/ 181 h 189"/>
              <a:gd name="T16" fmla="*/ 181 w 189"/>
              <a:gd name="T17" fmla="*/ 95 h 189"/>
              <a:gd name="T18" fmla="*/ 95 w 189"/>
              <a:gd name="T19" fmla="*/ 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89">
                <a:moveTo>
                  <a:pt x="95" y="189"/>
                </a:moveTo>
                <a:cubicBezTo>
                  <a:pt x="42" y="189"/>
                  <a:pt x="0" y="147"/>
                  <a:pt x="0" y="95"/>
                </a:cubicBezTo>
                <a:cubicBezTo>
                  <a:pt x="0" y="42"/>
                  <a:pt x="42" y="0"/>
                  <a:pt x="95" y="0"/>
                </a:cubicBezTo>
                <a:cubicBezTo>
                  <a:pt x="147" y="0"/>
                  <a:pt x="189" y="42"/>
                  <a:pt x="189" y="95"/>
                </a:cubicBezTo>
                <a:cubicBezTo>
                  <a:pt x="189" y="147"/>
                  <a:pt x="147" y="189"/>
                  <a:pt x="95" y="189"/>
                </a:cubicBezTo>
                <a:close/>
                <a:moveTo>
                  <a:pt x="95" y="8"/>
                </a:moveTo>
                <a:cubicBezTo>
                  <a:pt x="47" y="8"/>
                  <a:pt x="8" y="47"/>
                  <a:pt x="8" y="95"/>
                </a:cubicBezTo>
                <a:cubicBezTo>
                  <a:pt x="8" y="142"/>
                  <a:pt x="47" y="181"/>
                  <a:pt x="95" y="181"/>
                </a:cubicBezTo>
                <a:cubicBezTo>
                  <a:pt x="142" y="181"/>
                  <a:pt x="181" y="142"/>
                  <a:pt x="181" y="95"/>
                </a:cubicBezTo>
                <a:cubicBezTo>
                  <a:pt x="181" y="47"/>
                  <a:pt x="142" y="8"/>
                  <a:pt x="95" y="8"/>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00" name="Freeform 1414"/>
          <p:cNvSpPr>
            <a:spLocks noEditPoints="1"/>
          </p:cNvSpPr>
          <p:nvPr/>
        </p:nvSpPr>
        <p:spPr bwMode="auto">
          <a:xfrm>
            <a:off x="7587320" y="5487150"/>
            <a:ext cx="215444" cy="274202"/>
          </a:xfrm>
          <a:custGeom>
            <a:avLst/>
            <a:gdLst>
              <a:gd name="T0" fmla="*/ 112 w 154"/>
              <a:gd name="T1" fmla="*/ 56 h 196"/>
              <a:gd name="T2" fmla="*/ 26 w 154"/>
              <a:gd name="T3" fmla="*/ 56 h 196"/>
              <a:gd name="T4" fmla="*/ 26 w 154"/>
              <a:gd name="T5" fmla="*/ 68 h 196"/>
              <a:gd name="T6" fmla="*/ 112 w 154"/>
              <a:gd name="T7" fmla="*/ 68 h 196"/>
              <a:gd name="T8" fmla="*/ 112 w 154"/>
              <a:gd name="T9" fmla="*/ 56 h 196"/>
              <a:gd name="T10" fmla="*/ 112 w 154"/>
              <a:gd name="T11" fmla="*/ 80 h 196"/>
              <a:gd name="T12" fmla="*/ 26 w 154"/>
              <a:gd name="T13" fmla="*/ 80 h 196"/>
              <a:gd name="T14" fmla="*/ 26 w 154"/>
              <a:gd name="T15" fmla="*/ 92 h 196"/>
              <a:gd name="T16" fmla="*/ 112 w 154"/>
              <a:gd name="T17" fmla="*/ 92 h 196"/>
              <a:gd name="T18" fmla="*/ 112 w 154"/>
              <a:gd name="T19" fmla="*/ 80 h 196"/>
              <a:gd name="T20" fmla="*/ 112 w 154"/>
              <a:gd name="T21" fmla="*/ 32 h 196"/>
              <a:gd name="T22" fmla="*/ 26 w 154"/>
              <a:gd name="T23" fmla="*/ 32 h 196"/>
              <a:gd name="T24" fmla="*/ 26 w 154"/>
              <a:gd name="T25" fmla="*/ 44 h 196"/>
              <a:gd name="T26" fmla="*/ 112 w 154"/>
              <a:gd name="T27" fmla="*/ 44 h 196"/>
              <a:gd name="T28" fmla="*/ 112 w 154"/>
              <a:gd name="T29" fmla="*/ 32 h 196"/>
              <a:gd name="T30" fmla="*/ 26 w 154"/>
              <a:gd name="T31" fmla="*/ 116 h 196"/>
              <a:gd name="T32" fmla="*/ 68 w 154"/>
              <a:gd name="T33" fmla="*/ 116 h 196"/>
              <a:gd name="T34" fmla="*/ 68 w 154"/>
              <a:gd name="T35" fmla="*/ 104 h 196"/>
              <a:gd name="T36" fmla="*/ 26 w 154"/>
              <a:gd name="T37" fmla="*/ 104 h 196"/>
              <a:gd name="T38" fmla="*/ 26 w 154"/>
              <a:gd name="T39" fmla="*/ 116 h 196"/>
              <a:gd name="T40" fmla="*/ 138 w 154"/>
              <a:gd name="T41" fmla="*/ 18 h 196"/>
              <a:gd name="T42" fmla="*/ 138 w 154"/>
              <a:gd name="T43" fmla="*/ 0 h 196"/>
              <a:gd name="T44" fmla="*/ 0 w 154"/>
              <a:gd name="T45" fmla="*/ 0 h 196"/>
              <a:gd name="T46" fmla="*/ 0 w 154"/>
              <a:gd name="T47" fmla="*/ 178 h 196"/>
              <a:gd name="T48" fmla="*/ 18 w 154"/>
              <a:gd name="T49" fmla="*/ 178 h 196"/>
              <a:gd name="T50" fmla="*/ 18 w 154"/>
              <a:gd name="T51" fmla="*/ 196 h 196"/>
              <a:gd name="T52" fmla="*/ 154 w 154"/>
              <a:gd name="T53" fmla="*/ 196 h 196"/>
              <a:gd name="T54" fmla="*/ 154 w 154"/>
              <a:gd name="T55" fmla="*/ 18 h 196"/>
              <a:gd name="T56" fmla="*/ 138 w 154"/>
              <a:gd name="T57" fmla="*/ 18 h 196"/>
              <a:gd name="T58" fmla="*/ 10 w 154"/>
              <a:gd name="T59" fmla="*/ 168 h 196"/>
              <a:gd name="T60" fmla="*/ 10 w 154"/>
              <a:gd name="T61" fmla="*/ 10 h 196"/>
              <a:gd name="T62" fmla="*/ 128 w 154"/>
              <a:gd name="T63" fmla="*/ 10 h 196"/>
              <a:gd name="T64" fmla="*/ 128 w 154"/>
              <a:gd name="T65" fmla="*/ 128 h 196"/>
              <a:gd name="T66" fmla="*/ 88 w 154"/>
              <a:gd name="T67" fmla="*/ 128 h 196"/>
              <a:gd name="T68" fmla="*/ 88 w 154"/>
              <a:gd name="T69" fmla="*/ 168 h 196"/>
              <a:gd name="T70" fmla="*/ 10 w 154"/>
              <a:gd name="T71" fmla="*/ 168 h 196"/>
              <a:gd name="T72" fmla="*/ 144 w 154"/>
              <a:gd name="T73" fmla="*/ 186 h 196"/>
              <a:gd name="T74" fmla="*/ 26 w 154"/>
              <a:gd name="T75" fmla="*/ 186 h 196"/>
              <a:gd name="T76" fmla="*/ 26 w 154"/>
              <a:gd name="T77" fmla="*/ 178 h 196"/>
              <a:gd name="T78" fmla="*/ 92 w 154"/>
              <a:gd name="T79" fmla="*/ 178 h 196"/>
              <a:gd name="T80" fmla="*/ 138 w 154"/>
              <a:gd name="T81" fmla="*/ 132 h 196"/>
              <a:gd name="T82" fmla="*/ 138 w 154"/>
              <a:gd name="T83" fmla="*/ 28 h 196"/>
              <a:gd name="T84" fmla="*/ 144 w 154"/>
              <a:gd name="T85" fmla="*/ 28 h 196"/>
              <a:gd name="T86" fmla="*/ 144 w 154"/>
              <a:gd name="T87" fmla="*/ 18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96">
                <a:moveTo>
                  <a:pt x="112" y="56"/>
                </a:moveTo>
                <a:lnTo>
                  <a:pt x="26" y="56"/>
                </a:lnTo>
                <a:lnTo>
                  <a:pt x="26" y="68"/>
                </a:lnTo>
                <a:lnTo>
                  <a:pt x="112" y="68"/>
                </a:lnTo>
                <a:lnTo>
                  <a:pt x="112" y="56"/>
                </a:lnTo>
                <a:close/>
                <a:moveTo>
                  <a:pt x="112" y="80"/>
                </a:moveTo>
                <a:lnTo>
                  <a:pt x="26" y="80"/>
                </a:lnTo>
                <a:lnTo>
                  <a:pt x="26" y="92"/>
                </a:lnTo>
                <a:lnTo>
                  <a:pt x="112" y="92"/>
                </a:lnTo>
                <a:lnTo>
                  <a:pt x="112" y="80"/>
                </a:lnTo>
                <a:close/>
                <a:moveTo>
                  <a:pt x="112" y="32"/>
                </a:moveTo>
                <a:lnTo>
                  <a:pt x="26" y="32"/>
                </a:lnTo>
                <a:lnTo>
                  <a:pt x="26" y="44"/>
                </a:lnTo>
                <a:lnTo>
                  <a:pt x="112" y="44"/>
                </a:lnTo>
                <a:lnTo>
                  <a:pt x="112" y="32"/>
                </a:lnTo>
                <a:close/>
                <a:moveTo>
                  <a:pt x="26" y="116"/>
                </a:moveTo>
                <a:lnTo>
                  <a:pt x="68" y="116"/>
                </a:lnTo>
                <a:lnTo>
                  <a:pt x="68" y="104"/>
                </a:lnTo>
                <a:lnTo>
                  <a:pt x="26" y="104"/>
                </a:lnTo>
                <a:lnTo>
                  <a:pt x="26" y="116"/>
                </a:lnTo>
                <a:close/>
                <a:moveTo>
                  <a:pt x="138" y="18"/>
                </a:moveTo>
                <a:lnTo>
                  <a:pt x="138" y="0"/>
                </a:lnTo>
                <a:lnTo>
                  <a:pt x="0" y="0"/>
                </a:lnTo>
                <a:lnTo>
                  <a:pt x="0" y="178"/>
                </a:lnTo>
                <a:lnTo>
                  <a:pt x="18" y="178"/>
                </a:lnTo>
                <a:lnTo>
                  <a:pt x="18" y="196"/>
                </a:lnTo>
                <a:lnTo>
                  <a:pt x="154" y="196"/>
                </a:lnTo>
                <a:lnTo>
                  <a:pt x="154" y="18"/>
                </a:lnTo>
                <a:lnTo>
                  <a:pt x="138" y="18"/>
                </a:lnTo>
                <a:close/>
                <a:moveTo>
                  <a:pt x="10" y="168"/>
                </a:moveTo>
                <a:lnTo>
                  <a:pt x="10" y="10"/>
                </a:lnTo>
                <a:lnTo>
                  <a:pt x="128" y="10"/>
                </a:lnTo>
                <a:lnTo>
                  <a:pt x="128" y="128"/>
                </a:lnTo>
                <a:lnTo>
                  <a:pt x="88" y="128"/>
                </a:lnTo>
                <a:lnTo>
                  <a:pt x="88" y="168"/>
                </a:lnTo>
                <a:lnTo>
                  <a:pt x="10" y="168"/>
                </a:lnTo>
                <a:close/>
                <a:moveTo>
                  <a:pt x="144" y="186"/>
                </a:moveTo>
                <a:lnTo>
                  <a:pt x="26" y="186"/>
                </a:lnTo>
                <a:lnTo>
                  <a:pt x="26" y="178"/>
                </a:lnTo>
                <a:lnTo>
                  <a:pt x="92" y="178"/>
                </a:lnTo>
                <a:lnTo>
                  <a:pt x="138" y="132"/>
                </a:lnTo>
                <a:lnTo>
                  <a:pt x="138" y="28"/>
                </a:lnTo>
                <a:lnTo>
                  <a:pt x="144" y="28"/>
                </a:lnTo>
                <a:lnTo>
                  <a:pt x="144" y="186"/>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0" name="矩形 49"/>
          <p:cNvSpPr/>
          <p:nvPr/>
        </p:nvSpPr>
        <p:spPr>
          <a:xfrm>
            <a:off x="1593099" y="409458"/>
            <a:ext cx="1800493" cy="530017"/>
          </a:xfrm>
          <a:prstGeom prst="rect">
            <a:avLst/>
          </a:prstGeom>
        </p:spPr>
        <p:txBody>
          <a:bodyPr wrap="none">
            <a:spAutoFit/>
          </a:bodyPr>
          <a:lstStyle/>
          <a:p>
            <a:pPr>
              <a:lnSpc>
                <a:spcPct val="200000"/>
              </a:lnSpc>
            </a:pPr>
            <a:r>
              <a:rPr lang="zh-CN" altLang="en-US" dirty="0">
                <a:solidFill>
                  <a:srgbClr val="C086A3"/>
                </a:solidFill>
                <a:latin typeface="思源黑体" panose="020B0400000000000000" pitchFamily="34" charset="-122"/>
                <a:ea typeface="思源黑体" panose="020B0400000000000000" pitchFamily="34" charset="-122"/>
              </a:rPr>
              <a:t>课题研究的进展</a:t>
            </a:r>
            <a:endParaRPr lang="en-US" altLang="zh-CN" dirty="0">
              <a:solidFill>
                <a:srgbClr val="C086A3"/>
              </a:solidFill>
              <a:latin typeface="思源黑体" panose="020B0400000000000000" pitchFamily="34" charset="-122"/>
              <a:ea typeface="思源黑体" panose="020B0400000000000000" pitchFamily="34" charset="-122"/>
            </a:endParaRPr>
          </a:p>
        </p:txBody>
      </p:sp>
      <p:sp>
        <p:nvSpPr>
          <p:cNvPr id="51" name="文本框 50"/>
          <p:cNvSpPr txBox="1"/>
          <p:nvPr/>
        </p:nvSpPr>
        <p:spPr>
          <a:xfrm>
            <a:off x="1593099" y="935052"/>
            <a:ext cx="5022106" cy="369332"/>
          </a:xfrm>
          <a:prstGeom prst="snip1Rect">
            <a:avLst>
              <a:gd name="adj" fmla="val 0"/>
            </a:avLst>
          </a:prstGeom>
          <a:noFill/>
          <a:ln w="28575">
            <a:noFill/>
          </a:ln>
        </p:spPr>
        <p:txBody>
          <a:bodyPr wrap="square" rtlCol="0">
            <a:spAutoFit/>
          </a:bodyPr>
          <a:lstStyle/>
          <a:p>
            <a:r>
              <a:rPr lang="en-US" altLang="zh-CN" dirty="0">
                <a:solidFill>
                  <a:srgbClr val="C086A3"/>
                </a:solidFill>
                <a:latin typeface="思源黑体" panose="020B0400000000000000" pitchFamily="34" charset="-122"/>
                <a:ea typeface="思源黑体" panose="020B0400000000000000" pitchFamily="34" charset="-122"/>
                <a:cs typeface="Arial" panose="020B0604020202020204" pitchFamily="34" charset="0"/>
              </a:rPr>
              <a:t>The Research Progress</a:t>
            </a:r>
            <a:endParaRPr lang="zh-CN" altLang="en-US" dirty="0">
              <a:solidFill>
                <a:srgbClr val="C086A3"/>
              </a:solidFill>
              <a:latin typeface="思源黑体" panose="020B0400000000000000" pitchFamily="34" charset="-122"/>
              <a:ea typeface="思源黑体" panose="020B0400000000000000"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12" name="文本框 11"/>
          <p:cNvSpPr txBox="1"/>
          <p:nvPr/>
        </p:nvSpPr>
        <p:spPr>
          <a:xfrm>
            <a:off x="3616036" y="3315339"/>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选题的背景与意义</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84947" y="3838559"/>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矩形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0" y="0"/>
            <a:ext cx="12192000" cy="4149726"/>
          </a:xfrm>
          <a:prstGeom prst="rect">
            <a:avLst/>
          </a:prstGeom>
          <a:solidFill>
            <a:srgbClr val="BA7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322822" y="1447085"/>
            <a:ext cx="4495797" cy="4508927"/>
          </a:xfrm>
          <a:prstGeom prst="rect">
            <a:avLst/>
          </a:prstGeom>
          <a:noFill/>
        </p:spPr>
        <p:txBody>
          <a:bodyPr wrap="square" rtlCol="0">
            <a:spAutoFit/>
          </a:bodyPr>
          <a:lstStyle/>
          <a:p>
            <a:r>
              <a:rPr lang="en-US" altLang="zh-CN" sz="28700" dirty="0">
                <a:solidFill>
                  <a:srgbClr val="BA7C9B"/>
                </a:solidFill>
                <a:latin typeface="思源黑体 CN Normal"/>
                <a:ea typeface="思源黑体 CN Normal"/>
              </a:rPr>
              <a:t>04</a:t>
            </a:r>
            <a:endParaRPr lang="zh-CN" altLang="en-US" sz="28700" dirty="0">
              <a:solidFill>
                <a:srgbClr val="BA7C9B"/>
              </a:solidFill>
              <a:latin typeface="思源黑体 CN Normal"/>
              <a:ea typeface="思源黑体 CN Normal"/>
            </a:endParaRPr>
          </a:p>
        </p:txBody>
      </p:sp>
      <p:sp>
        <p:nvSpPr>
          <p:cNvPr id="16" name="矩形: 圆角 15"/>
          <p:cNvSpPr/>
          <p:nvPr/>
        </p:nvSpPr>
        <p:spPr>
          <a:xfrm>
            <a:off x="1542741" y="4303889"/>
            <a:ext cx="2042206" cy="575432"/>
          </a:xfrm>
          <a:prstGeom prst="roundRect">
            <a:avLst>
              <a:gd name="adj" fmla="val 0"/>
            </a:avLst>
          </a:prstGeom>
          <a:noFill/>
          <a:ln w="12700" cap="flat" cmpd="sng" algn="ctr">
            <a:solidFill>
              <a:srgbClr val="C086A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C086A3"/>
                </a:solidFill>
                <a:effectLst/>
                <a:uLnTx/>
                <a:uFillTx/>
                <a:latin typeface="思源黑体" panose="020B0400000000000000" pitchFamily="34" charset="-122"/>
                <a:ea typeface="思源黑体" panose="020B0400000000000000" pitchFamily="34" charset="-122"/>
              </a:rPr>
              <a:t>PART 03</a:t>
            </a:r>
            <a:endParaRPr kumimoji="0" lang="en-US" altLang="zh-CN" sz="2800" b="1" i="0" u="none" strike="noStrike" kern="0" cap="none" spc="0" normalizeH="0" baseline="0" noProof="0" dirty="0">
              <a:ln>
                <a:noFill/>
              </a:ln>
              <a:solidFill>
                <a:srgbClr val="C086A3"/>
              </a:solidFill>
              <a:effectLst/>
              <a:uLnTx/>
              <a:uFillTx/>
              <a:latin typeface="思源黑体" panose="020B0400000000000000" pitchFamily="34" charset="-122"/>
              <a:ea typeface="思源黑体" panose="020B0400000000000000" pitchFamily="34" charset="-122"/>
            </a:endParaRPr>
          </a:p>
        </p:txBody>
      </p:sp>
      <p:sp>
        <p:nvSpPr>
          <p:cNvPr id="18" name="文本框 17"/>
          <p:cNvSpPr txBox="1"/>
          <p:nvPr/>
        </p:nvSpPr>
        <p:spPr>
          <a:xfrm>
            <a:off x="1422929" y="5033484"/>
            <a:ext cx="3282885" cy="584775"/>
          </a:xfrm>
          <a:prstGeom prst="rect">
            <a:avLst/>
          </a:prstGeom>
          <a:noFill/>
        </p:spPr>
        <p:txBody>
          <a:bodyPr wrap="square" rtlCol="0">
            <a:spAutoFit/>
          </a:bodyPr>
          <a:lstStyle/>
          <a:p>
            <a:r>
              <a:rPr lang="zh-CN" altLang="en-US" sz="3200" b="1" spc="600" dirty="0">
                <a:solidFill>
                  <a:srgbClr val="C086A3"/>
                </a:solidFill>
                <a:latin typeface="Century Gothic"/>
                <a:ea typeface="思源黑体 CN Normal"/>
              </a:rPr>
              <a:t>输入你的标题</a:t>
            </a:r>
            <a:endParaRPr lang="zh-CN" altLang="en-US" sz="3200" b="1" spc="600" dirty="0">
              <a:solidFill>
                <a:srgbClr val="C086A3"/>
              </a:solidFill>
              <a:latin typeface="Century Gothic"/>
              <a:ea typeface="思源黑体 CN Normal"/>
            </a:endParaRPr>
          </a:p>
        </p:txBody>
      </p:sp>
      <p:sp>
        <p:nvSpPr>
          <p:cNvPr id="20" name="文本框 19"/>
          <p:cNvSpPr txBox="1"/>
          <p:nvPr/>
        </p:nvSpPr>
        <p:spPr>
          <a:xfrm>
            <a:off x="373381" y="5799422"/>
            <a:ext cx="11658598" cy="584775"/>
          </a:xfrm>
          <a:prstGeom prst="rect">
            <a:avLst/>
          </a:prstGeom>
          <a:noFill/>
        </p:spPr>
        <p:txBody>
          <a:bodyPr wrap="square" rtlCol="0">
            <a:spAutoFit/>
          </a:bodyPr>
          <a:lstStyle/>
          <a:p>
            <a:pPr algn="ctr"/>
            <a:r>
              <a:rPr lang="en-US" altLang="zh-CN" sz="1600" dirty="0">
                <a:solidFill>
                  <a:srgbClr val="000000"/>
                </a:solidFill>
                <a:latin typeface="思源黑体" panose="020B0400000000000000" pitchFamily="34" charset="-122"/>
                <a:ea typeface="思源黑体" panose="020B0400000000000000" pitchFamily="34" charset="-122"/>
              </a:rPr>
              <a:t>Lorem ipsum dolor sit amet, consectetuer adipiscing elit. Maecenas porttitor congue massa. Fusce posuere, magna sed pulvinar ultricies, purus lectus malesuada libero, sit amet commodo magna eros quis </a:t>
            </a:r>
            <a:r>
              <a:rPr lang="en-US" altLang="zh-CN" sz="1600" dirty="0" err="1">
                <a:solidFill>
                  <a:srgbClr val="000000"/>
                </a:solidFill>
                <a:latin typeface="思源黑体" panose="020B0400000000000000" pitchFamily="34" charset="-122"/>
                <a:ea typeface="思源黑体" panose="020B0400000000000000" pitchFamily="34" charset="-122"/>
              </a:rPr>
              <a:t>urna.Nunc</a:t>
            </a:r>
            <a:r>
              <a:rPr lang="en-US" altLang="zh-CN" sz="1600" dirty="0">
                <a:solidFill>
                  <a:srgbClr val="000000"/>
                </a:solidFill>
                <a:latin typeface="思源黑体" panose="020B0400000000000000" pitchFamily="34" charset="-122"/>
                <a:ea typeface="思源黑体" panose="020B0400000000000000" pitchFamily="34" charset="-122"/>
              </a:rPr>
              <a:t> </a:t>
            </a:r>
            <a:r>
              <a:rPr lang="en-US" altLang="zh-CN" sz="1600" dirty="0" err="1">
                <a:solidFill>
                  <a:srgbClr val="000000"/>
                </a:solidFill>
                <a:latin typeface="思源黑体" panose="020B0400000000000000" pitchFamily="34" charset="-122"/>
                <a:ea typeface="思源黑体" panose="020B0400000000000000" pitchFamily="34" charset="-122"/>
              </a:rPr>
              <a:t>viverra</a:t>
            </a:r>
            <a:endParaRPr lang="en-US" altLang="zh-CN" sz="1600" dirty="0">
              <a:solidFill>
                <a:srgbClr val="000000"/>
              </a:solidFill>
              <a:latin typeface="思源黑体" panose="020B0400000000000000" pitchFamily="34" charset="-122"/>
              <a:ea typeface="思源黑体" panose="020B0400000000000000" pitchFamily="34" charset="-122"/>
            </a:endParaRPr>
          </a:p>
        </p:txBody>
      </p:sp>
      <p:sp>
        <p:nvSpPr>
          <p:cNvPr id="15" name="文本框 14"/>
          <p:cNvSpPr txBox="1"/>
          <p:nvPr/>
        </p:nvSpPr>
        <p:spPr>
          <a:xfrm>
            <a:off x="7597015" y="2794539"/>
            <a:ext cx="3338744" cy="1355187"/>
          </a:xfrm>
          <a:custGeom>
            <a:avLst/>
            <a:gdLst/>
            <a:ahLst/>
            <a:cxnLst/>
            <a:rect l="l" t="t" r="r" b="b"/>
            <a:pathLst>
              <a:path w="3338744" h="1355187">
                <a:moveTo>
                  <a:pt x="3021362" y="47425"/>
                </a:moveTo>
                <a:lnTo>
                  <a:pt x="3338744" y="47425"/>
                </a:lnTo>
                <a:lnTo>
                  <a:pt x="3338744" y="1355187"/>
                </a:lnTo>
                <a:lnTo>
                  <a:pt x="3057843" y="1355187"/>
                </a:lnTo>
                <a:lnTo>
                  <a:pt x="3057843" y="868242"/>
                </a:lnTo>
                <a:cubicBezTo>
                  <a:pt x="3057843" y="727183"/>
                  <a:pt x="3065139" y="569100"/>
                  <a:pt x="3079731" y="393993"/>
                </a:cubicBezTo>
                <a:lnTo>
                  <a:pt x="3061491" y="393993"/>
                </a:lnTo>
                <a:cubicBezTo>
                  <a:pt x="3005553" y="503435"/>
                  <a:pt x="2935024" y="632333"/>
                  <a:pt x="2849902" y="780688"/>
                </a:cubicBezTo>
                <a:lnTo>
                  <a:pt x="2461787" y="1355187"/>
                </a:lnTo>
                <a:lnTo>
                  <a:pt x="2165122" y="1355187"/>
                </a:lnTo>
                <a:close/>
                <a:moveTo>
                  <a:pt x="820468" y="0"/>
                </a:moveTo>
                <a:cubicBezTo>
                  <a:pt x="1075833" y="0"/>
                  <a:pt x="1274045" y="113091"/>
                  <a:pt x="1415104" y="339271"/>
                </a:cubicBezTo>
                <a:cubicBezTo>
                  <a:pt x="1542787" y="545692"/>
                  <a:pt x="1614608" y="834972"/>
                  <a:pt x="1630568" y="1207114"/>
                </a:cubicBezTo>
                <a:lnTo>
                  <a:pt x="1633645" y="1355187"/>
                </a:lnTo>
                <a:lnTo>
                  <a:pt x="1345517" y="1355187"/>
                </a:lnTo>
                <a:lnTo>
                  <a:pt x="1343511" y="1234589"/>
                </a:lnTo>
                <a:cubicBezTo>
                  <a:pt x="1332871" y="924692"/>
                  <a:pt x="1284989" y="684622"/>
                  <a:pt x="1199867" y="514379"/>
                </a:cubicBezTo>
                <a:cubicBezTo>
                  <a:pt x="1109882" y="331975"/>
                  <a:pt x="983415" y="240773"/>
                  <a:pt x="820468" y="240773"/>
                </a:cubicBezTo>
                <a:cubicBezTo>
                  <a:pt x="655088" y="240773"/>
                  <a:pt x="526190" y="331975"/>
                  <a:pt x="433772" y="514379"/>
                </a:cubicBezTo>
                <a:cubicBezTo>
                  <a:pt x="348650" y="684622"/>
                  <a:pt x="300769" y="924692"/>
                  <a:pt x="290129" y="1234589"/>
                </a:cubicBezTo>
                <a:lnTo>
                  <a:pt x="288123" y="1355187"/>
                </a:lnTo>
                <a:lnTo>
                  <a:pt x="0" y="1355187"/>
                </a:lnTo>
                <a:lnTo>
                  <a:pt x="3128" y="1207114"/>
                </a:lnTo>
                <a:cubicBezTo>
                  <a:pt x="19355" y="834972"/>
                  <a:pt x="92373" y="545692"/>
                  <a:pt x="222184" y="339271"/>
                </a:cubicBezTo>
                <a:cubicBezTo>
                  <a:pt x="363243" y="113091"/>
                  <a:pt x="562671" y="0"/>
                  <a:pt x="82046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700" dirty="0">
              <a:solidFill>
                <a:schemeClr val="bg1"/>
              </a:solidFill>
              <a:latin typeface="思源黑体 CN Normal"/>
              <a:ea typeface="思源黑体 CN Norm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8" name="矩形 7"/>
          <p:cNvSpPr/>
          <p:nvPr/>
        </p:nvSpPr>
        <p:spPr>
          <a:xfrm>
            <a:off x="368300" y="355600"/>
            <a:ext cx="11455400" cy="6146800"/>
          </a:xfrm>
          <a:prstGeom prst="rect">
            <a:avLst/>
          </a:prstGeom>
          <a:solidFill>
            <a:schemeClr val="bg1"/>
          </a:solidFill>
          <a:ln>
            <a:noFill/>
          </a:ln>
          <a:effectLst>
            <a:outerShdw blurRad="101600" sx="102000" sy="102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grpSp>
        <p:nvGrpSpPr>
          <p:cNvPr id="12" name="组合 11"/>
          <p:cNvGrpSpPr/>
          <p:nvPr/>
        </p:nvGrpSpPr>
        <p:grpSpPr>
          <a:xfrm>
            <a:off x="820965" y="539411"/>
            <a:ext cx="717550" cy="717550"/>
            <a:chOff x="4704555" y="1785938"/>
            <a:chExt cx="2782888" cy="2782888"/>
          </a:xfrm>
        </p:grpSpPr>
        <p:sp>
          <p:nvSpPr>
            <p:cNvPr id="13" name="椭圆 12"/>
            <p:cNvSpPr/>
            <p:nvPr/>
          </p:nvSpPr>
          <p:spPr>
            <a:xfrm>
              <a:off x="4704555" y="1785938"/>
              <a:ext cx="2782888" cy="2782888"/>
            </a:xfrm>
            <a:prstGeom prst="ellipse">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sp>
          <p:nvSpPr>
            <p:cNvPr id="14" name="椭圆 13"/>
            <p:cNvSpPr/>
            <p:nvPr/>
          </p:nvSpPr>
          <p:spPr>
            <a:xfrm>
              <a:off x="4934127" y="2015510"/>
              <a:ext cx="2323745" cy="2323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grpSp>
      <p:sp>
        <p:nvSpPr>
          <p:cNvPr id="15" name="文本框 14"/>
          <p:cNvSpPr txBox="1"/>
          <p:nvPr/>
        </p:nvSpPr>
        <p:spPr>
          <a:xfrm>
            <a:off x="866684" y="636576"/>
            <a:ext cx="658356" cy="523220"/>
          </a:xfrm>
          <a:prstGeom prst="rect">
            <a:avLst/>
          </a:prstGeom>
          <a:noFill/>
        </p:spPr>
        <p:txBody>
          <a:bodyPr wrap="square" rtlCol="0">
            <a:spAutoFit/>
          </a:bodyPr>
          <a:lstStyle/>
          <a:p>
            <a:pPr algn="ctr"/>
            <a:r>
              <a:rPr lang="en-US" altLang="zh-CN" sz="2800" b="1" dirty="0">
                <a:ln w="28575">
                  <a:noFill/>
                </a:ln>
                <a:solidFill>
                  <a:srgbClr val="CEA2B8"/>
                </a:solidFill>
                <a:latin typeface="思源黑体" panose="020B0400000000000000" pitchFamily="34" charset="-122"/>
                <a:ea typeface="思源黑体" panose="020B0400000000000000" pitchFamily="34" charset="-122"/>
              </a:rPr>
              <a:t>04</a:t>
            </a:r>
            <a:endParaRPr lang="zh-CN" altLang="en-US" sz="4400" b="1" dirty="0">
              <a:ln w="28575">
                <a:noFill/>
              </a:ln>
              <a:solidFill>
                <a:srgbClr val="CEA2B8"/>
              </a:solidFill>
              <a:latin typeface="思源黑体" panose="020B0400000000000000" pitchFamily="34" charset="-122"/>
              <a:ea typeface="思源黑体" panose="020B0400000000000000" pitchFamily="34" charset="-122"/>
            </a:endParaRPr>
          </a:p>
        </p:txBody>
      </p:sp>
      <p:cxnSp>
        <p:nvCxnSpPr>
          <p:cNvPr id="50" name="Straight Connector 8"/>
          <p:cNvCxnSpPr/>
          <p:nvPr/>
        </p:nvCxnSpPr>
        <p:spPr>
          <a:xfrm>
            <a:off x="3494318" y="4533729"/>
            <a:ext cx="167878"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sp>
        <p:nvSpPr>
          <p:cNvPr id="51" name="Freeform 79"/>
          <p:cNvSpPr>
            <a:spLocks noEditPoints="1"/>
          </p:cNvSpPr>
          <p:nvPr/>
        </p:nvSpPr>
        <p:spPr bwMode="auto">
          <a:xfrm>
            <a:off x="3550866" y="3832756"/>
            <a:ext cx="56262" cy="281312"/>
          </a:xfrm>
          <a:custGeom>
            <a:avLst/>
            <a:gdLst>
              <a:gd name="T0" fmla="*/ 10 w 19"/>
              <a:gd name="T1" fmla="*/ 23 h 95"/>
              <a:gd name="T2" fmla="*/ 14 w 19"/>
              <a:gd name="T3" fmla="*/ 19 h 95"/>
              <a:gd name="T4" fmla="*/ 10 w 19"/>
              <a:gd name="T5" fmla="*/ 15 h 95"/>
              <a:gd name="T6" fmla="*/ 6 w 19"/>
              <a:gd name="T7" fmla="*/ 19 h 95"/>
              <a:gd name="T8" fmla="*/ 10 w 19"/>
              <a:gd name="T9" fmla="*/ 23 h 95"/>
              <a:gd name="T10" fmla="*/ 10 w 19"/>
              <a:gd name="T11" fmla="*/ 38 h 95"/>
              <a:gd name="T12" fmla="*/ 14 w 19"/>
              <a:gd name="T13" fmla="*/ 34 h 95"/>
              <a:gd name="T14" fmla="*/ 10 w 19"/>
              <a:gd name="T15" fmla="*/ 30 h 95"/>
              <a:gd name="T16" fmla="*/ 6 w 19"/>
              <a:gd name="T17" fmla="*/ 34 h 95"/>
              <a:gd name="T18" fmla="*/ 10 w 19"/>
              <a:gd name="T19" fmla="*/ 38 h 95"/>
              <a:gd name="T20" fmla="*/ 10 w 19"/>
              <a:gd name="T21" fmla="*/ 9 h 95"/>
              <a:gd name="T22" fmla="*/ 12 w 19"/>
              <a:gd name="T23" fmla="*/ 7 h 95"/>
              <a:gd name="T24" fmla="*/ 14 w 19"/>
              <a:gd name="T25" fmla="*/ 5 h 95"/>
              <a:gd name="T26" fmla="*/ 12 w 19"/>
              <a:gd name="T27" fmla="*/ 2 h 95"/>
              <a:gd name="T28" fmla="*/ 7 w 19"/>
              <a:gd name="T29" fmla="*/ 2 h 95"/>
              <a:gd name="T30" fmla="*/ 6 w 19"/>
              <a:gd name="T31" fmla="*/ 5 h 95"/>
              <a:gd name="T32" fmla="*/ 7 w 19"/>
              <a:gd name="T33" fmla="*/ 7 h 95"/>
              <a:gd name="T34" fmla="*/ 10 w 19"/>
              <a:gd name="T35" fmla="*/ 9 h 95"/>
              <a:gd name="T36" fmla="*/ 10 w 19"/>
              <a:gd name="T37" fmla="*/ 75 h 95"/>
              <a:gd name="T38" fmla="*/ 0 w 19"/>
              <a:gd name="T39" fmla="*/ 85 h 95"/>
              <a:gd name="T40" fmla="*/ 10 w 19"/>
              <a:gd name="T41" fmla="*/ 95 h 95"/>
              <a:gd name="T42" fmla="*/ 19 w 19"/>
              <a:gd name="T43" fmla="*/ 85 h 95"/>
              <a:gd name="T44" fmla="*/ 10 w 19"/>
              <a:gd name="T45" fmla="*/ 75 h 95"/>
              <a:gd name="T46" fmla="*/ 10 w 19"/>
              <a:gd name="T47" fmla="*/ 68 h 95"/>
              <a:gd name="T48" fmla="*/ 14 w 19"/>
              <a:gd name="T49" fmla="*/ 64 h 95"/>
              <a:gd name="T50" fmla="*/ 10 w 19"/>
              <a:gd name="T51" fmla="*/ 60 h 95"/>
              <a:gd name="T52" fmla="*/ 6 w 19"/>
              <a:gd name="T53" fmla="*/ 64 h 95"/>
              <a:gd name="T54" fmla="*/ 10 w 19"/>
              <a:gd name="T55" fmla="*/ 68 h 95"/>
              <a:gd name="T56" fmla="*/ 10 w 19"/>
              <a:gd name="T57" fmla="*/ 53 h 95"/>
              <a:gd name="T58" fmla="*/ 14 w 19"/>
              <a:gd name="T59" fmla="*/ 49 h 95"/>
              <a:gd name="T60" fmla="*/ 10 w 19"/>
              <a:gd name="T61" fmla="*/ 45 h 95"/>
              <a:gd name="T62" fmla="*/ 6 w 19"/>
              <a:gd name="T63" fmla="*/ 49 h 95"/>
              <a:gd name="T64" fmla="*/ 10 w 19"/>
              <a:gd name="T65" fmla="*/ 5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95">
                <a:moveTo>
                  <a:pt x="10" y="23"/>
                </a:moveTo>
                <a:cubicBezTo>
                  <a:pt x="12" y="23"/>
                  <a:pt x="14" y="22"/>
                  <a:pt x="14" y="19"/>
                </a:cubicBezTo>
                <a:cubicBezTo>
                  <a:pt x="14" y="17"/>
                  <a:pt x="12" y="15"/>
                  <a:pt x="10" y="15"/>
                </a:cubicBezTo>
                <a:cubicBezTo>
                  <a:pt x="7" y="15"/>
                  <a:pt x="6" y="17"/>
                  <a:pt x="6" y="19"/>
                </a:cubicBezTo>
                <a:cubicBezTo>
                  <a:pt x="6" y="22"/>
                  <a:pt x="7" y="23"/>
                  <a:pt x="10" y="23"/>
                </a:cubicBezTo>
                <a:close/>
                <a:moveTo>
                  <a:pt x="10" y="38"/>
                </a:moveTo>
                <a:cubicBezTo>
                  <a:pt x="12" y="38"/>
                  <a:pt x="14" y="37"/>
                  <a:pt x="14" y="34"/>
                </a:cubicBezTo>
                <a:cubicBezTo>
                  <a:pt x="14" y="32"/>
                  <a:pt x="12" y="30"/>
                  <a:pt x="10" y="30"/>
                </a:cubicBezTo>
                <a:cubicBezTo>
                  <a:pt x="7" y="30"/>
                  <a:pt x="6" y="32"/>
                  <a:pt x="6" y="34"/>
                </a:cubicBezTo>
                <a:cubicBezTo>
                  <a:pt x="6" y="37"/>
                  <a:pt x="7" y="38"/>
                  <a:pt x="10" y="38"/>
                </a:cubicBezTo>
                <a:close/>
                <a:moveTo>
                  <a:pt x="10" y="9"/>
                </a:moveTo>
                <a:cubicBezTo>
                  <a:pt x="11" y="9"/>
                  <a:pt x="12" y="8"/>
                  <a:pt x="12" y="7"/>
                </a:cubicBezTo>
                <a:cubicBezTo>
                  <a:pt x="13" y="7"/>
                  <a:pt x="14" y="6"/>
                  <a:pt x="14" y="5"/>
                </a:cubicBezTo>
                <a:cubicBezTo>
                  <a:pt x="14" y="4"/>
                  <a:pt x="13" y="2"/>
                  <a:pt x="12" y="2"/>
                </a:cubicBezTo>
                <a:cubicBezTo>
                  <a:pt x="11" y="0"/>
                  <a:pt x="8" y="0"/>
                  <a:pt x="7" y="2"/>
                </a:cubicBezTo>
                <a:cubicBezTo>
                  <a:pt x="6" y="2"/>
                  <a:pt x="6" y="4"/>
                  <a:pt x="6" y="5"/>
                </a:cubicBezTo>
                <a:cubicBezTo>
                  <a:pt x="6" y="6"/>
                  <a:pt x="6" y="7"/>
                  <a:pt x="7" y="7"/>
                </a:cubicBezTo>
                <a:cubicBezTo>
                  <a:pt x="8" y="8"/>
                  <a:pt x="9" y="9"/>
                  <a:pt x="10" y="9"/>
                </a:cubicBezTo>
                <a:close/>
                <a:moveTo>
                  <a:pt x="10" y="75"/>
                </a:moveTo>
                <a:cubicBezTo>
                  <a:pt x="4" y="75"/>
                  <a:pt x="0" y="79"/>
                  <a:pt x="0" y="85"/>
                </a:cubicBezTo>
                <a:cubicBezTo>
                  <a:pt x="0" y="90"/>
                  <a:pt x="4" y="95"/>
                  <a:pt x="10" y="95"/>
                </a:cubicBezTo>
                <a:cubicBezTo>
                  <a:pt x="15" y="95"/>
                  <a:pt x="19" y="90"/>
                  <a:pt x="19" y="85"/>
                </a:cubicBezTo>
                <a:cubicBezTo>
                  <a:pt x="19" y="79"/>
                  <a:pt x="15" y="75"/>
                  <a:pt x="10" y="75"/>
                </a:cubicBezTo>
                <a:close/>
                <a:moveTo>
                  <a:pt x="10" y="68"/>
                </a:moveTo>
                <a:cubicBezTo>
                  <a:pt x="12" y="68"/>
                  <a:pt x="14" y="66"/>
                  <a:pt x="14" y="64"/>
                </a:cubicBezTo>
                <a:cubicBezTo>
                  <a:pt x="14" y="62"/>
                  <a:pt x="12" y="60"/>
                  <a:pt x="10" y="60"/>
                </a:cubicBezTo>
                <a:cubicBezTo>
                  <a:pt x="7" y="60"/>
                  <a:pt x="6" y="62"/>
                  <a:pt x="6" y="64"/>
                </a:cubicBezTo>
                <a:cubicBezTo>
                  <a:pt x="6" y="66"/>
                  <a:pt x="7" y="68"/>
                  <a:pt x="10" y="68"/>
                </a:cubicBezTo>
                <a:close/>
                <a:moveTo>
                  <a:pt x="10" y="53"/>
                </a:moveTo>
                <a:cubicBezTo>
                  <a:pt x="12" y="53"/>
                  <a:pt x="14" y="52"/>
                  <a:pt x="14" y="49"/>
                </a:cubicBezTo>
                <a:cubicBezTo>
                  <a:pt x="14" y="47"/>
                  <a:pt x="12" y="45"/>
                  <a:pt x="10" y="45"/>
                </a:cubicBezTo>
                <a:cubicBezTo>
                  <a:pt x="7" y="45"/>
                  <a:pt x="6" y="47"/>
                  <a:pt x="6" y="49"/>
                </a:cubicBezTo>
                <a:cubicBezTo>
                  <a:pt x="6" y="52"/>
                  <a:pt x="7" y="53"/>
                  <a:pt x="10" y="53"/>
                </a:cubicBezTo>
                <a:close/>
              </a:path>
            </a:pathLst>
          </a:custGeom>
          <a:solidFill>
            <a:srgbClr val="CEA2B8"/>
          </a:solidFill>
          <a:ln>
            <a:solidFill>
              <a:srgbClr val="CEA2B8"/>
            </a:solid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4" name="Freeform 80"/>
          <p:cNvSpPr>
            <a:spLocks noEditPoints="1"/>
          </p:cNvSpPr>
          <p:nvPr/>
        </p:nvSpPr>
        <p:spPr bwMode="auto">
          <a:xfrm>
            <a:off x="6066388" y="3515910"/>
            <a:ext cx="59224" cy="598158"/>
          </a:xfrm>
          <a:custGeom>
            <a:avLst/>
            <a:gdLst>
              <a:gd name="T0" fmla="*/ 10 w 20"/>
              <a:gd name="T1" fmla="*/ 58 h 202"/>
              <a:gd name="T2" fmla="*/ 14 w 20"/>
              <a:gd name="T3" fmla="*/ 54 h 202"/>
              <a:gd name="T4" fmla="*/ 10 w 20"/>
              <a:gd name="T5" fmla="*/ 50 h 202"/>
              <a:gd name="T6" fmla="*/ 6 w 20"/>
              <a:gd name="T7" fmla="*/ 54 h 202"/>
              <a:gd name="T8" fmla="*/ 10 w 20"/>
              <a:gd name="T9" fmla="*/ 58 h 202"/>
              <a:gd name="T10" fmla="*/ 10 w 20"/>
              <a:gd name="T11" fmla="*/ 74 h 202"/>
              <a:gd name="T12" fmla="*/ 14 w 20"/>
              <a:gd name="T13" fmla="*/ 70 h 202"/>
              <a:gd name="T14" fmla="*/ 10 w 20"/>
              <a:gd name="T15" fmla="*/ 66 h 202"/>
              <a:gd name="T16" fmla="*/ 6 w 20"/>
              <a:gd name="T17" fmla="*/ 70 h 202"/>
              <a:gd name="T18" fmla="*/ 10 w 20"/>
              <a:gd name="T19" fmla="*/ 74 h 202"/>
              <a:gd name="T20" fmla="*/ 10 w 20"/>
              <a:gd name="T21" fmla="*/ 41 h 202"/>
              <a:gd name="T22" fmla="*/ 14 w 20"/>
              <a:gd name="T23" fmla="*/ 37 h 202"/>
              <a:gd name="T24" fmla="*/ 10 w 20"/>
              <a:gd name="T25" fmla="*/ 33 h 202"/>
              <a:gd name="T26" fmla="*/ 6 w 20"/>
              <a:gd name="T27" fmla="*/ 37 h 202"/>
              <a:gd name="T28" fmla="*/ 10 w 20"/>
              <a:gd name="T29" fmla="*/ 41 h 202"/>
              <a:gd name="T30" fmla="*/ 10 w 20"/>
              <a:gd name="T31" fmla="*/ 91 h 202"/>
              <a:gd name="T32" fmla="*/ 14 w 20"/>
              <a:gd name="T33" fmla="*/ 87 h 202"/>
              <a:gd name="T34" fmla="*/ 10 w 20"/>
              <a:gd name="T35" fmla="*/ 83 h 202"/>
              <a:gd name="T36" fmla="*/ 6 w 20"/>
              <a:gd name="T37" fmla="*/ 87 h 202"/>
              <a:gd name="T38" fmla="*/ 10 w 20"/>
              <a:gd name="T39" fmla="*/ 91 h 202"/>
              <a:gd name="T40" fmla="*/ 10 w 20"/>
              <a:gd name="T41" fmla="*/ 8 h 202"/>
              <a:gd name="T42" fmla="*/ 13 w 20"/>
              <a:gd name="T43" fmla="*/ 7 h 202"/>
              <a:gd name="T44" fmla="*/ 14 w 20"/>
              <a:gd name="T45" fmla="*/ 4 h 202"/>
              <a:gd name="T46" fmla="*/ 13 w 20"/>
              <a:gd name="T47" fmla="*/ 2 h 202"/>
              <a:gd name="T48" fmla="*/ 7 w 20"/>
              <a:gd name="T49" fmla="*/ 2 h 202"/>
              <a:gd name="T50" fmla="*/ 6 w 20"/>
              <a:gd name="T51" fmla="*/ 4 h 202"/>
              <a:gd name="T52" fmla="*/ 7 w 20"/>
              <a:gd name="T53" fmla="*/ 7 h 202"/>
              <a:gd name="T54" fmla="*/ 10 w 20"/>
              <a:gd name="T55" fmla="*/ 8 h 202"/>
              <a:gd name="T56" fmla="*/ 10 w 20"/>
              <a:gd name="T57" fmla="*/ 25 h 202"/>
              <a:gd name="T58" fmla="*/ 14 w 20"/>
              <a:gd name="T59" fmla="*/ 21 h 202"/>
              <a:gd name="T60" fmla="*/ 10 w 20"/>
              <a:gd name="T61" fmla="*/ 17 h 202"/>
              <a:gd name="T62" fmla="*/ 6 w 20"/>
              <a:gd name="T63" fmla="*/ 21 h 202"/>
              <a:gd name="T64" fmla="*/ 10 w 20"/>
              <a:gd name="T65" fmla="*/ 25 h 202"/>
              <a:gd name="T66" fmla="*/ 10 w 20"/>
              <a:gd name="T67" fmla="*/ 108 h 202"/>
              <a:gd name="T68" fmla="*/ 14 w 20"/>
              <a:gd name="T69" fmla="*/ 104 h 202"/>
              <a:gd name="T70" fmla="*/ 10 w 20"/>
              <a:gd name="T71" fmla="*/ 100 h 202"/>
              <a:gd name="T72" fmla="*/ 6 w 20"/>
              <a:gd name="T73" fmla="*/ 104 h 202"/>
              <a:gd name="T74" fmla="*/ 10 w 20"/>
              <a:gd name="T75" fmla="*/ 108 h 202"/>
              <a:gd name="T76" fmla="*/ 10 w 20"/>
              <a:gd name="T77" fmla="*/ 174 h 202"/>
              <a:gd name="T78" fmla="*/ 14 w 20"/>
              <a:gd name="T79" fmla="*/ 170 h 202"/>
              <a:gd name="T80" fmla="*/ 10 w 20"/>
              <a:gd name="T81" fmla="*/ 166 h 202"/>
              <a:gd name="T82" fmla="*/ 6 w 20"/>
              <a:gd name="T83" fmla="*/ 170 h 202"/>
              <a:gd name="T84" fmla="*/ 10 w 20"/>
              <a:gd name="T85" fmla="*/ 174 h 202"/>
              <a:gd name="T86" fmla="*/ 10 w 20"/>
              <a:gd name="T87" fmla="*/ 182 h 202"/>
              <a:gd name="T88" fmla="*/ 0 w 20"/>
              <a:gd name="T89" fmla="*/ 192 h 202"/>
              <a:gd name="T90" fmla="*/ 10 w 20"/>
              <a:gd name="T91" fmla="*/ 202 h 202"/>
              <a:gd name="T92" fmla="*/ 20 w 20"/>
              <a:gd name="T93" fmla="*/ 192 h 202"/>
              <a:gd name="T94" fmla="*/ 10 w 20"/>
              <a:gd name="T95" fmla="*/ 182 h 202"/>
              <a:gd name="T96" fmla="*/ 10 w 20"/>
              <a:gd name="T97" fmla="*/ 124 h 202"/>
              <a:gd name="T98" fmla="*/ 14 w 20"/>
              <a:gd name="T99" fmla="*/ 120 h 202"/>
              <a:gd name="T100" fmla="*/ 10 w 20"/>
              <a:gd name="T101" fmla="*/ 116 h 202"/>
              <a:gd name="T102" fmla="*/ 6 w 20"/>
              <a:gd name="T103" fmla="*/ 120 h 202"/>
              <a:gd name="T104" fmla="*/ 10 w 20"/>
              <a:gd name="T105" fmla="*/ 124 h 202"/>
              <a:gd name="T106" fmla="*/ 10 w 20"/>
              <a:gd name="T107" fmla="*/ 141 h 202"/>
              <a:gd name="T108" fmla="*/ 14 w 20"/>
              <a:gd name="T109" fmla="*/ 137 h 202"/>
              <a:gd name="T110" fmla="*/ 10 w 20"/>
              <a:gd name="T111" fmla="*/ 133 h 202"/>
              <a:gd name="T112" fmla="*/ 6 w 20"/>
              <a:gd name="T113" fmla="*/ 137 h 202"/>
              <a:gd name="T114" fmla="*/ 10 w 20"/>
              <a:gd name="T115" fmla="*/ 141 h 202"/>
              <a:gd name="T116" fmla="*/ 10 w 20"/>
              <a:gd name="T117" fmla="*/ 157 h 202"/>
              <a:gd name="T118" fmla="*/ 14 w 20"/>
              <a:gd name="T119" fmla="*/ 153 h 202"/>
              <a:gd name="T120" fmla="*/ 10 w 20"/>
              <a:gd name="T121" fmla="*/ 149 h 202"/>
              <a:gd name="T122" fmla="*/ 6 w 20"/>
              <a:gd name="T123" fmla="*/ 153 h 202"/>
              <a:gd name="T124" fmla="*/ 10 w 20"/>
              <a:gd name="T125" fmla="*/ 15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202">
                <a:moveTo>
                  <a:pt x="10" y="58"/>
                </a:moveTo>
                <a:cubicBezTo>
                  <a:pt x="12" y="58"/>
                  <a:pt x="14" y="56"/>
                  <a:pt x="14" y="54"/>
                </a:cubicBezTo>
                <a:cubicBezTo>
                  <a:pt x="14" y="52"/>
                  <a:pt x="12" y="50"/>
                  <a:pt x="10" y="50"/>
                </a:cubicBezTo>
                <a:cubicBezTo>
                  <a:pt x="8" y="50"/>
                  <a:pt x="6" y="52"/>
                  <a:pt x="6" y="54"/>
                </a:cubicBezTo>
                <a:cubicBezTo>
                  <a:pt x="6" y="56"/>
                  <a:pt x="8" y="58"/>
                  <a:pt x="10" y="58"/>
                </a:cubicBezTo>
                <a:close/>
                <a:moveTo>
                  <a:pt x="10" y="74"/>
                </a:moveTo>
                <a:cubicBezTo>
                  <a:pt x="12" y="74"/>
                  <a:pt x="14" y="73"/>
                  <a:pt x="14" y="70"/>
                </a:cubicBezTo>
                <a:cubicBezTo>
                  <a:pt x="14" y="68"/>
                  <a:pt x="12" y="66"/>
                  <a:pt x="10" y="66"/>
                </a:cubicBezTo>
                <a:cubicBezTo>
                  <a:pt x="8" y="66"/>
                  <a:pt x="6" y="68"/>
                  <a:pt x="6" y="70"/>
                </a:cubicBezTo>
                <a:cubicBezTo>
                  <a:pt x="6" y="73"/>
                  <a:pt x="8" y="74"/>
                  <a:pt x="10" y="74"/>
                </a:cubicBezTo>
                <a:close/>
                <a:moveTo>
                  <a:pt x="10" y="41"/>
                </a:moveTo>
                <a:cubicBezTo>
                  <a:pt x="12" y="41"/>
                  <a:pt x="14" y="40"/>
                  <a:pt x="14" y="37"/>
                </a:cubicBezTo>
                <a:cubicBezTo>
                  <a:pt x="14" y="35"/>
                  <a:pt x="12" y="33"/>
                  <a:pt x="10" y="33"/>
                </a:cubicBezTo>
                <a:cubicBezTo>
                  <a:pt x="8" y="33"/>
                  <a:pt x="6" y="35"/>
                  <a:pt x="6" y="37"/>
                </a:cubicBezTo>
                <a:cubicBezTo>
                  <a:pt x="6" y="40"/>
                  <a:pt x="8" y="41"/>
                  <a:pt x="10" y="41"/>
                </a:cubicBezTo>
                <a:close/>
                <a:moveTo>
                  <a:pt x="10" y="91"/>
                </a:moveTo>
                <a:cubicBezTo>
                  <a:pt x="12" y="91"/>
                  <a:pt x="14" y="89"/>
                  <a:pt x="14" y="87"/>
                </a:cubicBezTo>
                <a:cubicBezTo>
                  <a:pt x="14" y="85"/>
                  <a:pt x="12" y="83"/>
                  <a:pt x="10" y="83"/>
                </a:cubicBezTo>
                <a:cubicBezTo>
                  <a:pt x="8" y="83"/>
                  <a:pt x="6" y="85"/>
                  <a:pt x="6" y="87"/>
                </a:cubicBezTo>
                <a:cubicBezTo>
                  <a:pt x="6" y="89"/>
                  <a:pt x="8" y="91"/>
                  <a:pt x="10" y="91"/>
                </a:cubicBezTo>
                <a:close/>
                <a:moveTo>
                  <a:pt x="10" y="8"/>
                </a:moveTo>
                <a:cubicBezTo>
                  <a:pt x="11" y="8"/>
                  <a:pt x="12" y="8"/>
                  <a:pt x="13" y="7"/>
                </a:cubicBezTo>
                <a:cubicBezTo>
                  <a:pt x="14" y="6"/>
                  <a:pt x="14" y="5"/>
                  <a:pt x="14" y="4"/>
                </a:cubicBezTo>
                <a:cubicBezTo>
                  <a:pt x="14" y="3"/>
                  <a:pt x="14" y="2"/>
                  <a:pt x="13" y="2"/>
                </a:cubicBezTo>
                <a:cubicBezTo>
                  <a:pt x="11" y="0"/>
                  <a:pt x="9" y="0"/>
                  <a:pt x="7" y="2"/>
                </a:cubicBezTo>
                <a:cubicBezTo>
                  <a:pt x="6" y="2"/>
                  <a:pt x="6" y="3"/>
                  <a:pt x="6" y="4"/>
                </a:cubicBezTo>
                <a:cubicBezTo>
                  <a:pt x="6" y="5"/>
                  <a:pt x="6" y="6"/>
                  <a:pt x="7" y="7"/>
                </a:cubicBezTo>
                <a:cubicBezTo>
                  <a:pt x="8" y="8"/>
                  <a:pt x="9" y="8"/>
                  <a:pt x="10" y="8"/>
                </a:cubicBezTo>
                <a:close/>
                <a:moveTo>
                  <a:pt x="10" y="25"/>
                </a:moveTo>
                <a:cubicBezTo>
                  <a:pt x="12" y="25"/>
                  <a:pt x="14" y="23"/>
                  <a:pt x="14" y="21"/>
                </a:cubicBezTo>
                <a:cubicBezTo>
                  <a:pt x="14" y="19"/>
                  <a:pt x="12" y="17"/>
                  <a:pt x="10" y="17"/>
                </a:cubicBezTo>
                <a:cubicBezTo>
                  <a:pt x="8" y="17"/>
                  <a:pt x="6" y="19"/>
                  <a:pt x="6" y="21"/>
                </a:cubicBezTo>
                <a:cubicBezTo>
                  <a:pt x="6" y="23"/>
                  <a:pt x="8" y="25"/>
                  <a:pt x="10" y="25"/>
                </a:cubicBezTo>
                <a:close/>
                <a:moveTo>
                  <a:pt x="10" y="108"/>
                </a:moveTo>
                <a:cubicBezTo>
                  <a:pt x="12" y="108"/>
                  <a:pt x="14" y="106"/>
                  <a:pt x="14" y="104"/>
                </a:cubicBezTo>
                <a:cubicBezTo>
                  <a:pt x="14" y="101"/>
                  <a:pt x="12" y="100"/>
                  <a:pt x="10" y="100"/>
                </a:cubicBezTo>
                <a:cubicBezTo>
                  <a:pt x="8" y="100"/>
                  <a:pt x="6" y="101"/>
                  <a:pt x="6" y="104"/>
                </a:cubicBezTo>
                <a:cubicBezTo>
                  <a:pt x="6" y="106"/>
                  <a:pt x="8" y="108"/>
                  <a:pt x="10" y="108"/>
                </a:cubicBezTo>
                <a:close/>
                <a:moveTo>
                  <a:pt x="10" y="174"/>
                </a:moveTo>
                <a:cubicBezTo>
                  <a:pt x="12" y="174"/>
                  <a:pt x="14" y="172"/>
                  <a:pt x="14" y="170"/>
                </a:cubicBezTo>
                <a:cubicBezTo>
                  <a:pt x="14" y="167"/>
                  <a:pt x="12" y="166"/>
                  <a:pt x="10" y="166"/>
                </a:cubicBezTo>
                <a:cubicBezTo>
                  <a:pt x="8" y="166"/>
                  <a:pt x="6" y="167"/>
                  <a:pt x="6" y="170"/>
                </a:cubicBezTo>
                <a:cubicBezTo>
                  <a:pt x="6" y="172"/>
                  <a:pt x="8" y="174"/>
                  <a:pt x="10" y="174"/>
                </a:cubicBezTo>
                <a:close/>
                <a:moveTo>
                  <a:pt x="10" y="182"/>
                </a:moveTo>
                <a:cubicBezTo>
                  <a:pt x="5" y="182"/>
                  <a:pt x="0" y="186"/>
                  <a:pt x="0" y="192"/>
                </a:cubicBezTo>
                <a:cubicBezTo>
                  <a:pt x="0" y="197"/>
                  <a:pt x="5" y="202"/>
                  <a:pt x="10" y="202"/>
                </a:cubicBezTo>
                <a:cubicBezTo>
                  <a:pt x="15" y="202"/>
                  <a:pt x="20" y="197"/>
                  <a:pt x="20" y="192"/>
                </a:cubicBezTo>
                <a:cubicBezTo>
                  <a:pt x="20" y="186"/>
                  <a:pt x="15" y="182"/>
                  <a:pt x="10" y="182"/>
                </a:cubicBezTo>
                <a:close/>
                <a:moveTo>
                  <a:pt x="10" y="124"/>
                </a:moveTo>
                <a:cubicBezTo>
                  <a:pt x="12" y="124"/>
                  <a:pt x="14" y="122"/>
                  <a:pt x="14" y="120"/>
                </a:cubicBezTo>
                <a:cubicBezTo>
                  <a:pt x="14" y="118"/>
                  <a:pt x="12" y="116"/>
                  <a:pt x="10" y="116"/>
                </a:cubicBezTo>
                <a:cubicBezTo>
                  <a:pt x="8" y="116"/>
                  <a:pt x="6" y="118"/>
                  <a:pt x="6" y="120"/>
                </a:cubicBezTo>
                <a:cubicBezTo>
                  <a:pt x="6" y="122"/>
                  <a:pt x="8" y="124"/>
                  <a:pt x="10" y="124"/>
                </a:cubicBezTo>
                <a:close/>
                <a:moveTo>
                  <a:pt x="10" y="141"/>
                </a:moveTo>
                <a:cubicBezTo>
                  <a:pt x="12" y="141"/>
                  <a:pt x="14" y="139"/>
                  <a:pt x="14" y="137"/>
                </a:cubicBezTo>
                <a:cubicBezTo>
                  <a:pt x="14" y="134"/>
                  <a:pt x="12" y="133"/>
                  <a:pt x="10" y="133"/>
                </a:cubicBezTo>
                <a:cubicBezTo>
                  <a:pt x="8" y="133"/>
                  <a:pt x="6" y="134"/>
                  <a:pt x="6" y="137"/>
                </a:cubicBezTo>
                <a:cubicBezTo>
                  <a:pt x="6" y="139"/>
                  <a:pt x="8" y="141"/>
                  <a:pt x="10" y="141"/>
                </a:cubicBezTo>
                <a:close/>
                <a:moveTo>
                  <a:pt x="10" y="157"/>
                </a:moveTo>
                <a:cubicBezTo>
                  <a:pt x="12" y="157"/>
                  <a:pt x="14" y="155"/>
                  <a:pt x="14" y="153"/>
                </a:cubicBezTo>
                <a:cubicBezTo>
                  <a:pt x="14" y="151"/>
                  <a:pt x="12" y="149"/>
                  <a:pt x="10" y="149"/>
                </a:cubicBezTo>
                <a:cubicBezTo>
                  <a:pt x="8" y="149"/>
                  <a:pt x="6" y="151"/>
                  <a:pt x="6" y="153"/>
                </a:cubicBezTo>
                <a:cubicBezTo>
                  <a:pt x="6" y="155"/>
                  <a:pt x="8" y="157"/>
                  <a:pt x="10" y="157"/>
                </a:cubicBezTo>
                <a:close/>
              </a:path>
            </a:pathLst>
          </a:custGeom>
          <a:solidFill>
            <a:srgbClr val="CEA2B8"/>
          </a:solidFill>
          <a:ln>
            <a:solidFill>
              <a:srgbClr val="CEA2B8"/>
            </a:solid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6" name="Freeform 81"/>
          <p:cNvSpPr>
            <a:spLocks noEditPoints="1"/>
          </p:cNvSpPr>
          <p:nvPr/>
        </p:nvSpPr>
        <p:spPr bwMode="auto">
          <a:xfrm>
            <a:off x="8584871" y="3832756"/>
            <a:ext cx="56262" cy="281312"/>
          </a:xfrm>
          <a:custGeom>
            <a:avLst/>
            <a:gdLst>
              <a:gd name="T0" fmla="*/ 9 w 19"/>
              <a:gd name="T1" fmla="*/ 9 h 95"/>
              <a:gd name="T2" fmla="*/ 12 w 19"/>
              <a:gd name="T3" fmla="*/ 7 h 95"/>
              <a:gd name="T4" fmla="*/ 13 w 19"/>
              <a:gd name="T5" fmla="*/ 5 h 95"/>
              <a:gd name="T6" fmla="*/ 12 w 19"/>
              <a:gd name="T7" fmla="*/ 2 h 95"/>
              <a:gd name="T8" fmla="*/ 7 w 19"/>
              <a:gd name="T9" fmla="*/ 2 h 95"/>
              <a:gd name="T10" fmla="*/ 5 w 19"/>
              <a:gd name="T11" fmla="*/ 5 h 95"/>
              <a:gd name="T12" fmla="*/ 7 w 19"/>
              <a:gd name="T13" fmla="*/ 7 h 95"/>
              <a:gd name="T14" fmla="*/ 9 w 19"/>
              <a:gd name="T15" fmla="*/ 9 h 95"/>
              <a:gd name="T16" fmla="*/ 9 w 19"/>
              <a:gd name="T17" fmla="*/ 38 h 95"/>
              <a:gd name="T18" fmla="*/ 13 w 19"/>
              <a:gd name="T19" fmla="*/ 34 h 95"/>
              <a:gd name="T20" fmla="*/ 9 w 19"/>
              <a:gd name="T21" fmla="*/ 30 h 95"/>
              <a:gd name="T22" fmla="*/ 5 w 19"/>
              <a:gd name="T23" fmla="*/ 34 h 95"/>
              <a:gd name="T24" fmla="*/ 9 w 19"/>
              <a:gd name="T25" fmla="*/ 38 h 95"/>
              <a:gd name="T26" fmla="*/ 9 w 19"/>
              <a:gd name="T27" fmla="*/ 23 h 95"/>
              <a:gd name="T28" fmla="*/ 13 w 19"/>
              <a:gd name="T29" fmla="*/ 19 h 95"/>
              <a:gd name="T30" fmla="*/ 9 w 19"/>
              <a:gd name="T31" fmla="*/ 15 h 95"/>
              <a:gd name="T32" fmla="*/ 5 w 19"/>
              <a:gd name="T33" fmla="*/ 19 h 95"/>
              <a:gd name="T34" fmla="*/ 9 w 19"/>
              <a:gd name="T35" fmla="*/ 23 h 95"/>
              <a:gd name="T36" fmla="*/ 9 w 19"/>
              <a:gd name="T37" fmla="*/ 53 h 95"/>
              <a:gd name="T38" fmla="*/ 13 w 19"/>
              <a:gd name="T39" fmla="*/ 49 h 95"/>
              <a:gd name="T40" fmla="*/ 9 w 19"/>
              <a:gd name="T41" fmla="*/ 45 h 95"/>
              <a:gd name="T42" fmla="*/ 5 w 19"/>
              <a:gd name="T43" fmla="*/ 49 h 95"/>
              <a:gd name="T44" fmla="*/ 9 w 19"/>
              <a:gd name="T45" fmla="*/ 53 h 95"/>
              <a:gd name="T46" fmla="*/ 9 w 19"/>
              <a:gd name="T47" fmla="*/ 75 h 95"/>
              <a:gd name="T48" fmla="*/ 0 w 19"/>
              <a:gd name="T49" fmla="*/ 85 h 95"/>
              <a:gd name="T50" fmla="*/ 9 w 19"/>
              <a:gd name="T51" fmla="*/ 95 h 95"/>
              <a:gd name="T52" fmla="*/ 19 w 19"/>
              <a:gd name="T53" fmla="*/ 85 h 95"/>
              <a:gd name="T54" fmla="*/ 9 w 19"/>
              <a:gd name="T55" fmla="*/ 75 h 95"/>
              <a:gd name="T56" fmla="*/ 9 w 19"/>
              <a:gd name="T57" fmla="*/ 68 h 95"/>
              <a:gd name="T58" fmla="*/ 13 w 19"/>
              <a:gd name="T59" fmla="*/ 64 h 95"/>
              <a:gd name="T60" fmla="*/ 9 w 19"/>
              <a:gd name="T61" fmla="*/ 60 h 95"/>
              <a:gd name="T62" fmla="*/ 5 w 19"/>
              <a:gd name="T63" fmla="*/ 64 h 95"/>
              <a:gd name="T64" fmla="*/ 9 w 19"/>
              <a:gd name="T65" fmla="*/ 6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95">
                <a:moveTo>
                  <a:pt x="9" y="9"/>
                </a:moveTo>
                <a:cubicBezTo>
                  <a:pt x="10" y="9"/>
                  <a:pt x="11" y="8"/>
                  <a:pt x="12" y="7"/>
                </a:cubicBezTo>
                <a:cubicBezTo>
                  <a:pt x="13" y="7"/>
                  <a:pt x="13" y="6"/>
                  <a:pt x="13" y="5"/>
                </a:cubicBezTo>
                <a:cubicBezTo>
                  <a:pt x="13" y="3"/>
                  <a:pt x="13" y="2"/>
                  <a:pt x="12" y="2"/>
                </a:cubicBezTo>
                <a:cubicBezTo>
                  <a:pt x="11" y="0"/>
                  <a:pt x="8" y="0"/>
                  <a:pt x="7" y="2"/>
                </a:cubicBezTo>
                <a:cubicBezTo>
                  <a:pt x="6" y="2"/>
                  <a:pt x="5" y="4"/>
                  <a:pt x="5" y="5"/>
                </a:cubicBezTo>
                <a:cubicBezTo>
                  <a:pt x="5" y="6"/>
                  <a:pt x="6" y="7"/>
                  <a:pt x="7" y="7"/>
                </a:cubicBezTo>
                <a:cubicBezTo>
                  <a:pt x="7" y="8"/>
                  <a:pt x="8" y="9"/>
                  <a:pt x="9" y="9"/>
                </a:cubicBezTo>
                <a:close/>
                <a:moveTo>
                  <a:pt x="9" y="38"/>
                </a:moveTo>
                <a:cubicBezTo>
                  <a:pt x="12" y="38"/>
                  <a:pt x="13" y="37"/>
                  <a:pt x="13" y="34"/>
                </a:cubicBezTo>
                <a:cubicBezTo>
                  <a:pt x="13" y="32"/>
                  <a:pt x="12" y="30"/>
                  <a:pt x="9" y="30"/>
                </a:cubicBezTo>
                <a:cubicBezTo>
                  <a:pt x="7" y="30"/>
                  <a:pt x="5" y="32"/>
                  <a:pt x="5" y="34"/>
                </a:cubicBezTo>
                <a:cubicBezTo>
                  <a:pt x="5" y="37"/>
                  <a:pt x="7" y="38"/>
                  <a:pt x="9" y="38"/>
                </a:cubicBezTo>
                <a:close/>
                <a:moveTo>
                  <a:pt x="9" y="23"/>
                </a:moveTo>
                <a:cubicBezTo>
                  <a:pt x="12" y="23"/>
                  <a:pt x="13" y="22"/>
                  <a:pt x="13" y="19"/>
                </a:cubicBezTo>
                <a:cubicBezTo>
                  <a:pt x="13" y="17"/>
                  <a:pt x="12" y="15"/>
                  <a:pt x="9" y="15"/>
                </a:cubicBezTo>
                <a:cubicBezTo>
                  <a:pt x="7" y="15"/>
                  <a:pt x="5" y="17"/>
                  <a:pt x="5" y="19"/>
                </a:cubicBezTo>
                <a:cubicBezTo>
                  <a:pt x="5" y="22"/>
                  <a:pt x="7" y="23"/>
                  <a:pt x="9" y="23"/>
                </a:cubicBezTo>
                <a:close/>
                <a:moveTo>
                  <a:pt x="9" y="53"/>
                </a:moveTo>
                <a:cubicBezTo>
                  <a:pt x="12" y="53"/>
                  <a:pt x="13" y="52"/>
                  <a:pt x="13" y="49"/>
                </a:cubicBezTo>
                <a:cubicBezTo>
                  <a:pt x="13" y="47"/>
                  <a:pt x="12" y="45"/>
                  <a:pt x="9" y="45"/>
                </a:cubicBezTo>
                <a:cubicBezTo>
                  <a:pt x="7" y="45"/>
                  <a:pt x="5" y="47"/>
                  <a:pt x="5" y="49"/>
                </a:cubicBezTo>
                <a:cubicBezTo>
                  <a:pt x="5" y="52"/>
                  <a:pt x="7" y="53"/>
                  <a:pt x="9" y="53"/>
                </a:cubicBezTo>
                <a:close/>
                <a:moveTo>
                  <a:pt x="9" y="75"/>
                </a:moveTo>
                <a:cubicBezTo>
                  <a:pt x="4" y="75"/>
                  <a:pt x="0" y="79"/>
                  <a:pt x="0" y="85"/>
                </a:cubicBezTo>
                <a:cubicBezTo>
                  <a:pt x="0" y="90"/>
                  <a:pt x="4" y="95"/>
                  <a:pt x="9" y="95"/>
                </a:cubicBezTo>
                <a:cubicBezTo>
                  <a:pt x="15" y="95"/>
                  <a:pt x="19" y="90"/>
                  <a:pt x="19" y="85"/>
                </a:cubicBezTo>
                <a:cubicBezTo>
                  <a:pt x="19" y="79"/>
                  <a:pt x="15" y="75"/>
                  <a:pt x="9" y="75"/>
                </a:cubicBezTo>
                <a:close/>
                <a:moveTo>
                  <a:pt x="9" y="68"/>
                </a:moveTo>
                <a:cubicBezTo>
                  <a:pt x="12" y="68"/>
                  <a:pt x="13" y="66"/>
                  <a:pt x="13" y="64"/>
                </a:cubicBezTo>
                <a:cubicBezTo>
                  <a:pt x="13" y="62"/>
                  <a:pt x="12" y="60"/>
                  <a:pt x="9" y="60"/>
                </a:cubicBezTo>
                <a:cubicBezTo>
                  <a:pt x="7" y="60"/>
                  <a:pt x="5" y="62"/>
                  <a:pt x="5" y="64"/>
                </a:cubicBezTo>
                <a:cubicBezTo>
                  <a:pt x="5" y="66"/>
                  <a:pt x="7" y="68"/>
                  <a:pt x="9" y="68"/>
                </a:cubicBezTo>
                <a:close/>
              </a:path>
            </a:pathLst>
          </a:custGeom>
          <a:solidFill>
            <a:srgbClr val="CEA2B8"/>
          </a:solidFill>
          <a:ln>
            <a:solidFill>
              <a:srgbClr val="CEA2B8"/>
            </a:solid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7" name="Freeform 83"/>
          <p:cNvSpPr/>
          <p:nvPr/>
        </p:nvSpPr>
        <p:spPr bwMode="auto">
          <a:xfrm>
            <a:off x="2437462" y="2224835"/>
            <a:ext cx="2281589" cy="1622727"/>
          </a:xfrm>
          <a:custGeom>
            <a:avLst/>
            <a:gdLst>
              <a:gd name="T0" fmla="*/ 771 w 771"/>
              <a:gd name="T1" fmla="*/ 35 h 548"/>
              <a:gd name="T2" fmla="*/ 736 w 771"/>
              <a:gd name="T3" fmla="*/ 0 h 548"/>
              <a:gd name="T4" fmla="*/ 373 w 771"/>
              <a:gd name="T5" fmla="*/ 41 h 548"/>
              <a:gd name="T6" fmla="*/ 35 w 771"/>
              <a:gd name="T7" fmla="*/ 1 h 548"/>
              <a:gd name="T8" fmla="*/ 0 w 771"/>
              <a:gd name="T9" fmla="*/ 35 h 548"/>
              <a:gd name="T10" fmla="*/ 0 w 771"/>
              <a:gd name="T11" fmla="*/ 35 h 548"/>
              <a:gd name="T12" fmla="*/ 0 w 771"/>
              <a:gd name="T13" fmla="*/ 498 h 548"/>
              <a:gd name="T14" fmla="*/ 373 w 771"/>
              <a:gd name="T15" fmla="*/ 548 h 548"/>
              <a:gd name="T16" fmla="*/ 771 w 771"/>
              <a:gd name="T17" fmla="*/ 498 h 548"/>
              <a:gd name="T18" fmla="*/ 771 w 771"/>
              <a:gd name="T19" fmla="*/ 35 h 548"/>
              <a:gd name="T20" fmla="*/ 771 w 771"/>
              <a:gd name="T21" fmla="*/ 35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1" h="548">
                <a:moveTo>
                  <a:pt x="771" y="35"/>
                </a:moveTo>
                <a:cubicBezTo>
                  <a:pt x="736" y="0"/>
                  <a:pt x="736" y="0"/>
                  <a:pt x="736" y="0"/>
                </a:cubicBezTo>
                <a:cubicBezTo>
                  <a:pt x="672" y="14"/>
                  <a:pt x="531" y="41"/>
                  <a:pt x="373" y="41"/>
                </a:cubicBezTo>
                <a:cubicBezTo>
                  <a:pt x="218" y="41"/>
                  <a:pt x="93" y="15"/>
                  <a:pt x="35" y="1"/>
                </a:cubicBezTo>
                <a:cubicBezTo>
                  <a:pt x="0" y="35"/>
                  <a:pt x="0" y="35"/>
                  <a:pt x="0" y="35"/>
                </a:cubicBezTo>
                <a:cubicBezTo>
                  <a:pt x="0" y="35"/>
                  <a:pt x="0" y="35"/>
                  <a:pt x="0" y="35"/>
                </a:cubicBezTo>
                <a:cubicBezTo>
                  <a:pt x="0" y="498"/>
                  <a:pt x="0" y="498"/>
                  <a:pt x="0" y="498"/>
                </a:cubicBezTo>
                <a:cubicBezTo>
                  <a:pt x="0" y="498"/>
                  <a:pt x="158" y="548"/>
                  <a:pt x="373" y="548"/>
                </a:cubicBezTo>
                <a:cubicBezTo>
                  <a:pt x="587" y="548"/>
                  <a:pt x="771" y="498"/>
                  <a:pt x="771" y="498"/>
                </a:cubicBezTo>
                <a:cubicBezTo>
                  <a:pt x="771" y="35"/>
                  <a:pt x="771" y="35"/>
                  <a:pt x="771" y="35"/>
                </a:cubicBezTo>
                <a:cubicBezTo>
                  <a:pt x="771" y="35"/>
                  <a:pt x="771" y="35"/>
                  <a:pt x="771" y="35"/>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8" name="Freeform 84"/>
          <p:cNvSpPr/>
          <p:nvPr/>
        </p:nvSpPr>
        <p:spPr bwMode="auto">
          <a:xfrm>
            <a:off x="7472949" y="2224835"/>
            <a:ext cx="2281589" cy="1622727"/>
          </a:xfrm>
          <a:custGeom>
            <a:avLst/>
            <a:gdLst>
              <a:gd name="T0" fmla="*/ 771 w 771"/>
              <a:gd name="T1" fmla="*/ 35 h 548"/>
              <a:gd name="T2" fmla="*/ 735 w 771"/>
              <a:gd name="T3" fmla="*/ 0 h 548"/>
              <a:gd name="T4" fmla="*/ 372 w 771"/>
              <a:gd name="T5" fmla="*/ 41 h 548"/>
              <a:gd name="T6" fmla="*/ 34 w 771"/>
              <a:gd name="T7" fmla="*/ 1 h 548"/>
              <a:gd name="T8" fmla="*/ 0 w 771"/>
              <a:gd name="T9" fmla="*/ 35 h 548"/>
              <a:gd name="T10" fmla="*/ 0 w 771"/>
              <a:gd name="T11" fmla="*/ 35 h 548"/>
              <a:gd name="T12" fmla="*/ 0 w 771"/>
              <a:gd name="T13" fmla="*/ 498 h 548"/>
              <a:gd name="T14" fmla="*/ 372 w 771"/>
              <a:gd name="T15" fmla="*/ 548 h 548"/>
              <a:gd name="T16" fmla="*/ 771 w 771"/>
              <a:gd name="T17" fmla="*/ 498 h 548"/>
              <a:gd name="T18" fmla="*/ 771 w 771"/>
              <a:gd name="T19" fmla="*/ 35 h 548"/>
              <a:gd name="T20" fmla="*/ 771 w 771"/>
              <a:gd name="T21" fmla="*/ 35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1" h="548">
                <a:moveTo>
                  <a:pt x="771" y="35"/>
                </a:moveTo>
                <a:cubicBezTo>
                  <a:pt x="735" y="0"/>
                  <a:pt x="735" y="0"/>
                  <a:pt x="735" y="0"/>
                </a:cubicBezTo>
                <a:cubicBezTo>
                  <a:pt x="672" y="14"/>
                  <a:pt x="530" y="41"/>
                  <a:pt x="372" y="41"/>
                </a:cubicBezTo>
                <a:cubicBezTo>
                  <a:pt x="217" y="41"/>
                  <a:pt x="92" y="15"/>
                  <a:pt x="34" y="1"/>
                </a:cubicBezTo>
                <a:cubicBezTo>
                  <a:pt x="0" y="35"/>
                  <a:pt x="0" y="35"/>
                  <a:pt x="0" y="35"/>
                </a:cubicBezTo>
                <a:cubicBezTo>
                  <a:pt x="0" y="35"/>
                  <a:pt x="0" y="35"/>
                  <a:pt x="0" y="35"/>
                </a:cubicBezTo>
                <a:cubicBezTo>
                  <a:pt x="0" y="498"/>
                  <a:pt x="0" y="498"/>
                  <a:pt x="0" y="498"/>
                </a:cubicBezTo>
                <a:cubicBezTo>
                  <a:pt x="0" y="498"/>
                  <a:pt x="158" y="548"/>
                  <a:pt x="372" y="548"/>
                </a:cubicBezTo>
                <a:cubicBezTo>
                  <a:pt x="587" y="548"/>
                  <a:pt x="771" y="498"/>
                  <a:pt x="771" y="498"/>
                </a:cubicBezTo>
                <a:cubicBezTo>
                  <a:pt x="771" y="35"/>
                  <a:pt x="771" y="35"/>
                  <a:pt x="771" y="35"/>
                </a:cubicBezTo>
                <a:cubicBezTo>
                  <a:pt x="771" y="35"/>
                  <a:pt x="771" y="35"/>
                  <a:pt x="771" y="35"/>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9" name="Freeform 85"/>
          <p:cNvSpPr/>
          <p:nvPr/>
        </p:nvSpPr>
        <p:spPr bwMode="auto">
          <a:xfrm>
            <a:off x="4846382" y="2029397"/>
            <a:ext cx="2499236" cy="1646416"/>
          </a:xfrm>
          <a:custGeom>
            <a:avLst/>
            <a:gdLst>
              <a:gd name="T0" fmla="*/ 844 w 844"/>
              <a:gd name="T1" fmla="*/ 57 h 556"/>
              <a:gd name="T2" fmla="*/ 844 w 844"/>
              <a:gd name="T3" fmla="*/ 57 h 556"/>
              <a:gd name="T4" fmla="*/ 422 w 844"/>
              <a:gd name="T5" fmla="*/ 0 h 556"/>
              <a:gd name="T6" fmla="*/ 0 w 844"/>
              <a:gd name="T7" fmla="*/ 57 h 556"/>
              <a:gd name="T8" fmla="*/ 0 w 844"/>
              <a:gd name="T9" fmla="*/ 519 h 556"/>
              <a:gd name="T10" fmla="*/ 36 w 844"/>
              <a:gd name="T11" fmla="*/ 556 h 556"/>
              <a:gd name="T12" fmla="*/ 409 w 844"/>
              <a:gd name="T13" fmla="*/ 506 h 556"/>
              <a:gd name="T14" fmla="*/ 808 w 844"/>
              <a:gd name="T15" fmla="*/ 556 h 556"/>
              <a:gd name="T16" fmla="*/ 808 w 844"/>
              <a:gd name="T17" fmla="*/ 556 h 556"/>
              <a:gd name="T18" fmla="*/ 808 w 844"/>
              <a:gd name="T19" fmla="*/ 556 h 556"/>
              <a:gd name="T20" fmla="*/ 808 w 844"/>
              <a:gd name="T21" fmla="*/ 556 h 556"/>
              <a:gd name="T22" fmla="*/ 808 w 844"/>
              <a:gd name="T23" fmla="*/ 556 h 556"/>
              <a:gd name="T24" fmla="*/ 844 w 844"/>
              <a:gd name="T25" fmla="*/ 519 h 556"/>
              <a:gd name="T26" fmla="*/ 844 w 844"/>
              <a:gd name="T27" fmla="*/ 5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4" h="556">
                <a:moveTo>
                  <a:pt x="844" y="57"/>
                </a:moveTo>
                <a:cubicBezTo>
                  <a:pt x="844" y="57"/>
                  <a:pt x="844" y="57"/>
                  <a:pt x="844" y="57"/>
                </a:cubicBezTo>
                <a:cubicBezTo>
                  <a:pt x="844" y="57"/>
                  <a:pt x="666" y="0"/>
                  <a:pt x="422" y="0"/>
                </a:cubicBezTo>
                <a:cubicBezTo>
                  <a:pt x="178" y="0"/>
                  <a:pt x="0" y="57"/>
                  <a:pt x="0" y="57"/>
                </a:cubicBezTo>
                <a:cubicBezTo>
                  <a:pt x="0" y="519"/>
                  <a:pt x="0" y="519"/>
                  <a:pt x="0" y="519"/>
                </a:cubicBezTo>
                <a:cubicBezTo>
                  <a:pt x="36" y="556"/>
                  <a:pt x="36" y="556"/>
                  <a:pt x="36" y="556"/>
                </a:cubicBezTo>
                <a:cubicBezTo>
                  <a:pt x="36" y="556"/>
                  <a:pt x="194" y="506"/>
                  <a:pt x="409" y="506"/>
                </a:cubicBezTo>
                <a:cubicBezTo>
                  <a:pt x="623" y="506"/>
                  <a:pt x="807" y="556"/>
                  <a:pt x="808" y="556"/>
                </a:cubicBezTo>
                <a:cubicBezTo>
                  <a:pt x="808" y="556"/>
                  <a:pt x="808" y="556"/>
                  <a:pt x="808" y="556"/>
                </a:cubicBezTo>
                <a:cubicBezTo>
                  <a:pt x="808" y="556"/>
                  <a:pt x="808" y="556"/>
                  <a:pt x="808" y="556"/>
                </a:cubicBezTo>
                <a:cubicBezTo>
                  <a:pt x="808" y="556"/>
                  <a:pt x="808" y="556"/>
                  <a:pt x="808" y="556"/>
                </a:cubicBezTo>
                <a:cubicBezTo>
                  <a:pt x="808" y="556"/>
                  <a:pt x="808" y="556"/>
                  <a:pt x="808" y="556"/>
                </a:cubicBezTo>
                <a:cubicBezTo>
                  <a:pt x="844" y="519"/>
                  <a:pt x="844" y="519"/>
                  <a:pt x="844" y="519"/>
                </a:cubicBezTo>
                <a:lnTo>
                  <a:pt x="844" y="57"/>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0" name="Freeform 95"/>
          <p:cNvSpPr/>
          <p:nvPr/>
        </p:nvSpPr>
        <p:spPr bwMode="auto">
          <a:xfrm>
            <a:off x="2437462" y="2224835"/>
            <a:ext cx="2281589" cy="251700"/>
          </a:xfrm>
          <a:custGeom>
            <a:avLst/>
            <a:gdLst>
              <a:gd name="T0" fmla="*/ 736 w 771"/>
              <a:gd name="T1" fmla="*/ 0 h 85"/>
              <a:gd name="T2" fmla="*/ 373 w 771"/>
              <a:gd name="T3" fmla="*/ 41 h 85"/>
              <a:gd name="T4" fmla="*/ 35 w 771"/>
              <a:gd name="T5" fmla="*/ 1 h 85"/>
              <a:gd name="T6" fmla="*/ 0 w 771"/>
              <a:gd name="T7" fmla="*/ 35 h 85"/>
              <a:gd name="T8" fmla="*/ 373 w 771"/>
              <a:gd name="T9" fmla="*/ 85 h 85"/>
              <a:gd name="T10" fmla="*/ 771 w 771"/>
              <a:gd name="T11" fmla="*/ 35 h 85"/>
              <a:gd name="T12" fmla="*/ 736 w 771"/>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771" h="85">
                <a:moveTo>
                  <a:pt x="736" y="0"/>
                </a:moveTo>
                <a:cubicBezTo>
                  <a:pt x="672" y="14"/>
                  <a:pt x="531" y="41"/>
                  <a:pt x="373" y="41"/>
                </a:cubicBezTo>
                <a:cubicBezTo>
                  <a:pt x="218" y="41"/>
                  <a:pt x="93" y="15"/>
                  <a:pt x="35" y="1"/>
                </a:cubicBezTo>
                <a:cubicBezTo>
                  <a:pt x="0" y="35"/>
                  <a:pt x="0" y="35"/>
                  <a:pt x="0" y="35"/>
                </a:cubicBezTo>
                <a:cubicBezTo>
                  <a:pt x="0" y="35"/>
                  <a:pt x="158" y="85"/>
                  <a:pt x="373" y="85"/>
                </a:cubicBezTo>
                <a:cubicBezTo>
                  <a:pt x="587" y="85"/>
                  <a:pt x="771" y="35"/>
                  <a:pt x="771" y="35"/>
                </a:cubicBezTo>
                <a:lnTo>
                  <a:pt x="736" y="0"/>
                </a:lnTo>
                <a:close/>
              </a:path>
            </a:pathLst>
          </a:custGeom>
          <a:solidFill>
            <a:schemeClr val="tx1">
              <a:alpha val="1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2" name="Freeform 96"/>
          <p:cNvSpPr/>
          <p:nvPr/>
        </p:nvSpPr>
        <p:spPr bwMode="auto">
          <a:xfrm>
            <a:off x="7472949" y="2224835"/>
            <a:ext cx="2281589" cy="251700"/>
          </a:xfrm>
          <a:custGeom>
            <a:avLst/>
            <a:gdLst>
              <a:gd name="T0" fmla="*/ 735 w 771"/>
              <a:gd name="T1" fmla="*/ 0 h 85"/>
              <a:gd name="T2" fmla="*/ 372 w 771"/>
              <a:gd name="T3" fmla="*/ 41 h 85"/>
              <a:gd name="T4" fmla="*/ 34 w 771"/>
              <a:gd name="T5" fmla="*/ 1 h 85"/>
              <a:gd name="T6" fmla="*/ 0 w 771"/>
              <a:gd name="T7" fmla="*/ 35 h 85"/>
              <a:gd name="T8" fmla="*/ 372 w 771"/>
              <a:gd name="T9" fmla="*/ 85 h 85"/>
              <a:gd name="T10" fmla="*/ 771 w 771"/>
              <a:gd name="T11" fmla="*/ 35 h 85"/>
              <a:gd name="T12" fmla="*/ 735 w 771"/>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771" h="85">
                <a:moveTo>
                  <a:pt x="735" y="0"/>
                </a:moveTo>
                <a:cubicBezTo>
                  <a:pt x="672" y="14"/>
                  <a:pt x="530" y="41"/>
                  <a:pt x="372" y="41"/>
                </a:cubicBezTo>
                <a:cubicBezTo>
                  <a:pt x="217" y="41"/>
                  <a:pt x="92" y="15"/>
                  <a:pt x="34" y="1"/>
                </a:cubicBezTo>
                <a:cubicBezTo>
                  <a:pt x="0" y="35"/>
                  <a:pt x="0" y="35"/>
                  <a:pt x="0" y="35"/>
                </a:cubicBezTo>
                <a:cubicBezTo>
                  <a:pt x="0" y="35"/>
                  <a:pt x="158" y="85"/>
                  <a:pt x="372" y="85"/>
                </a:cubicBezTo>
                <a:cubicBezTo>
                  <a:pt x="587" y="85"/>
                  <a:pt x="771" y="35"/>
                  <a:pt x="771" y="35"/>
                </a:cubicBezTo>
                <a:lnTo>
                  <a:pt x="735" y="0"/>
                </a:lnTo>
                <a:close/>
              </a:path>
            </a:pathLst>
          </a:custGeom>
          <a:solidFill>
            <a:schemeClr val="tx1">
              <a:alpha val="1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5" name="Freeform 97"/>
          <p:cNvSpPr/>
          <p:nvPr/>
        </p:nvSpPr>
        <p:spPr bwMode="auto">
          <a:xfrm>
            <a:off x="4846382" y="2029397"/>
            <a:ext cx="2499236" cy="275390"/>
          </a:xfrm>
          <a:custGeom>
            <a:avLst/>
            <a:gdLst>
              <a:gd name="T0" fmla="*/ 844 w 844"/>
              <a:gd name="T1" fmla="*/ 57 h 93"/>
              <a:gd name="T2" fmla="*/ 808 w 844"/>
              <a:gd name="T3" fmla="*/ 93 h 93"/>
              <a:gd name="T4" fmla="*/ 409 w 844"/>
              <a:gd name="T5" fmla="*/ 44 h 93"/>
              <a:gd name="T6" fmla="*/ 36 w 844"/>
              <a:gd name="T7" fmla="*/ 93 h 93"/>
              <a:gd name="T8" fmla="*/ 0 w 844"/>
              <a:gd name="T9" fmla="*/ 57 h 93"/>
              <a:gd name="T10" fmla="*/ 422 w 844"/>
              <a:gd name="T11" fmla="*/ 0 h 93"/>
              <a:gd name="T12" fmla="*/ 844 w 844"/>
              <a:gd name="T13" fmla="*/ 57 h 93"/>
            </a:gdLst>
            <a:ahLst/>
            <a:cxnLst>
              <a:cxn ang="0">
                <a:pos x="T0" y="T1"/>
              </a:cxn>
              <a:cxn ang="0">
                <a:pos x="T2" y="T3"/>
              </a:cxn>
              <a:cxn ang="0">
                <a:pos x="T4" y="T5"/>
              </a:cxn>
              <a:cxn ang="0">
                <a:pos x="T6" y="T7"/>
              </a:cxn>
              <a:cxn ang="0">
                <a:pos x="T8" y="T9"/>
              </a:cxn>
              <a:cxn ang="0">
                <a:pos x="T10" y="T11"/>
              </a:cxn>
              <a:cxn ang="0">
                <a:pos x="T12" y="T13"/>
              </a:cxn>
            </a:cxnLst>
            <a:rect l="0" t="0" r="r" b="b"/>
            <a:pathLst>
              <a:path w="844" h="93">
                <a:moveTo>
                  <a:pt x="844" y="57"/>
                </a:moveTo>
                <a:cubicBezTo>
                  <a:pt x="808" y="93"/>
                  <a:pt x="808" y="93"/>
                  <a:pt x="808" y="93"/>
                </a:cubicBezTo>
                <a:cubicBezTo>
                  <a:pt x="808" y="93"/>
                  <a:pt x="624" y="44"/>
                  <a:pt x="409" y="44"/>
                </a:cubicBezTo>
                <a:cubicBezTo>
                  <a:pt x="194" y="44"/>
                  <a:pt x="36" y="93"/>
                  <a:pt x="36" y="93"/>
                </a:cubicBezTo>
                <a:cubicBezTo>
                  <a:pt x="0" y="57"/>
                  <a:pt x="0" y="57"/>
                  <a:pt x="0" y="57"/>
                </a:cubicBezTo>
                <a:cubicBezTo>
                  <a:pt x="0" y="57"/>
                  <a:pt x="178" y="0"/>
                  <a:pt x="422" y="0"/>
                </a:cubicBezTo>
                <a:cubicBezTo>
                  <a:pt x="666" y="0"/>
                  <a:pt x="844" y="57"/>
                  <a:pt x="844" y="57"/>
                </a:cubicBezTo>
                <a:close/>
              </a:path>
            </a:pathLst>
          </a:custGeom>
          <a:solidFill>
            <a:schemeClr val="tx1">
              <a:alpha val="15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6" name="Freeform 98"/>
          <p:cNvSpPr/>
          <p:nvPr/>
        </p:nvSpPr>
        <p:spPr bwMode="auto">
          <a:xfrm>
            <a:off x="4846382" y="2198185"/>
            <a:ext cx="106602" cy="1477629"/>
          </a:xfrm>
          <a:custGeom>
            <a:avLst/>
            <a:gdLst>
              <a:gd name="T0" fmla="*/ 72 w 72"/>
              <a:gd name="T1" fmla="*/ 998 h 998"/>
              <a:gd name="T2" fmla="*/ 0 w 72"/>
              <a:gd name="T3" fmla="*/ 924 h 998"/>
              <a:gd name="T4" fmla="*/ 0 w 72"/>
              <a:gd name="T5" fmla="*/ 0 h 998"/>
              <a:gd name="T6" fmla="*/ 72 w 72"/>
              <a:gd name="T7" fmla="*/ 72 h 998"/>
              <a:gd name="T8" fmla="*/ 72 w 72"/>
              <a:gd name="T9" fmla="*/ 998 h 998"/>
            </a:gdLst>
            <a:ahLst/>
            <a:cxnLst>
              <a:cxn ang="0">
                <a:pos x="T0" y="T1"/>
              </a:cxn>
              <a:cxn ang="0">
                <a:pos x="T2" y="T3"/>
              </a:cxn>
              <a:cxn ang="0">
                <a:pos x="T4" y="T5"/>
              </a:cxn>
              <a:cxn ang="0">
                <a:pos x="T6" y="T7"/>
              </a:cxn>
              <a:cxn ang="0">
                <a:pos x="T8" y="T9"/>
              </a:cxn>
            </a:cxnLst>
            <a:rect l="0" t="0" r="r" b="b"/>
            <a:pathLst>
              <a:path w="72" h="998">
                <a:moveTo>
                  <a:pt x="72" y="998"/>
                </a:moveTo>
                <a:lnTo>
                  <a:pt x="0" y="924"/>
                </a:lnTo>
                <a:lnTo>
                  <a:pt x="0" y="0"/>
                </a:lnTo>
                <a:lnTo>
                  <a:pt x="72" y="72"/>
                </a:lnTo>
                <a:lnTo>
                  <a:pt x="72" y="998"/>
                </a:lnTo>
                <a:close/>
              </a:path>
            </a:pathLst>
          </a:custGeom>
          <a:solidFill>
            <a:schemeClr val="tx1">
              <a:alpha val="30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7" name="Freeform 99"/>
          <p:cNvSpPr/>
          <p:nvPr/>
        </p:nvSpPr>
        <p:spPr bwMode="auto">
          <a:xfrm>
            <a:off x="7239015" y="2198185"/>
            <a:ext cx="106602" cy="1477629"/>
          </a:xfrm>
          <a:custGeom>
            <a:avLst/>
            <a:gdLst>
              <a:gd name="T0" fmla="*/ 0 w 72"/>
              <a:gd name="T1" fmla="*/ 998 h 998"/>
              <a:gd name="T2" fmla="*/ 72 w 72"/>
              <a:gd name="T3" fmla="*/ 924 h 998"/>
              <a:gd name="T4" fmla="*/ 72 w 72"/>
              <a:gd name="T5" fmla="*/ 0 h 998"/>
              <a:gd name="T6" fmla="*/ 0 w 72"/>
              <a:gd name="T7" fmla="*/ 72 h 998"/>
              <a:gd name="T8" fmla="*/ 0 w 72"/>
              <a:gd name="T9" fmla="*/ 998 h 998"/>
            </a:gdLst>
            <a:ahLst/>
            <a:cxnLst>
              <a:cxn ang="0">
                <a:pos x="T0" y="T1"/>
              </a:cxn>
              <a:cxn ang="0">
                <a:pos x="T2" y="T3"/>
              </a:cxn>
              <a:cxn ang="0">
                <a:pos x="T4" y="T5"/>
              </a:cxn>
              <a:cxn ang="0">
                <a:pos x="T6" y="T7"/>
              </a:cxn>
              <a:cxn ang="0">
                <a:pos x="T8" y="T9"/>
              </a:cxn>
            </a:cxnLst>
            <a:rect l="0" t="0" r="r" b="b"/>
            <a:pathLst>
              <a:path w="72" h="998">
                <a:moveTo>
                  <a:pt x="0" y="998"/>
                </a:moveTo>
                <a:lnTo>
                  <a:pt x="72" y="924"/>
                </a:lnTo>
                <a:lnTo>
                  <a:pt x="72" y="0"/>
                </a:lnTo>
                <a:lnTo>
                  <a:pt x="0" y="72"/>
                </a:lnTo>
                <a:lnTo>
                  <a:pt x="0" y="998"/>
                </a:lnTo>
                <a:close/>
              </a:path>
            </a:pathLst>
          </a:custGeom>
          <a:solidFill>
            <a:schemeClr val="tx1">
              <a:alpha val="30000"/>
            </a:schemeClr>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8" name="Oval 86"/>
          <p:cNvSpPr>
            <a:spLocks noChangeArrowheads="1"/>
          </p:cNvSpPr>
          <p:nvPr/>
        </p:nvSpPr>
        <p:spPr bwMode="auto">
          <a:xfrm>
            <a:off x="3159990" y="2056048"/>
            <a:ext cx="836534" cy="840976"/>
          </a:xfrm>
          <a:prstGeom prst="ellipse">
            <a:avLst/>
          </a:pr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9" name="Freeform 87"/>
          <p:cNvSpPr>
            <a:spLocks noEditPoints="1"/>
          </p:cNvSpPr>
          <p:nvPr/>
        </p:nvSpPr>
        <p:spPr bwMode="auto">
          <a:xfrm>
            <a:off x="3148145" y="2044203"/>
            <a:ext cx="860223" cy="864665"/>
          </a:xfrm>
          <a:custGeom>
            <a:avLst/>
            <a:gdLst>
              <a:gd name="T0" fmla="*/ 146 w 291"/>
              <a:gd name="T1" fmla="*/ 292 h 292"/>
              <a:gd name="T2" fmla="*/ 0 w 291"/>
              <a:gd name="T3" fmla="*/ 146 h 292"/>
              <a:gd name="T4" fmla="*/ 146 w 291"/>
              <a:gd name="T5" fmla="*/ 0 h 292"/>
              <a:gd name="T6" fmla="*/ 291 w 291"/>
              <a:gd name="T7" fmla="*/ 146 h 292"/>
              <a:gd name="T8" fmla="*/ 146 w 291"/>
              <a:gd name="T9" fmla="*/ 292 h 292"/>
              <a:gd name="T10" fmla="*/ 146 w 291"/>
              <a:gd name="T11" fmla="*/ 8 h 292"/>
              <a:gd name="T12" fmla="*/ 8 w 291"/>
              <a:gd name="T13" fmla="*/ 146 h 292"/>
              <a:gd name="T14" fmla="*/ 146 w 291"/>
              <a:gd name="T15" fmla="*/ 284 h 292"/>
              <a:gd name="T16" fmla="*/ 283 w 291"/>
              <a:gd name="T17" fmla="*/ 146 h 292"/>
              <a:gd name="T18" fmla="*/ 146 w 291"/>
              <a:gd name="T1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92">
                <a:moveTo>
                  <a:pt x="146" y="292"/>
                </a:moveTo>
                <a:cubicBezTo>
                  <a:pt x="65" y="292"/>
                  <a:pt x="0" y="226"/>
                  <a:pt x="0" y="146"/>
                </a:cubicBezTo>
                <a:cubicBezTo>
                  <a:pt x="0" y="66"/>
                  <a:pt x="65" y="0"/>
                  <a:pt x="146" y="0"/>
                </a:cubicBezTo>
                <a:cubicBezTo>
                  <a:pt x="226" y="0"/>
                  <a:pt x="291" y="66"/>
                  <a:pt x="291" y="146"/>
                </a:cubicBezTo>
                <a:cubicBezTo>
                  <a:pt x="291" y="226"/>
                  <a:pt x="226" y="292"/>
                  <a:pt x="146" y="292"/>
                </a:cubicBezTo>
                <a:close/>
                <a:moveTo>
                  <a:pt x="146" y="8"/>
                </a:moveTo>
                <a:cubicBezTo>
                  <a:pt x="70" y="8"/>
                  <a:pt x="8" y="70"/>
                  <a:pt x="8" y="146"/>
                </a:cubicBezTo>
                <a:cubicBezTo>
                  <a:pt x="8" y="222"/>
                  <a:pt x="70" y="284"/>
                  <a:pt x="146" y="284"/>
                </a:cubicBezTo>
                <a:cubicBezTo>
                  <a:pt x="222" y="284"/>
                  <a:pt x="283" y="222"/>
                  <a:pt x="283" y="146"/>
                </a:cubicBezTo>
                <a:cubicBezTo>
                  <a:pt x="283" y="70"/>
                  <a:pt x="222" y="8"/>
                  <a:pt x="146" y="8"/>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0" name="Freeform 88"/>
          <p:cNvSpPr>
            <a:spLocks noEditPoints="1"/>
          </p:cNvSpPr>
          <p:nvPr/>
        </p:nvSpPr>
        <p:spPr bwMode="auto">
          <a:xfrm>
            <a:off x="3393923" y="2221874"/>
            <a:ext cx="370147" cy="538935"/>
          </a:xfrm>
          <a:custGeom>
            <a:avLst/>
            <a:gdLst>
              <a:gd name="T0" fmla="*/ 36 w 125"/>
              <a:gd name="T1" fmla="*/ 157 h 182"/>
              <a:gd name="T2" fmla="*/ 38 w 125"/>
              <a:gd name="T3" fmla="*/ 167 h 182"/>
              <a:gd name="T4" fmla="*/ 46 w 125"/>
              <a:gd name="T5" fmla="*/ 172 h 182"/>
              <a:gd name="T6" fmla="*/ 47 w 125"/>
              <a:gd name="T7" fmla="*/ 177 h 182"/>
              <a:gd name="T8" fmla="*/ 63 w 125"/>
              <a:gd name="T9" fmla="*/ 182 h 182"/>
              <a:gd name="T10" fmla="*/ 78 w 125"/>
              <a:gd name="T11" fmla="*/ 177 h 182"/>
              <a:gd name="T12" fmla="*/ 79 w 125"/>
              <a:gd name="T13" fmla="*/ 172 h 182"/>
              <a:gd name="T14" fmla="*/ 88 w 125"/>
              <a:gd name="T15" fmla="*/ 167 h 182"/>
              <a:gd name="T16" fmla="*/ 89 w 125"/>
              <a:gd name="T17" fmla="*/ 157 h 182"/>
              <a:gd name="T18" fmla="*/ 63 w 125"/>
              <a:gd name="T19" fmla="*/ 161 h 182"/>
              <a:gd name="T20" fmla="*/ 36 w 125"/>
              <a:gd name="T21" fmla="*/ 157 h 182"/>
              <a:gd name="T22" fmla="*/ 34 w 125"/>
              <a:gd name="T23" fmla="*/ 140 h 182"/>
              <a:gd name="T24" fmla="*/ 35 w 125"/>
              <a:gd name="T25" fmla="*/ 149 h 182"/>
              <a:gd name="T26" fmla="*/ 63 w 125"/>
              <a:gd name="T27" fmla="*/ 154 h 182"/>
              <a:gd name="T28" fmla="*/ 90 w 125"/>
              <a:gd name="T29" fmla="*/ 149 h 182"/>
              <a:gd name="T30" fmla="*/ 92 w 125"/>
              <a:gd name="T31" fmla="*/ 140 h 182"/>
              <a:gd name="T32" fmla="*/ 63 w 125"/>
              <a:gd name="T33" fmla="*/ 145 h 182"/>
              <a:gd name="T34" fmla="*/ 34 w 125"/>
              <a:gd name="T35" fmla="*/ 140 h 182"/>
              <a:gd name="T36" fmla="*/ 63 w 125"/>
              <a:gd name="T37" fmla="*/ 26 h 182"/>
              <a:gd name="T38" fmla="*/ 66 w 125"/>
              <a:gd name="T39" fmla="*/ 22 h 182"/>
              <a:gd name="T40" fmla="*/ 63 w 125"/>
              <a:gd name="T41" fmla="*/ 19 h 182"/>
              <a:gd name="T42" fmla="*/ 19 w 125"/>
              <a:gd name="T43" fmla="*/ 62 h 182"/>
              <a:gd name="T44" fmla="*/ 23 w 125"/>
              <a:gd name="T45" fmla="*/ 66 h 182"/>
              <a:gd name="T46" fmla="*/ 26 w 125"/>
              <a:gd name="T47" fmla="*/ 62 h 182"/>
              <a:gd name="T48" fmla="*/ 63 w 125"/>
              <a:gd name="T49" fmla="*/ 26 h 182"/>
              <a:gd name="T50" fmla="*/ 63 w 125"/>
              <a:gd name="T51" fmla="*/ 0 h 182"/>
              <a:gd name="T52" fmla="*/ 0 w 125"/>
              <a:gd name="T53" fmla="*/ 62 h 182"/>
              <a:gd name="T54" fmla="*/ 30 w 125"/>
              <a:gd name="T55" fmla="*/ 116 h 182"/>
              <a:gd name="T56" fmla="*/ 32 w 125"/>
              <a:gd name="T57" fmla="*/ 131 h 182"/>
              <a:gd name="T58" fmla="*/ 63 w 125"/>
              <a:gd name="T59" fmla="*/ 137 h 182"/>
              <a:gd name="T60" fmla="*/ 93 w 125"/>
              <a:gd name="T61" fmla="*/ 131 h 182"/>
              <a:gd name="T62" fmla="*/ 95 w 125"/>
              <a:gd name="T63" fmla="*/ 116 h 182"/>
              <a:gd name="T64" fmla="*/ 125 w 125"/>
              <a:gd name="T65" fmla="*/ 62 h 182"/>
              <a:gd name="T66" fmla="*/ 63 w 125"/>
              <a:gd name="T67" fmla="*/ 0 h 182"/>
              <a:gd name="T68" fmla="*/ 86 w 125"/>
              <a:gd name="T69" fmla="*/ 108 h 182"/>
              <a:gd name="T70" fmla="*/ 84 w 125"/>
              <a:gd name="T71" fmla="*/ 123 h 182"/>
              <a:gd name="T72" fmla="*/ 63 w 125"/>
              <a:gd name="T73" fmla="*/ 126 h 182"/>
              <a:gd name="T74" fmla="*/ 41 w 125"/>
              <a:gd name="T75" fmla="*/ 123 h 182"/>
              <a:gd name="T76" fmla="*/ 40 w 125"/>
              <a:gd name="T77" fmla="*/ 108 h 182"/>
              <a:gd name="T78" fmla="*/ 11 w 125"/>
              <a:gd name="T79" fmla="*/ 62 h 182"/>
              <a:gd name="T80" fmla="*/ 63 w 125"/>
              <a:gd name="T81" fmla="*/ 11 h 182"/>
              <a:gd name="T82" fmla="*/ 114 w 125"/>
              <a:gd name="T83" fmla="*/ 62 h 182"/>
              <a:gd name="T84" fmla="*/ 86 w 125"/>
              <a:gd name="T85" fmla="*/ 108 h 182"/>
              <a:gd name="T86" fmla="*/ 77 w 125"/>
              <a:gd name="T87" fmla="*/ 85 h 182"/>
              <a:gd name="T88" fmla="*/ 63 w 125"/>
              <a:gd name="T89" fmla="*/ 60 h 182"/>
              <a:gd name="T90" fmla="*/ 49 w 125"/>
              <a:gd name="T91" fmla="*/ 85 h 182"/>
              <a:gd name="T92" fmla="*/ 43 w 125"/>
              <a:gd name="T93" fmla="*/ 73 h 182"/>
              <a:gd name="T94" fmla="*/ 34 w 125"/>
              <a:gd name="T95" fmla="*/ 77 h 182"/>
              <a:gd name="T96" fmla="*/ 48 w 125"/>
              <a:gd name="T97" fmla="*/ 107 h 182"/>
              <a:gd name="T98" fmla="*/ 63 w 125"/>
              <a:gd name="T99" fmla="*/ 81 h 182"/>
              <a:gd name="T100" fmla="*/ 77 w 125"/>
              <a:gd name="T101" fmla="*/ 107 h 182"/>
              <a:gd name="T102" fmla="*/ 91 w 125"/>
              <a:gd name="T103" fmla="*/ 77 h 182"/>
              <a:gd name="T104" fmla="*/ 82 w 125"/>
              <a:gd name="T105" fmla="*/ 73 h 182"/>
              <a:gd name="T106" fmla="*/ 77 w 125"/>
              <a:gd name="T107" fmla="*/ 8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5" h="182">
                <a:moveTo>
                  <a:pt x="36" y="157"/>
                </a:moveTo>
                <a:cubicBezTo>
                  <a:pt x="38" y="167"/>
                  <a:pt x="38" y="167"/>
                  <a:pt x="38" y="167"/>
                </a:cubicBezTo>
                <a:cubicBezTo>
                  <a:pt x="38" y="167"/>
                  <a:pt x="40" y="170"/>
                  <a:pt x="46" y="172"/>
                </a:cubicBezTo>
                <a:cubicBezTo>
                  <a:pt x="47" y="177"/>
                  <a:pt x="47" y="177"/>
                  <a:pt x="47" y="177"/>
                </a:cubicBezTo>
                <a:cubicBezTo>
                  <a:pt x="47" y="177"/>
                  <a:pt x="50" y="182"/>
                  <a:pt x="63" y="182"/>
                </a:cubicBezTo>
                <a:cubicBezTo>
                  <a:pt x="75" y="182"/>
                  <a:pt x="78" y="177"/>
                  <a:pt x="78" y="177"/>
                </a:cubicBezTo>
                <a:cubicBezTo>
                  <a:pt x="79" y="172"/>
                  <a:pt x="79" y="172"/>
                  <a:pt x="79" y="172"/>
                </a:cubicBezTo>
                <a:cubicBezTo>
                  <a:pt x="85" y="170"/>
                  <a:pt x="88" y="167"/>
                  <a:pt x="88" y="167"/>
                </a:cubicBezTo>
                <a:cubicBezTo>
                  <a:pt x="89" y="157"/>
                  <a:pt x="89" y="157"/>
                  <a:pt x="89" y="157"/>
                </a:cubicBezTo>
                <a:cubicBezTo>
                  <a:pt x="81" y="160"/>
                  <a:pt x="72" y="161"/>
                  <a:pt x="63" y="161"/>
                </a:cubicBezTo>
                <a:cubicBezTo>
                  <a:pt x="53" y="161"/>
                  <a:pt x="44" y="160"/>
                  <a:pt x="36" y="157"/>
                </a:cubicBezTo>
                <a:close/>
                <a:moveTo>
                  <a:pt x="34" y="140"/>
                </a:moveTo>
                <a:cubicBezTo>
                  <a:pt x="35" y="149"/>
                  <a:pt x="35" y="149"/>
                  <a:pt x="35" y="149"/>
                </a:cubicBezTo>
                <a:cubicBezTo>
                  <a:pt x="43" y="152"/>
                  <a:pt x="53" y="154"/>
                  <a:pt x="63" y="154"/>
                </a:cubicBezTo>
                <a:cubicBezTo>
                  <a:pt x="73" y="154"/>
                  <a:pt x="82" y="152"/>
                  <a:pt x="90" y="149"/>
                </a:cubicBezTo>
                <a:cubicBezTo>
                  <a:pt x="92" y="140"/>
                  <a:pt x="92" y="140"/>
                  <a:pt x="92" y="140"/>
                </a:cubicBezTo>
                <a:cubicBezTo>
                  <a:pt x="83" y="143"/>
                  <a:pt x="73" y="145"/>
                  <a:pt x="63" y="145"/>
                </a:cubicBezTo>
                <a:cubicBezTo>
                  <a:pt x="52" y="145"/>
                  <a:pt x="42" y="143"/>
                  <a:pt x="34" y="140"/>
                </a:cubicBezTo>
                <a:close/>
                <a:moveTo>
                  <a:pt x="63" y="26"/>
                </a:moveTo>
                <a:cubicBezTo>
                  <a:pt x="64" y="26"/>
                  <a:pt x="66" y="24"/>
                  <a:pt x="66" y="22"/>
                </a:cubicBezTo>
                <a:cubicBezTo>
                  <a:pt x="66" y="20"/>
                  <a:pt x="64" y="19"/>
                  <a:pt x="63" y="19"/>
                </a:cubicBezTo>
                <a:cubicBezTo>
                  <a:pt x="39" y="19"/>
                  <a:pt x="19" y="38"/>
                  <a:pt x="19" y="62"/>
                </a:cubicBezTo>
                <a:cubicBezTo>
                  <a:pt x="19" y="64"/>
                  <a:pt x="21" y="66"/>
                  <a:pt x="23" y="66"/>
                </a:cubicBezTo>
                <a:cubicBezTo>
                  <a:pt x="24" y="66"/>
                  <a:pt x="26" y="64"/>
                  <a:pt x="26" y="62"/>
                </a:cubicBezTo>
                <a:cubicBezTo>
                  <a:pt x="26" y="42"/>
                  <a:pt x="42" y="26"/>
                  <a:pt x="63" y="26"/>
                </a:cubicBezTo>
                <a:close/>
                <a:moveTo>
                  <a:pt x="63" y="0"/>
                </a:moveTo>
                <a:cubicBezTo>
                  <a:pt x="28" y="0"/>
                  <a:pt x="0" y="28"/>
                  <a:pt x="0" y="62"/>
                </a:cubicBezTo>
                <a:cubicBezTo>
                  <a:pt x="0" y="85"/>
                  <a:pt x="12" y="105"/>
                  <a:pt x="30" y="116"/>
                </a:cubicBezTo>
                <a:cubicBezTo>
                  <a:pt x="32" y="131"/>
                  <a:pt x="32" y="131"/>
                  <a:pt x="32" y="131"/>
                </a:cubicBezTo>
                <a:cubicBezTo>
                  <a:pt x="41" y="135"/>
                  <a:pt x="52" y="137"/>
                  <a:pt x="63" y="137"/>
                </a:cubicBezTo>
                <a:cubicBezTo>
                  <a:pt x="74" y="137"/>
                  <a:pt x="84" y="135"/>
                  <a:pt x="93" y="131"/>
                </a:cubicBezTo>
                <a:cubicBezTo>
                  <a:pt x="95" y="116"/>
                  <a:pt x="95" y="116"/>
                  <a:pt x="95" y="116"/>
                </a:cubicBezTo>
                <a:cubicBezTo>
                  <a:pt x="113" y="105"/>
                  <a:pt x="125" y="85"/>
                  <a:pt x="125" y="62"/>
                </a:cubicBezTo>
                <a:cubicBezTo>
                  <a:pt x="125" y="28"/>
                  <a:pt x="97" y="0"/>
                  <a:pt x="63" y="0"/>
                </a:cubicBezTo>
                <a:close/>
                <a:moveTo>
                  <a:pt x="86" y="108"/>
                </a:moveTo>
                <a:cubicBezTo>
                  <a:pt x="84" y="123"/>
                  <a:pt x="84" y="123"/>
                  <a:pt x="84" y="123"/>
                </a:cubicBezTo>
                <a:cubicBezTo>
                  <a:pt x="84" y="123"/>
                  <a:pt x="78" y="126"/>
                  <a:pt x="63" y="126"/>
                </a:cubicBezTo>
                <a:cubicBezTo>
                  <a:pt x="47" y="126"/>
                  <a:pt x="41" y="123"/>
                  <a:pt x="41" y="123"/>
                </a:cubicBezTo>
                <a:cubicBezTo>
                  <a:pt x="40" y="108"/>
                  <a:pt x="40" y="108"/>
                  <a:pt x="40" y="108"/>
                </a:cubicBezTo>
                <a:cubicBezTo>
                  <a:pt x="23" y="100"/>
                  <a:pt x="11" y="82"/>
                  <a:pt x="11" y="62"/>
                </a:cubicBezTo>
                <a:cubicBezTo>
                  <a:pt x="11" y="34"/>
                  <a:pt x="34" y="11"/>
                  <a:pt x="63" y="11"/>
                </a:cubicBezTo>
                <a:cubicBezTo>
                  <a:pt x="91" y="11"/>
                  <a:pt x="114" y="34"/>
                  <a:pt x="114" y="62"/>
                </a:cubicBezTo>
                <a:cubicBezTo>
                  <a:pt x="114" y="82"/>
                  <a:pt x="103" y="100"/>
                  <a:pt x="86" y="108"/>
                </a:cubicBezTo>
                <a:close/>
                <a:moveTo>
                  <a:pt x="77" y="85"/>
                </a:moveTo>
                <a:cubicBezTo>
                  <a:pt x="63" y="60"/>
                  <a:pt x="63" y="60"/>
                  <a:pt x="63" y="60"/>
                </a:cubicBezTo>
                <a:cubicBezTo>
                  <a:pt x="49" y="85"/>
                  <a:pt x="49" y="85"/>
                  <a:pt x="49" y="85"/>
                </a:cubicBezTo>
                <a:cubicBezTo>
                  <a:pt x="43" y="73"/>
                  <a:pt x="43" y="73"/>
                  <a:pt x="43" y="73"/>
                </a:cubicBezTo>
                <a:cubicBezTo>
                  <a:pt x="34" y="77"/>
                  <a:pt x="34" y="77"/>
                  <a:pt x="34" y="77"/>
                </a:cubicBezTo>
                <a:cubicBezTo>
                  <a:pt x="48" y="107"/>
                  <a:pt x="48" y="107"/>
                  <a:pt x="48" y="107"/>
                </a:cubicBezTo>
                <a:cubicBezTo>
                  <a:pt x="63" y="81"/>
                  <a:pt x="63" y="81"/>
                  <a:pt x="63" y="81"/>
                </a:cubicBezTo>
                <a:cubicBezTo>
                  <a:pt x="77" y="107"/>
                  <a:pt x="77" y="107"/>
                  <a:pt x="77" y="107"/>
                </a:cubicBezTo>
                <a:cubicBezTo>
                  <a:pt x="91" y="77"/>
                  <a:pt x="91" y="77"/>
                  <a:pt x="91" y="77"/>
                </a:cubicBezTo>
                <a:cubicBezTo>
                  <a:pt x="82" y="73"/>
                  <a:pt x="82" y="73"/>
                  <a:pt x="82" y="73"/>
                </a:cubicBezTo>
                <a:lnTo>
                  <a:pt x="77" y="85"/>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81" name="Oval 89"/>
          <p:cNvSpPr>
            <a:spLocks noChangeArrowheads="1"/>
          </p:cNvSpPr>
          <p:nvPr/>
        </p:nvSpPr>
        <p:spPr bwMode="auto">
          <a:xfrm>
            <a:off x="5675513" y="1739202"/>
            <a:ext cx="840975" cy="838014"/>
          </a:xfrm>
          <a:prstGeom prst="ellipse">
            <a:avLst/>
          </a:pr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4" name="Freeform 90"/>
          <p:cNvSpPr>
            <a:spLocks noEditPoints="1"/>
          </p:cNvSpPr>
          <p:nvPr/>
        </p:nvSpPr>
        <p:spPr bwMode="auto">
          <a:xfrm>
            <a:off x="5663668" y="1727357"/>
            <a:ext cx="864664" cy="861703"/>
          </a:xfrm>
          <a:custGeom>
            <a:avLst/>
            <a:gdLst>
              <a:gd name="T0" fmla="*/ 146 w 292"/>
              <a:gd name="T1" fmla="*/ 291 h 291"/>
              <a:gd name="T2" fmla="*/ 0 w 292"/>
              <a:gd name="T3" fmla="*/ 146 h 291"/>
              <a:gd name="T4" fmla="*/ 146 w 292"/>
              <a:gd name="T5" fmla="*/ 0 h 291"/>
              <a:gd name="T6" fmla="*/ 292 w 292"/>
              <a:gd name="T7" fmla="*/ 146 h 291"/>
              <a:gd name="T8" fmla="*/ 146 w 292"/>
              <a:gd name="T9" fmla="*/ 291 h 291"/>
              <a:gd name="T10" fmla="*/ 146 w 292"/>
              <a:gd name="T11" fmla="*/ 8 h 291"/>
              <a:gd name="T12" fmla="*/ 8 w 292"/>
              <a:gd name="T13" fmla="*/ 146 h 291"/>
              <a:gd name="T14" fmla="*/ 146 w 292"/>
              <a:gd name="T15" fmla="*/ 283 h 291"/>
              <a:gd name="T16" fmla="*/ 284 w 292"/>
              <a:gd name="T17" fmla="*/ 146 h 291"/>
              <a:gd name="T18" fmla="*/ 146 w 292"/>
              <a:gd name="T19" fmla="*/ 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2" h="291">
                <a:moveTo>
                  <a:pt x="146" y="291"/>
                </a:moveTo>
                <a:cubicBezTo>
                  <a:pt x="66" y="291"/>
                  <a:pt x="0" y="226"/>
                  <a:pt x="0" y="146"/>
                </a:cubicBezTo>
                <a:cubicBezTo>
                  <a:pt x="0" y="65"/>
                  <a:pt x="66" y="0"/>
                  <a:pt x="146" y="0"/>
                </a:cubicBezTo>
                <a:cubicBezTo>
                  <a:pt x="226" y="0"/>
                  <a:pt x="292" y="65"/>
                  <a:pt x="292" y="146"/>
                </a:cubicBezTo>
                <a:cubicBezTo>
                  <a:pt x="292" y="226"/>
                  <a:pt x="226" y="291"/>
                  <a:pt x="146" y="291"/>
                </a:cubicBezTo>
                <a:close/>
                <a:moveTo>
                  <a:pt x="146" y="8"/>
                </a:moveTo>
                <a:cubicBezTo>
                  <a:pt x="70" y="8"/>
                  <a:pt x="8" y="70"/>
                  <a:pt x="8" y="146"/>
                </a:cubicBezTo>
                <a:cubicBezTo>
                  <a:pt x="8" y="222"/>
                  <a:pt x="70" y="283"/>
                  <a:pt x="146" y="283"/>
                </a:cubicBezTo>
                <a:cubicBezTo>
                  <a:pt x="222" y="283"/>
                  <a:pt x="284" y="222"/>
                  <a:pt x="284" y="146"/>
                </a:cubicBezTo>
                <a:cubicBezTo>
                  <a:pt x="284" y="70"/>
                  <a:pt x="222" y="8"/>
                  <a:pt x="146" y="8"/>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5" name="Freeform 91"/>
          <p:cNvSpPr>
            <a:spLocks noEditPoints="1"/>
          </p:cNvSpPr>
          <p:nvPr/>
        </p:nvSpPr>
        <p:spPr bwMode="auto">
          <a:xfrm>
            <a:off x="5891679" y="1931678"/>
            <a:ext cx="408643" cy="509323"/>
          </a:xfrm>
          <a:custGeom>
            <a:avLst/>
            <a:gdLst>
              <a:gd name="T0" fmla="*/ 74 w 138"/>
              <a:gd name="T1" fmla="*/ 102 h 172"/>
              <a:gd name="T2" fmla="*/ 69 w 138"/>
              <a:gd name="T3" fmla="*/ 102 h 172"/>
              <a:gd name="T4" fmla="*/ 58 w 138"/>
              <a:gd name="T5" fmla="*/ 109 h 172"/>
              <a:gd name="T6" fmla="*/ 58 w 138"/>
              <a:gd name="T7" fmla="*/ 115 h 172"/>
              <a:gd name="T8" fmla="*/ 66 w 138"/>
              <a:gd name="T9" fmla="*/ 115 h 172"/>
              <a:gd name="T10" fmla="*/ 66 w 138"/>
              <a:gd name="T11" fmla="*/ 139 h 172"/>
              <a:gd name="T12" fmla="*/ 61 w 138"/>
              <a:gd name="T13" fmla="*/ 139 h 172"/>
              <a:gd name="T14" fmla="*/ 61 w 138"/>
              <a:gd name="T15" fmla="*/ 144 h 172"/>
              <a:gd name="T16" fmla="*/ 79 w 138"/>
              <a:gd name="T17" fmla="*/ 144 h 172"/>
              <a:gd name="T18" fmla="*/ 79 w 138"/>
              <a:gd name="T19" fmla="*/ 139 h 172"/>
              <a:gd name="T20" fmla="*/ 74 w 138"/>
              <a:gd name="T21" fmla="*/ 139 h 172"/>
              <a:gd name="T22" fmla="*/ 74 w 138"/>
              <a:gd name="T23" fmla="*/ 102 h 172"/>
              <a:gd name="T24" fmla="*/ 138 w 138"/>
              <a:gd name="T25" fmla="*/ 27 h 172"/>
              <a:gd name="T26" fmla="*/ 129 w 138"/>
              <a:gd name="T27" fmla="*/ 18 h 172"/>
              <a:gd name="T28" fmla="*/ 97 w 138"/>
              <a:gd name="T29" fmla="*/ 83 h 172"/>
              <a:gd name="T30" fmla="*/ 86 w 138"/>
              <a:gd name="T31" fmla="*/ 77 h 172"/>
              <a:gd name="T32" fmla="*/ 120 w 138"/>
              <a:gd name="T33" fmla="*/ 9 h 172"/>
              <a:gd name="T34" fmla="*/ 111 w 138"/>
              <a:gd name="T35" fmla="*/ 0 h 172"/>
              <a:gd name="T36" fmla="*/ 27 w 138"/>
              <a:gd name="T37" fmla="*/ 0 h 172"/>
              <a:gd name="T38" fmla="*/ 18 w 138"/>
              <a:gd name="T39" fmla="*/ 9 h 172"/>
              <a:gd name="T40" fmla="*/ 52 w 138"/>
              <a:gd name="T41" fmla="*/ 77 h 172"/>
              <a:gd name="T42" fmla="*/ 41 w 138"/>
              <a:gd name="T43" fmla="*/ 83 h 172"/>
              <a:gd name="T44" fmla="*/ 9 w 138"/>
              <a:gd name="T45" fmla="*/ 18 h 172"/>
              <a:gd name="T46" fmla="*/ 0 w 138"/>
              <a:gd name="T47" fmla="*/ 27 h 172"/>
              <a:gd name="T48" fmla="*/ 32 w 138"/>
              <a:gd name="T49" fmla="*/ 91 h 172"/>
              <a:gd name="T50" fmla="*/ 20 w 138"/>
              <a:gd name="T51" fmla="*/ 123 h 172"/>
              <a:gd name="T52" fmla="*/ 69 w 138"/>
              <a:gd name="T53" fmla="*/ 172 h 172"/>
              <a:gd name="T54" fmla="*/ 118 w 138"/>
              <a:gd name="T55" fmla="*/ 123 h 172"/>
              <a:gd name="T56" fmla="*/ 106 w 138"/>
              <a:gd name="T57" fmla="*/ 91 h 172"/>
              <a:gd name="T58" fmla="*/ 138 w 138"/>
              <a:gd name="T59" fmla="*/ 27 h 172"/>
              <a:gd name="T60" fmla="*/ 33 w 138"/>
              <a:gd name="T61" fmla="*/ 12 h 172"/>
              <a:gd name="T62" fmla="*/ 105 w 138"/>
              <a:gd name="T63" fmla="*/ 12 h 172"/>
              <a:gd name="T64" fmla="*/ 99 w 138"/>
              <a:gd name="T65" fmla="*/ 25 h 172"/>
              <a:gd name="T66" fmla="*/ 39 w 138"/>
              <a:gd name="T67" fmla="*/ 25 h 172"/>
              <a:gd name="T68" fmla="*/ 33 w 138"/>
              <a:gd name="T69" fmla="*/ 12 h 172"/>
              <a:gd name="T70" fmla="*/ 45 w 138"/>
              <a:gd name="T71" fmla="*/ 37 h 172"/>
              <a:gd name="T72" fmla="*/ 93 w 138"/>
              <a:gd name="T73" fmla="*/ 37 h 172"/>
              <a:gd name="T74" fmla="*/ 74 w 138"/>
              <a:gd name="T75" fmla="*/ 74 h 172"/>
              <a:gd name="T76" fmla="*/ 69 w 138"/>
              <a:gd name="T77" fmla="*/ 74 h 172"/>
              <a:gd name="T78" fmla="*/ 64 w 138"/>
              <a:gd name="T79" fmla="*/ 74 h 172"/>
              <a:gd name="T80" fmla="*/ 45 w 138"/>
              <a:gd name="T81" fmla="*/ 37 h 172"/>
              <a:gd name="T82" fmla="*/ 108 w 138"/>
              <a:gd name="T83" fmla="*/ 123 h 172"/>
              <a:gd name="T84" fmla="*/ 69 w 138"/>
              <a:gd name="T85" fmla="*/ 162 h 172"/>
              <a:gd name="T86" fmla="*/ 30 w 138"/>
              <a:gd name="T87" fmla="*/ 123 h 172"/>
              <a:gd name="T88" fmla="*/ 69 w 138"/>
              <a:gd name="T89" fmla="*/ 85 h 172"/>
              <a:gd name="T90" fmla="*/ 108 w 138"/>
              <a:gd name="T91" fmla="*/ 123 h 172"/>
              <a:gd name="T92" fmla="*/ 69 w 138"/>
              <a:gd name="T93" fmla="*/ 88 h 172"/>
              <a:gd name="T94" fmla="*/ 34 w 138"/>
              <a:gd name="T95" fmla="*/ 123 h 172"/>
              <a:gd name="T96" fmla="*/ 69 w 138"/>
              <a:gd name="T97" fmla="*/ 159 h 172"/>
              <a:gd name="T98" fmla="*/ 104 w 138"/>
              <a:gd name="T99" fmla="*/ 123 h 172"/>
              <a:gd name="T100" fmla="*/ 69 w 138"/>
              <a:gd name="T101" fmla="*/ 88 h 172"/>
              <a:gd name="T102" fmla="*/ 69 w 138"/>
              <a:gd name="T103" fmla="*/ 155 h 172"/>
              <a:gd name="T104" fmla="*/ 37 w 138"/>
              <a:gd name="T105" fmla="*/ 123 h 172"/>
              <a:gd name="T106" fmla="*/ 69 w 138"/>
              <a:gd name="T107" fmla="*/ 92 h 172"/>
              <a:gd name="T108" fmla="*/ 101 w 138"/>
              <a:gd name="T109" fmla="*/ 123 h 172"/>
              <a:gd name="T110" fmla="*/ 69 w 138"/>
              <a:gd name="T111" fmla="*/ 15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8" h="172">
                <a:moveTo>
                  <a:pt x="74" y="102"/>
                </a:moveTo>
                <a:cubicBezTo>
                  <a:pt x="69" y="102"/>
                  <a:pt x="69" y="102"/>
                  <a:pt x="69" y="102"/>
                </a:cubicBezTo>
                <a:cubicBezTo>
                  <a:pt x="69" y="102"/>
                  <a:pt x="66" y="109"/>
                  <a:pt x="58" y="109"/>
                </a:cubicBezTo>
                <a:cubicBezTo>
                  <a:pt x="58" y="115"/>
                  <a:pt x="58" y="115"/>
                  <a:pt x="58" y="115"/>
                </a:cubicBezTo>
                <a:cubicBezTo>
                  <a:pt x="66" y="115"/>
                  <a:pt x="66" y="115"/>
                  <a:pt x="66" y="115"/>
                </a:cubicBezTo>
                <a:cubicBezTo>
                  <a:pt x="66" y="139"/>
                  <a:pt x="66" y="139"/>
                  <a:pt x="66" y="139"/>
                </a:cubicBezTo>
                <a:cubicBezTo>
                  <a:pt x="61" y="139"/>
                  <a:pt x="61" y="139"/>
                  <a:pt x="61" y="139"/>
                </a:cubicBezTo>
                <a:cubicBezTo>
                  <a:pt x="61" y="144"/>
                  <a:pt x="61" y="144"/>
                  <a:pt x="61" y="144"/>
                </a:cubicBezTo>
                <a:cubicBezTo>
                  <a:pt x="79" y="144"/>
                  <a:pt x="79" y="144"/>
                  <a:pt x="79" y="144"/>
                </a:cubicBezTo>
                <a:cubicBezTo>
                  <a:pt x="79" y="139"/>
                  <a:pt x="79" y="139"/>
                  <a:pt x="79" y="139"/>
                </a:cubicBezTo>
                <a:cubicBezTo>
                  <a:pt x="74" y="139"/>
                  <a:pt x="74" y="139"/>
                  <a:pt x="74" y="139"/>
                </a:cubicBezTo>
                <a:lnTo>
                  <a:pt x="74" y="102"/>
                </a:lnTo>
                <a:close/>
                <a:moveTo>
                  <a:pt x="138" y="27"/>
                </a:moveTo>
                <a:cubicBezTo>
                  <a:pt x="129" y="18"/>
                  <a:pt x="129" y="18"/>
                  <a:pt x="129" y="18"/>
                </a:cubicBezTo>
                <a:cubicBezTo>
                  <a:pt x="97" y="83"/>
                  <a:pt x="97" y="83"/>
                  <a:pt x="97" y="83"/>
                </a:cubicBezTo>
                <a:cubicBezTo>
                  <a:pt x="94" y="81"/>
                  <a:pt x="90" y="79"/>
                  <a:pt x="86" y="77"/>
                </a:cubicBezTo>
                <a:cubicBezTo>
                  <a:pt x="120" y="9"/>
                  <a:pt x="120" y="9"/>
                  <a:pt x="120" y="9"/>
                </a:cubicBezTo>
                <a:cubicBezTo>
                  <a:pt x="111" y="0"/>
                  <a:pt x="111" y="0"/>
                  <a:pt x="111" y="0"/>
                </a:cubicBezTo>
                <a:cubicBezTo>
                  <a:pt x="27" y="0"/>
                  <a:pt x="27" y="0"/>
                  <a:pt x="27" y="0"/>
                </a:cubicBezTo>
                <a:cubicBezTo>
                  <a:pt x="18" y="9"/>
                  <a:pt x="18" y="9"/>
                  <a:pt x="18" y="9"/>
                </a:cubicBezTo>
                <a:cubicBezTo>
                  <a:pt x="52" y="77"/>
                  <a:pt x="52" y="77"/>
                  <a:pt x="52" y="77"/>
                </a:cubicBezTo>
                <a:cubicBezTo>
                  <a:pt x="48" y="79"/>
                  <a:pt x="44" y="81"/>
                  <a:pt x="41" y="83"/>
                </a:cubicBezTo>
                <a:cubicBezTo>
                  <a:pt x="9" y="18"/>
                  <a:pt x="9" y="18"/>
                  <a:pt x="9" y="18"/>
                </a:cubicBezTo>
                <a:cubicBezTo>
                  <a:pt x="0" y="27"/>
                  <a:pt x="0" y="27"/>
                  <a:pt x="0" y="27"/>
                </a:cubicBezTo>
                <a:cubicBezTo>
                  <a:pt x="32" y="91"/>
                  <a:pt x="32" y="91"/>
                  <a:pt x="32" y="91"/>
                </a:cubicBezTo>
                <a:cubicBezTo>
                  <a:pt x="24" y="100"/>
                  <a:pt x="20" y="111"/>
                  <a:pt x="20" y="123"/>
                </a:cubicBezTo>
                <a:cubicBezTo>
                  <a:pt x="20" y="150"/>
                  <a:pt x="42" y="172"/>
                  <a:pt x="69" y="172"/>
                </a:cubicBezTo>
                <a:cubicBezTo>
                  <a:pt x="96" y="172"/>
                  <a:pt x="118" y="150"/>
                  <a:pt x="118" y="123"/>
                </a:cubicBezTo>
                <a:cubicBezTo>
                  <a:pt x="118" y="111"/>
                  <a:pt x="114" y="100"/>
                  <a:pt x="106" y="91"/>
                </a:cubicBezTo>
                <a:lnTo>
                  <a:pt x="138" y="27"/>
                </a:lnTo>
                <a:close/>
                <a:moveTo>
                  <a:pt x="33" y="12"/>
                </a:moveTo>
                <a:cubicBezTo>
                  <a:pt x="105" y="12"/>
                  <a:pt x="105" y="12"/>
                  <a:pt x="105" y="12"/>
                </a:cubicBezTo>
                <a:cubicBezTo>
                  <a:pt x="99" y="25"/>
                  <a:pt x="99" y="25"/>
                  <a:pt x="99" y="25"/>
                </a:cubicBezTo>
                <a:cubicBezTo>
                  <a:pt x="39" y="25"/>
                  <a:pt x="39" y="25"/>
                  <a:pt x="39" y="25"/>
                </a:cubicBezTo>
                <a:lnTo>
                  <a:pt x="33" y="12"/>
                </a:lnTo>
                <a:close/>
                <a:moveTo>
                  <a:pt x="45" y="37"/>
                </a:moveTo>
                <a:cubicBezTo>
                  <a:pt x="93" y="37"/>
                  <a:pt x="93" y="37"/>
                  <a:pt x="93" y="37"/>
                </a:cubicBezTo>
                <a:cubicBezTo>
                  <a:pt x="74" y="74"/>
                  <a:pt x="74" y="74"/>
                  <a:pt x="74" y="74"/>
                </a:cubicBezTo>
                <a:cubicBezTo>
                  <a:pt x="73" y="74"/>
                  <a:pt x="71" y="74"/>
                  <a:pt x="69" y="74"/>
                </a:cubicBezTo>
                <a:cubicBezTo>
                  <a:pt x="67" y="74"/>
                  <a:pt x="65" y="74"/>
                  <a:pt x="64" y="74"/>
                </a:cubicBezTo>
                <a:lnTo>
                  <a:pt x="45" y="37"/>
                </a:lnTo>
                <a:close/>
                <a:moveTo>
                  <a:pt x="108" y="123"/>
                </a:moveTo>
                <a:cubicBezTo>
                  <a:pt x="108" y="145"/>
                  <a:pt x="90" y="162"/>
                  <a:pt x="69" y="162"/>
                </a:cubicBezTo>
                <a:cubicBezTo>
                  <a:pt x="48" y="162"/>
                  <a:pt x="30" y="145"/>
                  <a:pt x="30" y="123"/>
                </a:cubicBezTo>
                <a:cubicBezTo>
                  <a:pt x="30" y="102"/>
                  <a:pt x="48" y="85"/>
                  <a:pt x="69" y="85"/>
                </a:cubicBezTo>
                <a:cubicBezTo>
                  <a:pt x="90" y="85"/>
                  <a:pt x="108" y="102"/>
                  <a:pt x="108" y="123"/>
                </a:cubicBezTo>
                <a:close/>
                <a:moveTo>
                  <a:pt x="69" y="88"/>
                </a:moveTo>
                <a:cubicBezTo>
                  <a:pt x="49" y="88"/>
                  <a:pt x="34" y="104"/>
                  <a:pt x="34" y="123"/>
                </a:cubicBezTo>
                <a:cubicBezTo>
                  <a:pt x="34" y="143"/>
                  <a:pt x="49" y="159"/>
                  <a:pt x="69" y="159"/>
                </a:cubicBezTo>
                <a:cubicBezTo>
                  <a:pt x="89" y="159"/>
                  <a:pt x="104" y="143"/>
                  <a:pt x="104" y="123"/>
                </a:cubicBezTo>
                <a:cubicBezTo>
                  <a:pt x="104" y="104"/>
                  <a:pt x="89" y="88"/>
                  <a:pt x="69" y="88"/>
                </a:cubicBezTo>
                <a:close/>
                <a:moveTo>
                  <a:pt x="69" y="155"/>
                </a:moveTo>
                <a:cubicBezTo>
                  <a:pt x="52" y="155"/>
                  <a:pt x="37" y="141"/>
                  <a:pt x="37" y="123"/>
                </a:cubicBezTo>
                <a:cubicBezTo>
                  <a:pt x="37" y="106"/>
                  <a:pt x="52" y="92"/>
                  <a:pt x="69" y="92"/>
                </a:cubicBezTo>
                <a:cubicBezTo>
                  <a:pt x="86" y="92"/>
                  <a:pt x="101" y="106"/>
                  <a:pt x="101" y="123"/>
                </a:cubicBezTo>
                <a:cubicBezTo>
                  <a:pt x="101" y="141"/>
                  <a:pt x="86" y="155"/>
                  <a:pt x="69" y="155"/>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6" name="Oval 92"/>
          <p:cNvSpPr>
            <a:spLocks noChangeArrowheads="1"/>
          </p:cNvSpPr>
          <p:nvPr/>
        </p:nvSpPr>
        <p:spPr bwMode="auto">
          <a:xfrm>
            <a:off x="8195477" y="2056048"/>
            <a:ext cx="836534" cy="840976"/>
          </a:xfrm>
          <a:prstGeom prst="ellipse">
            <a:avLst/>
          </a:pr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7" name="Freeform 93"/>
          <p:cNvSpPr>
            <a:spLocks noEditPoints="1"/>
          </p:cNvSpPr>
          <p:nvPr/>
        </p:nvSpPr>
        <p:spPr bwMode="auto">
          <a:xfrm>
            <a:off x="8183632" y="2044203"/>
            <a:ext cx="860223" cy="864665"/>
          </a:xfrm>
          <a:custGeom>
            <a:avLst/>
            <a:gdLst>
              <a:gd name="T0" fmla="*/ 145 w 291"/>
              <a:gd name="T1" fmla="*/ 292 h 292"/>
              <a:gd name="T2" fmla="*/ 0 w 291"/>
              <a:gd name="T3" fmla="*/ 146 h 292"/>
              <a:gd name="T4" fmla="*/ 145 w 291"/>
              <a:gd name="T5" fmla="*/ 0 h 292"/>
              <a:gd name="T6" fmla="*/ 291 w 291"/>
              <a:gd name="T7" fmla="*/ 146 h 292"/>
              <a:gd name="T8" fmla="*/ 145 w 291"/>
              <a:gd name="T9" fmla="*/ 292 h 292"/>
              <a:gd name="T10" fmla="*/ 145 w 291"/>
              <a:gd name="T11" fmla="*/ 8 h 292"/>
              <a:gd name="T12" fmla="*/ 8 w 291"/>
              <a:gd name="T13" fmla="*/ 146 h 292"/>
              <a:gd name="T14" fmla="*/ 145 w 291"/>
              <a:gd name="T15" fmla="*/ 284 h 292"/>
              <a:gd name="T16" fmla="*/ 283 w 291"/>
              <a:gd name="T17" fmla="*/ 146 h 292"/>
              <a:gd name="T18" fmla="*/ 145 w 291"/>
              <a:gd name="T1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92">
                <a:moveTo>
                  <a:pt x="145" y="292"/>
                </a:moveTo>
                <a:cubicBezTo>
                  <a:pt x="65" y="292"/>
                  <a:pt x="0" y="226"/>
                  <a:pt x="0" y="146"/>
                </a:cubicBezTo>
                <a:cubicBezTo>
                  <a:pt x="0" y="66"/>
                  <a:pt x="65" y="0"/>
                  <a:pt x="145" y="0"/>
                </a:cubicBezTo>
                <a:cubicBezTo>
                  <a:pt x="226" y="0"/>
                  <a:pt x="291" y="66"/>
                  <a:pt x="291" y="146"/>
                </a:cubicBezTo>
                <a:cubicBezTo>
                  <a:pt x="291" y="226"/>
                  <a:pt x="226" y="292"/>
                  <a:pt x="145" y="292"/>
                </a:cubicBezTo>
                <a:close/>
                <a:moveTo>
                  <a:pt x="145" y="8"/>
                </a:moveTo>
                <a:cubicBezTo>
                  <a:pt x="69" y="8"/>
                  <a:pt x="8" y="70"/>
                  <a:pt x="8" y="146"/>
                </a:cubicBezTo>
                <a:cubicBezTo>
                  <a:pt x="8" y="222"/>
                  <a:pt x="69" y="284"/>
                  <a:pt x="145" y="284"/>
                </a:cubicBezTo>
                <a:cubicBezTo>
                  <a:pt x="221" y="284"/>
                  <a:pt x="283" y="222"/>
                  <a:pt x="283" y="146"/>
                </a:cubicBezTo>
                <a:cubicBezTo>
                  <a:pt x="283" y="70"/>
                  <a:pt x="221" y="8"/>
                  <a:pt x="145" y="8"/>
                </a:cubicBez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8" name="Freeform 94"/>
          <p:cNvSpPr>
            <a:spLocks noEditPoints="1"/>
          </p:cNvSpPr>
          <p:nvPr/>
        </p:nvSpPr>
        <p:spPr bwMode="auto">
          <a:xfrm>
            <a:off x="8371666" y="2281098"/>
            <a:ext cx="479711" cy="405682"/>
          </a:xfrm>
          <a:custGeom>
            <a:avLst/>
            <a:gdLst>
              <a:gd name="T0" fmla="*/ 7 w 162"/>
              <a:gd name="T1" fmla="*/ 131 h 137"/>
              <a:gd name="T2" fmla="*/ 13 w 162"/>
              <a:gd name="T3" fmla="*/ 137 h 137"/>
              <a:gd name="T4" fmla="*/ 43 w 162"/>
              <a:gd name="T5" fmla="*/ 137 h 137"/>
              <a:gd name="T6" fmla="*/ 43 w 162"/>
              <a:gd name="T7" fmla="*/ 75 h 137"/>
              <a:gd name="T8" fmla="*/ 7 w 162"/>
              <a:gd name="T9" fmla="*/ 111 h 137"/>
              <a:gd name="T10" fmla="*/ 7 w 162"/>
              <a:gd name="T11" fmla="*/ 131 h 137"/>
              <a:gd name="T12" fmla="*/ 58 w 162"/>
              <a:gd name="T13" fmla="*/ 89 h 137"/>
              <a:gd name="T14" fmla="*/ 58 w 162"/>
              <a:gd name="T15" fmla="*/ 137 h 137"/>
              <a:gd name="T16" fmla="*/ 94 w 162"/>
              <a:gd name="T17" fmla="*/ 137 h 137"/>
              <a:gd name="T18" fmla="*/ 94 w 162"/>
              <a:gd name="T19" fmla="*/ 94 h 137"/>
              <a:gd name="T20" fmla="*/ 78 w 162"/>
              <a:gd name="T21" fmla="*/ 110 h 137"/>
              <a:gd name="T22" fmla="*/ 58 w 162"/>
              <a:gd name="T23" fmla="*/ 89 h 137"/>
              <a:gd name="T24" fmla="*/ 130 w 162"/>
              <a:gd name="T25" fmla="*/ 2 h 137"/>
              <a:gd name="T26" fmla="*/ 124 w 162"/>
              <a:gd name="T27" fmla="*/ 10 h 137"/>
              <a:gd name="T28" fmla="*/ 131 w 162"/>
              <a:gd name="T29" fmla="*/ 15 h 137"/>
              <a:gd name="T30" fmla="*/ 138 w 162"/>
              <a:gd name="T31" fmla="*/ 15 h 137"/>
              <a:gd name="T32" fmla="*/ 78 w 162"/>
              <a:gd name="T33" fmla="*/ 75 h 137"/>
              <a:gd name="T34" fmla="*/ 43 w 162"/>
              <a:gd name="T35" fmla="*/ 40 h 137"/>
              <a:gd name="T36" fmla="*/ 2 w 162"/>
              <a:gd name="T37" fmla="*/ 80 h 137"/>
              <a:gd name="T38" fmla="*/ 2 w 162"/>
              <a:gd name="T39" fmla="*/ 89 h 137"/>
              <a:gd name="T40" fmla="*/ 12 w 162"/>
              <a:gd name="T41" fmla="*/ 89 h 137"/>
              <a:gd name="T42" fmla="*/ 43 w 162"/>
              <a:gd name="T43" fmla="*/ 58 h 137"/>
              <a:gd name="T44" fmla="*/ 78 w 162"/>
              <a:gd name="T45" fmla="*/ 93 h 137"/>
              <a:gd name="T46" fmla="*/ 147 w 162"/>
              <a:gd name="T47" fmla="*/ 24 h 137"/>
              <a:gd name="T48" fmla="*/ 147 w 162"/>
              <a:gd name="T49" fmla="*/ 31 h 137"/>
              <a:gd name="T50" fmla="*/ 152 w 162"/>
              <a:gd name="T51" fmla="*/ 38 h 137"/>
              <a:gd name="T52" fmla="*/ 153 w 162"/>
              <a:gd name="T53" fmla="*/ 38 h 137"/>
              <a:gd name="T54" fmla="*/ 159 w 162"/>
              <a:gd name="T55" fmla="*/ 32 h 137"/>
              <a:gd name="T56" fmla="*/ 162 w 162"/>
              <a:gd name="T57" fmla="*/ 0 h 137"/>
              <a:gd name="T58" fmla="*/ 130 w 162"/>
              <a:gd name="T59" fmla="*/ 2 h 137"/>
              <a:gd name="T60" fmla="*/ 108 w 162"/>
              <a:gd name="T61" fmla="*/ 80 h 137"/>
              <a:gd name="T62" fmla="*/ 108 w 162"/>
              <a:gd name="T63" fmla="*/ 137 h 137"/>
              <a:gd name="T64" fmla="*/ 138 w 162"/>
              <a:gd name="T65" fmla="*/ 137 h 137"/>
              <a:gd name="T66" fmla="*/ 144 w 162"/>
              <a:gd name="T67" fmla="*/ 131 h 137"/>
              <a:gd name="T68" fmla="*/ 144 w 162"/>
              <a:gd name="T69" fmla="*/ 75 h 137"/>
              <a:gd name="T70" fmla="*/ 144 w 162"/>
              <a:gd name="T71" fmla="*/ 44 h 137"/>
              <a:gd name="T72" fmla="*/ 113 w 162"/>
              <a:gd name="T73" fmla="*/ 75 h 137"/>
              <a:gd name="T74" fmla="*/ 108 w 162"/>
              <a:gd name="T75" fmla="*/ 8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 h="137">
                <a:moveTo>
                  <a:pt x="7" y="131"/>
                </a:moveTo>
                <a:cubicBezTo>
                  <a:pt x="7" y="135"/>
                  <a:pt x="10" y="137"/>
                  <a:pt x="13" y="137"/>
                </a:cubicBezTo>
                <a:cubicBezTo>
                  <a:pt x="43" y="137"/>
                  <a:pt x="43" y="137"/>
                  <a:pt x="43" y="137"/>
                </a:cubicBezTo>
                <a:cubicBezTo>
                  <a:pt x="43" y="75"/>
                  <a:pt x="43" y="75"/>
                  <a:pt x="43" y="75"/>
                </a:cubicBezTo>
                <a:cubicBezTo>
                  <a:pt x="7" y="111"/>
                  <a:pt x="7" y="111"/>
                  <a:pt x="7" y="111"/>
                </a:cubicBezTo>
                <a:lnTo>
                  <a:pt x="7" y="131"/>
                </a:lnTo>
                <a:close/>
                <a:moveTo>
                  <a:pt x="58" y="89"/>
                </a:moveTo>
                <a:cubicBezTo>
                  <a:pt x="58" y="137"/>
                  <a:pt x="58" y="137"/>
                  <a:pt x="58" y="137"/>
                </a:cubicBezTo>
                <a:cubicBezTo>
                  <a:pt x="94" y="137"/>
                  <a:pt x="94" y="137"/>
                  <a:pt x="94" y="137"/>
                </a:cubicBezTo>
                <a:cubicBezTo>
                  <a:pt x="94" y="94"/>
                  <a:pt x="94" y="94"/>
                  <a:pt x="94" y="94"/>
                </a:cubicBezTo>
                <a:cubicBezTo>
                  <a:pt x="78" y="110"/>
                  <a:pt x="78" y="110"/>
                  <a:pt x="78" y="110"/>
                </a:cubicBezTo>
                <a:lnTo>
                  <a:pt x="58" y="89"/>
                </a:lnTo>
                <a:close/>
                <a:moveTo>
                  <a:pt x="130" y="2"/>
                </a:moveTo>
                <a:cubicBezTo>
                  <a:pt x="126" y="3"/>
                  <a:pt x="124" y="6"/>
                  <a:pt x="124" y="10"/>
                </a:cubicBezTo>
                <a:cubicBezTo>
                  <a:pt x="124" y="13"/>
                  <a:pt x="127" y="16"/>
                  <a:pt x="131" y="15"/>
                </a:cubicBezTo>
                <a:cubicBezTo>
                  <a:pt x="138" y="15"/>
                  <a:pt x="138" y="15"/>
                  <a:pt x="138" y="15"/>
                </a:cubicBezTo>
                <a:cubicBezTo>
                  <a:pt x="78" y="75"/>
                  <a:pt x="78" y="75"/>
                  <a:pt x="78" y="75"/>
                </a:cubicBezTo>
                <a:cubicBezTo>
                  <a:pt x="43" y="40"/>
                  <a:pt x="43" y="40"/>
                  <a:pt x="43" y="40"/>
                </a:cubicBezTo>
                <a:cubicBezTo>
                  <a:pt x="2" y="80"/>
                  <a:pt x="2" y="80"/>
                  <a:pt x="2" y="80"/>
                </a:cubicBezTo>
                <a:cubicBezTo>
                  <a:pt x="0" y="83"/>
                  <a:pt x="0" y="87"/>
                  <a:pt x="2" y="89"/>
                </a:cubicBezTo>
                <a:cubicBezTo>
                  <a:pt x="5" y="92"/>
                  <a:pt x="9" y="92"/>
                  <a:pt x="12" y="89"/>
                </a:cubicBezTo>
                <a:cubicBezTo>
                  <a:pt x="43" y="58"/>
                  <a:pt x="43" y="58"/>
                  <a:pt x="43" y="58"/>
                </a:cubicBezTo>
                <a:cubicBezTo>
                  <a:pt x="78" y="93"/>
                  <a:pt x="78" y="93"/>
                  <a:pt x="78" y="93"/>
                </a:cubicBezTo>
                <a:cubicBezTo>
                  <a:pt x="147" y="24"/>
                  <a:pt x="147" y="24"/>
                  <a:pt x="147" y="24"/>
                </a:cubicBezTo>
                <a:cubicBezTo>
                  <a:pt x="147" y="31"/>
                  <a:pt x="147" y="31"/>
                  <a:pt x="147" y="31"/>
                </a:cubicBezTo>
                <a:cubicBezTo>
                  <a:pt x="146" y="34"/>
                  <a:pt x="149" y="38"/>
                  <a:pt x="152" y="38"/>
                </a:cubicBezTo>
                <a:cubicBezTo>
                  <a:pt x="153" y="38"/>
                  <a:pt x="153" y="38"/>
                  <a:pt x="153" y="38"/>
                </a:cubicBezTo>
                <a:cubicBezTo>
                  <a:pt x="156" y="38"/>
                  <a:pt x="159" y="35"/>
                  <a:pt x="159" y="32"/>
                </a:cubicBezTo>
                <a:cubicBezTo>
                  <a:pt x="162" y="0"/>
                  <a:pt x="162" y="0"/>
                  <a:pt x="162" y="0"/>
                </a:cubicBezTo>
                <a:lnTo>
                  <a:pt x="130" y="2"/>
                </a:lnTo>
                <a:close/>
                <a:moveTo>
                  <a:pt x="108" y="80"/>
                </a:moveTo>
                <a:cubicBezTo>
                  <a:pt x="108" y="137"/>
                  <a:pt x="108" y="137"/>
                  <a:pt x="108" y="137"/>
                </a:cubicBezTo>
                <a:cubicBezTo>
                  <a:pt x="138" y="137"/>
                  <a:pt x="138" y="137"/>
                  <a:pt x="138" y="137"/>
                </a:cubicBezTo>
                <a:cubicBezTo>
                  <a:pt x="142" y="137"/>
                  <a:pt x="144" y="135"/>
                  <a:pt x="144" y="131"/>
                </a:cubicBezTo>
                <a:cubicBezTo>
                  <a:pt x="144" y="75"/>
                  <a:pt x="144" y="75"/>
                  <a:pt x="144" y="75"/>
                </a:cubicBezTo>
                <a:cubicBezTo>
                  <a:pt x="144" y="44"/>
                  <a:pt x="144" y="44"/>
                  <a:pt x="144" y="44"/>
                </a:cubicBezTo>
                <a:cubicBezTo>
                  <a:pt x="113" y="75"/>
                  <a:pt x="113" y="75"/>
                  <a:pt x="113" y="75"/>
                </a:cubicBezTo>
                <a:lnTo>
                  <a:pt x="108" y="80"/>
                </a:lnTo>
                <a:close/>
              </a:path>
            </a:pathLst>
          </a:custGeom>
          <a:solidFill>
            <a:srgbClr val="CEA2B8"/>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思源黑体" panose="020B0400000000000000" pitchFamily="34" charset="-122"/>
              <a:ea typeface="思源黑体" panose="020B0400000000000000" pitchFamily="34" charset="-122"/>
            </a:endParaRPr>
          </a:p>
        </p:txBody>
      </p:sp>
      <p:cxnSp>
        <p:nvCxnSpPr>
          <p:cNvPr id="111" name="Straight Connector 44"/>
          <p:cNvCxnSpPr/>
          <p:nvPr/>
        </p:nvCxnSpPr>
        <p:spPr>
          <a:xfrm>
            <a:off x="6012061" y="4533729"/>
            <a:ext cx="167878"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cxnSp>
        <p:nvCxnSpPr>
          <p:cNvPr id="112" name="Straight Connector 48"/>
          <p:cNvCxnSpPr/>
          <p:nvPr/>
        </p:nvCxnSpPr>
        <p:spPr>
          <a:xfrm>
            <a:off x="8529805" y="4533729"/>
            <a:ext cx="167878"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sp>
        <p:nvSpPr>
          <p:cNvPr id="119" name="文本框 118"/>
          <p:cNvSpPr txBox="1"/>
          <p:nvPr/>
        </p:nvSpPr>
        <p:spPr>
          <a:xfrm>
            <a:off x="2754722" y="4554529"/>
            <a:ext cx="1668486" cy="830997"/>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20" name="文本框 119"/>
          <p:cNvSpPr txBox="1"/>
          <p:nvPr/>
        </p:nvSpPr>
        <p:spPr>
          <a:xfrm>
            <a:off x="2998914" y="4206721"/>
            <a:ext cx="1180103"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21" name="文本框 120"/>
          <p:cNvSpPr txBox="1"/>
          <p:nvPr/>
        </p:nvSpPr>
        <p:spPr>
          <a:xfrm>
            <a:off x="5260719" y="4554529"/>
            <a:ext cx="1668486" cy="830997"/>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22" name="文本框 121"/>
          <p:cNvSpPr txBox="1"/>
          <p:nvPr/>
        </p:nvSpPr>
        <p:spPr>
          <a:xfrm>
            <a:off x="5504911" y="4206721"/>
            <a:ext cx="1180103"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23" name="文本框 122"/>
          <p:cNvSpPr txBox="1"/>
          <p:nvPr/>
        </p:nvSpPr>
        <p:spPr>
          <a:xfrm>
            <a:off x="7767265" y="4554529"/>
            <a:ext cx="1668486" cy="830997"/>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24" name="文本框 123"/>
          <p:cNvSpPr txBox="1"/>
          <p:nvPr/>
        </p:nvSpPr>
        <p:spPr>
          <a:xfrm>
            <a:off x="8011457" y="4206721"/>
            <a:ext cx="1180103"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38" name="文本框 37"/>
          <p:cNvSpPr txBox="1"/>
          <p:nvPr/>
        </p:nvSpPr>
        <p:spPr>
          <a:xfrm>
            <a:off x="1667964" y="569983"/>
            <a:ext cx="4959929" cy="369332"/>
          </a:xfrm>
          <a:prstGeom prst="rect">
            <a:avLst/>
          </a:prstGeom>
          <a:noFill/>
        </p:spPr>
        <p:txBody>
          <a:bodyPr wrap="square" rtlCol="0">
            <a:spAutoFit/>
          </a:bodyPr>
          <a:lstStyle/>
          <a:p>
            <a:r>
              <a:rPr lang="zh-CN" altLang="en-US" dirty="0">
                <a:solidFill>
                  <a:srgbClr val="C086A3"/>
                </a:solidFill>
                <a:latin typeface="思源黑体" panose="020B0400000000000000" pitchFamily="34" charset="-122"/>
                <a:ea typeface="思源黑体" panose="020B0400000000000000" pitchFamily="34" charset="-122"/>
              </a:rPr>
              <a:t>课题实践的可行性</a:t>
            </a:r>
            <a:endParaRPr lang="en-US" altLang="zh-CN" dirty="0">
              <a:solidFill>
                <a:srgbClr val="C086A3"/>
              </a:solidFill>
              <a:latin typeface="思源黑体" panose="020B0400000000000000" pitchFamily="34" charset="-122"/>
              <a:ea typeface="思源黑体" panose="020B0400000000000000" pitchFamily="34" charset="-122"/>
            </a:endParaRPr>
          </a:p>
        </p:txBody>
      </p:sp>
      <p:sp>
        <p:nvSpPr>
          <p:cNvPr id="39" name="文本框 38"/>
          <p:cNvSpPr txBox="1"/>
          <p:nvPr/>
        </p:nvSpPr>
        <p:spPr>
          <a:xfrm>
            <a:off x="1667964" y="918375"/>
            <a:ext cx="5022106" cy="369332"/>
          </a:xfrm>
          <a:prstGeom prst="snip1Rect">
            <a:avLst>
              <a:gd name="adj" fmla="val 0"/>
            </a:avLst>
          </a:prstGeom>
          <a:noFill/>
          <a:ln w="28575">
            <a:noFill/>
          </a:ln>
        </p:spPr>
        <p:txBody>
          <a:bodyPr wrap="square" rtlCol="0">
            <a:spAutoFit/>
          </a:bodyPr>
          <a:lstStyle/>
          <a:p>
            <a:r>
              <a:rPr lang="en-US" altLang="zh-CN" dirty="0">
                <a:solidFill>
                  <a:srgbClr val="C086A3"/>
                </a:solidFill>
                <a:latin typeface="思源黑体" panose="020B0400000000000000" pitchFamily="34" charset="-122"/>
                <a:ea typeface="思源黑体" panose="020B0400000000000000" pitchFamily="34" charset="-122"/>
                <a:cs typeface="Arial" panose="020B0604020202020204" pitchFamily="34" charset="0"/>
              </a:rPr>
              <a:t>The Difficulty Of Practice </a:t>
            </a:r>
            <a:endParaRPr lang="zh-CN" altLang="en-US" dirty="0">
              <a:solidFill>
                <a:srgbClr val="C086A3"/>
              </a:solidFill>
              <a:latin typeface="思源黑体" panose="020B0400000000000000" pitchFamily="34" charset="-122"/>
              <a:ea typeface="思源黑体" panose="020B0400000000000000"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8" name="矩形 7"/>
          <p:cNvSpPr/>
          <p:nvPr/>
        </p:nvSpPr>
        <p:spPr>
          <a:xfrm>
            <a:off x="368300" y="355600"/>
            <a:ext cx="11455400" cy="6146800"/>
          </a:xfrm>
          <a:prstGeom prst="rect">
            <a:avLst/>
          </a:prstGeom>
          <a:solidFill>
            <a:schemeClr val="bg1"/>
          </a:solidFill>
          <a:ln>
            <a:noFill/>
          </a:ln>
          <a:effectLst>
            <a:outerShdw blurRad="101600" sx="102000" sy="102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grpSp>
        <p:nvGrpSpPr>
          <p:cNvPr id="38" name="组合 37"/>
          <p:cNvGrpSpPr/>
          <p:nvPr/>
        </p:nvGrpSpPr>
        <p:grpSpPr>
          <a:xfrm>
            <a:off x="1233793" y="1707219"/>
            <a:ext cx="9724414" cy="4310914"/>
            <a:chOff x="843671" y="1629930"/>
            <a:chExt cx="10156472" cy="4502449"/>
          </a:xfrm>
        </p:grpSpPr>
        <p:graphicFrame>
          <p:nvGraphicFramePr>
            <p:cNvPr id="39" name="Chart 6"/>
            <p:cNvGraphicFramePr/>
            <p:nvPr/>
          </p:nvGraphicFramePr>
          <p:xfrm>
            <a:off x="892676" y="1629930"/>
            <a:ext cx="6751391" cy="3000777"/>
          </p:xfrm>
          <a:graphic>
            <a:graphicData uri="http://schemas.openxmlformats.org/drawingml/2006/chart">
              <c:chart xmlns:c="http://schemas.openxmlformats.org/drawingml/2006/chart" xmlns:r="http://schemas.openxmlformats.org/officeDocument/2006/relationships" r:id="rId1"/>
            </a:graphicData>
          </a:graphic>
        </p:graphicFrame>
        <p:grpSp>
          <p:nvGrpSpPr>
            <p:cNvPr id="40" name="组合 39"/>
            <p:cNvGrpSpPr/>
            <p:nvPr/>
          </p:nvGrpSpPr>
          <p:grpSpPr>
            <a:xfrm>
              <a:off x="843671" y="2392798"/>
              <a:ext cx="10156472" cy="3739581"/>
              <a:chOff x="843671" y="2392798"/>
              <a:chExt cx="10156472" cy="3739581"/>
            </a:xfrm>
          </p:grpSpPr>
          <p:sp>
            <p:nvSpPr>
              <p:cNvPr id="41" name="Rounded Rectangle 7"/>
              <p:cNvSpPr/>
              <p:nvPr/>
            </p:nvSpPr>
            <p:spPr>
              <a:xfrm>
                <a:off x="8332208" y="2514728"/>
                <a:ext cx="310138" cy="310138"/>
              </a:xfrm>
              <a:prstGeom prst="roundRect">
                <a:avLst/>
              </a:prstGeom>
              <a:solidFill>
                <a:srgbClr val="BA7C9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sp>
            <p:nvSpPr>
              <p:cNvPr id="42" name="Rounded Rectangle 9"/>
              <p:cNvSpPr/>
              <p:nvPr/>
            </p:nvSpPr>
            <p:spPr>
              <a:xfrm>
                <a:off x="8332208" y="3039566"/>
                <a:ext cx="310138" cy="310138"/>
              </a:xfrm>
              <a:prstGeom prst="roundRect">
                <a:avLst/>
              </a:prstGeom>
              <a:solidFill>
                <a:srgbClr val="CEA2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sp>
            <p:nvSpPr>
              <p:cNvPr id="43" name="Rounded Rectangle 11"/>
              <p:cNvSpPr/>
              <p:nvPr/>
            </p:nvSpPr>
            <p:spPr>
              <a:xfrm>
                <a:off x="8332208" y="3525809"/>
                <a:ext cx="310138" cy="310138"/>
              </a:xfrm>
              <a:prstGeom prst="roundRect">
                <a:avLst/>
              </a:prstGeom>
              <a:solidFill>
                <a:srgbClr val="E4CCD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sp>
            <p:nvSpPr>
              <p:cNvPr id="44" name="Rounded Rectangle 35"/>
              <p:cNvSpPr/>
              <p:nvPr/>
            </p:nvSpPr>
            <p:spPr>
              <a:xfrm>
                <a:off x="843671" y="5062753"/>
                <a:ext cx="853007" cy="853006"/>
              </a:xfrm>
              <a:prstGeom prst="roundRect">
                <a:avLst>
                  <a:gd name="adj" fmla="val 7712"/>
                </a:avLst>
              </a:prstGeom>
              <a:solidFill>
                <a:srgbClr val="BA7C9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pic>
            <p:nvPicPr>
              <p:cNvPr id="45" name="Picture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1895" y="5251248"/>
                <a:ext cx="476558" cy="47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ounded Rectangle 38"/>
              <p:cNvSpPr/>
              <p:nvPr/>
            </p:nvSpPr>
            <p:spPr>
              <a:xfrm>
                <a:off x="4314877" y="5062755"/>
                <a:ext cx="853007" cy="853006"/>
              </a:xfrm>
              <a:prstGeom prst="roundRect">
                <a:avLst>
                  <a:gd name="adj" fmla="val 7712"/>
                </a:avLst>
              </a:prstGeom>
              <a:solidFill>
                <a:srgbClr val="CEA2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pic>
            <p:nvPicPr>
              <p:cNvPr id="47"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0446" y="5236517"/>
                <a:ext cx="561866" cy="561865"/>
              </a:xfrm>
              <a:prstGeom prst="rect">
                <a:avLst/>
              </a:prstGeom>
            </p:spPr>
          </p:pic>
          <p:sp>
            <p:nvSpPr>
              <p:cNvPr id="48" name="Rounded Rectangle 41"/>
              <p:cNvSpPr/>
              <p:nvPr/>
            </p:nvSpPr>
            <p:spPr>
              <a:xfrm>
                <a:off x="7849974" y="5062754"/>
                <a:ext cx="853007" cy="853006"/>
              </a:xfrm>
              <a:prstGeom prst="roundRect">
                <a:avLst>
                  <a:gd name="adj" fmla="val 7712"/>
                </a:avLst>
              </a:prstGeom>
              <a:solidFill>
                <a:srgbClr val="E4CCD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pic>
            <p:nvPicPr>
              <p:cNvPr id="49"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2567" y="5215347"/>
                <a:ext cx="547820" cy="547819"/>
              </a:xfrm>
              <a:prstGeom prst="rect">
                <a:avLst/>
              </a:prstGeom>
            </p:spPr>
          </p:pic>
          <p:sp>
            <p:nvSpPr>
              <p:cNvPr id="52" name="文本框 51"/>
              <p:cNvSpPr txBox="1"/>
              <p:nvPr/>
            </p:nvSpPr>
            <p:spPr>
              <a:xfrm>
                <a:off x="1849271" y="5347549"/>
                <a:ext cx="213005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3" name="文本框 52"/>
              <p:cNvSpPr txBox="1"/>
              <p:nvPr/>
            </p:nvSpPr>
            <p:spPr>
              <a:xfrm>
                <a:off x="1864126" y="5046070"/>
                <a:ext cx="1359748" cy="353596"/>
              </a:xfrm>
              <a:prstGeom prst="rect">
                <a:avLst/>
              </a:prstGeom>
              <a:noFill/>
            </p:spPr>
            <p:txBody>
              <a:bodyPr wrap="square" rtlCol="0">
                <a:spAutoFit/>
              </a:bodyPr>
              <a:lstStyle/>
              <a:p>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5" name="文本框 54"/>
              <p:cNvSpPr txBox="1"/>
              <p:nvPr/>
            </p:nvSpPr>
            <p:spPr>
              <a:xfrm>
                <a:off x="5286813" y="5347549"/>
                <a:ext cx="213005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1" name="文本框 60"/>
              <p:cNvSpPr txBox="1"/>
              <p:nvPr/>
            </p:nvSpPr>
            <p:spPr>
              <a:xfrm>
                <a:off x="5301668" y="5046070"/>
                <a:ext cx="1359748" cy="353596"/>
              </a:xfrm>
              <a:prstGeom prst="rect">
                <a:avLst/>
              </a:prstGeom>
              <a:noFill/>
            </p:spPr>
            <p:txBody>
              <a:bodyPr wrap="square" rtlCol="0">
                <a:spAutoFit/>
              </a:bodyPr>
              <a:lstStyle/>
              <a:p>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3" name="文本框 62"/>
              <p:cNvSpPr txBox="1"/>
              <p:nvPr/>
            </p:nvSpPr>
            <p:spPr>
              <a:xfrm>
                <a:off x="8870088" y="5347549"/>
                <a:ext cx="213005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4" name="文本框 63"/>
              <p:cNvSpPr txBox="1"/>
              <p:nvPr/>
            </p:nvSpPr>
            <p:spPr>
              <a:xfrm>
                <a:off x="8884943" y="5046070"/>
                <a:ext cx="1359748" cy="353596"/>
              </a:xfrm>
              <a:prstGeom prst="rect">
                <a:avLst/>
              </a:prstGeom>
              <a:noFill/>
            </p:spPr>
            <p:txBody>
              <a:bodyPr wrap="square" rtlCol="0">
                <a:spAutoFit/>
              </a:bodyPr>
              <a:lstStyle/>
              <a:p>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6" name="文本框 65"/>
              <p:cNvSpPr txBox="1"/>
              <p:nvPr/>
            </p:nvSpPr>
            <p:spPr>
              <a:xfrm>
                <a:off x="8702981" y="2392798"/>
                <a:ext cx="2130055"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7" name="文本框 66"/>
              <p:cNvSpPr txBox="1"/>
              <p:nvPr/>
            </p:nvSpPr>
            <p:spPr>
              <a:xfrm>
                <a:off x="8702981" y="2917636"/>
                <a:ext cx="2130055"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8" name="文本框 67"/>
              <p:cNvSpPr txBox="1"/>
              <p:nvPr/>
            </p:nvSpPr>
            <p:spPr>
              <a:xfrm>
                <a:off x="8702981" y="3401441"/>
                <a:ext cx="2130055"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grpSp>
      </p:grpSp>
      <p:grpSp>
        <p:nvGrpSpPr>
          <p:cNvPr id="2" name="组合 1"/>
          <p:cNvGrpSpPr/>
          <p:nvPr/>
        </p:nvGrpSpPr>
        <p:grpSpPr>
          <a:xfrm>
            <a:off x="820965" y="539411"/>
            <a:ext cx="5869105" cy="748296"/>
            <a:chOff x="820965" y="539411"/>
            <a:chExt cx="5869105" cy="748296"/>
          </a:xfrm>
        </p:grpSpPr>
        <p:grpSp>
          <p:nvGrpSpPr>
            <p:cNvPr id="12" name="组合 11"/>
            <p:cNvGrpSpPr/>
            <p:nvPr/>
          </p:nvGrpSpPr>
          <p:grpSpPr>
            <a:xfrm>
              <a:off x="820965" y="539411"/>
              <a:ext cx="717550" cy="717550"/>
              <a:chOff x="4704555" y="1785938"/>
              <a:chExt cx="2782888" cy="2782888"/>
            </a:xfrm>
          </p:grpSpPr>
          <p:sp>
            <p:nvSpPr>
              <p:cNvPr id="13" name="椭圆 12"/>
              <p:cNvSpPr/>
              <p:nvPr/>
            </p:nvSpPr>
            <p:spPr>
              <a:xfrm>
                <a:off x="4704555" y="1785938"/>
                <a:ext cx="2782888" cy="2782888"/>
              </a:xfrm>
              <a:prstGeom prst="ellipse">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sp>
            <p:nvSpPr>
              <p:cNvPr id="14" name="椭圆 13"/>
              <p:cNvSpPr/>
              <p:nvPr/>
            </p:nvSpPr>
            <p:spPr>
              <a:xfrm>
                <a:off x="4934127" y="2015510"/>
                <a:ext cx="2323745" cy="2323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grpSp>
        <p:sp>
          <p:nvSpPr>
            <p:cNvPr id="15" name="文本框 14"/>
            <p:cNvSpPr txBox="1"/>
            <p:nvPr/>
          </p:nvSpPr>
          <p:spPr>
            <a:xfrm>
              <a:off x="866684" y="636576"/>
              <a:ext cx="658356" cy="523220"/>
            </a:xfrm>
            <a:prstGeom prst="rect">
              <a:avLst/>
            </a:prstGeom>
            <a:noFill/>
          </p:spPr>
          <p:txBody>
            <a:bodyPr wrap="square" rtlCol="0">
              <a:spAutoFit/>
            </a:bodyPr>
            <a:lstStyle/>
            <a:p>
              <a:pPr algn="ctr"/>
              <a:r>
                <a:rPr lang="en-US" altLang="zh-CN" sz="2800" b="1" dirty="0">
                  <a:ln w="28575">
                    <a:noFill/>
                  </a:ln>
                  <a:solidFill>
                    <a:srgbClr val="CEA2B8"/>
                  </a:solidFill>
                  <a:latin typeface="思源黑体" panose="020B0400000000000000" pitchFamily="34" charset="-122"/>
                  <a:ea typeface="思源黑体" panose="020B0400000000000000" pitchFamily="34" charset="-122"/>
                </a:rPr>
                <a:t>04</a:t>
              </a:r>
              <a:endParaRPr lang="zh-CN" altLang="en-US" sz="4400" b="1" dirty="0">
                <a:ln w="28575">
                  <a:noFill/>
                </a:ln>
                <a:solidFill>
                  <a:srgbClr val="CEA2B8"/>
                </a:solidFill>
                <a:latin typeface="思源黑体" panose="020B0400000000000000" pitchFamily="34" charset="-122"/>
                <a:ea typeface="思源黑体" panose="020B0400000000000000" pitchFamily="34" charset="-122"/>
              </a:endParaRPr>
            </a:p>
          </p:txBody>
        </p:sp>
        <p:sp>
          <p:nvSpPr>
            <p:cNvPr id="36" name="文本框 35"/>
            <p:cNvSpPr txBox="1"/>
            <p:nvPr/>
          </p:nvSpPr>
          <p:spPr>
            <a:xfrm>
              <a:off x="1667964" y="569983"/>
              <a:ext cx="4959929" cy="369332"/>
            </a:xfrm>
            <a:prstGeom prst="rect">
              <a:avLst/>
            </a:prstGeom>
            <a:noFill/>
          </p:spPr>
          <p:txBody>
            <a:bodyPr wrap="square" rtlCol="0">
              <a:spAutoFit/>
            </a:bodyPr>
            <a:lstStyle/>
            <a:p>
              <a:r>
                <a:rPr lang="zh-CN" altLang="en-US" dirty="0">
                  <a:solidFill>
                    <a:srgbClr val="C086A3"/>
                  </a:solidFill>
                  <a:latin typeface="思源黑体" panose="020B0400000000000000" pitchFamily="34" charset="-122"/>
                  <a:ea typeface="思源黑体" panose="020B0400000000000000" pitchFamily="34" charset="-122"/>
                </a:rPr>
                <a:t>课题实践的可行性</a:t>
              </a:r>
              <a:endParaRPr lang="en-US" altLang="zh-CN" dirty="0">
                <a:solidFill>
                  <a:srgbClr val="C086A3"/>
                </a:solidFill>
                <a:latin typeface="思源黑体" panose="020B0400000000000000" pitchFamily="34" charset="-122"/>
                <a:ea typeface="思源黑体" panose="020B0400000000000000" pitchFamily="34" charset="-122"/>
              </a:endParaRPr>
            </a:p>
          </p:txBody>
        </p:sp>
        <p:sp>
          <p:nvSpPr>
            <p:cNvPr id="37" name="文本框 36"/>
            <p:cNvSpPr txBox="1"/>
            <p:nvPr/>
          </p:nvSpPr>
          <p:spPr>
            <a:xfrm>
              <a:off x="1667964" y="918375"/>
              <a:ext cx="5022106" cy="369332"/>
            </a:xfrm>
            <a:prstGeom prst="snip1Rect">
              <a:avLst>
                <a:gd name="adj" fmla="val 0"/>
              </a:avLst>
            </a:prstGeom>
            <a:noFill/>
            <a:ln w="28575">
              <a:noFill/>
            </a:ln>
          </p:spPr>
          <p:txBody>
            <a:bodyPr wrap="square" rtlCol="0">
              <a:spAutoFit/>
            </a:bodyPr>
            <a:lstStyle/>
            <a:p>
              <a:r>
                <a:rPr lang="en-US" altLang="zh-CN" dirty="0">
                  <a:solidFill>
                    <a:srgbClr val="C086A3"/>
                  </a:solidFill>
                  <a:latin typeface="思源黑体" panose="020B0400000000000000" pitchFamily="34" charset="-122"/>
                  <a:ea typeface="思源黑体" panose="020B0400000000000000" pitchFamily="34" charset="-122"/>
                  <a:cs typeface="Arial" panose="020B0604020202020204" pitchFamily="34" charset="0"/>
                </a:rPr>
                <a:t>The Difficulty Of Practice </a:t>
              </a:r>
              <a:endParaRPr lang="zh-CN" altLang="en-US" dirty="0">
                <a:solidFill>
                  <a:srgbClr val="C086A3"/>
                </a:solidFill>
                <a:latin typeface="思源黑体" panose="020B0400000000000000" pitchFamily="34" charset="-122"/>
                <a:ea typeface="思源黑体" panose="020B0400000000000000" pitchFamily="34"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8" name="矩形 7"/>
          <p:cNvSpPr/>
          <p:nvPr/>
        </p:nvSpPr>
        <p:spPr>
          <a:xfrm>
            <a:off x="368300" y="355600"/>
            <a:ext cx="11455400" cy="6146800"/>
          </a:xfrm>
          <a:prstGeom prst="rect">
            <a:avLst/>
          </a:prstGeom>
          <a:solidFill>
            <a:schemeClr val="bg1"/>
          </a:solidFill>
          <a:ln>
            <a:noFill/>
          </a:ln>
          <a:effectLst>
            <a:outerShdw blurRad="101600" sx="102000" sy="102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022963" y="4775190"/>
            <a:ext cx="213005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AutoShape 2"/>
          <p:cNvSpPr/>
          <p:nvPr/>
        </p:nvSpPr>
        <p:spPr bwMode="auto">
          <a:xfrm>
            <a:off x="9289101" y="2598057"/>
            <a:ext cx="1718699" cy="171869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E4CCD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endParaRPr>
          </a:p>
        </p:txBody>
      </p:sp>
      <p:sp>
        <p:nvSpPr>
          <p:cNvPr id="35" name="AutoShape 4"/>
          <p:cNvSpPr/>
          <p:nvPr/>
        </p:nvSpPr>
        <p:spPr bwMode="auto">
          <a:xfrm>
            <a:off x="9549924" y="2858879"/>
            <a:ext cx="1184839" cy="118483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CEA2B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endParaRPr>
          </a:p>
        </p:txBody>
      </p:sp>
      <p:sp>
        <p:nvSpPr>
          <p:cNvPr id="36" name="AutoShape 5"/>
          <p:cNvSpPr/>
          <p:nvPr/>
        </p:nvSpPr>
        <p:spPr bwMode="auto">
          <a:xfrm>
            <a:off x="6587467" y="2598057"/>
            <a:ext cx="1718699" cy="171869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E4CCD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endParaRPr>
          </a:p>
        </p:txBody>
      </p:sp>
      <p:sp>
        <p:nvSpPr>
          <p:cNvPr id="38" name="AutoShape 7"/>
          <p:cNvSpPr/>
          <p:nvPr/>
        </p:nvSpPr>
        <p:spPr bwMode="auto">
          <a:xfrm>
            <a:off x="6848289" y="2858879"/>
            <a:ext cx="1184839" cy="118483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CEA2B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endParaRPr>
          </a:p>
        </p:txBody>
      </p:sp>
      <p:sp>
        <p:nvSpPr>
          <p:cNvPr id="39" name="AutoShape 8"/>
          <p:cNvSpPr/>
          <p:nvPr/>
        </p:nvSpPr>
        <p:spPr bwMode="auto">
          <a:xfrm>
            <a:off x="3885834" y="2598057"/>
            <a:ext cx="1718699" cy="171869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E4CCD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endParaRPr>
          </a:p>
        </p:txBody>
      </p:sp>
      <p:sp>
        <p:nvSpPr>
          <p:cNvPr id="41" name="AutoShape 10"/>
          <p:cNvSpPr/>
          <p:nvPr/>
        </p:nvSpPr>
        <p:spPr bwMode="auto">
          <a:xfrm>
            <a:off x="4146656" y="2858879"/>
            <a:ext cx="1184839" cy="118483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CEA2B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endParaRPr>
          </a:p>
        </p:txBody>
      </p:sp>
      <p:sp>
        <p:nvSpPr>
          <p:cNvPr id="42" name="AutoShape 11"/>
          <p:cNvSpPr/>
          <p:nvPr/>
        </p:nvSpPr>
        <p:spPr bwMode="auto">
          <a:xfrm>
            <a:off x="1184200" y="2598057"/>
            <a:ext cx="1718699" cy="171869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E4CCD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66C8BD"/>
              </a:solidFill>
              <a:effectLst>
                <a:outerShdw blurRad="38100" dist="38100" dir="2700000" algn="tl">
                  <a:srgbClr val="000000"/>
                </a:outerShdw>
              </a:effectLst>
            </a:endParaRPr>
          </a:p>
        </p:txBody>
      </p:sp>
      <p:sp>
        <p:nvSpPr>
          <p:cNvPr id="44" name="AutoShape 13"/>
          <p:cNvSpPr/>
          <p:nvPr/>
        </p:nvSpPr>
        <p:spPr bwMode="auto">
          <a:xfrm>
            <a:off x="1445022" y="2858879"/>
            <a:ext cx="1184839" cy="118483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CEA2B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endParaRPr>
          </a:p>
        </p:txBody>
      </p:sp>
      <p:sp>
        <p:nvSpPr>
          <p:cNvPr id="45" name="文本框 44"/>
          <p:cNvSpPr txBox="1"/>
          <p:nvPr/>
        </p:nvSpPr>
        <p:spPr>
          <a:xfrm>
            <a:off x="1445855" y="3276656"/>
            <a:ext cx="1264025" cy="369332"/>
          </a:xfrm>
          <a:prstGeom prst="rect">
            <a:avLst/>
          </a:prstGeom>
          <a:noFill/>
        </p:spPr>
        <p:txBody>
          <a:bodyPr wrap="square" rtlCol="0">
            <a:spAutoFit/>
          </a:bodyPr>
          <a:lstStyle/>
          <a:p>
            <a:pPr algn="ctr"/>
            <a:r>
              <a:rPr lang="en-US" altLang="zh-CN" dirty="0">
                <a:solidFill>
                  <a:schemeClr val="bg1"/>
                </a:solidFill>
              </a:rPr>
              <a:t>text here</a:t>
            </a:r>
            <a:endParaRPr lang="zh-CN" altLang="en-US" dirty="0">
              <a:solidFill>
                <a:schemeClr val="bg1"/>
              </a:solidFill>
            </a:endParaRPr>
          </a:p>
        </p:txBody>
      </p:sp>
      <p:sp>
        <p:nvSpPr>
          <p:cNvPr id="46" name="文本框 45"/>
          <p:cNvSpPr txBox="1"/>
          <p:nvPr/>
        </p:nvSpPr>
        <p:spPr>
          <a:xfrm>
            <a:off x="4125253" y="3276656"/>
            <a:ext cx="1264025" cy="369332"/>
          </a:xfrm>
          <a:prstGeom prst="rect">
            <a:avLst/>
          </a:prstGeom>
          <a:noFill/>
        </p:spPr>
        <p:txBody>
          <a:bodyPr wrap="square" rtlCol="0">
            <a:spAutoFit/>
          </a:bodyPr>
          <a:lstStyle/>
          <a:p>
            <a:pPr algn="ctr"/>
            <a:r>
              <a:rPr lang="en-US" altLang="zh-CN" dirty="0">
                <a:solidFill>
                  <a:schemeClr val="bg1"/>
                </a:solidFill>
              </a:rPr>
              <a:t>text here</a:t>
            </a:r>
            <a:endParaRPr lang="zh-CN" altLang="en-US" dirty="0">
              <a:solidFill>
                <a:schemeClr val="bg1"/>
              </a:solidFill>
            </a:endParaRPr>
          </a:p>
        </p:txBody>
      </p:sp>
      <p:sp>
        <p:nvSpPr>
          <p:cNvPr id="47" name="文本框 46"/>
          <p:cNvSpPr txBox="1"/>
          <p:nvPr/>
        </p:nvSpPr>
        <p:spPr>
          <a:xfrm>
            <a:off x="6828122" y="3276656"/>
            <a:ext cx="1264025" cy="369332"/>
          </a:xfrm>
          <a:prstGeom prst="rect">
            <a:avLst/>
          </a:prstGeom>
          <a:noFill/>
        </p:spPr>
        <p:txBody>
          <a:bodyPr wrap="square" rtlCol="0">
            <a:spAutoFit/>
          </a:bodyPr>
          <a:lstStyle/>
          <a:p>
            <a:pPr algn="ctr"/>
            <a:r>
              <a:rPr lang="en-US" altLang="zh-CN" dirty="0">
                <a:solidFill>
                  <a:schemeClr val="bg1"/>
                </a:solidFill>
              </a:rPr>
              <a:t>text here</a:t>
            </a:r>
            <a:endParaRPr lang="zh-CN" altLang="en-US" dirty="0">
              <a:solidFill>
                <a:schemeClr val="bg1"/>
              </a:solidFill>
            </a:endParaRPr>
          </a:p>
        </p:txBody>
      </p:sp>
      <p:sp>
        <p:nvSpPr>
          <p:cNvPr id="48" name="文本框 47"/>
          <p:cNvSpPr txBox="1"/>
          <p:nvPr/>
        </p:nvSpPr>
        <p:spPr>
          <a:xfrm>
            <a:off x="9535729" y="3276656"/>
            <a:ext cx="1264025" cy="369332"/>
          </a:xfrm>
          <a:prstGeom prst="rect">
            <a:avLst/>
          </a:prstGeom>
          <a:noFill/>
        </p:spPr>
        <p:txBody>
          <a:bodyPr wrap="square" rtlCol="0">
            <a:spAutoFit/>
          </a:bodyPr>
          <a:lstStyle/>
          <a:p>
            <a:pPr algn="ctr"/>
            <a:r>
              <a:rPr lang="en-US" altLang="zh-CN" dirty="0">
                <a:solidFill>
                  <a:schemeClr val="bg1"/>
                </a:solidFill>
              </a:rPr>
              <a:t>text here</a:t>
            </a:r>
            <a:endParaRPr lang="zh-CN" altLang="en-US" dirty="0">
              <a:solidFill>
                <a:schemeClr val="bg1"/>
              </a:solidFill>
            </a:endParaRPr>
          </a:p>
        </p:txBody>
      </p:sp>
      <p:sp>
        <p:nvSpPr>
          <p:cNvPr id="49" name="文本框 48"/>
          <p:cNvSpPr txBox="1"/>
          <p:nvPr/>
        </p:nvSpPr>
        <p:spPr>
          <a:xfrm>
            <a:off x="1445022" y="4414357"/>
            <a:ext cx="1285937" cy="32017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3724597" y="4775190"/>
            <a:ext cx="213005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146656" y="4414357"/>
            <a:ext cx="1285937" cy="32017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6500263" y="4775190"/>
            <a:ext cx="213005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6922322" y="4414357"/>
            <a:ext cx="1285937" cy="32017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9207870" y="4775190"/>
            <a:ext cx="213005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9629929" y="4414357"/>
            <a:ext cx="1285937" cy="32017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820965" y="539411"/>
            <a:ext cx="5869105" cy="748296"/>
            <a:chOff x="820965" y="539411"/>
            <a:chExt cx="5869105" cy="748296"/>
          </a:xfrm>
        </p:grpSpPr>
        <p:grpSp>
          <p:nvGrpSpPr>
            <p:cNvPr id="43" name="组合 42"/>
            <p:cNvGrpSpPr/>
            <p:nvPr/>
          </p:nvGrpSpPr>
          <p:grpSpPr>
            <a:xfrm>
              <a:off x="820965" y="539411"/>
              <a:ext cx="717550" cy="717550"/>
              <a:chOff x="4704555" y="1785938"/>
              <a:chExt cx="2782888" cy="2782888"/>
            </a:xfrm>
          </p:grpSpPr>
          <p:sp>
            <p:nvSpPr>
              <p:cNvPr id="54" name="椭圆 53"/>
              <p:cNvSpPr/>
              <p:nvPr/>
            </p:nvSpPr>
            <p:spPr>
              <a:xfrm>
                <a:off x="4704555" y="1785938"/>
                <a:ext cx="2782888" cy="2782888"/>
              </a:xfrm>
              <a:prstGeom prst="ellipse">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endParaRPr>
              </a:p>
            </p:txBody>
          </p:sp>
          <p:sp>
            <p:nvSpPr>
              <p:cNvPr id="55" name="椭圆 54"/>
              <p:cNvSpPr/>
              <p:nvPr/>
            </p:nvSpPr>
            <p:spPr>
              <a:xfrm>
                <a:off x="4934127" y="2015510"/>
                <a:ext cx="2323745" cy="2323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endParaRPr>
              </a:p>
            </p:txBody>
          </p:sp>
        </p:grpSp>
        <p:sp>
          <p:nvSpPr>
            <p:cNvPr id="51" name="文本框 50"/>
            <p:cNvSpPr txBox="1"/>
            <p:nvPr/>
          </p:nvSpPr>
          <p:spPr>
            <a:xfrm>
              <a:off x="866684" y="636576"/>
              <a:ext cx="658356" cy="523220"/>
            </a:xfrm>
            <a:prstGeom prst="rect">
              <a:avLst/>
            </a:prstGeom>
            <a:noFill/>
          </p:spPr>
          <p:txBody>
            <a:bodyPr wrap="square" rtlCol="0">
              <a:spAutoFit/>
            </a:bodyPr>
            <a:lstStyle/>
            <a:p>
              <a:pPr algn="ctr"/>
              <a:r>
                <a:rPr lang="en-US" altLang="zh-CN" sz="2800" b="1" dirty="0">
                  <a:ln w="28575">
                    <a:noFill/>
                  </a:ln>
                  <a:solidFill>
                    <a:srgbClr val="CEA2B8"/>
                  </a:solidFill>
                  <a:latin typeface="微软雅黑" panose="020B0503020204020204" pitchFamily="34" charset="-122"/>
                  <a:ea typeface="微软雅黑" panose="020B0503020204020204" pitchFamily="34" charset="-122"/>
                </a:rPr>
                <a:t>04</a:t>
              </a:r>
              <a:endParaRPr lang="zh-CN" altLang="en-US" sz="4400" b="1" dirty="0">
                <a:ln w="28575">
                  <a:noFill/>
                </a:ln>
                <a:solidFill>
                  <a:srgbClr val="CEA2B8"/>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1667964" y="569983"/>
              <a:ext cx="4959929" cy="369332"/>
            </a:xfrm>
            <a:prstGeom prst="rect">
              <a:avLst/>
            </a:prstGeom>
            <a:noFill/>
          </p:spPr>
          <p:txBody>
            <a:bodyPr wrap="square" rtlCol="0">
              <a:spAutoFit/>
            </a:bodyPr>
            <a:lstStyle/>
            <a:p>
              <a:r>
                <a:rPr lang="zh-CN" altLang="en-US" dirty="0">
                  <a:solidFill>
                    <a:srgbClr val="C086A3"/>
                  </a:solidFill>
                  <a:latin typeface="微软雅黑" panose="020B0503020204020204" pitchFamily="34" charset="-122"/>
                  <a:ea typeface="微软雅黑" panose="020B0503020204020204" pitchFamily="34" charset="-122"/>
                </a:rPr>
                <a:t>课题实践的可行性</a:t>
              </a:r>
              <a:endParaRPr lang="en-US" altLang="zh-CN" dirty="0">
                <a:solidFill>
                  <a:srgbClr val="C086A3"/>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1667964" y="918375"/>
              <a:ext cx="5022106" cy="369332"/>
            </a:xfrm>
            <a:prstGeom prst="snip1Rect">
              <a:avLst>
                <a:gd name="adj" fmla="val 0"/>
              </a:avLst>
            </a:prstGeom>
            <a:noFill/>
            <a:ln w="28575">
              <a:noFill/>
            </a:ln>
          </p:spPr>
          <p:txBody>
            <a:bodyPr wrap="square" rtlCol="0">
              <a:spAutoFit/>
            </a:bodyPr>
            <a:lstStyle/>
            <a:p>
              <a:r>
                <a:rPr lang="en-US" altLang="zh-CN" dirty="0">
                  <a:solidFill>
                    <a:srgbClr val="C086A3"/>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rgbClr val="C086A3"/>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8" name="矩形 7"/>
          <p:cNvSpPr/>
          <p:nvPr/>
        </p:nvSpPr>
        <p:spPr>
          <a:xfrm>
            <a:off x="368300" y="355600"/>
            <a:ext cx="11455400" cy="6146800"/>
          </a:xfrm>
          <a:prstGeom prst="rect">
            <a:avLst/>
          </a:prstGeom>
          <a:solidFill>
            <a:schemeClr val="bg1"/>
          </a:solidFill>
          <a:ln>
            <a:noFill/>
          </a:ln>
          <a:effectLst>
            <a:outerShdw blurRad="101600" sx="102000" sy="102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1571254" y="3932829"/>
            <a:ext cx="2223994" cy="1888446"/>
            <a:chOff x="1571254" y="2807208"/>
            <a:chExt cx="2223994" cy="1888446"/>
          </a:xfrm>
        </p:grpSpPr>
        <p:sp>
          <p:nvSpPr>
            <p:cNvPr id="31" name="Freeform 15"/>
            <p:cNvSpPr/>
            <p:nvPr/>
          </p:nvSpPr>
          <p:spPr bwMode="auto">
            <a:xfrm>
              <a:off x="1941025" y="3448099"/>
              <a:ext cx="742226" cy="1247555"/>
            </a:xfrm>
            <a:custGeom>
              <a:avLst/>
              <a:gdLst>
                <a:gd name="T0" fmla="*/ 0 w 1106"/>
                <a:gd name="T1" fmla="*/ 0 h 1859"/>
                <a:gd name="T2" fmla="*/ 0 w 1106"/>
                <a:gd name="T3" fmla="*/ 1222 h 1859"/>
                <a:gd name="T4" fmla="*/ 1106 w 1106"/>
                <a:gd name="T5" fmla="*/ 1859 h 1859"/>
                <a:gd name="T6" fmla="*/ 1106 w 1106"/>
                <a:gd name="T7" fmla="*/ 637 h 1859"/>
                <a:gd name="T8" fmla="*/ 0 w 1106"/>
                <a:gd name="T9" fmla="*/ 0 h 1859"/>
              </a:gdLst>
              <a:ahLst/>
              <a:cxnLst>
                <a:cxn ang="0">
                  <a:pos x="T0" y="T1"/>
                </a:cxn>
                <a:cxn ang="0">
                  <a:pos x="T2" y="T3"/>
                </a:cxn>
                <a:cxn ang="0">
                  <a:pos x="T4" y="T5"/>
                </a:cxn>
                <a:cxn ang="0">
                  <a:pos x="T6" y="T7"/>
                </a:cxn>
                <a:cxn ang="0">
                  <a:pos x="T8" y="T9"/>
                </a:cxn>
              </a:cxnLst>
              <a:rect l="0" t="0" r="r" b="b"/>
              <a:pathLst>
                <a:path w="1106" h="1859">
                  <a:moveTo>
                    <a:pt x="0" y="0"/>
                  </a:moveTo>
                  <a:lnTo>
                    <a:pt x="0" y="1222"/>
                  </a:lnTo>
                  <a:lnTo>
                    <a:pt x="1106" y="1859"/>
                  </a:lnTo>
                  <a:lnTo>
                    <a:pt x="1106" y="637"/>
                  </a:lnTo>
                  <a:lnTo>
                    <a:pt x="0" y="0"/>
                  </a:lnTo>
                  <a:close/>
                </a:path>
              </a:pathLst>
            </a:custGeom>
            <a:solidFill>
              <a:srgbClr val="C086A3"/>
            </a:solidFill>
            <a:ln>
              <a:noFill/>
            </a:ln>
          </p:spPr>
          <p:txBody>
            <a:bodyPr vert="horz" wrap="square" lIns="91440" tIns="45720" rIns="91440" bIns="45720" numCol="1" anchor="t" anchorCtr="0" compatLnSpc="1"/>
            <a:lstStyle/>
            <a:p>
              <a:endParaRPr lang="id-ID">
                <a:latin typeface="思源黑体" panose="020B0400000000000000" pitchFamily="34" charset="-122"/>
                <a:ea typeface="思源黑体" panose="020B0400000000000000" pitchFamily="34" charset="-122"/>
              </a:endParaRPr>
            </a:p>
          </p:txBody>
        </p:sp>
        <p:sp>
          <p:nvSpPr>
            <p:cNvPr id="32" name="Freeform 16"/>
            <p:cNvSpPr/>
            <p:nvPr/>
          </p:nvSpPr>
          <p:spPr bwMode="auto">
            <a:xfrm>
              <a:off x="2683251" y="3448099"/>
              <a:ext cx="741555" cy="1247555"/>
            </a:xfrm>
            <a:custGeom>
              <a:avLst/>
              <a:gdLst>
                <a:gd name="T0" fmla="*/ 1105 w 1105"/>
                <a:gd name="T1" fmla="*/ 0 h 1859"/>
                <a:gd name="T2" fmla="*/ 1105 w 1105"/>
                <a:gd name="T3" fmla="*/ 1222 h 1859"/>
                <a:gd name="T4" fmla="*/ 0 w 1105"/>
                <a:gd name="T5" fmla="*/ 1859 h 1859"/>
                <a:gd name="T6" fmla="*/ 0 w 1105"/>
                <a:gd name="T7" fmla="*/ 637 h 1859"/>
                <a:gd name="T8" fmla="*/ 1105 w 1105"/>
                <a:gd name="T9" fmla="*/ 0 h 1859"/>
              </a:gdLst>
              <a:ahLst/>
              <a:cxnLst>
                <a:cxn ang="0">
                  <a:pos x="T0" y="T1"/>
                </a:cxn>
                <a:cxn ang="0">
                  <a:pos x="T2" y="T3"/>
                </a:cxn>
                <a:cxn ang="0">
                  <a:pos x="T4" y="T5"/>
                </a:cxn>
                <a:cxn ang="0">
                  <a:pos x="T6" y="T7"/>
                </a:cxn>
                <a:cxn ang="0">
                  <a:pos x="T8" y="T9"/>
                </a:cxn>
              </a:cxnLst>
              <a:rect l="0" t="0" r="r" b="b"/>
              <a:pathLst>
                <a:path w="1105" h="1859">
                  <a:moveTo>
                    <a:pt x="1105" y="0"/>
                  </a:moveTo>
                  <a:lnTo>
                    <a:pt x="1105" y="1222"/>
                  </a:lnTo>
                  <a:lnTo>
                    <a:pt x="0" y="1859"/>
                  </a:lnTo>
                  <a:lnTo>
                    <a:pt x="0" y="637"/>
                  </a:lnTo>
                  <a:lnTo>
                    <a:pt x="1105" y="0"/>
                  </a:lnTo>
                  <a:close/>
                </a:path>
              </a:pathLst>
            </a:custGeom>
            <a:solidFill>
              <a:srgbClr val="BA7C9B"/>
            </a:solidFill>
            <a:ln>
              <a:noFill/>
            </a:ln>
          </p:spPr>
          <p:txBody>
            <a:bodyPr vert="horz" wrap="square" lIns="91440" tIns="45720" rIns="91440" bIns="45720" numCol="1" anchor="t" anchorCtr="0" compatLnSpc="1"/>
            <a:lstStyle/>
            <a:p>
              <a:endParaRPr lang="id-ID">
                <a:latin typeface="思源黑体" panose="020B0400000000000000" pitchFamily="34" charset="-122"/>
                <a:ea typeface="思源黑体" panose="020B0400000000000000" pitchFamily="34" charset="-122"/>
              </a:endParaRPr>
            </a:p>
          </p:txBody>
        </p:sp>
        <p:sp>
          <p:nvSpPr>
            <p:cNvPr id="33" name="Freeform 17"/>
            <p:cNvSpPr/>
            <p:nvPr/>
          </p:nvSpPr>
          <p:spPr bwMode="auto">
            <a:xfrm>
              <a:off x="2683251" y="3448099"/>
              <a:ext cx="1111997" cy="640219"/>
            </a:xfrm>
            <a:custGeom>
              <a:avLst/>
              <a:gdLst>
                <a:gd name="T0" fmla="*/ 1657 w 1657"/>
                <a:gd name="T1" fmla="*/ 317 h 954"/>
                <a:gd name="T2" fmla="*/ 551 w 1657"/>
                <a:gd name="T3" fmla="*/ 954 h 954"/>
                <a:gd name="T4" fmla="*/ 0 w 1657"/>
                <a:gd name="T5" fmla="*/ 637 h 954"/>
                <a:gd name="T6" fmla="*/ 1105 w 1657"/>
                <a:gd name="T7" fmla="*/ 0 h 954"/>
                <a:gd name="T8" fmla="*/ 1657 w 1657"/>
                <a:gd name="T9" fmla="*/ 317 h 954"/>
              </a:gdLst>
              <a:ahLst/>
              <a:cxnLst>
                <a:cxn ang="0">
                  <a:pos x="T0" y="T1"/>
                </a:cxn>
                <a:cxn ang="0">
                  <a:pos x="T2" y="T3"/>
                </a:cxn>
                <a:cxn ang="0">
                  <a:pos x="T4" y="T5"/>
                </a:cxn>
                <a:cxn ang="0">
                  <a:pos x="T6" y="T7"/>
                </a:cxn>
                <a:cxn ang="0">
                  <a:pos x="T8" y="T9"/>
                </a:cxn>
              </a:cxnLst>
              <a:rect l="0" t="0" r="r" b="b"/>
              <a:pathLst>
                <a:path w="1657" h="954">
                  <a:moveTo>
                    <a:pt x="1657" y="317"/>
                  </a:moveTo>
                  <a:lnTo>
                    <a:pt x="551" y="954"/>
                  </a:lnTo>
                  <a:lnTo>
                    <a:pt x="0" y="637"/>
                  </a:lnTo>
                  <a:lnTo>
                    <a:pt x="1105" y="0"/>
                  </a:lnTo>
                  <a:lnTo>
                    <a:pt x="1657" y="317"/>
                  </a:lnTo>
                  <a:close/>
                </a:path>
              </a:pathLst>
            </a:custGeom>
            <a:solidFill>
              <a:srgbClr val="CEA2B8"/>
            </a:solidFill>
            <a:ln>
              <a:noFill/>
            </a:ln>
          </p:spPr>
          <p:txBody>
            <a:bodyPr vert="horz" wrap="square" lIns="91440" tIns="45720" rIns="91440" bIns="45720" numCol="1" anchor="t" anchorCtr="0" compatLnSpc="1"/>
            <a:lstStyle/>
            <a:p>
              <a:endParaRPr lang="id-ID">
                <a:latin typeface="思源黑体" panose="020B0400000000000000" pitchFamily="34" charset="-122"/>
                <a:ea typeface="思源黑体" panose="020B0400000000000000" pitchFamily="34" charset="-122"/>
              </a:endParaRPr>
            </a:p>
          </p:txBody>
        </p:sp>
        <p:sp>
          <p:nvSpPr>
            <p:cNvPr id="34" name="Freeform 18"/>
            <p:cNvSpPr/>
            <p:nvPr/>
          </p:nvSpPr>
          <p:spPr bwMode="auto">
            <a:xfrm>
              <a:off x="1571254" y="3448099"/>
              <a:ext cx="1111997" cy="640219"/>
            </a:xfrm>
            <a:custGeom>
              <a:avLst/>
              <a:gdLst>
                <a:gd name="T0" fmla="*/ 551 w 1657"/>
                <a:gd name="T1" fmla="*/ 0 h 954"/>
                <a:gd name="T2" fmla="*/ 1657 w 1657"/>
                <a:gd name="T3" fmla="*/ 637 h 954"/>
                <a:gd name="T4" fmla="*/ 1105 w 1657"/>
                <a:gd name="T5" fmla="*/ 954 h 954"/>
                <a:gd name="T6" fmla="*/ 0 w 1657"/>
                <a:gd name="T7" fmla="*/ 317 h 954"/>
                <a:gd name="T8" fmla="*/ 551 w 1657"/>
                <a:gd name="T9" fmla="*/ 0 h 954"/>
              </a:gdLst>
              <a:ahLst/>
              <a:cxnLst>
                <a:cxn ang="0">
                  <a:pos x="T0" y="T1"/>
                </a:cxn>
                <a:cxn ang="0">
                  <a:pos x="T2" y="T3"/>
                </a:cxn>
                <a:cxn ang="0">
                  <a:pos x="T4" y="T5"/>
                </a:cxn>
                <a:cxn ang="0">
                  <a:pos x="T6" y="T7"/>
                </a:cxn>
                <a:cxn ang="0">
                  <a:pos x="T8" y="T9"/>
                </a:cxn>
              </a:cxnLst>
              <a:rect l="0" t="0" r="r" b="b"/>
              <a:pathLst>
                <a:path w="1657" h="954">
                  <a:moveTo>
                    <a:pt x="551" y="0"/>
                  </a:moveTo>
                  <a:lnTo>
                    <a:pt x="1657" y="637"/>
                  </a:lnTo>
                  <a:lnTo>
                    <a:pt x="1105" y="954"/>
                  </a:lnTo>
                  <a:lnTo>
                    <a:pt x="0" y="317"/>
                  </a:lnTo>
                  <a:lnTo>
                    <a:pt x="551" y="0"/>
                  </a:lnTo>
                  <a:close/>
                </a:path>
              </a:pathLst>
            </a:custGeom>
            <a:solidFill>
              <a:srgbClr val="CEA2B8"/>
            </a:solidFill>
            <a:ln>
              <a:noFill/>
            </a:ln>
          </p:spPr>
          <p:txBody>
            <a:bodyPr vert="horz" wrap="square" lIns="91440" tIns="45720" rIns="91440" bIns="45720" numCol="1" anchor="t" anchorCtr="0" compatLnSpc="1"/>
            <a:lstStyle/>
            <a:p>
              <a:endParaRPr lang="id-ID">
                <a:latin typeface="思源黑体" panose="020B0400000000000000" pitchFamily="34" charset="-122"/>
                <a:ea typeface="思源黑体" panose="020B0400000000000000" pitchFamily="34" charset="-122"/>
              </a:endParaRPr>
            </a:p>
          </p:txBody>
        </p:sp>
        <p:sp>
          <p:nvSpPr>
            <p:cNvPr id="35" name="Freeform 19"/>
            <p:cNvSpPr/>
            <p:nvPr/>
          </p:nvSpPr>
          <p:spPr bwMode="auto">
            <a:xfrm>
              <a:off x="2683251" y="3019943"/>
              <a:ext cx="741555" cy="855639"/>
            </a:xfrm>
            <a:custGeom>
              <a:avLst/>
              <a:gdLst>
                <a:gd name="T0" fmla="*/ 1105 w 1105"/>
                <a:gd name="T1" fmla="*/ 638 h 1275"/>
                <a:gd name="T2" fmla="*/ 0 w 1105"/>
                <a:gd name="T3" fmla="*/ 1275 h 1275"/>
                <a:gd name="T4" fmla="*/ 0 w 1105"/>
                <a:gd name="T5" fmla="*/ 0 h 1275"/>
                <a:gd name="T6" fmla="*/ 1105 w 1105"/>
                <a:gd name="T7" fmla="*/ 638 h 1275"/>
              </a:gdLst>
              <a:ahLst/>
              <a:cxnLst>
                <a:cxn ang="0">
                  <a:pos x="T0" y="T1"/>
                </a:cxn>
                <a:cxn ang="0">
                  <a:pos x="T2" y="T3"/>
                </a:cxn>
                <a:cxn ang="0">
                  <a:pos x="T4" y="T5"/>
                </a:cxn>
                <a:cxn ang="0">
                  <a:pos x="T6" y="T7"/>
                </a:cxn>
              </a:cxnLst>
              <a:rect l="0" t="0" r="r" b="b"/>
              <a:pathLst>
                <a:path w="1105" h="1275">
                  <a:moveTo>
                    <a:pt x="1105" y="638"/>
                  </a:moveTo>
                  <a:lnTo>
                    <a:pt x="0" y="1275"/>
                  </a:lnTo>
                  <a:lnTo>
                    <a:pt x="0" y="0"/>
                  </a:lnTo>
                  <a:lnTo>
                    <a:pt x="1105" y="638"/>
                  </a:lnTo>
                  <a:close/>
                </a:path>
              </a:pathLst>
            </a:custGeom>
            <a:solidFill>
              <a:srgbClr val="C086A3"/>
            </a:solidFill>
            <a:ln>
              <a:noFill/>
            </a:ln>
          </p:spPr>
          <p:txBody>
            <a:bodyPr vert="horz" wrap="square" lIns="91440" tIns="45720" rIns="91440" bIns="45720" numCol="1" anchor="t" anchorCtr="0" compatLnSpc="1"/>
            <a:lstStyle/>
            <a:p>
              <a:endParaRPr lang="id-ID">
                <a:latin typeface="思源黑体" panose="020B0400000000000000" pitchFamily="34" charset="-122"/>
                <a:ea typeface="思源黑体" panose="020B0400000000000000" pitchFamily="34" charset="-122"/>
              </a:endParaRPr>
            </a:p>
          </p:txBody>
        </p:sp>
        <p:sp>
          <p:nvSpPr>
            <p:cNvPr id="36" name="Freeform 20"/>
            <p:cNvSpPr/>
            <p:nvPr/>
          </p:nvSpPr>
          <p:spPr bwMode="auto">
            <a:xfrm>
              <a:off x="1571254" y="2807208"/>
              <a:ext cx="1111997" cy="640891"/>
            </a:xfrm>
            <a:custGeom>
              <a:avLst/>
              <a:gdLst>
                <a:gd name="T0" fmla="*/ 1657 w 1657"/>
                <a:gd name="T1" fmla="*/ 317 h 955"/>
                <a:gd name="T2" fmla="*/ 551 w 1657"/>
                <a:gd name="T3" fmla="*/ 955 h 955"/>
                <a:gd name="T4" fmla="*/ 0 w 1657"/>
                <a:gd name="T5" fmla="*/ 637 h 955"/>
                <a:gd name="T6" fmla="*/ 1105 w 1657"/>
                <a:gd name="T7" fmla="*/ 0 h 955"/>
                <a:gd name="T8" fmla="*/ 1657 w 1657"/>
                <a:gd name="T9" fmla="*/ 317 h 955"/>
              </a:gdLst>
              <a:ahLst/>
              <a:cxnLst>
                <a:cxn ang="0">
                  <a:pos x="T0" y="T1"/>
                </a:cxn>
                <a:cxn ang="0">
                  <a:pos x="T2" y="T3"/>
                </a:cxn>
                <a:cxn ang="0">
                  <a:pos x="T4" y="T5"/>
                </a:cxn>
                <a:cxn ang="0">
                  <a:pos x="T6" y="T7"/>
                </a:cxn>
                <a:cxn ang="0">
                  <a:pos x="T8" y="T9"/>
                </a:cxn>
              </a:cxnLst>
              <a:rect l="0" t="0" r="r" b="b"/>
              <a:pathLst>
                <a:path w="1657" h="955">
                  <a:moveTo>
                    <a:pt x="1657" y="317"/>
                  </a:moveTo>
                  <a:lnTo>
                    <a:pt x="551" y="955"/>
                  </a:lnTo>
                  <a:lnTo>
                    <a:pt x="0" y="637"/>
                  </a:lnTo>
                  <a:lnTo>
                    <a:pt x="1105" y="0"/>
                  </a:lnTo>
                  <a:lnTo>
                    <a:pt x="1657" y="317"/>
                  </a:lnTo>
                  <a:close/>
                </a:path>
              </a:pathLst>
            </a:custGeom>
            <a:solidFill>
              <a:srgbClr val="CEA2B8"/>
            </a:solidFill>
            <a:ln>
              <a:noFill/>
            </a:ln>
          </p:spPr>
          <p:txBody>
            <a:bodyPr vert="horz" wrap="square" lIns="91440" tIns="45720" rIns="91440" bIns="45720" numCol="1" anchor="t" anchorCtr="0" compatLnSpc="1"/>
            <a:lstStyle/>
            <a:p>
              <a:endParaRPr lang="id-ID">
                <a:latin typeface="思源黑体" panose="020B0400000000000000" pitchFamily="34" charset="-122"/>
                <a:ea typeface="思源黑体" panose="020B0400000000000000" pitchFamily="34" charset="-122"/>
              </a:endParaRPr>
            </a:p>
          </p:txBody>
        </p:sp>
        <p:sp>
          <p:nvSpPr>
            <p:cNvPr id="37" name="Freeform 21"/>
            <p:cNvSpPr/>
            <p:nvPr/>
          </p:nvSpPr>
          <p:spPr bwMode="auto">
            <a:xfrm>
              <a:off x="2683251" y="2807208"/>
              <a:ext cx="1111997" cy="640891"/>
            </a:xfrm>
            <a:custGeom>
              <a:avLst/>
              <a:gdLst>
                <a:gd name="T0" fmla="*/ 551 w 1657"/>
                <a:gd name="T1" fmla="*/ 0 h 955"/>
                <a:gd name="T2" fmla="*/ 1657 w 1657"/>
                <a:gd name="T3" fmla="*/ 637 h 955"/>
                <a:gd name="T4" fmla="*/ 1105 w 1657"/>
                <a:gd name="T5" fmla="*/ 955 h 955"/>
                <a:gd name="T6" fmla="*/ 0 w 1657"/>
                <a:gd name="T7" fmla="*/ 317 h 955"/>
                <a:gd name="T8" fmla="*/ 551 w 1657"/>
                <a:gd name="T9" fmla="*/ 0 h 955"/>
              </a:gdLst>
              <a:ahLst/>
              <a:cxnLst>
                <a:cxn ang="0">
                  <a:pos x="T0" y="T1"/>
                </a:cxn>
                <a:cxn ang="0">
                  <a:pos x="T2" y="T3"/>
                </a:cxn>
                <a:cxn ang="0">
                  <a:pos x="T4" y="T5"/>
                </a:cxn>
                <a:cxn ang="0">
                  <a:pos x="T6" y="T7"/>
                </a:cxn>
                <a:cxn ang="0">
                  <a:pos x="T8" y="T9"/>
                </a:cxn>
              </a:cxnLst>
              <a:rect l="0" t="0" r="r" b="b"/>
              <a:pathLst>
                <a:path w="1657" h="955">
                  <a:moveTo>
                    <a:pt x="551" y="0"/>
                  </a:moveTo>
                  <a:lnTo>
                    <a:pt x="1657" y="637"/>
                  </a:lnTo>
                  <a:lnTo>
                    <a:pt x="1105" y="955"/>
                  </a:lnTo>
                  <a:lnTo>
                    <a:pt x="0" y="317"/>
                  </a:lnTo>
                  <a:lnTo>
                    <a:pt x="551" y="0"/>
                  </a:lnTo>
                  <a:close/>
                </a:path>
              </a:pathLst>
            </a:custGeom>
            <a:solidFill>
              <a:srgbClr val="CEA2B8"/>
            </a:solidFill>
            <a:ln>
              <a:noFill/>
            </a:ln>
          </p:spPr>
          <p:txBody>
            <a:bodyPr vert="horz" wrap="square" lIns="91440" tIns="45720" rIns="91440" bIns="45720" numCol="1" anchor="t" anchorCtr="0" compatLnSpc="1"/>
            <a:lstStyle/>
            <a:p>
              <a:endParaRPr lang="id-ID">
                <a:latin typeface="思源黑体" panose="020B0400000000000000" pitchFamily="34" charset="-122"/>
                <a:ea typeface="思源黑体" panose="020B0400000000000000" pitchFamily="34" charset="-122"/>
              </a:endParaRPr>
            </a:p>
          </p:txBody>
        </p:sp>
        <p:sp>
          <p:nvSpPr>
            <p:cNvPr id="50" name="Freeform 22"/>
            <p:cNvSpPr/>
            <p:nvPr/>
          </p:nvSpPr>
          <p:spPr bwMode="auto">
            <a:xfrm>
              <a:off x="1941025" y="3019943"/>
              <a:ext cx="742226" cy="855639"/>
            </a:xfrm>
            <a:custGeom>
              <a:avLst/>
              <a:gdLst>
                <a:gd name="T0" fmla="*/ 1106 w 1106"/>
                <a:gd name="T1" fmla="*/ 0 h 1275"/>
                <a:gd name="T2" fmla="*/ 1106 w 1106"/>
                <a:gd name="T3" fmla="*/ 0 h 1275"/>
                <a:gd name="T4" fmla="*/ 0 w 1106"/>
                <a:gd name="T5" fmla="*/ 638 h 1275"/>
                <a:gd name="T6" fmla="*/ 1106 w 1106"/>
                <a:gd name="T7" fmla="*/ 1275 h 1275"/>
                <a:gd name="T8" fmla="*/ 1106 w 1106"/>
                <a:gd name="T9" fmla="*/ 1275 h 1275"/>
                <a:gd name="T10" fmla="*/ 1106 w 1106"/>
                <a:gd name="T11" fmla="*/ 0 h 1275"/>
              </a:gdLst>
              <a:ahLst/>
              <a:cxnLst>
                <a:cxn ang="0">
                  <a:pos x="T0" y="T1"/>
                </a:cxn>
                <a:cxn ang="0">
                  <a:pos x="T2" y="T3"/>
                </a:cxn>
                <a:cxn ang="0">
                  <a:pos x="T4" y="T5"/>
                </a:cxn>
                <a:cxn ang="0">
                  <a:pos x="T6" y="T7"/>
                </a:cxn>
                <a:cxn ang="0">
                  <a:pos x="T8" y="T9"/>
                </a:cxn>
                <a:cxn ang="0">
                  <a:pos x="T10" y="T11"/>
                </a:cxn>
              </a:cxnLst>
              <a:rect l="0" t="0" r="r" b="b"/>
              <a:pathLst>
                <a:path w="1106" h="1275">
                  <a:moveTo>
                    <a:pt x="1106" y="0"/>
                  </a:moveTo>
                  <a:lnTo>
                    <a:pt x="1106" y="0"/>
                  </a:lnTo>
                  <a:lnTo>
                    <a:pt x="0" y="638"/>
                  </a:lnTo>
                  <a:lnTo>
                    <a:pt x="1106" y="1275"/>
                  </a:lnTo>
                  <a:lnTo>
                    <a:pt x="1106" y="1275"/>
                  </a:lnTo>
                  <a:lnTo>
                    <a:pt x="1106" y="0"/>
                  </a:lnTo>
                  <a:close/>
                </a:path>
              </a:pathLst>
            </a:custGeom>
            <a:solidFill>
              <a:srgbClr val="BA7C9B"/>
            </a:solidFill>
            <a:ln>
              <a:noFill/>
            </a:ln>
          </p:spPr>
          <p:txBody>
            <a:bodyPr vert="horz" wrap="square" lIns="91440" tIns="45720" rIns="91440" bIns="45720" numCol="1" anchor="t" anchorCtr="0" compatLnSpc="1"/>
            <a:lstStyle/>
            <a:p>
              <a:endParaRPr lang="id-ID">
                <a:latin typeface="思源黑体" panose="020B0400000000000000" pitchFamily="34" charset="-122"/>
                <a:ea typeface="思源黑体" panose="020B0400000000000000" pitchFamily="34" charset="-122"/>
              </a:endParaRPr>
            </a:p>
          </p:txBody>
        </p:sp>
      </p:grpSp>
      <p:sp>
        <p:nvSpPr>
          <p:cNvPr id="51" name="Oval 19"/>
          <p:cNvSpPr>
            <a:spLocks noChangeAspect="1" noChangeArrowheads="1"/>
          </p:cNvSpPr>
          <p:nvPr/>
        </p:nvSpPr>
        <p:spPr bwMode="auto">
          <a:xfrm>
            <a:off x="1744417" y="2119354"/>
            <a:ext cx="896258" cy="894464"/>
          </a:xfrm>
          <a:prstGeom prst="ellipse">
            <a:avLst/>
          </a:prstGeom>
          <a:solidFill>
            <a:srgbClr val="CEA2B8"/>
          </a:solidFill>
          <a:ln>
            <a:noFill/>
          </a:ln>
        </p:spPr>
        <p:txBody>
          <a:bodyPr vert="horz" wrap="square" lIns="91440" tIns="45720" rIns="91440" bIns="45720" numCol="1" anchor="ctr" anchorCtr="0" compatLnSpc="1"/>
          <a:lstStyle/>
          <a:p>
            <a:pPr algn="ctr"/>
            <a:endParaRPr lang="id-ID" sz="2000" dirty="0">
              <a:solidFill>
                <a:schemeClr val="bg1"/>
              </a:solidFill>
              <a:latin typeface="思源黑体" panose="020B0400000000000000" pitchFamily="34" charset="-122"/>
              <a:ea typeface="思源黑体" panose="020B0400000000000000" pitchFamily="34" charset="-122"/>
            </a:endParaRPr>
          </a:p>
        </p:txBody>
      </p:sp>
      <p:sp>
        <p:nvSpPr>
          <p:cNvPr id="54" name="Oval 19"/>
          <p:cNvSpPr>
            <a:spLocks noChangeAspect="1" noChangeArrowheads="1"/>
          </p:cNvSpPr>
          <p:nvPr/>
        </p:nvSpPr>
        <p:spPr bwMode="auto">
          <a:xfrm>
            <a:off x="1437122" y="3120553"/>
            <a:ext cx="755424" cy="753912"/>
          </a:xfrm>
          <a:prstGeom prst="ellipse">
            <a:avLst/>
          </a:prstGeom>
          <a:solidFill>
            <a:srgbClr val="E4CCD8"/>
          </a:solidFill>
          <a:ln>
            <a:noFill/>
          </a:ln>
        </p:spPr>
        <p:txBody>
          <a:bodyPr vert="horz" wrap="square" lIns="91440" tIns="45720" rIns="91440" bIns="45720" numCol="1" anchor="ctr" anchorCtr="0" compatLnSpc="1"/>
          <a:lstStyle/>
          <a:p>
            <a:pPr algn="ctr"/>
            <a:endParaRPr lang="id-ID" sz="2000" dirty="0">
              <a:solidFill>
                <a:schemeClr val="bg1"/>
              </a:solidFill>
              <a:latin typeface="思源黑体" panose="020B0400000000000000" pitchFamily="34" charset="-122"/>
              <a:ea typeface="思源黑体" panose="020B0400000000000000" pitchFamily="34" charset="-122"/>
            </a:endParaRPr>
          </a:p>
        </p:txBody>
      </p:sp>
      <p:sp>
        <p:nvSpPr>
          <p:cNvPr id="56" name="Oval 19"/>
          <p:cNvSpPr>
            <a:spLocks noChangeAspect="1" noChangeArrowheads="1"/>
          </p:cNvSpPr>
          <p:nvPr/>
        </p:nvSpPr>
        <p:spPr bwMode="auto">
          <a:xfrm>
            <a:off x="3267089" y="3188603"/>
            <a:ext cx="675260" cy="673908"/>
          </a:xfrm>
          <a:prstGeom prst="ellipse">
            <a:avLst/>
          </a:prstGeom>
          <a:solidFill>
            <a:srgbClr val="BA7C9B"/>
          </a:solidFill>
          <a:ln>
            <a:noFill/>
          </a:ln>
        </p:spPr>
        <p:txBody>
          <a:bodyPr vert="horz" wrap="square" lIns="91440" tIns="45720" rIns="91440" bIns="45720" numCol="1" anchor="ctr" anchorCtr="0" compatLnSpc="1"/>
          <a:lstStyle/>
          <a:p>
            <a:pPr algn="ctr"/>
            <a:endParaRPr lang="en-US" sz="2400" dirty="0">
              <a:solidFill>
                <a:schemeClr val="bg1"/>
              </a:solidFill>
              <a:latin typeface="思源黑体" panose="020B0400000000000000" pitchFamily="34" charset="-122"/>
              <a:ea typeface="思源黑体" panose="020B0400000000000000" pitchFamily="34" charset="-122"/>
            </a:endParaRPr>
          </a:p>
        </p:txBody>
      </p:sp>
      <p:sp>
        <p:nvSpPr>
          <p:cNvPr id="57" name="Oval 19"/>
          <p:cNvSpPr>
            <a:spLocks noChangeAspect="1" noChangeArrowheads="1"/>
          </p:cNvSpPr>
          <p:nvPr/>
        </p:nvSpPr>
        <p:spPr bwMode="auto">
          <a:xfrm>
            <a:off x="2823340" y="1914490"/>
            <a:ext cx="1036324" cy="1034252"/>
          </a:xfrm>
          <a:prstGeom prst="ellipse">
            <a:avLst/>
          </a:prstGeom>
          <a:solidFill>
            <a:srgbClr val="C086A3"/>
          </a:solidFill>
          <a:ln>
            <a:noFill/>
          </a:ln>
        </p:spPr>
        <p:txBody>
          <a:bodyPr vert="horz" wrap="square" lIns="91440" tIns="45720" rIns="91440" bIns="45720" numCol="1" anchor="ctr" anchorCtr="0" compatLnSpc="1"/>
          <a:lstStyle/>
          <a:p>
            <a:pPr algn="ctr"/>
            <a:endParaRPr lang="en-US" sz="3200" dirty="0">
              <a:solidFill>
                <a:schemeClr val="bg1"/>
              </a:solidFill>
              <a:latin typeface="思源黑体" panose="020B0400000000000000" pitchFamily="34" charset="-122"/>
              <a:ea typeface="思源黑体" panose="020B0400000000000000" pitchFamily="34" charset="-122"/>
            </a:endParaRPr>
          </a:p>
        </p:txBody>
      </p:sp>
      <p:sp>
        <p:nvSpPr>
          <p:cNvPr id="58" name="Freeform 130"/>
          <p:cNvSpPr/>
          <p:nvPr/>
        </p:nvSpPr>
        <p:spPr>
          <a:xfrm rot="607103">
            <a:off x="2407915" y="3135131"/>
            <a:ext cx="379488" cy="835149"/>
          </a:xfrm>
          <a:custGeom>
            <a:avLst/>
            <a:gdLst>
              <a:gd name="connsiteX0" fmla="*/ 0 w 301752"/>
              <a:gd name="connsiteY0" fmla="*/ 0 h 612648"/>
              <a:gd name="connsiteX1" fmla="*/ 301752 w 301752"/>
              <a:gd name="connsiteY1" fmla="*/ 612648 h 612648"/>
            </a:gdLst>
            <a:ahLst/>
            <a:cxnLst>
              <a:cxn ang="0">
                <a:pos x="connsiteX0" y="connsiteY0"/>
              </a:cxn>
              <a:cxn ang="0">
                <a:pos x="connsiteX1" y="connsiteY1"/>
              </a:cxn>
            </a:cxnLst>
            <a:rect l="l" t="t" r="r" b="b"/>
            <a:pathLst>
              <a:path w="301752" h="612648">
                <a:moveTo>
                  <a:pt x="0" y="0"/>
                </a:moveTo>
                <a:cubicBezTo>
                  <a:pt x="119634" y="189738"/>
                  <a:pt x="239268" y="379476"/>
                  <a:pt x="301752" y="612648"/>
                </a:cubicBezTo>
              </a:path>
            </a:pathLst>
          </a:cu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400000000000000" pitchFamily="34" charset="-122"/>
              <a:ea typeface="思源黑体" panose="020B0400000000000000" pitchFamily="34" charset="-122"/>
            </a:endParaRPr>
          </a:p>
        </p:txBody>
      </p:sp>
      <p:sp>
        <p:nvSpPr>
          <p:cNvPr id="59" name="Freeform 182"/>
          <p:cNvSpPr/>
          <p:nvPr/>
        </p:nvSpPr>
        <p:spPr>
          <a:xfrm rot="21145872">
            <a:off x="2225873" y="3841480"/>
            <a:ext cx="291995" cy="694218"/>
          </a:xfrm>
          <a:custGeom>
            <a:avLst/>
            <a:gdLst>
              <a:gd name="connsiteX0" fmla="*/ 0 w 301752"/>
              <a:gd name="connsiteY0" fmla="*/ 0 h 612648"/>
              <a:gd name="connsiteX1" fmla="*/ 301752 w 301752"/>
              <a:gd name="connsiteY1" fmla="*/ 612648 h 612648"/>
            </a:gdLst>
            <a:ahLst/>
            <a:cxnLst>
              <a:cxn ang="0">
                <a:pos x="connsiteX0" y="connsiteY0"/>
              </a:cxn>
              <a:cxn ang="0">
                <a:pos x="connsiteX1" y="connsiteY1"/>
              </a:cxn>
            </a:cxnLst>
            <a:rect l="l" t="t" r="r" b="b"/>
            <a:pathLst>
              <a:path w="301752" h="612648">
                <a:moveTo>
                  <a:pt x="0" y="0"/>
                </a:moveTo>
                <a:cubicBezTo>
                  <a:pt x="119634" y="189738"/>
                  <a:pt x="239268" y="379476"/>
                  <a:pt x="301752" y="612648"/>
                </a:cubicBezTo>
              </a:path>
            </a:pathLst>
          </a:cu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400000000000000" pitchFamily="34" charset="-122"/>
              <a:ea typeface="思源黑体" panose="020B0400000000000000" pitchFamily="34" charset="-122"/>
            </a:endParaRPr>
          </a:p>
        </p:txBody>
      </p:sp>
      <p:sp>
        <p:nvSpPr>
          <p:cNvPr id="60" name="Freeform 183"/>
          <p:cNvSpPr/>
          <p:nvPr/>
        </p:nvSpPr>
        <p:spPr>
          <a:xfrm rot="12942405">
            <a:off x="2788615" y="3032768"/>
            <a:ext cx="257092" cy="693428"/>
          </a:xfrm>
          <a:custGeom>
            <a:avLst/>
            <a:gdLst>
              <a:gd name="connsiteX0" fmla="*/ 0 w 301752"/>
              <a:gd name="connsiteY0" fmla="*/ 0 h 612648"/>
              <a:gd name="connsiteX1" fmla="*/ 301752 w 301752"/>
              <a:gd name="connsiteY1" fmla="*/ 612648 h 612648"/>
            </a:gdLst>
            <a:ahLst/>
            <a:cxnLst>
              <a:cxn ang="0">
                <a:pos x="connsiteX0" y="connsiteY0"/>
              </a:cxn>
              <a:cxn ang="0">
                <a:pos x="connsiteX1" y="connsiteY1"/>
              </a:cxn>
            </a:cxnLst>
            <a:rect l="l" t="t" r="r" b="b"/>
            <a:pathLst>
              <a:path w="301752" h="612648">
                <a:moveTo>
                  <a:pt x="0" y="0"/>
                </a:moveTo>
                <a:cubicBezTo>
                  <a:pt x="119634" y="189738"/>
                  <a:pt x="239268" y="379476"/>
                  <a:pt x="301752" y="612648"/>
                </a:cubicBezTo>
              </a:path>
            </a:pathLst>
          </a:cu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400000000000000" pitchFamily="34" charset="-122"/>
              <a:ea typeface="思源黑体" panose="020B0400000000000000" pitchFamily="34" charset="-122"/>
            </a:endParaRPr>
          </a:p>
        </p:txBody>
      </p:sp>
      <p:sp>
        <p:nvSpPr>
          <p:cNvPr id="62" name="Freeform 184"/>
          <p:cNvSpPr/>
          <p:nvPr/>
        </p:nvSpPr>
        <p:spPr>
          <a:xfrm rot="13696296">
            <a:off x="3028290" y="3850073"/>
            <a:ext cx="257092" cy="693428"/>
          </a:xfrm>
          <a:custGeom>
            <a:avLst/>
            <a:gdLst>
              <a:gd name="connsiteX0" fmla="*/ 0 w 301752"/>
              <a:gd name="connsiteY0" fmla="*/ 0 h 612648"/>
              <a:gd name="connsiteX1" fmla="*/ 301752 w 301752"/>
              <a:gd name="connsiteY1" fmla="*/ 612648 h 612648"/>
            </a:gdLst>
            <a:ahLst/>
            <a:cxnLst>
              <a:cxn ang="0">
                <a:pos x="connsiteX0" y="connsiteY0"/>
              </a:cxn>
              <a:cxn ang="0">
                <a:pos x="connsiteX1" y="connsiteY1"/>
              </a:cxn>
            </a:cxnLst>
            <a:rect l="l" t="t" r="r" b="b"/>
            <a:pathLst>
              <a:path w="301752" h="612648">
                <a:moveTo>
                  <a:pt x="0" y="0"/>
                </a:moveTo>
                <a:cubicBezTo>
                  <a:pt x="119634" y="189738"/>
                  <a:pt x="239268" y="379476"/>
                  <a:pt x="301752" y="612648"/>
                </a:cubicBezTo>
              </a:path>
            </a:pathLst>
          </a:cu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思源黑体" panose="020B0400000000000000" pitchFamily="34" charset="-122"/>
              <a:ea typeface="思源黑体" panose="020B0400000000000000" pitchFamily="34" charset="-122"/>
            </a:endParaRPr>
          </a:p>
        </p:txBody>
      </p:sp>
      <p:sp>
        <p:nvSpPr>
          <p:cNvPr id="65" name="Rectangle 187"/>
          <p:cNvSpPr/>
          <p:nvPr/>
        </p:nvSpPr>
        <p:spPr>
          <a:xfrm>
            <a:off x="5044488" y="3537161"/>
            <a:ext cx="745596" cy="732093"/>
          </a:xfrm>
          <a:prstGeom prst="rect">
            <a:avLst/>
          </a:prstGeom>
          <a:solidFill>
            <a:srgbClr val="BA7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思源黑体" panose="020B0400000000000000" pitchFamily="34" charset="-122"/>
              <a:ea typeface="思源黑体" panose="020B0400000000000000" pitchFamily="34" charset="-122"/>
            </a:endParaRPr>
          </a:p>
        </p:txBody>
      </p:sp>
      <p:sp>
        <p:nvSpPr>
          <p:cNvPr id="71" name="Rectangle 190"/>
          <p:cNvSpPr/>
          <p:nvPr/>
        </p:nvSpPr>
        <p:spPr>
          <a:xfrm>
            <a:off x="8024933" y="3537161"/>
            <a:ext cx="745596" cy="732093"/>
          </a:xfrm>
          <a:prstGeom prst="rect">
            <a:avLst/>
          </a:prstGeom>
          <a:solidFill>
            <a:srgbClr val="C08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dirty="0">
              <a:solidFill>
                <a:schemeClr val="bg1"/>
              </a:solidFill>
              <a:latin typeface="思源黑体" panose="020B0400000000000000" pitchFamily="34" charset="-122"/>
              <a:ea typeface="思源黑体" panose="020B0400000000000000" pitchFamily="34" charset="-122"/>
            </a:endParaRPr>
          </a:p>
        </p:txBody>
      </p:sp>
      <p:sp>
        <p:nvSpPr>
          <p:cNvPr id="74" name="Rectangle 193"/>
          <p:cNvSpPr/>
          <p:nvPr/>
        </p:nvSpPr>
        <p:spPr>
          <a:xfrm>
            <a:off x="5044488" y="5029302"/>
            <a:ext cx="745596" cy="732093"/>
          </a:xfrm>
          <a:prstGeom prst="rect">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dirty="0">
              <a:solidFill>
                <a:schemeClr val="bg1"/>
              </a:solidFill>
              <a:latin typeface="思源黑体" panose="020B0400000000000000" pitchFamily="34" charset="-122"/>
              <a:ea typeface="思源黑体" panose="020B0400000000000000" pitchFamily="34" charset="-122"/>
            </a:endParaRPr>
          </a:p>
        </p:txBody>
      </p:sp>
      <p:sp>
        <p:nvSpPr>
          <p:cNvPr id="77" name="Rectangle 196"/>
          <p:cNvSpPr/>
          <p:nvPr/>
        </p:nvSpPr>
        <p:spPr>
          <a:xfrm>
            <a:off x="8024933" y="5029302"/>
            <a:ext cx="745596" cy="732093"/>
          </a:xfrm>
          <a:prstGeom prst="rect">
            <a:avLst/>
          </a:prstGeom>
          <a:solidFill>
            <a:srgbClr val="E4C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思源黑体" panose="020B0400000000000000" pitchFamily="34" charset="-122"/>
              <a:ea typeface="思源黑体" panose="020B0400000000000000" pitchFamily="34" charset="-122"/>
            </a:endParaRPr>
          </a:p>
        </p:txBody>
      </p:sp>
      <p:sp>
        <p:nvSpPr>
          <p:cNvPr id="82" name="文本框 81"/>
          <p:cNvSpPr txBox="1"/>
          <p:nvPr/>
        </p:nvSpPr>
        <p:spPr>
          <a:xfrm>
            <a:off x="8118819" y="3718541"/>
            <a:ext cx="644907" cy="369332"/>
          </a:xfrm>
          <a:prstGeom prst="rect">
            <a:avLst/>
          </a:prstGeom>
          <a:noFill/>
        </p:spPr>
        <p:txBody>
          <a:bodyPr wrap="square" rtlCol="0">
            <a:spAutoFit/>
          </a:bodyPr>
          <a:lstStyle/>
          <a:p>
            <a:r>
              <a:rPr lang="en-US" altLang="zh-CN" dirty="0">
                <a:solidFill>
                  <a:schemeClr val="bg1"/>
                </a:solidFill>
                <a:latin typeface="思源黑体" panose="020B0400000000000000" pitchFamily="34" charset="-122"/>
                <a:ea typeface="思源黑体" panose="020B0400000000000000" pitchFamily="34" charset="-122"/>
              </a:rPr>
              <a:t>text</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83" name="文本框 82"/>
          <p:cNvSpPr txBox="1"/>
          <p:nvPr/>
        </p:nvSpPr>
        <p:spPr>
          <a:xfrm>
            <a:off x="8118819" y="5210682"/>
            <a:ext cx="644907" cy="369332"/>
          </a:xfrm>
          <a:prstGeom prst="rect">
            <a:avLst/>
          </a:prstGeom>
          <a:noFill/>
        </p:spPr>
        <p:txBody>
          <a:bodyPr wrap="square" rtlCol="0">
            <a:spAutoFit/>
          </a:bodyPr>
          <a:lstStyle/>
          <a:p>
            <a:r>
              <a:rPr lang="en-US" altLang="zh-CN" dirty="0">
                <a:solidFill>
                  <a:schemeClr val="bg1"/>
                </a:solidFill>
                <a:latin typeface="思源黑体" panose="020B0400000000000000" pitchFamily="34" charset="-122"/>
                <a:ea typeface="思源黑体" panose="020B0400000000000000" pitchFamily="34" charset="-122"/>
              </a:rPr>
              <a:t>text</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84" name="文本框 83"/>
          <p:cNvSpPr txBox="1"/>
          <p:nvPr/>
        </p:nvSpPr>
        <p:spPr>
          <a:xfrm>
            <a:off x="5145177" y="3718541"/>
            <a:ext cx="644907" cy="369332"/>
          </a:xfrm>
          <a:prstGeom prst="rect">
            <a:avLst/>
          </a:prstGeom>
          <a:noFill/>
        </p:spPr>
        <p:txBody>
          <a:bodyPr wrap="square" rtlCol="0">
            <a:spAutoFit/>
          </a:bodyPr>
          <a:lstStyle/>
          <a:p>
            <a:r>
              <a:rPr lang="en-US" altLang="zh-CN" dirty="0">
                <a:solidFill>
                  <a:schemeClr val="bg1"/>
                </a:solidFill>
                <a:latin typeface="思源黑体" panose="020B0400000000000000" pitchFamily="34" charset="-122"/>
                <a:ea typeface="思源黑体" panose="020B0400000000000000" pitchFamily="34" charset="-122"/>
              </a:rPr>
              <a:t>text</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85" name="文本框 84"/>
          <p:cNvSpPr txBox="1"/>
          <p:nvPr/>
        </p:nvSpPr>
        <p:spPr>
          <a:xfrm>
            <a:off x="5145177" y="5210682"/>
            <a:ext cx="644907" cy="369332"/>
          </a:xfrm>
          <a:prstGeom prst="rect">
            <a:avLst/>
          </a:prstGeom>
          <a:noFill/>
        </p:spPr>
        <p:txBody>
          <a:bodyPr wrap="square" rtlCol="0">
            <a:spAutoFit/>
          </a:bodyPr>
          <a:lstStyle/>
          <a:p>
            <a:r>
              <a:rPr lang="en-US" altLang="zh-CN" dirty="0">
                <a:solidFill>
                  <a:schemeClr val="bg1"/>
                </a:solidFill>
                <a:latin typeface="思源黑体" panose="020B0400000000000000" pitchFamily="34" charset="-122"/>
                <a:ea typeface="思源黑体" panose="020B0400000000000000" pitchFamily="34" charset="-122"/>
              </a:rPr>
              <a:t>text</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86" name="文本框 85"/>
          <p:cNvSpPr txBox="1"/>
          <p:nvPr/>
        </p:nvSpPr>
        <p:spPr>
          <a:xfrm>
            <a:off x="3332806" y="3323227"/>
            <a:ext cx="644907" cy="369332"/>
          </a:xfrm>
          <a:prstGeom prst="rect">
            <a:avLst/>
          </a:prstGeom>
          <a:noFill/>
        </p:spPr>
        <p:txBody>
          <a:bodyPr wrap="square" rtlCol="0">
            <a:spAutoFit/>
          </a:bodyPr>
          <a:lstStyle/>
          <a:p>
            <a:r>
              <a:rPr lang="en-US" altLang="zh-CN" dirty="0">
                <a:solidFill>
                  <a:schemeClr val="bg1"/>
                </a:solidFill>
                <a:latin typeface="思源黑体" panose="020B0400000000000000" pitchFamily="34" charset="-122"/>
                <a:ea typeface="思源黑体" panose="020B0400000000000000" pitchFamily="34" charset="-122"/>
              </a:rPr>
              <a:t>text</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87" name="文本框 86"/>
          <p:cNvSpPr txBox="1"/>
          <p:nvPr/>
        </p:nvSpPr>
        <p:spPr>
          <a:xfrm>
            <a:off x="3019048" y="2236157"/>
            <a:ext cx="644907" cy="369332"/>
          </a:xfrm>
          <a:prstGeom prst="rect">
            <a:avLst/>
          </a:prstGeom>
          <a:noFill/>
        </p:spPr>
        <p:txBody>
          <a:bodyPr wrap="square" rtlCol="0">
            <a:spAutoFit/>
          </a:bodyPr>
          <a:lstStyle/>
          <a:p>
            <a:r>
              <a:rPr lang="en-US" altLang="zh-CN" dirty="0">
                <a:solidFill>
                  <a:schemeClr val="bg1"/>
                </a:solidFill>
                <a:latin typeface="思源黑体" panose="020B0400000000000000" pitchFamily="34" charset="-122"/>
                <a:ea typeface="思源黑体" panose="020B0400000000000000" pitchFamily="34" charset="-122"/>
              </a:rPr>
              <a:t>text</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88" name="文本框 87"/>
          <p:cNvSpPr txBox="1"/>
          <p:nvPr/>
        </p:nvSpPr>
        <p:spPr>
          <a:xfrm>
            <a:off x="1870092" y="2349937"/>
            <a:ext cx="644907" cy="369332"/>
          </a:xfrm>
          <a:prstGeom prst="rect">
            <a:avLst/>
          </a:prstGeom>
          <a:noFill/>
        </p:spPr>
        <p:txBody>
          <a:bodyPr wrap="square" rtlCol="0">
            <a:spAutoFit/>
          </a:bodyPr>
          <a:lstStyle/>
          <a:p>
            <a:r>
              <a:rPr lang="en-US" altLang="zh-CN" dirty="0">
                <a:solidFill>
                  <a:schemeClr val="bg1"/>
                </a:solidFill>
                <a:latin typeface="思源黑体" panose="020B0400000000000000" pitchFamily="34" charset="-122"/>
                <a:ea typeface="思源黑体" panose="020B0400000000000000" pitchFamily="34" charset="-122"/>
              </a:rPr>
              <a:t>text</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89" name="文本框 88"/>
          <p:cNvSpPr txBox="1"/>
          <p:nvPr/>
        </p:nvSpPr>
        <p:spPr>
          <a:xfrm>
            <a:off x="1492566" y="3293285"/>
            <a:ext cx="644907" cy="369332"/>
          </a:xfrm>
          <a:prstGeom prst="rect">
            <a:avLst/>
          </a:prstGeom>
          <a:noFill/>
        </p:spPr>
        <p:txBody>
          <a:bodyPr wrap="square" rtlCol="0">
            <a:spAutoFit/>
          </a:bodyPr>
          <a:lstStyle/>
          <a:p>
            <a:r>
              <a:rPr lang="en-US" altLang="zh-CN" dirty="0">
                <a:solidFill>
                  <a:schemeClr val="bg1"/>
                </a:solidFill>
                <a:latin typeface="思源黑体" panose="020B0400000000000000" pitchFamily="34" charset="-122"/>
                <a:ea typeface="思源黑体" panose="020B0400000000000000" pitchFamily="34" charset="-122"/>
              </a:rPr>
              <a:t>text</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90" name="文本框 89"/>
          <p:cNvSpPr txBox="1"/>
          <p:nvPr/>
        </p:nvSpPr>
        <p:spPr>
          <a:xfrm>
            <a:off x="8792074" y="5088072"/>
            <a:ext cx="2039442" cy="75144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1" name="文本框 90"/>
          <p:cNvSpPr txBox="1"/>
          <p:nvPr/>
        </p:nvSpPr>
        <p:spPr>
          <a:xfrm>
            <a:off x="8806297" y="4865554"/>
            <a:ext cx="1301904" cy="307777"/>
          </a:xfrm>
          <a:prstGeom prst="rect">
            <a:avLst/>
          </a:prstGeom>
          <a:noFill/>
        </p:spPr>
        <p:txBody>
          <a:bodyPr wrap="square" rtlCol="0">
            <a:spAutoFit/>
          </a:bodyPr>
          <a:lstStyle/>
          <a:p>
            <a:r>
              <a:rPr lang="zh-CN" altLang="en-US" sz="14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4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2" name="文本框 91"/>
          <p:cNvSpPr txBox="1"/>
          <p:nvPr/>
        </p:nvSpPr>
        <p:spPr>
          <a:xfrm>
            <a:off x="8792074" y="3537161"/>
            <a:ext cx="2039442" cy="75144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3" name="文本框 92"/>
          <p:cNvSpPr txBox="1"/>
          <p:nvPr/>
        </p:nvSpPr>
        <p:spPr>
          <a:xfrm>
            <a:off x="8806297" y="3314643"/>
            <a:ext cx="1301904" cy="307777"/>
          </a:xfrm>
          <a:prstGeom prst="rect">
            <a:avLst/>
          </a:prstGeom>
          <a:noFill/>
        </p:spPr>
        <p:txBody>
          <a:bodyPr wrap="square" rtlCol="0">
            <a:spAutoFit/>
          </a:bodyPr>
          <a:lstStyle/>
          <a:p>
            <a:r>
              <a:rPr lang="zh-CN" altLang="en-US" sz="14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4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4" name="文本框 93"/>
          <p:cNvSpPr txBox="1"/>
          <p:nvPr/>
        </p:nvSpPr>
        <p:spPr>
          <a:xfrm>
            <a:off x="5812708" y="5088072"/>
            <a:ext cx="2039442" cy="75144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5" name="文本框 94"/>
          <p:cNvSpPr txBox="1"/>
          <p:nvPr/>
        </p:nvSpPr>
        <p:spPr>
          <a:xfrm>
            <a:off x="5826931" y="4865554"/>
            <a:ext cx="1301904" cy="307777"/>
          </a:xfrm>
          <a:prstGeom prst="rect">
            <a:avLst/>
          </a:prstGeom>
          <a:noFill/>
        </p:spPr>
        <p:txBody>
          <a:bodyPr wrap="square" rtlCol="0">
            <a:spAutoFit/>
          </a:bodyPr>
          <a:lstStyle/>
          <a:p>
            <a:r>
              <a:rPr lang="zh-CN" altLang="en-US" sz="14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4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6" name="文本框 95"/>
          <p:cNvSpPr txBox="1"/>
          <p:nvPr/>
        </p:nvSpPr>
        <p:spPr>
          <a:xfrm>
            <a:off x="5812708" y="3537161"/>
            <a:ext cx="2039442" cy="75144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97" name="文本框 96"/>
          <p:cNvSpPr txBox="1"/>
          <p:nvPr/>
        </p:nvSpPr>
        <p:spPr>
          <a:xfrm>
            <a:off x="5826931" y="3314643"/>
            <a:ext cx="1301904" cy="307777"/>
          </a:xfrm>
          <a:prstGeom prst="rect">
            <a:avLst/>
          </a:prstGeom>
          <a:noFill/>
        </p:spPr>
        <p:txBody>
          <a:bodyPr wrap="square" rtlCol="0">
            <a:spAutoFit/>
          </a:bodyPr>
          <a:lstStyle/>
          <a:p>
            <a:r>
              <a:rPr lang="zh-CN" altLang="en-US" sz="14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4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grpSp>
        <p:nvGrpSpPr>
          <p:cNvPr id="48" name="组合 47"/>
          <p:cNvGrpSpPr/>
          <p:nvPr/>
        </p:nvGrpSpPr>
        <p:grpSpPr>
          <a:xfrm>
            <a:off x="820965" y="539411"/>
            <a:ext cx="5869105" cy="748296"/>
            <a:chOff x="820965" y="539411"/>
            <a:chExt cx="5869105" cy="748296"/>
          </a:xfrm>
        </p:grpSpPr>
        <p:grpSp>
          <p:nvGrpSpPr>
            <p:cNvPr id="49" name="组合 48"/>
            <p:cNvGrpSpPr/>
            <p:nvPr/>
          </p:nvGrpSpPr>
          <p:grpSpPr>
            <a:xfrm>
              <a:off x="820965" y="539411"/>
              <a:ext cx="717550" cy="717550"/>
              <a:chOff x="4704555" y="1785938"/>
              <a:chExt cx="2782888" cy="2782888"/>
            </a:xfrm>
          </p:grpSpPr>
          <p:sp>
            <p:nvSpPr>
              <p:cNvPr id="61" name="椭圆 60"/>
              <p:cNvSpPr/>
              <p:nvPr/>
            </p:nvSpPr>
            <p:spPr>
              <a:xfrm>
                <a:off x="4704555" y="1785938"/>
                <a:ext cx="2782888" cy="2782888"/>
              </a:xfrm>
              <a:prstGeom prst="ellipse">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sp>
            <p:nvSpPr>
              <p:cNvPr id="63" name="椭圆 62"/>
              <p:cNvSpPr/>
              <p:nvPr/>
            </p:nvSpPr>
            <p:spPr>
              <a:xfrm>
                <a:off x="4934127" y="2015510"/>
                <a:ext cx="2323745" cy="2323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grpSp>
        <p:sp>
          <p:nvSpPr>
            <p:cNvPr id="52" name="文本框 51"/>
            <p:cNvSpPr txBox="1"/>
            <p:nvPr/>
          </p:nvSpPr>
          <p:spPr>
            <a:xfrm>
              <a:off x="866684" y="636576"/>
              <a:ext cx="658356" cy="523220"/>
            </a:xfrm>
            <a:prstGeom prst="rect">
              <a:avLst/>
            </a:prstGeom>
            <a:noFill/>
          </p:spPr>
          <p:txBody>
            <a:bodyPr wrap="square" rtlCol="0">
              <a:spAutoFit/>
            </a:bodyPr>
            <a:lstStyle/>
            <a:p>
              <a:pPr algn="ctr"/>
              <a:r>
                <a:rPr lang="en-US" altLang="zh-CN" sz="2800" b="1" dirty="0">
                  <a:ln w="28575">
                    <a:noFill/>
                  </a:ln>
                  <a:solidFill>
                    <a:srgbClr val="CEA2B8"/>
                  </a:solidFill>
                  <a:latin typeface="思源黑体" panose="020B0400000000000000" pitchFamily="34" charset="-122"/>
                  <a:ea typeface="思源黑体" panose="020B0400000000000000" pitchFamily="34" charset="-122"/>
                </a:rPr>
                <a:t>04</a:t>
              </a:r>
              <a:endParaRPr lang="zh-CN" altLang="en-US" sz="4400" b="1" dirty="0">
                <a:ln w="28575">
                  <a:noFill/>
                </a:ln>
                <a:solidFill>
                  <a:srgbClr val="CEA2B8"/>
                </a:solidFill>
                <a:latin typeface="思源黑体" panose="020B0400000000000000" pitchFamily="34" charset="-122"/>
                <a:ea typeface="思源黑体" panose="020B0400000000000000" pitchFamily="34" charset="-122"/>
              </a:endParaRPr>
            </a:p>
          </p:txBody>
        </p:sp>
        <p:sp>
          <p:nvSpPr>
            <p:cNvPr id="53" name="文本框 52"/>
            <p:cNvSpPr txBox="1"/>
            <p:nvPr/>
          </p:nvSpPr>
          <p:spPr>
            <a:xfrm>
              <a:off x="1667964" y="569983"/>
              <a:ext cx="4959929" cy="369332"/>
            </a:xfrm>
            <a:prstGeom prst="rect">
              <a:avLst/>
            </a:prstGeom>
            <a:noFill/>
          </p:spPr>
          <p:txBody>
            <a:bodyPr wrap="square" rtlCol="0">
              <a:spAutoFit/>
            </a:bodyPr>
            <a:lstStyle/>
            <a:p>
              <a:r>
                <a:rPr lang="zh-CN" altLang="en-US" dirty="0">
                  <a:solidFill>
                    <a:srgbClr val="C086A3"/>
                  </a:solidFill>
                  <a:latin typeface="思源黑体" panose="020B0400000000000000" pitchFamily="34" charset="-122"/>
                  <a:ea typeface="思源黑体" panose="020B0400000000000000" pitchFamily="34" charset="-122"/>
                </a:rPr>
                <a:t>课题实践的可行性</a:t>
              </a:r>
              <a:endParaRPr lang="en-US" altLang="zh-CN" dirty="0">
                <a:solidFill>
                  <a:srgbClr val="C086A3"/>
                </a:solidFill>
                <a:latin typeface="思源黑体" panose="020B0400000000000000" pitchFamily="34" charset="-122"/>
                <a:ea typeface="思源黑体" panose="020B0400000000000000" pitchFamily="34" charset="-122"/>
              </a:endParaRPr>
            </a:p>
          </p:txBody>
        </p:sp>
        <p:sp>
          <p:nvSpPr>
            <p:cNvPr id="55" name="文本框 54"/>
            <p:cNvSpPr txBox="1"/>
            <p:nvPr/>
          </p:nvSpPr>
          <p:spPr>
            <a:xfrm>
              <a:off x="1667964" y="918375"/>
              <a:ext cx="5022106" cy="369332"/>
            </a:xfrm>
            <a:prstGeom prst="snip1Rect">
              <a:avLst>
                <a:gd name="adj" fmla="val 0"/>
              </a:avLst>
            </a:prstGeom>
            <a:noFill/>
            <a:ln w="28575">
              <a:noFill/>
            </a:ln>
          </p:spPr>
          <p:txBody>
            <a:bodyPr wrap="square" rtlCol="0">
              <a:spAutoFit/>
            </a:bodyPr>
            <a:lstStyle/>
            <a:p>
              <a:r>
                <a:rPr lang="en-US" altLang="zh-CN" dirty="0">
                  <a:solidFill>
                    <a:srgbClr val="C086A3"/>
                  </a:solidFill>
                  <a:latin typeface="思源黑体" panose="020B0400000000000000" pitchFamily="34" charset="-122"/>
                  <a:ea typeface="思源黑体" panose="020B0400000000000000" pitchFamily="34" charset="-122"/>
                  <a:cs typeface="Arial" panose="020B0604020202020204" pitchFamily="34" charset="0"/>
                </a:rPr>
                <a:t>The Difficulty Of Practice </a:t>
              </a:r>
              <a:endParaRPr lang="zh-CN" altLang="en-US" dirty="0">
                <a:solidFill>
                  <a:srgbClr val="C086A3"/>
                </a:solidFill>
                <a:latin typeface="思源黑体" panose="020B0400000000000000" pitchFamily="34" charset="-122"/>
                <a:ea typeface="思源黑体" panose="020B0400000000000000" pitchFamily="34"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3" name="矩形: 圆角 2"/>
          <p:cNvSpPr/>
          <p:nvPr/>
        </p:nvSpPr>
        <p:spPr>
          <a:xfrm>
            <a:off x="1113099" y="709673"/>
            <a:ext cx="9965803" cy="5438654"/>
          </a:xfrm>
          <a:prstGeom prst="roundRect">
            <a:avLst>
              <a:gd name="adj" fmla="val 3624"/>
            </a:avLst>
          </a:prstGeom>
          <a:solidFill>
            <a:schemeClr val="bg1"/>
          </a:solidFill>
          <a:ln>
            <a:noFill/>
          </a:ln>
          <a:effectLst>
            <a:outerShdw blurRad="88900" sx="101000" sy="101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747763" y="4203780"/>
            <a:ext cx="5162238" cy="611578"/>
          </a:xfrm>
          <a:prstGeom prst="rect">
            <a:avLst/>
          </a:prstGeom>
          <a:noFill/>
        </p:spPr>
        <p:txBody>
          <a:bodyPr wrap="square" rtlCol="0">
            <a:spAutoFit/>
          </a:bodyPr>
          <a:lstStyle/>
          <a:p>
            <a:pPr>
              <a:lnSpc>
                <a:spcPct val="150000"/>
              </a:lnSpc>
            </a:pPr>
            <a:r>
              <a:rPr lang="en-US" altLang="zh-CN" sz="2800" b="1" dirty="0">
                <a:solidFill>
                  <a:srgbClr val="CEA2B8"/>
                </a:solidFill>
                <a:latin typeface="思源黑体" panose="020B0400000000000000" pitchFamily="34" charset="-122"/>
                <a:ea typeface="思源黑体" panose="020B0400000000000000" pitchFamily="34" charset="-122"/>
              </a:rPr>
              <a:t>04.</a:t>
            </a:r>
            <a:r>
              <a:rPr lang="zh-CN" altLang="en-US" sz="2800" b="1" dirty="0">
                <a:solidFill>
                  <a:srgbClr val="CEA2B8"/>
                </a:solidFill>
                <a:latin typeface="思源黑体" panose="020B0400000000000000" pitchFamily="34" charset="-122"/>
                <a:ea typeface="思源黑体" panose="020B0400000000000000" pitchFamily="34" charset="-122"/>
              </a:rPr>
              <a:t>课题实践的可行性</a:t>
            </a:r>
            <a:endParaRPr lang="en-US" altLang="zh-CN" sz="2800" b="1" dirty="0">
              <a:solidFill>
                <a:srgbClr val="CEA2B8"/>
              </a:solidFill>
              <a:latin typeface="思源黑体" panose="020B0400000000000000" pitchFamily="34" charset="-122"/>
              <a:ea typeface="思源黑体" panose="020B0400000000000000" pitchFamily="34" charset="-122"/>
            </a:endParaRPr>
          </a:p>
        </p:txBody>
      </p:sp>
      <p:sp>
        <p:nvSpPr>
          <p:cNvPr id="15" name="文本框 14"/>
          <p:cNvSpPr txBox="1"/>
          <p:nvPr/>
        </p:nvSpPr>
        <p:spPr>
          <a:xfrm>
            <a:off x="4727575" y="1231471"/>
            <a:ext cx="2736850" cy="1446550"/>
          </a:xfrm>
          <a:prstGeom prst="rect">
            <a:avLst/>
          </a:prstGeom>
          <a:noFill/>
        </p:spPr>
        <p:txBody>
          <a:bodyPr wrap="square" rtlCol="0">
            <a:spAutoFit/>
          </a:bodyPr>
          <a:lstStyle/>
          <a:p>
            <a:pPr algn="ctr"/>
            <a:r>
              <a:rPr lang="zh-CN" altLang="en-US" sz="8800" b="1" dirty="0">
                <a:solidFill>
                  <a:srgbClr val="CEA2B8"/>
                </a:solidFill>
                <a:latin typeface="思源黑体" panose="020B0400000000000000" pitchFamily="34" charset="-122"/>
                <a:ea typeface="思源黑体" panose="020B0400000000000000" pitchFamily="34" charset="-122"/>
              </a:rPr>
              <a:t>目录</a:t>
            </a:r>
            <a:endParaRPr lang="zh-CN" altLang="en-US" sz="8800" b="1" dirty="0">
              <a:solidFill>
                <a:srgbClr val="CEA2B8"/>
              </a:solidFill>
              <a:latin typeface="思源黑体" panose="020B0400000000000000" pitchFamily="34" charset="-122"/>
              <a:ea typeface="思源黑体" panose="020B0400000000000000" pitchFamily="34" charset="-122"/>
            </a:endParaRPr>
          </a:p>
        </p:txBody>
      </p:sp>
      <p:sp>
        <p:nvSpPr>
          <p:cNvPr id="9" name="文本框 8"/>
          <p:cNvSpPr txBox="1"/>
          <p:nvPr/>
        </p:nvSpPr>
        <p:spPr>
          <a:xfrm>
            <a:off x="2349717" y="3288006"/>
            <a:ext cx="4481514" cy="611578"/>
          </a:xfrm>
          <a:prstGeom prst="rect">
            <a:avLst/>
          </a:prstGeom>
          <a:noFill/>
        </p:spPr>
        <p:txBody>
          <a:bodyPr wrap="square" rtlCol="0">
            <a:spAutoFit/>
          </a:bodyPr>
          <a:lstStyle/>
          <a:p>
            <a:pPr lvl="0">
              <a:lnSpc>
                <a:spcPct val="150000"/>
              </a:lnSpc>
            </a:pPr>
            <a:r>
              <a:rPr lang="en-US" altLang="zh-CN" sz="2800" b="1" dirty="0">
                <a:solidFill>
                  <a:srgbClr val="CEA2B8"/>
                </a:solidFill>
                <a:latin typeface="思源黑体" panose="020B0400000000000000" pitchFamily="34" charset="-122"/>
                <a:ea typeface="思源黑体" panose="020B0400000000000000" pitchFamily="34" charset="-122"/>
              </a:rPr>
              <a:t>01.</a:t>
            </a:r>
            <a:r>
              <a:rPr lang="zh-CN" altLang="en-US" sz="2800" b="1" dirty="0">
                <a:solidFill>
                  <a:srgbClr val="CEA2B8"/>
                </a:solidFill>
                <a:latin typeface="思源黑体" panose="020B0400000000000000" pitchFamily="34" charset="-122"/>
                <a:ea typeface="思源黑体" panose="020B0400000000000000" pitchFamily="34" charset="-122"/>
              </a:rPr>
              <a:t>选题的背景与意义</a:t>
            </a:r>
            <a:endParaRPr lang="en-US" altLang="zh-CN" sz="2800" b="1" dirty="0">
              <a:solidFill>
                <a:srgbClr val="CEA2B8"/>
              </a:solidFill>
              <a:latin typeface="思源黑体" panose="020B0400000000000000" pitchFamily="34" charset="-122"/>
              <a:ea typeface="思源黑体" panose="020B0400000000000000" pitchFamily="34" charset="-122"/>
            </a:endParaRPr>
          </a:p>
        </p:txBody>
      </p:sp>
      <p:sp>
        <p:nvSpPr>
          <p:cNvPr id="11" name="文本框 10"/>
          <p:cNvSpPr txBox="1"/>
          <p:nvPr/>
        </p:nvSpPr>
        <p:spPr>
          <a:xfrm>
            <a:off x="6714310" y="3241797"/>
            <a:ext cx="4481514" cy="611578"/>
          </a:xfrm>
          <a:prstGeom prst="rect">
            <a:avLst/>
          </a:prstGeom>
          <a:noFill/>
        </p:spPr>
        <p:txBody>
          <a:bodyPr wrap="square" rtlCol="0">
            <a:spAutoFit/>
          </a:bodyPr>
          <a:lstStyle/>
          <a:p>
            <a:pPr>
              <a:lnSpc>
                <a:spcPct val="150000"/>
              </a:lnSpc>
            </a:pPr>
            <a:r>
              <a:rPr lang="en-US" altLang="zh-CN" sz="2800" b="1" dirty="0">
                <a:solidFill>
                  <a:srgbClr val="CEA2B8"/>
                </a:solidFill>
                <a:latin typeface="思源黑体" panose="020B0400000000000000" pitchFamily="34" charset="-122"/>
                <a:ea typeface="思源黑体" panose="020B0400000000000000" pitchFamily="34" charset="-122"/>
              </a:rPr>
              <a:t>02.</a:t>
            </a:r>
            <a:r>
              <a:rPr lang="zh-CN" altLang="en-US" sz="2800" b="1" dirty="0">
                <a:solidFill>
                  <a:srgbClr val="CEA2B8"/>
                </a:solidFill>
                <a:latin typeface="思源黑体" panose="020B0400000000000000" pitchFamily="34" charset="-122"/>
                <a:ea typeface="思源黑体" panose="020B0400000000000000" pitchFamily="34" charset="-122"/>
              </a:rPr>
              <a:t>课题研究的思路与思路</a:t>
            </a:r>
            <a:endParaRPr lang="zh-CN" altLang="en-US" sz="2800" b="1" dirty="0">
              <a:solidFill>
                <a:srgbClr val="CEA2B8"/>
              </a:solidFill>
              <a:latin typeface="思源黑体" panose="020B0400000000000000" pitchFamily="34" charset="-122"/>
              <a:ea typeface="思源黑体" panose="020B0400000000000000" pitchFamily="34" charset="-122"/>
            </a:endParaRPr>
          </a:p>
        </p:txBody>
      </p:sp>
      <p:sp>
        <p:nvSpPr>
          <p:cNvPr id="12" name="文本框 11"/>
          <p:cNvSpPr txBox="1"/>
          <p:nvPr/>
        </p:nvSpPr>
        <p:spPr>
          <a:xfrm>
            <a:off x="2349717" y="4214924"/>
            <a:ext cx="3713253" cy="611578"/>
          </a:xfrm>
          <a:prstGeom prst="rect">
            <a:avLst/>
          </a:prstGeom>
          <a:noFill/>
        </p:spPr>
        <p:txBody>
          <a:bodyPr wrap="square" rtlCol="0">
            <a:spAutoFit/>
          </a:bodyPr>
          <a:lstStyle/>
          <a:p>
            <a:pPr>
              <a:lnSpc>
                <a:spcPct val="150000"/>
              </a:lnSpc>
            </a:pPr>
            <a:r>
              <a:rPr lang="en-US" altLang="zh-CN" sz="2800" b="1" dirty="0">
                <a:solidFill>
                  <a:srgbClr val="CEA2B8"/>
                </a:solidFill>
                <a:latin typeface="思源黑体" panose="020B0400000000000000" pitchFamily="34" charset="-122"/>
                <a:ea typeface="思源黑体" panose="020B0400000000000000" pitchFamily="34" charset="-122"/>
              </a:rPr>
              <a:t>03.</a:t>
            </a:r>
            <a:r>
              <a:rPr lang="zh-CN" altLang="en-US" sz="2800" b="1" dirty="0">
                <a:solidFill>
                  <a:srgbClr val="CEA2B8"/>
                </a:solidFill>
                <a:latin typeface="思源黑体" panose="020B0400000000000000" pitchFamily="34" charset="-122"/>
                <a:ea typeface="思源黑体" panose="020B0400000000000000" pitchFamily="34" charset="-122"/>
              </a:rPr>
              <a:t>课题研究的进展</a:t>
            </a:r>
            <a:endParaRPr lang="en-US" altLang="zh-CN" sz="2800" b="1" dirty="0">
              <a:solidFill>
                <a:srgbClr val="CEA2B8"/>
              </a:solidFill>
              <a:latin typeface="思源黑体" panose="020B0400000000000000" pitchFamily="34" charset="-122"/>
              <a:ea typeface="思源黑体"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46" name="菱形 45"/>
          <p:cNvSpPr/>
          <p:nvPr/>
        </p:nvSpPr>
        <p:spPr>
          <a:xfrm>
            <a:off x="-3178144" y="491509"/>
            <a:ext cx="4938357" cy="4938357"/>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983470" y="2054745"/>
            <a:ext cx="9048021" cy="2133630"/>
            <a:chOff x="2128300" y="2054745"/>
            <a:chExt cx="9048021" cy="2133630"/>
          </a:xfrm>
        </p:grpSpPr>
        <p:grpSp>
          <p:nvGrpSpPr>
            <p:cNvPr id="19" name="组合 18"/>
            <p:cNvGrpSpPr/>
            <p:nvPr/>
          </p:nvGrpSpPr>
          <p:grpSpPr>
            <a:xfrm>
              <a:off x="2128300" y="2054745"/>
              <a:ext cx="9048021" cy="1488941"/>
              <a:chOff x="2128300" y="2054745"/>
              <a:chExt cx="9048021" cy="1488941"/>
            </a:xfrm>
          </p:grpSpPr>
          <p:sp>
            <p:nvSpPr>
              <p:cNvPr id="9" name="文本框 4"/>
              <p:cNvSpPr txBox="1"/>
              <p:nvPr/>
            </p:nvSpPr>
            <p:spPr>
              <a:xfrm>
                <a:off x="2128300" y="2054745"/>
                <a:ext cx="830580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spc="600" dirty="0">
                    <a:solidFill>
                      <a:schemeClr val="bg1"/>
                    </a:solidFill>
                    <a:latin typeface="思源黑体" panose="020B0400000000000000" pitchFamily="34" charset="-122"/>
                    <a:ea typeface="思源黑体" panose="020B0400000000000000" pitchFamily="34" charset="-122"/>
                  </a:rPr>
                  <a:t>欢迎各位老师指导</a:t>
                </a:r>
                <a:endParaRPr lang="zh-CN" altLang="en-US" sz="6000" spc="600" dirty="0">
                  <a:solidFill>
                    <a:schemeClr val="bg1"/>
                  </a:solidFill>
                  <a:latin typeface="思源黑体" panose="020B0400000000000000" pitchFamily="34" charset="-122"/>
                  <a:ea typeface="思源黑体" panose="020B0400000000000000" pitchFamily="34" charset="-122"/>
                </a:endParaRPr>
              </a:p>
            </p:txBody>
          </p:sp>
          <p:sp>
            <p:nvSpPr>
              <p:cNvPr id="4" name="文本框 3"/>
              <p:cNvSpPr txBox="1"/>
              <p:nvPr/>
            </p:nvSpPr>
            <p:spPr>
              <a:xfrm>
                <a:off x="2870522" y="3059668"/>
                <a:ext cx="8305799" cy="338554"/>
              </a:xfrm>
              <a:prstGeom prst="rect">
                <a:avLst/>
              </a:prstGeom>
              <a:noFill/>
            </p:spPr>
            <p:txBody>
              <a:bodyPr wrap="square" rtlCol="0">
                <a:spAutoFit/>
              </a:bodyPr>
              <a:lstStyle/>
              <a:p>
                <a:r>
                  <a:rPr lang="en-US" altLang="zh-CN" sz="1600" kern="4000" spc="1630" dirty="0">
                    <a:solidFill>
                      <a:schemeClr val="bg1"/>
                    </a:solidFill>
                    <a:latin typeface="思源黑体" panose="020B0400000000000000" pitchFamily="34" charset="-122"/>
                    <a:ea typeface="思源黑体" panose="020B0400000000000000" pitchFamily="34" charset="-122"/>
                  </a:rPr>
                  <a:t>POWERPOINT   TEMPLATE</a:t>
                </a:r>
                <a:endParaRPr lang="en-US" altLang="zh-CN" sz="1600" kern="4000" spc="1630" dirty="0">
                  <a:solidFill>
                    <a:schemeClr val="bg1"/>
                  </a:solidFill>
                  <a:latin typeface="思源黑体" panose="020B0400000000000000" pitchFamily="34" charset="-122"/>
                  <a:ea typeface="思源黑体" panose="020B0400000000000000" pitchFamily="34" charset="-122"/>
                </a:endParaRPr>
              </a:p>
            </p:txBody>
          </p:sp>
          <p:cxnSp>
            <p:nvCxnSpPr>
              <p:cNvPr id="7" name="直接连接符 6"/>
              <p:cNvCxnSpPr/>
              <p:nvPr/>
            </p:nvCxnSpPr>
            <p:spPr>
              <a:xfrm>
                <a:off x="2819400" y="2126366"/>
                <a:ext cx="680561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793206" y="3543686"/>
                <a:ext cx="680561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4011922" y="3671541"/>
              <a:ext cx="4168156" cy="516834"/>
              <a:chOff x="4416145" y="3671541"/>
              <a:chExt cx="4168156" cy="516834"/>
            </a:xfrm>
          </p:grpSpPr>
          <p:sp>
            <p:nvSpPr>
              <p:cNvPr id="21" name="文本框 20"/>
              <p:cNvSpPr txBox="1"/>
              <p:nvPr/>
            </p:nvSpPr>
            <p:spPr>
              <a:xfrm>
                <a:off x="4416145" y="3819043"/>
                <a:ext cx="415498" cy="369332"/>
              </a:xfrm>
              <a:prstGeom prst="rect">
                <a:avLst/>
              </a:prstGeom>
              <a:noFill/>
            </p:spPr>
            <p:txBody>
              <a:bodyPr wrap="none" rtlCol="0">
                <a:spAutoFit/>
              </a:bodyPr>
              <a:lstStyle/>
              <a:p>
                <a:r>
                  <a:rPr lang="zh-CN" altLang="en-US" dirty="0">
                    <a:solidFill>
                      <a:schemeClr val="bg1"/>
                    </a:solidFill>
                    <a:latin typeface="思源黑体" panose="020B0400000000000000" pitchFamily="34" charset="-122"/>
                    <a:ea typeface="思源黑体" panose="020B0400000000000000" pitchFamily="34" charset="-122"/>
                  </a:rPr>
                  <a:t>答</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22" name="文本框 21"/>
              <p:cNvSpPr txBox="1"/>
              <p:nvPr/>
            </p:nvSpPr>
            <p:spPr>
              <a:xfrm>
                <a:off x="5138075" y="3819043"/>
                <a:ext cx="415498" cy="369332"/>
              </a:xfrm>
              <a:prstGeom prst="rect">
                <a:avLst/>
              </a:prstGeom>
              <a:noFill/>
            </p:spPr>
            <p:txBody>
              <a:bodyPr wrap="none" rtlCol="0">
                <a:spAutoFit/>
              </a:bodyPr>
              <a:lstStyle/>
              <a:p>
                <a:r>
                  <a:rPr lang="zh-CN" altLang="en-US">
                    <a:solidFill>
                      <a:schemeClr val="bg1"/>
                    </a:solidFill>
                    <a:latin typeface="思源黑体" panose="020B0400000000000000" pitchFamily="34" charset="-122"/>
                    <a:ea typeface="思源黑体" panose="020B0400000000000000" pitchFamily="34" charset="-122"/>
                  </a:rPr>
                  <a:t>辩</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23" name="文本框 22"/>
              <p:cNvSpPr txBox="1"/>
              <p:nvPr/>
            </p:nvSpPr>
            <p:spPr>
              <a:xfrm>
                <a:off x="5860005" y="3819043"/>
                <a:ext cx="415498" cy="369332"/>
              </a:xfrm>
              <a:prstGeom prst="rect">
                <a:avLst/>
              </a:prstGeom>
              <a:noFill/>
            </p:spPr>
            <p:txBody>
              <a:bodyPr wrap="none" rtlCol="0">
                <a:spAutoFit/>
              </a:bodyPr>
              <a:lstStyle/>
              <a:p>
                <a:r>
                  <a:rPr lang="zh-CN" altLang="en-US">
                    <a:solidFill>
                      <a:schemeClr val="bg1"/>
                    </a:solidFill>
                    <a:latin typeface="思源黑体" panose="020B0400000000000000" pitchFamily="34" charset="-122"/>
                    <a:ea typeface="思源黑体" panose="020B0400000000000000" pitchFamily="34" charset="-122"/>
                  </a:rPr>
                  <a:t>人</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24" name="文本框 23"/>
              <p:cNvSpPr txBox="1"/>
              <p:nvPr/>
            </p:nvSpPr>
            <p:spPr>
              <a:xfrm>
                <a:off x="6724947" y="3819043"/>
                <a:ext cx="415498" cy="369332"/>
              </a:xfrm>
              <a:prstGeom prst="rect">
                <a:avLst/>
              </a:prstGeom>
              <a:noFill/>
            </p:spPr>
            <p:txBody>
              <a:bodyPr wrap="none" rtlCol="0">
                <a:spAutoFit/>
              </a:bodyPr>
              <a:lstStyle/>
              <a:p>
                <a:r>
                  <a:rPr lang="zh-CN" altLang="en-US">
                    <a:solidFill>
                      <a:schemeClr val="bg1"/>
                    </a:solidFill>
                    <a:latin typeface="思源黑体" panose="020B0400000000000000" pitchFamily="34" charset="-122"/>
                    <a:ea typeface="思源黑体" panose="020B0400000000000000" pitchFamily="34" charset="-122"/>
                  </a:rPr>
                  <a:t>千</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25" name="文本框 24"/>
              <p:cNvSpPr txBox="1"/>
              <p:nvPr/>
            </p:nvSpPr>
            <p:spPr>
              <a:xfrm>
                <a:off x="7446877" y="3819043"/>
                <a:ext cx="415498" cy="369332"/>
              </a:xfrm>
              <a:prstGeom prst="rect">
                <a:avLst/>
              </a:prstGeom>
              <a:noFill/>
            </p:spPr>
            <p:txBody>
              <a:bodyPr wrap="none" rtlCol="0">
                <a:spAutoFit/>
              </a:bodyPr>
              <a:lstStyle/>
              <a:p>
                <a:r>
                  <a:rPr lang="zh-CN" altLang="en-US">
                    <a:solidFill>
                      <a:schemeClr val="bg1"/>
                    </a:solidFill>
                    <a:latin typeface="思源黑体" panose="020B0400000000000000" pitchFamily="34" charset="-122"/>
                    <a:ea typeface="思源黑体" panose="020B0400000000000000" pitchFamily="34" charset="-122"/>
                  </a:rPr>
                  <a:t>库</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26" name="文本框 25"/>
              <p:cNvSpPr txBox="1"/>
              <p:nvPr/>
            </p:nvSpPr>
            <p:spPr>
              <a:xfrm>
                <a:off x="8168803" y="3819043"/>
                <a:ext cx="415498" cy="369332"/>
              </a:xfrm>
              <a:prstGeom prst="rect">
                <a:avLst/>
              </a:prstGeom>
              <a:noFill/>
            </p:spPr>
            <p:txBody>
              <a:bodyPr wrap="none" rtlCol="0">
                <a:spAutoFit/>
              </a:bodyPr>
              <a:lstStyle/>
              <a:p>
                <a:r>
                  <a:rPr lang="zh-CN" altLang="en-US" dirty="0">
                    <a:solidFill>
                      <a:schemeClr val="bg1"/>
                    </a:solidFill>
                    <a:latin typeface="思源黑体" panose="020B0400000000000000" pitchFamily="34" charset="-122"/>
                    <a:ea typeface="思源黑体" panose="020B0400000000000000" pitchFamily="34" charset="-122"/>
                  </a:rPr>
                  <a:t>网</a:t>
                </a:r>
                <a:endParaRPr lang="zh-CN" altLang="en-US" dirty="0">
                  <a:solidFill>
                    <a:schemeClr val="bg1"/>
                  </a:solidFill>
                  <a:latin typeface="思源黑体" panose="020B0400000000000000" pitchFamily="34" charset="-122"/>
                  <a:ea typeface="思源黑体" panose="020B0400000000000000" pitchFamily="34" charset="-122"/>
                </a:endParaRPr>
              </a:p>
            </p:txBody>
          </p:sp>
          <p:cxnSp>
            <p:nvCxnSpPr>
              <p:cNvPr id="28" name="直接连接符 27"/>
              <p:cNvCxnSpPr/>
              <p:nvPr/>
            </p:nvCxnSpPr>
            <p:spPr>
              <a:xfrm flipH="1">
                <a:off x="4932773" y="3933825"/>
                <a:ext cx="104172" cy="19939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7963505" y="3950330"/>
                <a:ext cx="104172" cy="19939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241575" y="3942166"/>
                <a:ext cx="104172" cy="19939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5654703" y="3942166"/>
                <a:ext cx="104172" cy="19939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366212" y="3671541"/>
                <a:ext cx="268022" cy="461665"/>
              </a:xfrm>
              <a:prstGeom prst="rect">
                <a:avLst/>
              </a:prstGeom>
              <a:noFill/>
            </p:spPr>
            <p:txBody>
              <a:bodyPr wrap="none" rtlCol="0">
                <a:spAutoFit/>
              </a:bodyPr>
              <a:lstStyle/>
              <a:p>
                <a:r>
                  <a:rPr lang="en-US" altLang="zh-CN" sz="2400" dirty="0">
                    <a:solidFill>
                      <a:schemeClr val="bg1"/>
                    </a:solidFill>
                    <a:latin typeface="思源黑体" panose="020B0400000000000000" pitchFamily="34" charset="-122"/>
                    <a:ea typeface="思源黑体" panose="020B0400000000000000" pitchFamily="34" charset="-122"/>
                  </a:rPr>
                  <a:t>.</a:t>
                </a:r>
                <a:endParaRPr lang="zh-CN" altLang="en-US" sz="2400" dirty="0">
                  <a:solidFill>
                    <a:schemeClr val="bg1"/>
                  </a:solidFill>
                  <a:latin typeface="思源黑体" panose="020B0400000000000000" pitchFamily="34" charset="-122"/>
                  <a:ea typeface="思源黑体" panose="020B0400000000000000" pitchFamily="34" charset="-122"/>
                </a:endParaRPr>
              </a:p>
            </p:txBody>
          </p:sp>
        </p:grpSp>
      </p:grpSp>
      <p:sp>
        <p:nvSpPr>
          <p:cNvPr id="47" name="菱形 46"/>
          <p:cNvSpPr/>
          <p:nvPr/>
        </p:nvSpPr>
        <p:spPr>
          <a:xfrm>
            <a:off x="10380667" y="473359"/>
            <a:ext cx="4938357" cy="4938357"/>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菱形 47"/>
          <p:cNvSpPr/>
          <p:nvPr/>
        </p:nvSpPr>
        <p:spPr>
          <a:xfrm>
            <a:off x="499699" y="4616450"/>
            <a:ext cx="4938357" cy="4938357"/>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6825910" y="4331523"/>
            <a:ext cx="4938357" cy="4938357"/>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12" name="文本框 11"/>
          <p:cNvSpPr txBox="1"/>
          <p:nvPr/>
        </p:nvSpPr>
        <p:spPr>
          <a:xfrm>
            <a:off x="3616036" y="3315339"/>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选题的背景与意义</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84947" y="3838559"/>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矩形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0" y="0"/>
            <a:ext cx="12192000" cy="4149726"/>
          </a:xfrm>
          <a:prstGeom prst="rect">
            <a:avLst/>
          </a:prstGeom>
          <a:solidFill>
            <a:srgbClr val="BA7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322822" y="1447085"/>
            <a:ext cx="4495797" cy="4508927"/>
          </a:xfrm>
          <a:prstGeom prst="rect">
            <a:avLst/>
          </a:prstGeom>
          <a:noFill/>
        </p:spPr>
        <p:txBody>
          <a:bodyPr wrap="square" rtlCol="0">
            <a:spAutoFit/>
          </a:bodyPr>
          <a:lstStyle/>
          <a:p>
            <a:r>
              <a:rPr lang="en-US" altLang="zh-CN" sz="28700" dirty="0">
                <a:solidFill>
                  <a:srgbClr val="BA7C9B"/>
                </a:solidFill>
                <a:latin typeface="思源黑体 CN Normal"/>
                <a:ea typeface="思源黑体 CN Normal"/>
              </a:rPr>
              <a:t>01</a:t>
            </a:r>
            <a:endParaRPr lang="zh-CN" altLang="en-US" sz="28700" dirty="0">
              <a:solidFill>
                <a:srgbClr val="BA7C9B"/>
              </a:solidFill>
              <a:latin typeface="思源黑体 CN Normal"/>
              <a:ea typeface="思源黑体 CN Normal"/>
            </a:endParaRPr>
          </a:p>
        </p:txBody>
      </p:sp>
      <p:sp>
        <p:nvSpPr>
          <p:cNvPr id="16" name="矩形: 圆角 15"/>
          <p:cNvSpPr/>
          <p:nvPr/>
        </p:nvSpPr>
        <p:spPr>
          <a:xfrm>
            <a:off x="1542741" y="4303889"/>
            <a:ext cx="2042206" cy="575432"/>
          </a:xfrm>
          <a:prstGeom prst="roundRect">
            <a:avLst>
              <a:gd name="adj" fmla="val 0"/>
            </a:avLst>
          </a:prstGeom>
          <a:noFill/>
          <a:ln w="12700" cap="flat" cmpd="sng" algn="ctr">
            <a:solidFill>
              <a:srgbClr val="C086A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C086A3"/>
                </a:solidFill>
                <a:effectLst/>
                <a:uLnTx/>
                <a:uFillTx/>
                <a:latin typeface="思源黑体" panose="020B0400000000000000" pitchFamily="34" charset="-122"/>
                <a:ea typeface="思源黑体" panose="020B0400000000000000" pitchFamily="34" charset="-122"/>
              </a:rPr>
              <a:t>PART 01</a:t>
            </a:r>
            <a:endParaRPr kumimoji="0" lang="en-US" altLang="zh-CN" sz="2800" b="1" i="0" u="none" strike="noStrike" kern="0" cap="none" spc="0" normalizeH="0" baseline="0" noProof="0" dirty="0">
              <a:ln>
                <a:noFill/>
              </a:ln>
              <a:solidFill>
                <a:srgbClr val="C086A3"/>
              </a:solidFill>
              <a:effectLst/>
              <a:uLnTx/>
              <a:uFillTx/>
              <a:latin typeface="思源黑体" panose="020B0400000000000000" pitchFamily="34" charset="-122"/>
              <a:ea typeface="思源黑体" panose="020B0400000000000000" pitchFamily="34" charset="-122"/>
            </a:endParaRPr>
          </a:p>
        </p:txBody>
      </p:sp>
      <p:sp>
        <p:nvSpPr>
          <p:cNvPr id="18" name="文本框 17"/>
          <p:cNvSpPr txBox="1"/>
          <p:nvPr/>
        </p:nvSpPr>
        <p:spPr>
          <a:xfrm>
            <a:off x="1422929" y="5033484"/>
            <a:ext cx="3282885" cy="584775"/>
          </a:xfrm>
          <a:prstGeom prst="rect">
            <a:avLst/>
          </a:prstGeom>
          <a:noFill/>
        </p:spPr>
        <p:txBody>
          <a:bodyPr wrap="square" rtlCol="0">
            <a:spAutoFit/>
          </a:bodyPr>
          <a:lstStyle/>
          <a:p>
            <a:r>
              <a:rPr lang="zh-CN" altLang="en-US" sz="3200" b="1" spc="600" dirty="0">
                <a:solidFill>
                  <a:srgbClr val="C086A3"/>
                </a:solidFill>
                <a:latin typeface="Century Gothic"/>
                <a:ea typeface="思源黑体 CN Normal"/>
              </a:rPr>
              <a:t>输入你的标题</a:t>
            </a:r>
            <a:endParaRPr lang="zh-CN" altLang="en-US" sz="3200" b="1" spc="600" dirty="0">
              <a:solidFill>
                <a:srgbClr val="C086A3"/>
              </a:solidFill>
              <a:latin typeface="Century Gothic"/>
              <a:ea typeface="思源黑体 CN Normal"/>
            </a:endParaRPr>
          </a:p>
        </p:txBody>
      </p:sp>
      <p:sp>
        <p:nvSpPr>
          <p:cNvPr id="20" name="文本框 19"/>
          <p:cNvSpPr txBox="1"/>
          <p:nvPr/>
        </p:nvSpPr>
        <p:spPr>
          <a:xfrm>
            <a:off x="373381" y="5799422"/>
            <a:ext cx="11658598" cy="584775"/>
          </a:xfrm>
          <a:prstGeom prst="rect">
            <a:avLst/>
          </a:prstGeom>
          <a:noFill/>
        </p:spPr>
        <p:txBody>
          <a:bodyPr wrap="square" rtlCol="0">
            <a:spAutoFit/>
          </a:bodyPr>
          <a:lstStyle/>
          <a:p>
            <a:pPr algn="ctr"/>
            <a:r>
              <a:rPr lang="en-US" altLang="zh-CN" sz="1600" dirty="0">
                <a:solidFill>
                  <a:srgbClr val="000000"/>
                </a:solidFill>
                <a:latin typeface="思源黑体" panose="020B0400000000000000" pitchFamily="34" charset="-122"/>
                <a:ea typeface="思源黑体" panose="020B0400000000000000" pitchFamily="34" charset="-122"/>
              </a:rPr>
              <a:t>Lorem ipsum dolor sit amet, consectetuer adipiscing elit. Maecenas porttitor congue massa. Fusce posuere, magna sed pulvinar ultricies, purus lectus malesuada libero, sit amet commodo magna eros quis </a:t>
            </a:r>
            <a:r>
              <a:rPr lang="en-US" altLang="zh-CN" sz="1600" dirty="0" err="1">
                <a:solidFill>
                  <a:srgbClr val="000000"/>
                </a:solidFill>
                <a:latin typeface="思源黑体" panose="020B0400000000000000" pitchFamily="34" charset="-122"/>
                <a:ea typeface="思源黑体" panose="020B0400000000000000" pitchFamily="34" charset="-122"/>
              </a:rPr>
              <a:t>urna.Nunc</a:t>
            </a:r>
            <a:r>
              <a:rPr lang="en-US" altLang="zh-CN" sz="1600" dirty="0">
                <a:solidFill>
                  <a:srgbClr val="000000"/>
                </a:solidFill>
                <a:latin typeface="思源黑体" panose="020B0400000000000000" pitchFamily="34" charset="-122"/>
                <a:ea typeface="思源黑体" panose="020B0400000000000000" pitchFamily="34" charset="-122"/>
              </a:rPr>
              <a:t> </a:t>
            </a:r>
            <a:r>
              <a:rPr lang="en-US" altLang="zh-CN" sz="1600" dirty="0" err="1">
                <a:solidFill>
                  <a:srgbClr val="000000"/>
                </a:solidFill>
                <a:latin typeface="思源黑体" panose="020B0400000000000000" pitchFamily="34" charset="-122"/>
                <a:ea typeface="思源黑体" panose="020B0400000000000000" pitchFamily="34" charset="-122"/>
              </a:rPr>
              <a:t>viverra</a:t>
            </a:r>
            <a:endParaRPr lang="en-US" altLang="zh-CN" sz="1600" dirty="0">
              <a:solidFill>
                <a:srgbClr val="000000"/>
              </a:solidFill>
              <a:latin typeface="思源黑体" panose="020B0400000000000000" pitchFamily="34" charset="-122"/>
              <a:ea typeface="思源黑体" panose="020B0400000000000000" pitchFamily="34" charset="-122"/>
            </a:endParaRPr>
          </a:p>
        </p:txBody>
      </p:sp>
      <p:sp>
        <p:nvSpPr>
          <p:cNvPr id="22" name="文本框 21"/>
          <p:cNvSpPr txBox="1"/>
          <p:nvPr/>
        </p:nvSpPr>
        <p:spPr>
          <a:xfrm>
            <a:off x="7597223" y="2804429"/>
            <a:ext cx="3035745" cy="1345296"/>
          </a:xfrm>
          <a:custGeom>
            <a:avLst/>
            <a:gdLst/>
            <a:ahLst/>
            <a:cxnLst/>
            <a:rect l="l" t="t" r="r" b="b"/>
            <a:pathLst>
              <a:path w="3035745" h="1345296">
                <a:moveTo>
                  <a:pt x="2809565" y="47425"/>
                </a:moveTo>
                <a:lnTo>
                  <a:pt x="3035745" y="47425"/>
                </a:lnTo>
                <a:lnTo>
                  <a:pt x="3035745" y="1345296"/>
                </a:lnTo>
                <a:lnTo>
                  <a:pt x="2740251" y="1345296"/>
                </a:lnTo>
                <a:lnTo>
                  <a:pt x="2740251" y="423177"/>
                </a:lnTo>
                <a:lnTo>
                  <a:pt x="2269649" y="423177"/>
                </a:lnTo>
                <a:lnTo>
                  <a:pt x="2269649" y="229829"/>
                </a:lnTo>
                <a:cubicBezTo>
                  <a:pt x="2493398" y="190916"/>
                  <a:pt x="2673370" y="130115"/>
                  <a:pt x="2809565" y="47425"/>
                </a:cubicBezTo>
                <a:close/>
                <a:moveTo>
                  <a:pt x="820259" y="0"/>
                </a:moveTo>
                <a:cubicBezTo>
                  <a:pt x="1075624" y="0"/>
                  <a:pt x="1273836" y="113091"/>
                  <a:pt x="1414895" y="339271"/>
                </a:cubicBezTo>
                <a:cubicBezTo>
                  <a:pt x="1542578" y="545692"/>
                  <a:pt x="1614399" y="834972"/>
                  <a:pt x="1630359" y="1207114"/>
                </a:cubicBezTo>
                <a:lnTo>
                  <a:pt x="1633231" y="1345296"/>
                </a:lnTo>
                <a:lnTo>
                  <a:pt x="1345143" y="1345296"/>
                </a:lnTo>
                <a:lnTo>
                  <a:pt x="1343302" y="1234589"/>
                </a:lnTo>
                <a:cubicBezTo>
                  <a:pt x="1332662" y="924692"/>
                  <a:pt x="1284781" y="684622"/>
                  <a:pt x="1199659" y="514379"/>
                </a:cubicBezTo>
                <a:cubicBezTo>
                  <a:pt x="1109673" y="331975"/>
                  <a:pt x="983206" y="240773"/>
                  <a:pt x="820259" y="240773"/>
                </a:cubicBezTo>
                <a:cubicBezTo>
                  <a:pt x="654880" y="240773"/>
                  <a:pt x="525981" y="331975"/>
                  <a:pt x="433563" y="514379"/>
                </a:cubicBezTo>
                <a:cubicBezTo>
                  <a:pt x="348441" y="684622"/>
                  <a:pt x="300560" y="924692"/>
                  <a:pt x="289920" y="1234589"/>
                </a:cubicBezTo>
                <a:lnTo>
                  <a:pt x="288079" y="1345296"/>
                </a:lnTo>
                <a:lnTo>
                  <a:pt x="0" y="1345296"/>
                </a:lnTo>
                <a:lnTo>
                  <a:pt x="2919" y="1207114"/>
                </a:lnTo>
                <a:cubicBezTo>
                  <a:pt x="19146" y="834972"/>
                  <a:pt x="92164" y="545692"/>
                  <a:pt x="221975" y="339271"/>
                </a:cubicBezTo>
                <a:cubicBezTo>
                  <a:pt x="363034" y="113091"/>
                  <a:pt x="562462" y="0"/>
                  <a:pt x="82025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700" dirty="0">
              <a:solidFill>
                <a:srgbClr val="000000"/>
              </a:solidFill>
              <a:latin typeface="思源黑体 CN Normal"/>
              <a:ea typeface="思源黑体 CN Norm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8" name="矩形 7"/>
          <p:cNvSpPr/>
          <p:nvPr/>
        </p:nvSpPr>
        <p:spPr>
          <a:xfrm>
            <a:off x="368300" y="355600"/>
            <a:ext cx="11455400" cy="6146800"/>
          </a:xfrm>
          <a:prstGeom prst="rect">
            <a:avLst/>
          </a:prstGeom>
          <a:solidFill>
            <a:schemeClr val="bg1"/>
          </a:solidFill>
          <a:ln>
            <a:noFill/>
          </a:ln>
          <a:effectLst>
            <a:outerShdw blurRad="101600" sx="102000" sy="102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grpSp>
        <p:nvGrpSpPr>
          <p:cNvPr id="12" name="组合 11"/>
          <p:cNvGrpSpPr/>
          <p:nvPr/>
        </p:nvGrpSpPr>
        <p:grpSpPr>
          <a:xfrm>
            <a:off x="820965" y="539411"/>
            <a:ext cx="717550" cy="717550"/>
            <a:chOff x="4704555" y="1785938"/>
            <a:chExt cx="2782888" cy="2782888"/>
          </a:xfrm>
        </p:grpSpPr>
        <p:sp>
          <p:nvSpPr>
            <p:cNvPr id="13" name="椭圆 12"/>
            <p:cNvSpPr/>
            <p:nvPr/>
          </p:nvSpPr>
          <p:spPr>
            <a:xfrm>
              <a:off x="4704555" y="1785938"/>
              <a:ext cx="2782888" cy="2782888"/>
            </a:xfrm>
            <a:prstGeom prst="ellipse">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sp>
          <p:nvSpPr>
            <p:cNvPr id="14" name="椭圆 13"/>
            <p:cNvSpPr/>
            <p:nvPr/>
          </p:nvSpPr>
          <p:spPr>
            <a:xfrm>
              <a:off x="4934127" y="2015510"/>
              <a:ext cx="2323745" cy="2323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grpSp>
      <p:sp>
        <p:nvSpPr>
          <p:cNvPr id="15" name="文本框 14"/>
          <p:cNvSpPr txBox="1"/>
          <p:nvPr/>
        </p:nvSpPr>
        <p:spPr>
          <a:xfrm>
            <a:off x="866684" y="636576"/>
            <a:ext cx="658356" cy="523220"/>
          </a:xfrm>
          <a:prstGeom prst="rect">
            <a:avLst/>
          </a:prstGeom>
          <a:noFill/>
        </p:spPr>
        <p:txBody>
          <a:bodyPr wrap="square" rtlCol="0">
            <a:spAutoFit/>
          </a:bodyPr>
          <a:lstStyle/>
          <a:p>
            <a:pPr algn="ctr"/>
            <a:r>
              <a:rPr lang="en-US" altLang="zh-CN" sz="2800" b="1" dirty="0">
                <a:ln w="28575">
                  <a:noFill/>
                </a:ln>
                <a:solidFill>
                  <a:srgbClr val="CEA2B8"/>
                </a:solidFill>
                <a:latin typeface="思源黑体" panose="020B0400000000000000" pitchFamily="34" charset="-122"/>
                <a:ea typeface="思源黑体" panose="020B0400000000000000" pitchFamily="34" charset="-122"/>
              </a:rPr>
              <a:t>01</a:t>
            </a:r>
            <a:endParaRPr lang="zh-CN" altLang="en-US" sz="4400" b="1" dirty="0">
              <a:ln w="28575">
                <a:noFill/>
              </a:ln>
              <a:solidFill>
                <a:srgbClr val="CEA2B8"/>
              </a:solidFill>
              <a:latin typeface="思源黑体" panose="020B0400000000000000" pitchFamily="34" charset="-122"/>
              <a:ea typeface="思源黑体" panose="020B0400000000000000" pitchFamily="34" charset="-122"/>
            </a:endParaRPr>
          </a:p>
        </p:txBody>
      </p:sp>
      <p:sp>
        <p:nvSpPr>
          <p:cNvPr id="20" name="Freeform 718"/>
          <p:cNvSpPr>
            <a:spLocks noEditPoints="1"/>
          </p:cNvSpPr>
          <p:nvPr/>
        </p:nvSpPr>
        <p:spPr bwMode="auto">
          <a:xfrm>
            <a:off x="6210000" y="2101274"/>
            <a:ext cx="1234278" cy="1120781"/>
          </a:xfrm>
          <a:custGeom>
            <a:avLst/>
            <a:gdLst>
              <a:gd name="T0" fmla="*/ 409 w 435"/>
              <a:gd name="T1" fmla="*/ 197 h 395"/>
              <a:gd name="T2" fmla="*/ 79 w 435"/>
              <a:gd name="T3" fmla="*/ 7 h 395"/>
              <a:gd name="T4" fmla="*/ 53 w 435"/>
              <a:gd name="T5" fmla="*/ 0 h 395"/>
              <a:gd name="T6" fmla="*/ 27 w 435"/>
              <a:gd name="T7" fmla="*/ 7 h 395"/>
              <a:gd name="T8" fmla="*/ 0 w 435"/>
              <a:gd name="T9" fmla="*/ 52 h 395"/>
              <a:gd name="T10" fmla="*/ 0 w 435"/>
              <a:gd name="T11" fmla="*/ 251 h 395"/>
              <a:gd name="T12" fmla="*/ 27 w 435"/>
              <a:gd name="T13" fmla="*/ 297 h 395"/>
              <a:gd name="T14" fmla="*/ 184 w 435"/>
              <a:gd name="T15" fmla="*/ 388 h 395"/>
              <a:gd name="T16" fmla="*/ 203 w 435"/>
              <a:gd name="T17" fmla="*/ 394 h 395"/>
              <a:gd name="T18" fmla="*/ 204 w 435"/>
              <a:gd name="T19" fmla="*/ 394 h 395"/>
              <a:gd name="T20" fmla="*/ 207 w 435"/>
              <a:gd name="T21" fmla="*/ 394 h 395"/>
              <a:gd name="T22" fmla="*/ 210 w 435"/>
              <a:gd name="T23" fmla="*/ 395 h 395"/>
              <a:gd name="T24" fmla="*/ 210 w 435"/>
              <a:gd name="T25" fmla="*/ 395 h 395"/>
              <a:gd name="T26" fmla="*/ 236 w 435"/>
              <a:gd name="T27" fmla="*/ 388 h 395"/>
              <a:gd name="T28" fmla="*/ 409 w 435"/>
              <a:gd name="T29" fmla="*/ 288 h 395"/>
              <a:gd name="T30" fmla="*/ 435 w 435"/>
              <a:gd name="T31" fmla="*/ 243 h 395"/>
              <a:gd name="T32" fmla="*/ 409 w 435"/>
              <a:gd name="T33" fmla="*/ 197 h 395"/>
              <a:gd name="T34" fmla="*/ 403 w 435"/>
              <a:gd name="T35" fmla="*/ 278 h 395"/>
              <a:gd name="T36" fmla="*/ 345 w 435"/>
              <a:gd name="T37" fmla="*/ 311 h 395"/>
              <a:gd name="T38" fmla="*/ 12 w 435"/>
              <a:gd name="T39" fmla="*/ 120 h 395"/>
              <a:gd name="T40" fmla="*/ 12 w 435"/>
              <a:gd name="T41" fmla="*/ 52 h 395"/>
              <a:gd name="T42" fmla="*/ 33 w 435"/>
              <a:gd name="T43" fmla="*/ 17 h 395"/>
              <a:gd name="T44" fmla="*/ 53 w 435"/>
              <a:gd name="T45" fmla="*/ 12 h 395"/>
              <a:gd name="T46" fmla="*/ 73 w 435"/>
              <a:gd name="T47" fmla="*/ 17 h 395"/>
              <a:gd name="T48" fmla="*/ 403 w 435"/>
              <a:gd name="T49" fmla="*/ 208 h 395"/>
              <a:gd name="T50" fmla="*/ 423 w 435"/>
              <a:gd name="T51" fmla="*/ 243 h 395"/>
              <a:gd name="T52" fmla="*/ 403 w 435"/>
              <a:gd name="T53" fmla="*/ 27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5" h="395">
                <a:moveTo>
                  <a:pt x="409" y="197"/>
                </a:moveTo>
                <a:cubicBezTo>
                  <a:pt x="79" y="7"/>
                  <a:pt x="79" y="7"/>
                  <a:pt x="79" y="7"/>
                </a:cubicBezTo>
                <a:cubicBezTo>
                  <a:pt x="71" y="2"/>
                  <a:pt x="62" y="0"/>
                  <a:pt x="53" y="0"/>
                </a:cubicBezTo>
                <a:cubicBezTo>
                  <a:pt x="44" y="0"/>
                  <a:pt x="35" y="2"/>
                  <a:pt x="27" y="7"/>
                </a:cubicBezTo>
                <a:cubicBezTo>
                  <a:pt x="10" y="16"/>
                  <a:pt x="0" y="34"/>
                  <a:pt x="0" y="52"/>
                </a:cubicBezTo>
                <a:cubicBezTo>
                  <a:pt x="0" y="251"/>
                  <a:pt x="0" y="251"/>
                  <a:pt x="0" y="251"/>
                </a:cubicBezTo>
                <a:cubicBezTo>
                  <a:pt x="0" y="270"/>
                  <a:pt x="10" y="287"/>
                  <a:pt x="27" y="297"/>
                </a:cubicBezTo>
                <a:cubicBezTo>
                  <a:pt x="184" y="388"/>
                  <a:pt x="184" y="388"/>
                  <a:pt x="184" y="388"/>
                </a:cubicBezTo>
                <a:cubicBezTo>
                  <a:pt x="190" y="391"/>
                  <a:pt x="197" y="393"/>
                  <a:pt x="203" y="394"/>
                </a:cubicBezTo>
                <a:cubicBezTo>
                  <a:pt x="203" y="394"/>
                  <a:pt x="203" y="394"/>
                  <a:pt x="204" y="394"/>
                </a:cubicBezTo>
                <a:cubicBezTo>
                  <a:pt x="205" y="394"/>
                  <a:pt x="206" y="394"/>
                  <a:pt x="207" y="394"/>
                </a:cubicBezTo>
                <a:cubicBezTo>
                  <a:pt x="208" y="394"/>
                  <a:pt x="209" y="395"/>
                  <a:pt x="210" y="395"/>
                </a:cubicBezTo>
                <a:cubicBezTo>
                  <a:pt x="210" y="395"/>
                  <a:pt x="210" y="395"/>
                  <a:pt x="210" y="395"/>
                </a:cubicBezTo>
                <a:cubicBezTo>
                  <a:pt x="219" y="395"/>
                  <a:pt x="228" y="392"/>
                  <a:pt x="236" y="388"/>
                </a:cubicBezTo>
                <a:cubicBezTo>
                  <a:pt x="409" y="288"/>
                  <a:pt x="409" y="288"/>
                  <a:pt x="409" y="288"/>
                </a:cubicBezTo>
                <a:cubicBezTo>
                  <a:pt x="425" y="279"/>
                  <a:pt x="435" y="262"/>
                  <a:pt x="435" y="243"/>
                </a:cubicBezTo>
                <a:cubicBezTo>
                  <a:pt x="435" y="224"/>
                  <a:pt x="425" y="207"/>
                  <a:pt x="409" y="197"/>
                </a:cubicBezTo>
                <a:close/>
                <a:moveTo>
                  <a:pt x="403" y="278"/>
                </a:moveTo>
                <a:cubicBezTo>
                  <a:pt x="345" y="311"/>
                  <a:pt x="345" y="311"/>
                  <a:pt x="345" y="311"/>
                </a:cubicBezTo>
                <a:cubicBezTo>
                  <a:pt x="12" y="120"/>
                  <a:pt x="12" y="120"/>
                  <a:pt x="12" y="120"/>
                </a:cubicBezTo>
                <a:cubicBezTo>
                  <a:pt x="12" y="52"/>
                  <a:pt x="12" y="52"/>
                  <a:pt x="12" y="52"/>
                </a:cubicBezTo>
                <a:cubicBezTo>
                  <a:pt x="12" y="38"/>
                  <a:pt x="20" y="25"/>
                  <a:pt x="33" y="17"/>
                </a:cubicBezTo>
                <a:cubicBezTo>
                  <a:pt x="39" y="14"/>
                  <a:pt x="46" y="12"/>
                  <a:pt x="53" y="12"/>
                </a:cubicBezTo>
                <a:cubicBezTo>
                  <a:pt x="60" y="12"/>
                  <a:pt x="67" y="14"/>
                  <a:pt x="73" y="17"/>
                </a:cubicBezTo>
                <a:cubicBezTo>
                  <a:pt x="403" y="208"/>
                  <a:pt x="403" y="208"/>
                  <a:pt x="403" y="208"/>
                </a:cubicBezTo>
                <a:cubicBezTo>
                  <a:pt x="415" y="215"/>
                  <a:pt x="423" y="228"/>
                  <a:pt x="423" y="243"/>
                </a:cubicBezTo>
                <a:cubicBezTo>
                  <a:pt x="423" y="257"/>
                  <a:pt x="415" y="271"/>
                  <a:pt x="403" y="278"/>
                </a:cubicBezTo>
                <a:close/>
              </a:path>
            </a:pathLst>
          </a:custGeom>
          <a:solidFill>
            <a:srgbClr val="CEA2B8"/>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21" name="Freeform 719"/>
          <p:cNvSpPr>
            <a:spLocks noEditPoints="1"/>
          </p:cNvSpPr>
          <p:nvPr/>
        </p:nvSpPr>
        <p:spPr bwMode="auto">
          <a:xfrm>
            <a:off x="6851257" y="2975200"/>
            <a:ext cx="785966" cy="1376149"/>
          </a:xfrm>
          <a:custGeom>
            <a:avLst/>
            <a:gdLst>
              <a:gd name="T0" fmla="*/ 250 w 277"/>
              <a:gd name="T1" fmla="*/ 7 h 485"/>
              <a:gd name="T2" fmla="*/ 224 w 277"/>
              <a:gd name="T3" fmla="*/ 0 h 485"/>
              <a:gd name="T4" fmla="*/ 198 w 277"/>
              <a:gd name="T5" fmla="*/ 7 h 485"/>
              <a:gd name="T6" fmla="*/ 146 w 277"/>
              <a:gd name="T7" fmla="*/ 37 h 485"/>
              <a:gd name="T8" fmla="*/ 146 w 277"/>
              <a:gd name="T9" fmla="*/ 37 h 485"/>
              <a:gd name="T10" fmla="*/ 26 w 277"/>
              <a:gd name="T11" fmla="*/ 106 h 485"/>
              <a:gd name="T12" fmla="*/ 14 w 277"/>
              <a:gd name="T13" fmla="*/ 116 h 485"/>
              <a:gd name="T14" fmla="*/ 0 w 277"/>
              <a:gd name="T15" fmla="*/ 152 h 485"/>
              <a:gd name="T16" fmla="*/ 0 w 277"/>
              <a:gd name="T17" fmla="*/ 334 h 485"/>
              <a:gd name="T18" fmla="*/ 26 w 277"/>
              <a:gd name="T19" fmla="*/ 379 h 485"/>
              <a:gd name="T20" fmla="*/ 198 w 277"/>
              <a:gd name="T21" fmla="*/ 478 h 485"/>
              <a:gd name="T22" fmla="*/ 224 w 277"/>
              <a:gd name="T23" fmla="*/ 485 h 485"/>
              <a:gd name="T24" fmla="*/ 250 w 277"/>
              <a:gd name="T25" fmla="*/ 478 h 485"/>
              <a:gd name="T26" fmla="*/ 277 w 277"/>
              <a:gd name="T27" fmla="*/ 433 h 485"/>
              <a:gd name="T28" fmla="*/ 277 w 277"/>
              <a:gd name="T29" fmla="*/ 52 h 485"/>
              <a:gd name="T30" fmla="*/ 250 w 277"/>
              <a:gd name="T31" fmla="*/ 7 h 485"/>
              <a:gd name="T32" fmla="*/ 265 w 277"/>
              <a:gd name="T33" fmla="*/ 433 h 485"/>
              <a:gd name="T34" fmla="*/ 244 w 277"/>
              <a:gd name="T35" fmla="*/ 468 h 485"/>
              <a:gd name="T36" fmla="*/ 224 w 277"/>
              <a:gd name="T37" fmla="*/ 473 h 485"/>
              <a:gd name="T38" fmla="*/ 204 w 277"/>
              <a:gd name="T39" fmla="*/ 468 h 485"/>
              <a:gd name="T40" fmla="*/ 146 w 277"/>
              <a:gd name="T41" fmla="*/ 434 h 485"/>
              <a:gd name="T42" fmla="*/ 146 w 277"/>
              <a:gd name="T43" fmla="*/ 51 h 485"/>
              <a:gd name="T44" fmla="*/ 204 w 277"/>
              <a:gd name="T45" fmla="*/ 17 h 485"/>
              <a:gd name="T46" fmla="*/ 224 w 277"/>
              <a:gd name="T47" fmla="*/ 12 h 485"/>
              <a:gd name="T48" fmla="*/ 244 w 277"/>
              <a:gd name="T49" fmla="*/ 17 h 485"/>
              <a:gd name="T50" fmla="*/ 265 w 277"/>
              <a:gd name="T51" fmla="*/ 52 h 485"/>
              <a:gd name="T52" fmla="*/ 265 w 277"/>
              <a:gd name="T53" fmla="*/ 43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7" h="485">
                <a:moveTo>
                  <a:pt x="250" y="7"/>
                </a:moveTo>
                <a:cubicBezTo>
                  <a:pt x="242" y="2"/>
                  <a:pt x="233" y="0"/>
                  <a:pt x="224" y="0"/>
                </a:cubicBezTo>
                <a:cubicBezTo>
                  <a:pt x="215" y="0"/>
                  <a:pt x="206" y="2"/>
                  <a:pt x="198" y="7"/>
                </a:cubicBezTo>
                <a:cubicBezTo>
                  <a:pt x="146" y="37"/>
                  <a:pt x="146" y="37"/>
                  <a:pt x="146" y="37"/>
                </a:cubicBezTo>
                <a:cubicBezTo>
                  <a:pt x="146" y="37"/>
                  <a:pt x="146" y="37"/>
                  <a:pt x="146" y="37"/>
                </a:cubicBezTo>
                <a:cubicBezTo>
                  <a:pt x="26" y="106"/>
                  <a:pt x="26" y="106"/>
                  <a:pt x="26" y="106"/>
                </a:cubicBezTo>
                <a:cubicBezTo>
                  <a:pt x="21" y="109"/>
                  <a:pt x="17" y="112"/>
                  <a:pt x="14" y="116"/>
                </a:cubicBezTo>
                <a:cubicBezTo>
                  <a:pt x="5" y="125"/>
                  <a:pt x="0" y="138"/>
                  <a:pt x="0" y="152"/>
                </a:cubicBezTo>
                <a:cubicBezTo>
                  <a:pt x="0" y="334"/>
                  <a:pt x="0" y="334"/>
                  <a:pt x="0" y="334"/>
                </a:cubicBezTo>
                <a:cubicBezTo>
                  <a:pt x="0" y="352"/>
                  <a:pt x="10" y="370"/>
                  <a:pt x="26" y="379"/>
                </a:cubicBezTo>
                <a:cubicBezTo>
                  <a:pt x="198" y="478"/>
                  <a:pt x="198" y="478"/>
                  <a:pt x="198" y="478"/>
                </a:cubicBezTo>
                <a:cubicBezTo>
                  <a:pt x="206" y="483"/>
                  <a:pt x="215" y="485"/>
                  <a:pt x="224" y="485"/>
                </a:cubicBezTo>
                <a:cubicBezTo>
                  <a:pt x="233" y="485"/>
                  <a:pt x="242" y="483"/>
                  <a:pt x="250" y="478"/>
                </a:cubicBezTo>
                <a:cubicBezTo>
                  <a:pt x="267" y="469"/>
                  <a:pt x="277" y="452"/>
                  <a:pt x="277" y="433"/>
                </a:cubicBezTo>
                <a:cubicBezTo>
                  <a:pt x="277" y="52"/>
                  <a:pt x="277" y="52"/>
                  <a:pt x="277" y="52"/>
                </a:cubicBezTo>
                <a:cubicBezTo>
                  <a:pt x="277" y="33"/>
                  <a:pt x="267" y="16"/>
                  <a:pt x="250" y="7"/>
                </a:cubicBezTo>
                <a:close/>
                <a:moveTo>
                  <a:pt x="265" y="433"/>
                </a:moveTo>
                <a:cubicBezTo>
                  <a:pt x="265" y="447"/>
                  <a:pt x="257" y="461"/>
                  <a:pt x="244" y="468"/>
                </a:cubicBezTo>
                <a:cubicBezTo>
                  <a:pt x="238" y="471"/>
                  <a:pt x="231" y="473"/>
                  <a:pt x="224" y="473"/>
                </a:cubicBezTo>
                <a:cubicBezTo>
                  <a:pt x="217" y="473"/>
                  <a:pt x="210" y="471"/>
                  <a:pt x="204" y="468"/>
                </a:cubicBezTo>
                <a:cubicBezTo>
                  <a:pt x="146" y="434"/>
                  <a:pt x="146" y="434"/>
                  <a:pt x="146" y="434"/>
                </a:cubicBezTo>
                <a:cubicBezTo>
                  <a:pt x="146" y="51"/>
                  <a:pt x="146" y="51"/>
                  <a:pt x="146" y="51"/>
                </a:cubicBezTo>
                <a:cubicBezTo>
                  <a:pt x="204" y="17"/>
                  <a:pt x="204" y="17"/>
                  <a:pt x="204" y="17"/>
                </a:cubicBezTo>
                <a:cubicBezTo>
                  <a:pt x="210" y="14"/>
                  <a:pt x="217" y="12"/>
                  <a:pt x="224" y="12"/>
                </a:cubicBezTo>
                <a:cubicBezTo>
                  <a:pt x="231" y="12"/>
                  <a:pt x="238" y="14"/>
                  <a:pt x="244" y="17"/>
                </a:cubicBezTo>
                <a:cubicBezTo>
                  <a:pt x="257" y="24"/>
                  <a:pt x="265" y="38"/>
                  <a:pt x="265" y="52"/>
                </a:cubicBezTo>
                <a:lnTo>
                  <a:pt x="265" y="433"/>
                </a:lnTo>
                <a:close/>
              </a:path>
            </a:pathLst>
          </a:custGeom>
          <a:solidFill>
            <a:srgbClr val="CEA2B8"/>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22" name="Freeform 720"/>
          <p:cNvSpPr>
            <a:spLocks noEditPoints="1"/>
          </p:cNvSpPr>
          <p:nvPr/>
        </p:nvSpPr>
        <p:spPr bwMode="auto">
          <a:xfrm>
            <a:off x="4890599" y="2101274"/>
            <a:ext cx="1234278" cy="1120781"/>
          </a:xfrm>
          <a:custGeom>
            <a:avLst/>
            <a:gdLst>
              <a:gd name="T0" fmla="*/ 435 w 435"/>
              <a:gd name="T1" fmla="*/ 52 h 395"/>
              <a:gd name="T2" fmla="*/ 408 w 435"/>
              <a:gd name="T3" fmla="*/ 7 h 395"/>
              <a:gd name="T4" fmla="*/ 382 w 435"/>
              <a:gd name="T5" fmla="*/ 0 h 395"/>
              <a:gd name="T6" fmla="*/ 356 w 435"/>
              <a:gd name="T7" fmla="*/ 7 h 395"/>
              <a:gd name="T8" fmla="*/ 26 w 435"/>
              <a:gd name="T9" fmla="*/ 197 h 395"/>
              <a:gd name="T10" fmla="*/ 0 w 435"/>
              <a:gd name="T11" fmla="*/ 243 h 395"/>
              <a:gd name="T12" fmla="*/ 26 w 435"/>
              <a:gd name="T13" fmla="*/ 288 h 395"/>
              <a:gd name="T14" fmla="*/ 199 w 435"/>
              <a:gd name="T15" fmla="*/ 388 h 395"/>
              <a:gd name="T16" fmla="*/ 217 w 435"/>
              <a:gd name="T17" fmla="*/ 394 h 395"/>
              <a:gd name="T18" fmla="*/ 218 w 435"/>
              <a:gd name="T19" fmla="*/ 394 h 395"/>
              <a:gd name="T20" fmla="*/ 221 w 435"/>
              <a:gd name="T21" fmla="*/ 394 h 395"/>
              <a:gd name="T22" fmla="*/ 225 w 435"/>
              <a:gd name="T23" fmla="*/ 395 h 395"/>
              <a:gd name="T24" fmla="*/ 225 w 435"/>
              <a:gd name="T25" fmla="*/ 395 h 395"/>
              <a:gd name="T26" fmla="*/ 251 w 435"/>
              <a:gd name="T27" fmla="*/ 388 h 395"/>
              <a:gd name="T28" fmla="*/ 408 w 435"/>
              <a:gd name="T29" fmla="*/ 297 h 395"/>
              <a:gd name="T30" fmla="*/ 417 w 435"/>
              <a:gd name="T31" fmla="*/ 291 h 395"/>
              <a:gd name="T32" fmla="*/ 429 w 435"/>
              <a:gd name="T33" fmla="*/ 275 h 395"/>
              <a:gd name="T34" fmla="*/ 435 w 435"/>
              <a:gd name="T35" fmla="*/ 251 h 395"/>
              <a:gd name="T36" fmla="*/ 435 w 435"/>
              <a:gd name="T37" fmla="*/ 52 h 395"/>
              <a:gd name="T38" fmla="*/ 12 w 435"/>
              <a:gd name="T39" fmla="*/ 243 h 395"/>
              <a:gd name="T40" fmla="*/ 32 w 435"/>
              <a:gd name="T41" fmla="*/ 208 h 395"/>
              <a:gd name="T42" fmla="*/ 362 w 435"/>
              <a:gd name="T43" fmla="*/ 17 h 395"/>
              <a:gd name="T44" fmla="*/ 382 w 435"/>
              <a:gd name="T45" fmla="*/ 12 h 395"/>
              <a:gd name="T46" fmla="*/ 402 w 435"/>
              <a:gd name="T47" fmla="*/ 17 h 395"/>
              <a:gd name="T48" fmla="*/ 423 w 435"/>
              <a:gd name="T49" fmla="*/ 52 h 395"/>
              <a:gd name="T50" fmla="*/ 423 w 435"/>
              <a:gd name="T51" fmla="*/ 120 h 395"/>
              <a:gd name="T52" fmla="*/ 90 w 435"/>
              <a:gd name="T53" fmla="*/ 311 h 395"/>
              <a:gd name="T54" fmla="*/ 32 w 435"/>
              <a:gd name="T55" fmla="*/ 278 h 395"/>
              <a:gd name="T56" fmla="*/ 12 w 435"/>
              <a:gd name="T57" fmla="*/ 243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5" h="395">
                <a:moveTo>
                  <a:pt x="435" y="52"/>
                </a:moveTo>
                <a:cubicBezTo>
                  <a:pt x="435" y="34"/>
                  <a:pt x="425" y="16"/>
                  <a:pt x="408" y="7"/>
                </a:cubicBezTo>
                <a:cubicBezTo>
                  <a:pt x="400" y="2"/>
                  <a:pt x="391" y="0"/>
                  <a:pt x="382" y="0"/>
                </a:cubicBezTo>
                <a:cubicBezTo>
                  <a:pt x="373" y="0"/>
                  <a:pt x="364" y="2"/>
                  <a:pt x="356" y="7"/>
                </a:cubicBezTo>
                <a:cubicBezTo>
                  <a:pt x="26" y="197"/>
                  <a:pt x="26" y="197"/>
                  <a:pt x="26" y="197"/>
                </a:cubicBezTo>
                <a:cubicBezTo>
                  <a:pt x="10" y="207"/>
                  <a:pt x="0" y="224"/>
                  <a:pt x="0" y="243"/>
                </a:cubicBezTo>
                <a:cubicBezTo>
                  <a:pt x="0" y="262"/>
                  <a:pt x="10" y="279"/>
                  <a:pt x="26" y="288"/>
                </a:cubicBezTo>
                <a:cubicBezTo>
                  <a:pt x="199" y="388"/>
                  <a:pt x="199" y="388"/>
                  <a:pt x="199" y="388"/>
                </a:cubicBezTo>
                <a:cubicBezTo>
                  <a:pt x="204" y="391"/>
                  <a:pt x="211" y="393"/>
                  <a:pt x="217" y="394"/>
                </a:cubicBezTo>
                <a:cubicBezTo>
                  <a:pt x="217" y="394"/>
                  <a:pt x="218" y="394"/>
                  <a:pt x="218" y="394"/>
                </a:cubicBezTo>
                <a:cubicBezTo>
                  <a:pt x="219" y="394"/>
                  <a:pt x="220" y="394"/>
                  <a:pt x="221" y="394"/>
                </a:cubicBezTo>
                <a:cubicBezTo>
                  <a:pt x="222" y="394"/>
                  <a:pt x="224" y="395"/>
                  <a:pt x="225" y="395"/>
                </a:cubicBezTo>
                <a:cubicBezTo>
                  <a:pt x="225" y="395"/>
                  <a:pt x="225" y="395"/>
                  <a:pt x="225" y="395"/>
                </a:cubicBezTo>
                <a:cubicBezTo>
                  <a:pt x="234" y="395"/>
                  <a:pt x="243" y="392"/>
                  <a:pt x="251" y="388"/>
                </a:cubicBezTo>
                <a:cubicBezTo>
                  <a:pt x="408" y="297"/>
                  <a:pt x="408" y="297"/>
                  <a:pt x="408" y="297"/>
                </a:cubicBezTo>
                <a:cubicBezTo>
                  <a:pt x="411" y="295"/>
                  <a:pt x="414" y="293"/>
                  <a:pt x="417" y="291"/>
                </a:cubicBezTo>
                <a:cubicBezTo>
                  <a:pt x="422" y="286"/>
                  <a:pt x="426" y="281"/>
                  <a:pt x="429" y="275"/>
                </a:cubicBezTo>
                <a:cubicBezTo>
                  <a:pt x="433" y="268"/>
                  <a:pt x="435" y="260"/>
                  <a:pt x="435" y="251"/>
                </a:cubicBezTo>
                <a:lnTo>
                  <a:pt x="435" y="52"/>
                </a:lnTo>
                <a:close/>
                <a:moveTo>
                  <a:pt x="12" y="243"/>
                </a:moveTo>
                <a:cubicBezTo>
                  <a:pt x="12" y="228"/>
                  <a:pt x="20" y="215"/>
                  <a:pt x="32" y="208"/>
                </a:cubicBezTo>
                <a:cubicBezTo>
                  <a:pt x="362" y="17"/>
                  <a:pt x="362" y="17"/>
                  <a:pt x="362" y="17"/>
                </a:cubicBezTo>
                <a:cubicBezTo>
                  <a:pt x="368" y="14"/>
                  <a:pt x="375" y="12"/>
                  <a:pt x="382" y="12"/>
                </a:cubicBezTo>
                <a:cubicBezTo>
                  <a:pt x="389" y="12"/>
                  <a:pt x="396" y="14"/>
                  <a:pt x="402" y="17"/>
                </a:cubicBezTo>
                <a:cubicBezTo>
                  <a:pt x="415" y="25"/>
                  <a:pt x="423" y="38"/>
                  <a:pt x="423" y="52"/>
                </a:cubicBezTo>
                <a:cubicBezTo>
                  <a:pt x="423" y="120"/>
                  <a:pt x="423" y="120"/>
                  <a:pt x="423" y="120"/>
                </a:cubicBezTo>
                <a:cubicBezTo>
                  <a:pt x="90" y="311"/>
                  <a:pt x="90" y="311"/>
                  <a:pt x="90" y="311"/>
                </a:cubicBezTo>
                <a:cubicBezTo>
                  <a:pt x="32" y="278"/>
                  <a:pt x="32" y="278"/>
                  <a:pt x="32" y="278"/>
                </a:cubicBezTo>
                <a:cubicBezTo>
                  <a:pt x="20" y="271"/>
                  <a:pt x="12" y="257"/>
                  <a:pt x="12" y="243"/>
                </a:cubicBezTo>
                <a:close/>
              </a:path>
            </a:pathLst>
          </a:custGeom>
          <a:solidFill>
            <a:srgbClr val="CEA2B8"/>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23" name="Freeform 721"/>
          <p:cNvSpPr>
            <a:spLocks noEditPoints="1"/>
          </p:cNvSpPr>
          <p:nvPr/>
        </p:nvSpPr>
        <p:spPr bwMode="auto">
          <a:xfrm>
            <a:off x="4890599" y="4107330"/>
            <a:ext cx="1234278" cy="1117944"/>
          </a:xfrm>
          <a:custGeom>
            <a:avLst/>
            <a:gdLst>
              <a:gd name="T0" fmla="*/ 411 w 435"/>
              <a:gd name="T1" fmla="*/ 99 h 394"/>
              <a:gd name="T2" fmla="*/ 408 w 435"/>
              <a:gd name="T3" fmla="*/ 98 h 394"/>
              <a:gd name="T4" fmla="*/ 251 w 435"/>
              <a:gd name="T5" fmla="*/ 7 h 394"/>
              <a:gd name="T6" fmla="*/ 243 w 435"/>
              <a:gd name="T7" fmla="*/ 3 h 394"/>
              <a:gd name="T8" fmla="*/ 225 w 435"/>
              <a:gd name="T9" fmla="*/ 0 h 394"/>
              <a:gd name="T10" fmla="*/ 203 w 435"/>
              <a:gd name="T11" fmla="*/ 4 h 394"/>
              <a:gd name="T12" fmla="*/ 199 w 435"/>
              <a:gd name="T13" fmla="*/ 7 h 394"/>
              <a:gd name="T14" fmla="*/ 78 w 435"/>
              <a:gd name="T15" fmla="*/ 76 h 394"/>
              <a:gd name="T16" fmla="*/ 78 w 435"/>
              <a:gd name="T17" fmla="*/ 76 h 394"/>
              <a:gd name="T18" fmla="*/ 26 w 435"/>
              <a:gd name="T19" fmla="*/ 106 h 394"/>
              <a:gd name="T20" fmla="*/ 0 w 435"/>
              <a:gd name="T21" fmla="*/ 151 h 394"/>
              <a:gd name="T22" fmla="*/ 26 w 435"/>
              <a:gd name="T23" fmla="*/ 197 h 394"/>
              <a:gd name="T24" fmla="*/ 356 w 435"/>
              <a:gd name="T25" fmla="*/ 387 h 394"/>
              <a:gd name="T26" fmla="*/ 382 w 435"/>
              <a:gd name="T27" fmla="*/ 394 h 394"/>
              <a:gd name="T28" fmla="*/ 408 w 435"/>
              <a:gd name="T29" fmla="*/ 387 h 394"/>
              <a:gd name="T30" fmla="*/ 435 w 435"/>
              <a:gd name="T31" fmla="*/ 342 h 394"/>
              <a:gd name="T32" fmla="*/ 435 w 435"/>
              <a:gd name="T33" fmla="*/ 143 h 394"/>
              <a:gd name="T34" fmla="*/ 411 w 435"/>
              <a:gd name="T35" fmla="*/ 99 h 394"/>
              <a:gd name="T36" fmla="*/ 402 w 435"/>
              <a:gd name="T37" fmla="*/ 377 h 394"/>
              <a:gd name="T38" fmla="*/ 382 w 435"/>
              <a:gd name="T39" fmla="*/ 382 h 394"/>
              <a:gd name="T40" fmla="*/ 362 w 435"/>
              <a:gd name="T41" fmla="*/ 377 h 394"/>
              <a:gd name="T42" fmla="*/ 32 w 435"/>
              <a:gd name="T43" fmla="*/ 186 h 394"/>
              <a:gd name="T44" fmla="*/ 12 w 435"/>
              <a:gd name="T45" fmla="*/ 151 h 394"/>
              <a:gd name="T46" fmla="*/ 32 w 435"/>
              <a:gd name="T47" fmla="*/ 116 h 394"/>
              <a:gd name="T48" fmla="*/ 90 w 435"/>
              <a:gd name="T49" fmla="*/ 83 h 394"/>
              <a:gd name="T50" fmla="*/ 423 w 435"/>
              <a:gd name="T51" fmla="*/ 275 h 394"/>
              <a:gd name="T52" fmla="*/ 423 w 435"/>
              <a:gd name="T53" fmla="*/ 342 h 394"/>
              <a:gd name="T54" fmla="*/ 402 w 435"/>
              <a:gd name="T55" fmla="*/ 37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5" h="394">
                <a:moveTo>
                  <a:pt x="411" y="99"/>
                </a:moveTo>
                <a:cubicBezTo>
                  <a:pt x="410" y="99"/>
                  <a:pt x="409" y="98"/>
                  <a:pt x="408" y="98"/>
                </a:cubicBezTo>
                <a:cubicBezTo>
                  <a:pt x="251" y="7"/>
                  <a:pt x="251" y="7"/>
                  <a:pt x="251" y="7"/>
                </a:cubicBezTo>
                <a:cubicBezTo>
                  <a:pt x="248" y="5"/>
                  <a:pt x="246" y="4"/>
                  <a:pt x="243" y="3"/>
                </a:cubicBezTo>
                <a:cubicBezTo>
                  <a:pt x="237" y="1"/>
                  <a:pt x="231" y="0"/>
                  <a:pt x="225" y="0"/>
                </a:cubicBezTo>
                <a:cubicBezTo>
                  <a:pt x="217" y="0"/>
                  <a:pt x="210" y="1"/>
                  <a:pt x="203" y="4"/>
                </a:cubicBezTo>
                <a:cubicBezTo>
                  <a:pt x="202" y="5"/>
                  <a:pt x="200" y="6"/>
                  <a:pt x="199" y="7"/>
                </a:cubicBezTo>
                <a:cubicBezTo>
                  <a:pt x="78" y="76"/>
                  <a:pt x="78" y="76"/>
                  <a:pt x="78" y="76"/>
                </a:cubicBezTo>
                <a:cubicBezTo>
                  <a:pt x="78" y="76"/>
                  <a:pt x="78" y="76"/>
                  <a:pt x="78" y="76"/>
                </a:cubicBezTo>
                <a:cubicBezTo>
                  <a:pt x="26" y="106"/>
                  <a:pt x="26" y="106"/>
                  <a:pt x="26" y="106"/>
                </a:cubicBezTo>
                <a:cubicBezTo>
                  <a:pt x="10" y="115"/>
                  <a:pt x="0" y="133"/>
                  <a:pt x="0" y="151"/>
                </a:cubicBezTo>
                <a:cubicBezTo>
                  <a:pt x="0" y="170"/>
                  <a:pt x="10" y="187"/>
                  <a:pt x="26" y="197"/>
                </a:cubicBezTo>
                <a:cubicBezTo>
                  <a:pt x="356" y="387"/>
                  <a:pt x="356" y="387"/>
                  <a:pt x="356" y="387"/>
                </a:cubicBezTo>
                <a:cubicBezTo>
                  <a:pt x="364" y="392"/>
                  <a:pt x="373" y="394"/>
                  <a:pt x="382" y="394"/>
                </a:cubicBezTo>
                <a:cubicBezTo>
                  <a:pt x="391" y="394"/>
                  <a:pt x="400" y="392"/>
                  <a:pt x="408" y="387"/>
                </a:cubicBezTo>
                <a:cubicBezTo>
                  <a:pt x="425" y="378"/>
                  <a:pt x="435" y="360"/>
                  <a:pt x="435" y="342"/>
                </a:cubicBezTo>
                <a:cubicBezTo>
                  <a:pt x="435" y="143"/>
                  <a:pt x="435" y="143"/>
                  <a:pt x="435" y="143"/>
                </a:cubicBezTo>
                <a:cubicBezTo>
                  <a:pt x="435" y="125"/>
                  <a:pt x="426" y="109"/>
                  <a:pt x="411" y="99"/>
                </a:cubicBezTo>
                <a:close/>
                <a:moveTo>
                  <a:pt x="402" y="377"/>
                </a:moveTo>
                <a:cubicBezTo>
                  <a:pt x="396" y="380"/>
                  <a:pt x="389" y="382"/>
                  <a:pt x="382" y="382"/>
                </a:cubicBezTo>
                <a:cubicBezTo>
                  <a:pt x="375" y="382"/>
                  <a:pt x="368" y="380"/>
                  <a:pt x="362" y="377"/>
                </a:cubicBezTo>
                <a:cubicBezTo>
                  <a:pt x="32" y="186"/>
                  <a:pt x="32" y="186"/>
                  <a:pt x="32" y="186"/>
                </a:cubicBezTo>
                <a:cubicBezTo>
                  <a:pt x="20" y="179"/>
                  <a:pt x="12" y="166"/>
                  <a:pt x="12" y="151"/>
                </a:cubicBezTo>
                <a:cubicBezTo>
                  <a:pt x="12" y="137"/>
                  <a:pt x="20" y="124"/>
                  <a:pt x="32" y="116"/>
                </a:cubicBezTo>
                <a:cubicBezTo>
                  <a:pt x="90" y="83"/>
                  <a:pt x="90" y="83"/>
                  <a:pt x="90" y="83"/>
                </a:cubicBezTo>
                <a:cubicBezTo>
                  <a:pt x="423" y="275"/>
                  <a:pt x="423" y="275"/>
                  <a:pt x="423" y="275"/>
                </a:cubicBezTo>
                <a:cubicBezTo>
                  <a:pt x="423" y="342"/>
                  <a:pt x="423" y="342"/>
                  <a:pt x="423" y="342"/>
                </a:cubicBezTo>
                <a:cubicBezTo>
                  <a:pt x="423" y="356"/>
                  <a:pt x="415" y="369"/>
                  <a:pt x="402" y="377"/>
                </a:cubicBezTo>
                <a:close/>
              </a:path>
            </a:pathLst>
          </a:custGeom>
          <a:solidFill>
            <a:srgbClr val="CEA2B8"/>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24" name="Freeform 722"/>
          <p:cNvSpPr>
            <a:spLocks noEditPoints="1"/>
          </p:cNvSpPr>
          <p:nvPr/>
        </p:nvSpPr>
        <p:spPr bwMode="auto">
          <a:xfrm>
            <a:off x="4697655" y="2975200"/>
            <a:ext cx="785966" cy="1376149"/>
          </a:xfrm>
          <a:custGeom>
            <a:avLst/>
            <a:gdLst>
              <a:gd name="T0" fmla="*/ 268 w 277"/>
              <a:gd name="T1" fmla="*/ 123 h 485"/>
              <a:gd name="T2" fmla="*/ 251 w 277"/>
              <a:gd name="T3" fmla="*/ 106 h 485"/>
              <a:gd name="T4" fmla="*/ 131 w 277"/>
              <a:gd name="T5" fmla="*/ 37 h 485"/>
              <a:gd name="T6" fmla="*/ 131 w 277"/>
              <a:gd name="T7" fmla="*/ 37 h 485"/>
              <a:gd name="T8" fmla="*/ 79 w 277"/>
              <a:gd name="T9" fmla="*/ 7 h 485"/>
              <a:gd name="T10" fmla="*/ 53 w 277"/>
              <a:gd name="T11" fmla="*/ 0 h 485"/>
              <a:gd name="T12" fmla="*/ 27 w 277"/>
              <a:gd name="T13" fmla="*/ 7 h 485"/>
              <a:gd name="T14" fmla="*/ 0 w 277"/>
              <a:gd name="T15" fmla="*/ 52 h 485"/>
              <a:gd name="T16" fmla="*/ 0 w 277"/>
              <a:gd name="T17" fmla="*/ 433 h 485"/>
              <a:gd name="T18" fmla="*/ 27 w 277"/>
              <a:gd name="T19" fmla="*/ 478 h 485"/>
              <a:gd name="T20" fmla="*/ 53 w 277"/>
              <a:gd name="T21" fmla="*/ 485 h 485"/>
              <a:gd name="T22" fmla="*/ 79 w 277"/>
              <a:gd name="T23" fmla="*/ 478 h 485"/>
              <a:gd name="T24" fmla="*/ 251 w 277"/>
              <a:gd name="T25" fmla="*/ 379 h 485"/>
              <a:gd name="T26" fmla="*/ 277 w 277"/>
              <a:gd name="T27" fmla="*/ 334 h 485"/>
              <a:gd name="T28" fmla="*/ 277 w 277"/>
              <a:gd name="T29" fmla="*/ 152 h 485"/>
              <a:gd name="T30" fmla="*/ 268 w 277"/>
              <a:gd name="T31" fmla="*/ 123 h 485"/>
              <a:gd name="T32" fmla="*/ 73 w 277"/>
              <a:gd name="T33" fmla="*/ 468 h 485"/>
              <a:gd name="T34" fmla="*/ 53 w 277"/>
              <a:gd name="T35" fmla="*/ 473 h 485"/>
              <a:gd name="T36" fmla="*/ 33 w 277"/>
              <a:gd name="T37" fmla="*/ 468 h 485"/>
              <a:gd name="T38" fmla="*/ 12 w 277"/>
              <a:gd name="T39" fmla="*/ 433 h 485"/>
              <a:gd name="T40" fmla="*/ 12 w 277"/>
              <a:gd name="T41" fmla="*/ 52 h 485"/>
              <a:gd name="T42" fmla="*/ 33 w 277"/>
              <a:gd name="T43" fmla="*/ 17 h 485"/>
              <a:gd name="T44" fmla="*/ 53 w 277"/>
              <a:gd name="T45" fmla="*/ 12 h 485"/>
              <a:gd name="T46" fmla="*/ 73 w 277"/>
              <a:gd name="T47" fmla="*/ 17 h 485"/>
              <a:gd name="T48" fmla="*/ 131 w 277"/>
              <a:gd name="T49" fmla="*/ 51 h 485"/>
              <a:gd name="T50" fmla="*/ 131 w 277"/>
              <a:gd name="T51" fmla="*/ 434 h 485"/>
              <a:gd name="T52" fmla="*/ 73 w 277"/>
              <a:gd name="T53" fmla="*/ 468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7" h="485">
                <a:moveTo>
                  <a:pt x="268" y="123"/>
                </a:moveTo>
                <a:cubicBezTo>
                  <a:pt x="264" y="116"/>
                  <a:pt x="258" y="110"/>
                  <a:pt x="251" y="106"/>
                </a:cubicBezTo>
                <a:cubicBezTo>
                  <a:pt x="131" y="37"/>
                  <a:pt x="131" y="37"/>
                  <a:pt x="131" y="37"/>
                </a:cubicBezTo>
                <a:cubicBezTo>
                  <a:pt x="131" y="37"/>
                  <a:pt x="131" y="37"/>
                  <a:pt x="131" y="37"/>
                </a:cubicBezTo>
                <a:cubicBezTo>
                  <a:pt x="79" y="7"/>
                  <a:pt x="79" y="7"/>
                  <a:pt x="79" y="7"/>
                </a:cubicBezTo>
                <a:cubicBezTo>
                  <a:pt x="71" y="2"/>
                  <a:pt x="62" y="0"/>
                  <a:pt x="53" y="0"/>
                </a:cubicBezTo>
                <a:cubicBezTo>
                  <a:pt x="44" y="0"/>
                  <a:pt x="35" y="2"/>
                  <a:pt x="27" y="7"/>
                </a:cubicBezTo>
                <a:cubicBezTo>
                  <a:pt x="10" y="16"/>
                  <a:pt x="0" y="33"/>
                  <a:pt x="0" y="52"/>
                </a:cubicBezTo>
                <a:cubicBezTo>
                  <a:pt x="0" y="433"/>
                  <a:pt x="0" y="433"/>
                  <a:pt x="0" y="433"/>
                </a:cubicBezTo>
                <a:cubicBezTo>
                  <a:pt x="0" y="452"/>
                  <a:pt x="10" y="469"/>
                  <a:pt x="27" y="478"/>
                </a:cubicBezTo>
                <a:cubicBezTo>
                  <a:pt x="35" y="483"/>
                  <a:pt x="44" y="485"/>
                  <a:pt x="53" y="485"/>
                </a:cubicBezTo>
                <a:cubicBezTo>
                  <a:pt x="62" y="485"/>
                  <a:pt x="71" y="483"/>
                  <a:pt x="79" y="478"/>
                </a:cubicBezTo>
                <a:cubicBezTo>
                  <a:pt x="251" y="379"/>
                  <a:pt x="251" y="379"/>
                  <a:pt x="251" y="379"/>
                </a:cubicBezTo>
                <a:cubicBezTo>
                  <a:pt x="267" y="370"/>
                  <a:pt x="277" y="352"/>
                  <a:pt x="277" y="334"/>
                </a:cubicBezTo>
                <a:cubicBezTo>
                  <a:pt x="277" y="152"/>
                  <a:pt x="277" y="152"/>
                  <a:pt x="277" y="152"/>
                </a:cubicBezTo>
                <a:cubicBezTo>
                  <a:pt x="277" y="141"/>
                  <a:pt x="274" y="131"/>
                  <a:pt x="268" y="123"/>
                </a:cubicBezTo>
                <a:close/>
                <a:moveTo>
                  <a:pt x="73" y="468"/>
                </a:moveTo>
                <a:cubicBezTo>
                  <a:pt x="67" y="471"/>
                  <a:pt x="60" y="473"/>
                  <a:pt x="53" y="473"/>
                </a:cubicBezTo>
                <a:cubicBezTo>
                  <a:pt x="46" y="473"/>
                  <a:pt x="39" y="471"/>
                  <a:pt x="33" y="468"/>
                </a:cubicBezTo>
                <a:cubicBezTo>
                  <a:pt x="20" y="461"/>
                  <a:pt x="12" y="447"/>
                  <a:pt x="12" y="433"/>
                </a:cubicBezTo>
                <a:cubicBezTo>
                  <a:pt x="12" y="52"/>
                  <a:pt x="12" y="52"/>
                  <a:pt x="12" y="52"/>
                </a:cubicBezTo>
                <a:cubicBezTo>
                  <a:pt x="12" y="38"/>
                  <a:pt x="20" y="24"/>
                  <a:pt x="33" y="17"/>
                </a:cubicBezTo>
                <a:cubicBezTo>
                  <a:pt x="39" y="14"/>
                  <a:pt x="46" y="12"/>
                  <a:pt x="53" y="12"/>
                </a:cubicBezTo>
                <a:cubicBezTo>
                  <a:pt x="60" y="12"/>
                  <a:pt x="67" y="14"/>
                  <a:pt x="73" y="17"/>
                </a:cubicBezTo>
                <a:cubicBezTo>
                  <a:pt x="131" y="51"/>
                  <a:pt x="131" y="51"/>
                  <a:pt x="131" y="51"/>
                </a:cubicBezTo>
                <a:cubicBezTo>
                  <a:pt x="131" y="434"/>
                  <a:pt x="131" y="434"/>
                  <a:pt x="131" y="434"/>
                </a:cubicBezTo>
                <a:lnTo>
                  <a:pt x="73" y="468"/>
                </a:lnTo>
                <a:close/>
              </a:path>
            </a:pathLst>
          </a:custGeom>
          <a:solidFill>
            <a:srgbClr val="CEA2B8"/>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25" name="Freeform 723"/>
          <p:cNvSpPr>
            <a:spLocks noEditPoints="1"/>
          </p:cNvSpPr>
          <p:nvPr/>
        </p:nvSpPr>
        <p:spPr bwMode="auto">
          <a:xfrm>
            <a:off x="6210000" y="4107330"/>
            <a:ext cx="1234278" cy="1117944"/>
          </a:xfrm>
          <a:custGeom>
            <a:avLst/>
            <a:gdLst>
              <a:gd name="T0" fmla="*/ 409 w 435"/>
              <a:gd name="T1" fmla="*/ 106 h 394"/>
              <a:gd name="T2" fmla="*/ 357 w 435"/>
              <a:gd name="T3" fmla="*/ 76 h 394"/>
              <a:gd name="T4" fmla="*/ 357 w 435"/>
              <a:gd name="T5" fmla="*/ 76 h 394"/>
              <a:gd name="T6" fmla="*/ 236 w 435"/>
              <a:gd name="T7" fmla="*/ 7 h 394"/>
              <a:gd name="T8" fmla="*/ 228 w 435"/>
              <a:gd name="T9" fmla="*/ 3 h 394"/>
              <a:gd name="T10" fmla="*/ 210 w 435"/>
              <a:gd name="T11" fmla="*/ 0 h 394"/>
              <a:gd name="T12" fmla="*/ 198 w 435"/>
              <a:gd name="T13" fmla="*/ 1 h 394"/>
              <a:gd name="T14" fmla="*/ 184 w 435"/>
              <a:gd name="T15" fmla="*/ 7 h 394"/>
              <a:gd name="T16" fmla="*/ 27 w 435"/>
              <a:gd name="T17" fmla="*/ 98 h 394"/>
              <a:gd name="T18" fmla="*/ 17 w 435"/>
              <a:gd name="T19" fmla="*/ 104 h 394"/>
              <a:gd name="T20" fmla="*/ 0 w 435"/>
              <a:gd name="T21" fmla="*/ 143 h 394"/>
              <a:gd name="T22" fmla="*/ 0 w 435"/>
              <a:gd name="T23" fmla="*/ 342 h 394"/>
              <a:gd name="T24" fmla="*/ 27 w 435"/>
              <a:gd name="T25" fmla="*/ 387 h 394"/>
              <a:gd name="T26" fmla="*/ 53 w 435"/>
              <a:gd name="T27" fmla="*/ 394 h 394"/>
              <a:gd name="T28" fmla="*/ 79 w 435"/>
              <a:gd name="T29" fmla="*/ 387 h 394"/>
              <a:gd name="T30" fmla="*/ 409 w 435"/>
              <a:gd name="T31" fmla="*/ 197 h 394"/>
              <a:gd name="T32" fmla="*/ 435 w 435"/>
              <a:gd name="T33" fmla="*/ 151 h 394"/>
              <a:gd name="T34" fmla="*/ 409 w 435"/>
              <a:gd name="T35" fmla="*/ 106 h 394"/>
              <a:gd name="T36" fmla="*/ 403 w 435"/>
              <a:gd name="T37" fmla="*/ 186 h 394"/>
              <a:gd name="T38" fmla="*/ 73 w 435"/>
              <a:gd name="T39" fmla="*/ 377 h 394"/>
              <a:gd name="T40" fmla="*/ 53 w 435"/>
              <a:gd name="T41" fmla="*/ 382 h 394"/>
              <a:gd name="T42" fmla="*/ 33 w 435"/>
              <a:gd name="T43" fmla="*/ 377 h 394"/>
              <a:gd name="T44" fmla="*/ 12 w 435"/>
              <a:gd name="T45" fmla="*/ 342 h 394"/>
              <a:gd name="T46" fmla="*/ 12 w 435"/>
              <a:gd name="T47" fmla="*/ 275 h 394"/>
              <a:gd name="T48" fmla="*/ 345 w 435"/>
              <a:gd name="T49" fmla="*/ 83 h 394"/>
              <a:gd name="T50" fmla="*/ 403 w 435"/>
              <a:gd name="T51" fmla="*/ 116 h 394"/>
              <a:gd name="T52" fmla="*/ 423 w 435"/>
              <a:gd name="T53" fmla="*/ 151 h 394"/>
              <a:gd name="T54" fmla="*/ 403 w 435"/>
              <a:gd name="T55" fmla="*/ 18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5" h="394">
                <a:moveTo>
                  <a:pt x="409" y="106"/>
                </a:moveTo>
                <a:cubicBezTo>
                  <a:pt x="357" y="76"/>
                  <a:pt x="357" y="76"/>
                  <a:pt x="357" y="76"/>
                </a:cubicBezTo>
                <a:cubicBezTo>
                  <a:pt x="357" y="76"/>
                  <a:pt x="357" y="76"/>
                  <a:pt x="357" y="76"/>
                </a:cubicBezTo>
                <a:cubicBezTo>
                  <a:pt x="236" y="7"/>
                  <a:pt x="236" y="7"/>
                  <a:pt x="236" y="7"/>
                </a:cubicBezTo>
                <a:cubicBezTo>
                  <a:pt x="234" y="5"/>
                  <a:pt x="231" y="4"/>
                  <a:pt x="228" y="3"/>
                </a:cubicBezTo>
                <a:cubicBezTo>
                  <a:pt x="222" y="1"/>
                  <a:pt x="216" y="0"/>
                  <a:pt x="210" y="0"/>
                </a:cubicBezTo>
                <a:cubicBezTo>
                  <a:pt x="206" y="0"/>
                  <a:pt x="202" y="0"/>
                  <a:pt x="198" y="1"/>
                </a:cubicBezTo>
                <a:cubicBezTo>
                  <a:pt x="193" y="2"/>
                  <a:pt x="189" y="4"/>
                  <a:pt x="184" y="7"/>
                </a:cubicBezTo>
                <a:cubicBezTo>
                  <a:pt x="27" y="98"/>
                  <a:pt x="27" y="98"/>
                  <a:pt x="27" y="98"/>
                </a:cubicBezTo>
                <a:cubicBezTo>
                  <a:pt x="23" y="99"/>
                  <a:pt x="20" y="102"/>
                  <a:pt x="17" y="104"/>
                </a:cubicBezTo>
                <a:cubicBezTo>
                  <a:pt x="7" y="114"/>
                  <a:pt x="0" y="128"/>
                  <a:pt x="0" y="143"/>
                </a:cubicBezTo>
                <a:cubicBezTo>
                  <a:pt x="0" y="342"/>
                  <a:pt x="0" y="342"/>
                  <a:pt x="0" y="342"/>
                </a:cubicBezTo>
                <a:cubicBezTo>
                  <a:pt x="0" y="360"/>
                  <a:pt x="10" y="378"/>
                  <a:pt x="27" y="387"/>
                </a:cubicBezTo>
                <a:cubicBezTo>
                  <a:pt x="35" y="392"/>
                  <a:pt x="44" y="394"/>
                  <a:pt x="53" y="394"/>
                </a:cubicBezTo>
                <a:cubicBezTo>
                  <a:pt x="62" y="394"/>
                  <a:pt x="71" y="392"/>
                  <a:pt x="79" y="387"/>
                </a:cubicBezTo>
                <a:cubicBezTo>
                  <a:pt x="409" y="197"/>
                  <a:pt x="409" y="197"/>
                  <a:pt x="409" y="197"/>
                </a:cubicBezTo>
                <a:cubicBezTo>
                  <a:pt x="425" y="187"/>
                  <a:pt x="435" y="170"/>
                  <a:pt x="435" y="151"/>
                </a:cubicBezTo>
                <a:cubicBezTo>
                  <a:pt x="435" y="133"/>
                  <a:pt x="425" y="115"/>
                  <a:pt x="409" y="106"/>
                </a:cubicBezTo>
                <a:close/>
                <a:moveTo>
                  <a:pt x="403" y="186"/>
                </a:moveTo>
                <a:cubicBezTo>
                  <a:pt x="73" y="377"/>
                  <a:pt x="73" y="377"/>
                  <a:pt x="73" y="377"/>
                </a:cubicBezTo>
                <a:cubicBezTo>
                  <a:pt x="67" y="380"/>
                  <a:pt x="60" y="382"/>
                  <a:pt x="53" y="382"/>
                </a:cubicBezTo>
                <a:cubicBezTo>
                  <a:pt x="46" y="382"/>
                  <a:pt x="39" y="380"/>
                  <a:pt x="33" y="377"/>
                </a:cubicBezTo>
                <a:cubicBezTo>
                  <a:pt x="20" y="369"/>
                  <a:pt x="12" y="356"/>
                  <a:pt x="12" y="342"/>
                </a:cubicBezTo>
                <a:cubicBezTo>
                  <a:pt x="12" y="275"/>
                  <a:pt x="12" y="275"/>
                  <a:pt x="12" y="275"/>
                </a:cubicBezTo>
                <a:cubicBezTo>
                  <a:pt x="345" y="83"/>
                  <a:pt x="345" y="83"/>
                  <a:pt x="345" y="83"/>
                </a:cubicBezTo>
                <a:cubicBezTo>
                  <a:pt x="403" y="116"/>
                  <a:pt x="403" y="116"/>
                  <a:pt x="403" y="116"/>
                </a:cubicBezTo>
                <a:cubicBezTo>
                  <a:pt x="415" y="124"/>
                  <a:pt x="423" y="137"/>
                  <a:pt x="423" y="151"/>
                </a:cubicBezTo>
                <a:cubicBezTo>
                  <a:pt x="423" y="166"/>
                  <a:pt x="415" y="179"/>
                  <a:pt x="403" y="186"/>
                </a:cubicBezTo>
                <a:close/>
              </a:path>
            </a:pathLst>
          </a:custGeom>
          <a:solidFill>
            <a:srgbClr val="CEA2B8"/>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26" name="Line 724"/>
          <p:cNvSpPr>
            <a:spLocks noChangeShapeType="1"/>
          </p:cNvSpPr>
          <p:nvPr/>
        </p:nvSpPr>
        <p:spPr bwMode="auto">
          <a:xfrm>
            <a:off x="4164219" y="2392018"/>
            <a:ext cx="1027146" cy="0"/>
          </a:xfrm>
          <a:prstGeom prst="line">
            <a:avLst/>
          </a:prstGeom>
          <a:noFill/>
          <a:ln w="3175" cap="flat">
            <a:solidFill>
              <a:srgbClr val="CEA2B8"/>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27" name="Line 725"/>
          <p:cNvSpPr>
            <a:spLocks noChangeShapeType="1"/>
          </p:cNvSpPr>
          <p:nvPr/>
        </p:nvSpPr>
        <p:spPr bwMode="auto">
          <a:xfrm flipH="1">
            <a:off x="7143511" y="2392018"/>
            <a:ext cx="1027146" cy="0"/>
          </a:xfrm>
          <a:prstGeom prst="line">
            <a:avLst/>
          </a:prstGeom>
          <a:noFill/>
          <a:ln w="3175" cap="flat">
            <a:solidFill>
              <a:srgbClr val="CEA2B8"/>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28" name="Line 726"/>
          <p:cNvSpPr>
            <a:spLocks noChangeShapeType="1"/>
          </p:cNvSpPr>
          <p:nvPr/>
        </p:nvSpPr>
        <p:spPr bwMode="auto">
          <a:xfrm>
            <a:off x="4164219" y="3664693"/>
            <a:ext cx="292254" cy="0"/>
          </a:xfrm>
          <a:prstGeom prst="line">
            <a:avLst/>
          </a:prstGeom>
          <a:noFill/>
          <a:ln w="3175" cap="flat">
            <a:solidFill>
              <a:srgbClr val="CEA2B8"/>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29" name="Line 727"/>
          <p:cNvSpPr>
            <a:spLocks noChangeShapeType="1"/>
          </p:cNvSpPr>
          <p:nvPr/>
        </p:nvSpPr>
        <p:spPr bwMode="auto">
          <a:xfrm flipH="1">
            <a:off x="7878403" y="3664693"/>
            <a:ext cx="292254" cy="0"/>
          </a:xfrm>
          <a:prstGeom prst="line">
            <a:avLst/>
          </a:prstGeom>
          <a:noFill/>
          <a:ln w="3175" cap="flat">
            <a:solidFill>
              <a:srgbClr val="CEA2B8"/>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30" name="Line 728"/>
          <p:cNvSpPr>
            <a:spLocks noChangeShapeType="1"/>
          </p:cNvSpPr>
          <p:nvPr/>
        </p:nvSpPr>
        <p:spPr bwMode="auto">
          <a:xfrm>
            <a:off x="4164219" y="4942431"/>
            <a:ext cx="1027146" cy="0"/>
          </a:xfrm>
          <a:prstGeom prst="line">
            <a:avLst/>
          </a:prstGeom>
          <a:noFill/>
          <a:ln w="3175" cap="flat">
            <a:solidFill>
              <a:srgbClr val="CEA2B8"/>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31" name="Line 729"/>
          <p:cNvSpPr>
            <a:spLocks noChangeShapeType="1"/>
          </p:cNvSpPr>
          <p:nvPr/>
        </p:nvSpPr>
        <p:spPr bwMode="auto">
          <a:xfrm flipH="1">
            <a:off x="7143511" y="4942431"/>
            <a:ext cx="1027146" cy="0"/>
          </a:xfrm>
          <a:prstGeom prst="line">
            <a:avLst/>
          </a:prstGeom>
          <a:noFill/>
          <a:ln w="3175" cap="flat">
            <a:solidFill>
              <a:srgbClr val="CEA2B8"/>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32" name="Oval 730"/>
          <p:cNvSpPr>
            <a:spLocks noChangeArrowheads="1"/>
          </p:cNvSpPr>
          <p:nvPr/>
        </p:nvSpPr>
        <p:spPr bwMode="auto">
          <a:xfrm>
            <a:off x="5191366" y="2149510"/>
            <a:ext cx="482362" cy="482361"/>
          </a:xfrm>
          <a:prstGeom prst="ellipse">
            <a:avLst/>
          </a:prstGeom>
          <a:solidFill>
            <a:srgbClr val="CEA2B8"/>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33" name="Freeform 731"/>
          <p:cNvSpPr>
            <a:spLocks noEditPoints="1"/>
          </p:cNvSpPr>
          <p:nvPr/>
        </p:nvSpPr>
        <p:spPr bwMode="auto">
          <a:xfrm>
            <a:off x="5319050" y="2228958"/>
            <a:ext cx="221319" cy="323466"/>
          </a:xfrm>
          <a:custGeom>
            <a:avLst/>
            <a:gdLst>
              <a:gd name="T0" fmla="*/ 22 w 78"/>
              <a:gd name="T1" fmla="*/ 99 h 114"/>
              <a:gd name="T2" fmla="*/ 23 w 78"/>
              <a:gd name="T3" fmla="*/ 105 h 114"/>
              <a:gd name="T4" fmla="*/ 29 w 78"/>
              <a:gd name="T5" fmla="*/ 108 h 114"/>
              <a:gd name="T6" fmla="*/ 29 w 78"/>
              <a:gd name="T7" fmla="*/ 112 h 114"/>
              <a:gd name="T8" fmla="*/ 39 w 78"/>
              <a:gd name="T9" fmla="*/ 114 h 114"/>
              <a:gd name="T10" fmla="*/ 49 w 78"/>
              <a:gd name="T11" fmla="*/ 112 h 114"/>
              <a:gd name="T12" fmla="*/ 49 w 78"/>
              <a:gd name="T13" fmla="*/ 108 h 114"/>
              <a:gd name="T14" fmla="*/ 55 w 78"/>
              <a:gd name="T15" fmla="*/ 105 h 114"/>
              <a:gd name="T16" fmla="*/ 56 w 78"/>
              <a:gd name="T17" fmla="*/ 99 h 114"/>
              <a:gd name="T18" fmla="*/ 39 w 78"/>
              <a:gd name="T19" fmla="*/ 102 h 114"/>
              <a:gd name="T20" fmla="*/ 22 w 78"/>
              <a:gd name="T21" fmla="*/ 99 h 114"/>
              <a:gd name="T22" fmla="*/ 21 w 78"/>
              <a:gd name="T23" fmla="*/ 88 h 114"/>
              <a:gd name="T24" fmla="*/ 22 w 78"/>
              <a:gd name="T25" fmla="*/ 94 h 114"/>
              <a:gd name="T26" fmla="*/ 39 w 78"/>
              <a:gd name="T27" fmla="*/ 97 h 114"/>
              <a:gd name="T28" fmla="*/ 56 w 78"/>
              <a:gd name="T29" fmla="*/ 94 h 114"/>
              <a:gd name="T30" fmla="*/ 57 w 78"/>
              <a:gd name="T31" fmla="*/ 88 h 114"/>
              <a:gd name="T32" fmla="*/ 39 w 78"/>
              <a:gd name="T33" fmla="*/ 91 h 114"/>
              <a:gd name="T34" fmla="*/ 21 w 78"/>
              <a:gd name="T35" fmla="*/ 88 h 114"/>
              <a:gd name="T36" fmla="*/ 48 w 78"/>
              <a:gd name="T37" fmla="*/ 54 h 114"/>
              <a:gd name="T38" fmla="*/ 39 w 78"/>
              <a:gd name="T39" fmla="*/ 38 h 114"/>
              <a:gd name="T40" fmla="*/ 30 w 78"/>
              <a:gd name="T41" fmla="*/ 54 h 114"/>
              <a:gd name="T42" fmla="*/ 27 w 78"/>
              <a:gd name="T43" fmla="*/ 46 h 114"/>
              <a:gd name="T44" fmla="*/ 21 w 78"/>
              <a:gd name="T45" fmla="*/ 49 h 114"/>
              <a:gd name="T46" fmla="*/ 30 w 78"/>
              <a:gd name="T47" fmla="*/ 68 h 114"/>
              <a:gd name="T48" fmla="*/ 39 w 78"/>
              <a:gd name="T49" fmla="*/ 51 h 114"/>
              <a:gd name="T50" fmla="*/ 48 w 78"/>
              <a:gd name="T51" fmla="*/ 68 h 114"/>
              <a:gd name="T52" fmla="*/ 57 w 78"/>
              <a:gd name="T53" fmla="*/ 49 h 114"/>
              <a:gd name="T54" fmla="*/ 51 w 78"/>
              <a:gd name="T55" fmla="*/ 46 h 114"/>
              <a:gd name="T56" fmla="*/ 48 w 78"/>
              <a:gd name="T57" fmla="*/ 54 h 114"/>
              <a:gd name="T58" fmla="*/ 39 w 78"/>
              <a:gd name="T59" fmla="*/ 16 h 114"/>
              <a:gd name="T60" fmla="*/ 41 w 78"/>
              <a:gd name="T61" fmla="*/ 14 h 114"/>
              <a:gd name="T62" fmla="*/ 39 w 78"/>
              <a:gd name="T63" fmla="*/ 12 h 114"/>
              <a:gd name="T64" fmla="*/ 12 w 78"/>
              <a:gd name="T65" fmla="*/ 39 h 114"/>
              <a:gd name="T66" fmla="*/ 14 w 78"/>
              <a:gd name="T67" fmla="*/ 41 h 114"/>
              <a:gd name="T68" fmla="*/ 16 w 78"/>
              <a:gd name="T69" fmla="*/ 39 h 114"/>
              <a:gd name="T70" fmla="*/ 39 w 78"/>
              <a:gd name="T71" fmla="*/ 16 h 114"/>
              <a:gd name="T72" fmla="*/ 39 w 78"/>
              <a:gd name="T73" fmla="*/ 0 h 114"/>
              <a:gd name="T74" fmla="*/ 0 w 78"/>
              <a:gd name="T75" fmla="*/ 39 h 114"/>
              <a:gd name="T76" fmla="*/ 19 w 78"/>
              <a:gd name="T77" fmla="*/ 73 h 114"/>
              <a:gd name="T78" fmla="*/ 20 w 78"/>
              <a:gd name="T79" fmla="*/ 83 h 114"/>
              <a:gd name="T80" fmla="*/ 39 w 78"/>
              <a:gd name="T81" fmla="*/ 87 h 114"/>
              <a:gd name="T82" fmla="*/ 58 w 78"/>
              <a:gd name="T83" fmla="*/ 83 h 114"/>
              <a:gd name="T84" fmla="*/ 59 w 78"/>
              <a:gd name="T85" fmla="*/ 73 h 114"/>
              <a:gd name="T86" fmla="*/ 78 w 78"/>
              <a:gd name="T87" fmla="*/ 39 h 114"/>
              <a:gd name="T88" fmla="*/ 39 w 78"/>
              <a:gd name="T89" fmla="*/ 0 h 114"/>
              <a:gd name="T90" fmla="*/ 54 w 78"/>
              <a:gd name="T91" fmla="*/ 68 h 114"/>
              <a:gd name="T92" fmla="*/ 53 w 78"/>
              <a:gd name="T93" fmla="*/ 78 h 114"/>
              <a:gd name="T94" fmla="*/ 39 w 78"/>
              <a:gd name="T95" fmla="*/ 80 h 114"/>
              <a:gd name="T96" fmla="*/ 25 w 78"/>
              <a:gd name="T97" fmla="*/ 78 h 114"/>
              <a:gd name="T98" fmla="*/ 25 w 78"/>
              <a:gd name="T99" fmla="*/ 68 h 114"/>
              <a:gd name="T100" fmla="*/ 7 w 78"/>
              <a:gd name="T101" fmla="*/ 39 h 114"/>
              <a:gd name="T102" fmla="*/ 39 w 78"/>
              <a:gd name="T103" fmla="*/ 7 h 114"/>
              <a:gd name="T104" fmla="*/ 71 w 78"/>
              <a:gd name="T105" fmla="*/ 39 h 114"/>
              <a:gd name="T106" fmla="*/ 54 w 78"/>
              <a:gd name="T107" fmla="*/ 6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 h="114">
                <a:moveTo>
                  <a:pt x="22" y="99"/>
                </a:moveTo>
                <a:cubicBezTo>
                  <a:pt x="23" y="105"/>
                  <a:pt x="23" y="105"/>
                  <a:pt x="23" y="105"/>
                </a:cubicBezTo>
                <a:cubicBezTo>
                  <a:pt x="23" y="105"/>
                  <a:pt x="25" y="107"/>
                  <a:pt x="29" y="108"/>
                </a:cubicBezTo>
                <a:cubicBezTo>
                  <a:pt x="29" y="112"/>
                  <a:pt x="29" y="112"/>
                  <a:pt x="29" y="112"/>
                </a:cubicBezTo>
                <a:cubicBezTo>
                  <a:pt x="29" y="112"/>
                  <a:pt x="31" y="114"/>
                  <a:pt x="39" y="114"/>
                </a:cubicBezTo>
                <a:cubicBezTo>
                  <a:pt x="47" y="114"/>
                  <a:pt x="49" y="112"/>
                  <a:pt x="49" y="112"/>
                </a:cubicBezTo>
                <a:cubicBezTo>
                  <a:pt x="49" y="108"/>
                  <a:pt x="49" y="108"/>
                  <a:pt x="49" y="108"/>
                </a:cubicBezTo>
                <a:cubicBezTo>
                  <a:pt x="53" y="107"/>
                  <a:pt x="55" y="105"/>
                  <a:pt x="55" y="105"/>
                </a:cubicBezTo>
                <a:cubicBezTo>
                  <a:pt x="56" y="99"/>
                  <a:pt x="56" y="99"/>
                  <a:pt x="56" y="99"/>
                </a:cubicBezTo>
                <a:cubicBezTo>
                  <a:pt x="51" y="101"/>
                  <a:pt x="45" y="102"/>
                  <a:pt x="39" y="102"/>
                </a:cubicBezTo>
                <a:cubicBezTo>
                  <a:pt x="33" y="102"/>
                  <a:pt x="27" y="101"/>
                  <a:pt x="22" y="99"/>
                </a:cubicBezTo>
                <a:close/>
                <a:moveTo>
                  <a:pt x="21" y="88"/>
                </a:moveTo>
                <a:cubicBezTo>
                  <a:pt x="22" y="94"/>
                  <a:pt x="22" y="94"/>
                  <a:pt x="22" y="94"/>
                </a:cubicBezTo>
                <a:cubicBezTo>
                  <a:pt x="27" y="96"/>
                  <a:pt x="33" y="97"/>
                  <a:pt x="39" y="97"/>
                </a:cubicBezTo>
                <a:cubicBezTo>
                  <a:pt x="45" y="97"/>
                  <a:pt x="51" y="96"/>
                  <a:pt x="56" y="94"/>
                </a:cubicBezTo>
                <a:cubicBezTo>
                  <a:pt x="57" y="88"/>
                  <a:pt x="57" y="88"/>
                  <a:pt x="57" y="88"/>
                </a:cubicBezTo>
                <a:cubicBezTo>
                  <a:pt x="52" y="90"/>
                  <a:pt x="46" y="91"/>
                  <a:pt x="39" y="91"/>
                </a:cubicBezTo>
                <a:cubicBezTo>
                  <a:pt x="32" y="91"/>
                  <a:pt x="26" y="90"/>
                  <a:pt x="21" y="88"/>
                </a:cubicBezTo>
                <a:close/>
                <a:moveTo>
                  <a:pt x="48" y="54"/>
                </a:moveTo>
                <a:cubicBezTo>
                  <a:pt x="39" y="38"/>
                  <a:pt x="39" y="38"/>
                  <a:pt x="39" y="38"/>
                </a:cubicBezTo>
                <a:cubicBezTo>
                  <a:pt x="30" y="54"/>
                  <a:pt x="30" y="54"/>
                  <a:pt x="30" y="54"/>
                </a:cubicBezTo>
                <a:cubicBezTo>
                  <a:pt x="27" y="46"/>
                  <a:pt x="27" y="46"/>
                  <a:pt x="27" y="46"/>
                </a:cubicBezTo>
                <a:cubicBezTo>
                  <a:pt x="21" y="49"/>
                  <a:pt x="21" y="49"/>
                  <a:pt x="21" y="49"/>
                </a:cubicBezTo>
                <a:cubicBezTo>
                  <a:pt x="30" y="68"/>
                  <a:pt x="30" y="68"/>
                  <a:pt x="30" y="68"/>
                </a:cubicBezTo>
                <a:cubicBezTo>
                  <a:pt x="39" y="51"/>
                  <a:pt x="39" y="51"/>
                  <a:pt x="39" y="51"/>
                </a:cubicBezTo>
                <a:cubicBezTo>
                  <a:pt x="48" y="68"/>
                  <a:pt x="48" y="68"/>
                  <a:pt x="48" y="68"/>
                </a:cubicBezTo>
                <a:cubicBezTo>
                  <a:pt x="57" y="49"/>
                  <a:pt x="57" y="49"/>
                  <a:pt x="57" y="49"/>
                </a:cubicBezTo>
                <a:cubicBezTo>
                  <a:pt x="51" y="46"/>
                  <a:pt x="51" y="46"/>
                  <a:pt x="51" y="46"/>
                </a:cubicBezTo>
                <a:lnTo>
                  <a:pt x="48" y="54"/>
                </a:lnTo>
                <a:close/>
                <a:moveTo>
                  <a:pt x="39" y="16"/>
                </a:moveTo>
                <a:cubicBezTo>
                  <a:pt x="40" y="16"/>
                  <a:pt x="41" y="15"/>
                  <a:pt x="41" y="14"/>
                </a:cubicBezTo>
                <a:cubicBezTo>
                  <a:pt x="41" y="13"/>
                  <a:pt x="40" y="12"/>
                  <a:pt x="39" y="12"/>
                </a:cubicBezTo>
                <a:cubicBezTo>
                  <a:pt x="24" y="12"/>
                  <a:pt x="12" y="24"/>
                  <a:pt x="12" y="39"/>
                </a:cubicBezTo>
                <a:cubicBezTo>
                  <a:pt x="12" y="41"/>
                  <a:pt x="13" y="41"/>
                  <a:pt x="14" y="41"/>
                </a:cubicBezTo>
                <a:cubicBezTo>
                  <a:pt x="15" y="41"/>
                  <a:pt x="16" y="41"/>
                  <a:pt x="16" y="39"/>
                </a:cubicBezTo>
                <a:cubicBezTo>
                  <a:pt x="16" y="27"/>
                  <a:pt x="26" y="16"/>
                  <a:pt x="39" y="16"/>
                </a:cubicBezTo>
                <a:close/>
                <a:moveTo>
                  <a:pt x="39" y="0"/>
                </a:moveTo>
                <a:cubicBezTo>
                  <a:pt x="17" y="0"/>
                  <a:pt x="0" y="18"/>
                  <a:pt x="0" y="39"/>
                </a:cubicBezTo>
                <a:cubicBezTo>
                  <a:pt x="0" y="54"/>
                  <a:pt x="7" y="66"/>
                  <a:pt x="19" y="73"/>
                </a:cubicBezTo>
                <a:cubicBezTo>
                  <a:pt x="20" y="83"/>
                  <a:pt x="20" y="83"/>
                  <a:pt x="20" y="83"/>
                </a:cubicBezTo>
                <a:cubicBezTo>
                  <a:pt x="26" y="85"/>
                  <a:pt x="32" y="87"/>
                  <a:pt x="39" y="87"/>
                </a:cubicBezTo>
                <a:cubicBezTo>
                  <a:pt x="46" y="87"/>
                  <a:pt x="52" y="85"/>
                  <a:pt x="58" y="83"/>
                </a:cubicBezTo>
                <a:cubicBezTo>
                  <a:pt x="59" y="73"/>
                  <a:pt x="59" y="73"/>
                  <a:pt x="59" y="73"/>
                </a:cubicBezTo>
                <a:cubicBezTo>
                  <a:pt x="71" y="66"/>
                  <a:pt x="78" y="54"/>
                  <a:pt x="78" y="39"/>
                </a:cubicBezTo>
                <a:cubicBezTo>
                  <a:pt x="78" y="18"/>
                  <a:pt x="61" y="0"/>
                  <a:pt x="39" y="0"/>
                </a:cubicBezTo>
                <a:close/>
                <a:moveTo>
                  <a:pt x="54" y="68"/>
                </a:moveTo>
                <a:cubicBezTo>
                  <a:pt x="53" y="78"/>
                  <a:pt x="53" y="78"/>
                  <a:pt x="53" y="78"/>
                </a:cubicBezTo>
                <a:cubicBezTo>
                  <a:pt x="53" y="78"/>
                  <a:pt x="49" y="80"/>
                  <a:pt x="39" y="80"/>
                </a:cubicBezTo>
                <a:cubicBezTo>
                  <a:pt x="29" y="80"/>
                  <a:pt x="25" y="78"/>
                  <a:pt x="25" y="78"/>
                </a:cubicBezTo>
                <a:cubicBezTo>
                  <a:pt x="25" y="68"/>
                  <a:pt x="25" y="68"/>
                  <a:pt x="25" y="68"/>
                </a:cubicBezTo>
                <a:cubicBezTo>
                  <a:pt x="14" y="63"/>
                  <a:pt x="7" y="52"/>
                  <a:pt x="7" y="39"/>
                </a:cubicBezTo>
                <a:cubicBezTo>
                  <a:pt x="7" y="22"/>
                  <a:pt x="21" y="7"/>
                  <a:pt x="39" y="7"/>
                </a:cubicBezTo>
                <a:cubicBezTo>
                  <a:pt x="57" y="7"/>
                  <a:pt x="71" y="22"/>
                  <a:pt x="71" y="39"/>
                </a:cubicBezTo>
                <a:cubicBezTo>
                  <a:pt x="71" y="52"/>
                  <a:pt x="64" y="63"/>
                  <a:pt x="54" y="68"/>
                </a:cubicBezTo>
                <a:close/>
              </a:path>
            </a:pathLst>
          </a:custGeom>
          <a:solidFill>
            <a:schemeClr val="bg1"/>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34" name="Freeform 732"/>
          <p:cNvSpPr/>
          <p:nvPr/>
        </p:nvSpPr>
        <p:spPr bwMode="auto">
          <a:xfrm>
            <a:off x="4428100" y="3392300"/>
            <a:ext cx="541947" cy="541947"/>
          </a:xfrm>
          <a:custGeom>
            <a:avLst/>
            <a:gdLst>
              <a:gd name="T0" fmla="*/ 122 w 191"/>
              <a:gd name="T1" fmla="*/ 15 h 191"/>
              <a:gd name="T2" fmla="*/ 176 w 191"/>
              <a:gd name="T3" fmla="*/ 122 h 191"/>
              <a:gd name="T4" fmla="*/ 69 w 191"/>
              <a:gd name="T5" fmla="*/ 176 h 191"/>
              <a:gd name="T6" fmla="*/ 14 w 191"/>
              <a:gd name="T7" fmla="*/ 69 h 191"/>
              <a:gd name="T8" fmla="*/ 122 w 191"/>
              <a:gd name="T9" fmla="*/ 15 h 191"/>
            </a:gdLst>
            <a:ahLst/>
            <a:cxnLst>
              <a:cxn ang="0">
                <a:pos x="T0" y="T1"/>
              </a:cxn>
              <a:cxn ang="0">
                <a:pos x="T2" y="T3"/>
              </a:cxn>
              <a:cxn ang="0">
                <a:pos x="T4" y="T5"/>
              </a:cxn>
              <a:cxn ang="0">
                <a:pos x="T6" y="T7"/>
              </a:cxn>
              <a:cxn ang="0">
                <a:pos x="T8" y="T9"/>
              </a:cxn>
            </a:cxnLst>
            <a:rect l="0" t="0" r="r" b="b"/>
            <a:pathLst>
              <a:path w="191" h="191">
                <a:moveTo>
                  <a:pt x="122" y="15"/>
                </a:moveTo>
                <a:cubicBezTo>
                  <a:pt x="166" y="29"/>
                  <a:pt x="191" y="77"/>
                  <a:pt x="176" y="122"/>
                </a:cubicBezTo>
                <a:cubicBezTo>
                  <a:pt x="162" y="166"/>
                  <a:pt x="114" y="191"/>
                  <a:pt x="69" y="176"/>
                </a:cubicBezTo>
                <a:cubicBezTo>
                  <a:pt x="24" y="162"/>
                  <a:pt x="0" y="114"/>
                  <a:pt x="14" y="69"/>
                </a:cubicBezTo>
                <a:cubicBezTo>
                  <a:pt x="29" y="25"/>
                  <a:pt x="77" y="0"/>
                  <a:pt x="122" y="15"/>
                </a:cubicBezTo>
                <a:close/>
              </a:path>
            </a:pathLst>
          </a:custGeom>
          <a:solidFill>
            <a:srgbClr val="CEA2B8"/>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35" name="Freeform 733"/>
          <p:cNvSpPr>
            <a:spLocks noEditPoints="1"/>
          </p:cNvSpPr>
          <p:nvPr/>
        </p:nvSpPr>
        <p:spPr bwMode="auto">
          <a:xfrm>
            <a:off x="4544434" y="3537009"/>
            <a:ext cx="300767" cy="252530"/>
          </a:xfrm>
          <a:custGeom>
            <a:avLst/>
            <a:gdLst>
              <a:gd name="T0" fmla="*/ 5 w 106"/>
              <a:gd name="T1" fmla="*/ 85 h 89"/>
              <a:gd name="T2" fmla="*/ 9 w 106"/>
              <a:gd name="T3" fmla="*/ 89 h 89"/>
              <a:gd name="T4" fmla="*/ 28 w 106"/>
              <a:gd name="T5" fmla="*/ 89 h 89"/>
              <a:gd name="T6" fmla="*/ 28 w 106"/>
              <a:gd name="T7" fmla="*/ 49 h 89"/>
              <a:gd name="T8" fmla="*/ 5 w 106"/>
              <a:gd name="T9" fmla="*/ 72 h 89"/>
              <a:gd name="T10" fmla="*/ 5 w 106"/>
              <a:gd name="T11" fmla="*/ 85 h 89"/>
              <a:gd name="T12" fmla="*/ 38 w 106"/>
              <a:gd name="T13" fmla="*/ 58 h 89"/>
              <a:gd name="T14" fmla="*/ 38 w 106"/>
              <a:gd name="T15" fmla="*/ 89 h 89"/>
              <a:gd name="T16" fmla="*/ 61 w 106"/>
              <a:gd name="T17" fmla="*/ 89 h 89"/>
              <a:gd name="T18" fmla="*/ 61 w 106"/>
              <a:gd name="T19" fmla="*/ 61 h 89"/>
              <a:gd name="T20" fmla="*/ 51 w 106"/>
              <a:gd name="T21" fmla="*/ 71 h 89"/>
              <a:gd name="T22" fmla="*/ 38 w 106"/>
              <a:gd name="T23" fmla="*/ 58 h 89"/>
              <a:gd name="T24" fmla="*/ 85 w 106"/>
              <a:gd name="T25" fmla="*/ 2 h 89"/>
              <a:gd name="T26" fmla="*/ 81 w 106"/>
              <a:gd name="T27" fmla="*/ 6 h 89"/>
              <a:gd name="T28" fmla="*/ 85 w 106"/>
              <a:gd name="T29" fmla="*/ 10 h 89"/>
              <a:gd name="T30" fmla="*/ 90 w 106"/>
              <a:gd name="T31" fmla="*/ 10 h 89"/>
              <a:gd name="T32" fmla="*/ 51 w 106"/>
              <a:gd name="T33" fmla="*/ 49 h 89"/>
              <a:gd name="T34" fmla="*/ 28 w 106"/>
              <a:gd name="T35" fmla="*/ 26 h 89"/>
              <a:gd name="T36" fmla="*/ 2 w 106"/>
              <a:gd name="T37" fmla="*/ 52 h 89"/>
              <a:gd name="T38" fmla="*/ 2 w 106"/>
              <a:gd name="T39" fmla="*/ 58 h 89"/>
              <a:gd name="T40" fmla="*/ 8 w 106"/>
              <a:gd name="T41" fmla="*/ 58 h 89"/>
              <a:gd name="T42" fmla="*/ 28 w 106"/>
              <a:gd name="T43" fmla="*/ 38 h 89"/>
              <a:gd name="T44" fmla="*/ 51 w 106"/>
              <a:gd name="T45" fmla="*/ 60 h 89"/>
              <a:gd name="T46" fmla="*/ 96 w 106"/>
              <a:gd name="T47" fmla="*/ 16 h 89"/>
              <a:gd name="T48" fmla="*/ 96 w 106"/>
              <a:gd name="T49" fmla="*/ 20 h 89"/>
              <a:gd name="T50" fmla="*/ 99 w 106"/>
              <a:gd name="T51" fmla="*/ 25 h 89"/>
              <a:gd name="T52" fmla="*/ 100 w 106"/>
              <a:gd name="T53" fmla="*/ 25 h 89"/>
              <a:gd name="T54" fmla="*/ 104 w 106"/>
              <a:gd name="T55" fmla="*/ 21 h 89"/>
              <a:gd name="T56" fmla="*/ 106 w 106"/>
              <a:gd name="T57" fmla="*/ 0 h 89"/>
              <a:gd name="T58" fmla="*/ 85 w 106"/>
              <a:gd name="T59" fmla="*/ 2 h 89"/>
              <a:gd name="T60" fmla="*/ 71 w 106"/>
              <a:gd name="T61" fmla="*/ 52 h 89"/>
              <a:gd name="T62" fmla="*/ 71 w 106"/>
              <a:gd name="T63" fmla="*/ 89 h 89"/>
              <a:gd name="T64" fmla="*/ 90 w 106"/>
              <a:gd name="T65" fmla="*/ 89 h 89"/>
              <a:gd name="T66" fmla="*/ 94 w 106"/>
              <a:gd name="T67" fmla="*/ 85 h 89"/>
              <a:gd name="T68" fmla="*/ 94 w 106"/>
              <a:gd name="T69" fmla="*/ 28 h 89"/>
              <a:gd name="T70" fmla="*/ 74 w 106"/>
              <a:gd name="T71" fmla="*/ 49 h 89"/>
              <a:gd name="T72" fmla="*/ 71 w 106"/>
              <a:gd name="T73" fmla="*/ 5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 h="89">
                <a:moveTo>
                  <a:pt x="5" y="85"/>
                </a:moveTo>
                <a:cubicBezTo>
                  <a:pt x="5" y="88"/>
                  <a:pt x="6" y="89"/>
                  <a:pt x="9" y="89"/>
                </a:cubicBezTo>
                <a:cubicBezTo>
                  <a:pt x="28" y="89"/>
                  <a:pt x="28" y="89"/>
                  <a:pt x="28" y="89"/>
                </a:cubicBezTo>
                <a:cubicBezTo>
                  <a:pt x="28" y="49"/>
                  <a:pt x="28" y="49"/>
                  <a:pt x="28" y="49"/>
                </a:cubicBezTo>
                <a:cubicBezTo>
                  <a:pt x="5" y="72"/>
                  <a:pt x="5" y="72"/>
                  <a:pt x="5" y="72"/>
                </a:cubicBezTo>
                <a:lnTo>
                  <a:pt x="5" y="85"/>
                </a:lnTo>
                <a:close/>
                <a:moveTo>
                  <a:pt x="38" y="58"/>
                </a:moveTo>
                <a:cubicBezTo>
                  <a:pt x="38" y="89"/>
                  <a:pt x="38" y="89"/>
                  <a:pt x="38" y="89"/>
                </a:cubicBezTo>
                <a:cubicBezTo>
                  <a:pt x="61" y="89"/>
                  <a:pt x="61" y="89"/>
                  <a:pt x="61" y="89"/>
                </a:cubicBezTo>
                <a:cubicBezTo>
                  <a:pt x="61" y="61"/>
                  <a:pt x="61" y="61"/>
                  <a:pt x="61" y="61"/>
                </a:cubicBezTo>
                <a:cubicBezTo>
                  <a:pt x="51" y="71"/>
                  <a:pt x="51" y="71"/>
                  <a:pt x="51" y="71"/>
                </a:cubicBezTo>
                <a:lnTo>
                  <a:pt x="38" y="58"/>
                </a:lnTo>
                <a:close/>
                <a:moveTo>
                  <a:pt x="85" y="2"/>
                </a:moveTo>
                <a:cubicBezTo>
                  <a:pt x="82" y="2"/>
                  <a:pt x="81" y="4"/>
                  <a:pt x="81" y="6"/>
                </a:cubicBezTo>
                <a:cubicBezTo>
                  <a:pt x="81" y="8"/>
                  <a:pt x="83" y="10"/>
                  <a:pt x="85" y="10"/>
                </a:cubicBezTo>
                <a:cubicBezTo>
                  <a:pt x="90" y="10"/>
                  <a:pt x="90" y="10"/>
                  <a:pt x="90" y="10"/>
                </a:cubicBezTo>
                <a:cubicBezTo>
                  <a:pt x="51" y="49"/>
                  <a:pt x="51" y="49"/>
                  <a:pt x="51" y="49"/>
                </a:cubicBezTo>
                <a:cubicBezTo>
                  <a:pt x="28" y="26"/>
                  <a:pt x="28" y="26"/>
                  <a:pt x="28" y="26"/>
                </a:cubicBezTo>
                <a:cubicBezTo>
                  <a:pt x="2" y="52"/>
                  <a:pt x="2" y="52"/>
                  <a:pt x="2" y="52"/>
                </a:cubicBezTo>
                <a:cubicBezTo>
                  <a:pt x="0" y="54"/>
                  <a:pt x="0" y="57"/>
                  <a:pt x="2" y="58"/>
                </a:cubicBezTo>
                <a:cubicBezTo>
                  <a:pt x="3" y="60"/>
                  <a:pt x="6" y="60"/>
                  <a:pt x="8" y="58"/>
                </a:cubicBezTo>
                <a:cubicBezTo>
                  <a:pt x="28" y="38"/>
                  <a:pt x="28" y="38"/>
                  <a:pt x="28" y="38"/>
                </a:cubicBezTo>
                <a:cubicBezTo>
                  <a:pt x="51" y="60"/>
                  <a:pt x="51" y="60"/>
                  <a:pt x="51" y="60"/>
                </a:cubicBezTo>
                <a:cubicBezTo>
                  <a:pt x="96" y="16"/>
                  <a:pt x="96" y="16"/>
                  <a:pt x="96" y="16"/>
                </a:cubicBezTo>
                <a:cubicBezTo>
                  <a:pt x="96" y="20"/>
                  <a:pt x="96" y="20"/>
                  <a:pt x="96" y="20"/>
                </a:cubicBezTo>
                <a:cubicBezTo>
                  <a:pt x="95" y="22"/>
                  <a:pt x="97" y="24"/>
                  <a:pt x="99" y="25"/>
                </a:cubicBezTo>
                <a:cubicBezTo>
                  <a:pt x="100" y="25"/>
                  <a:pt x="100" y="25"/>
                  <a:pt x="100" y="25"/>
                </a:cubicBezTo>
                <a:cubicBezTo>
                  <a:pt x="102" y="25"/>
                  <a:pt x="104" y="23"/>
                  <a:pt x="104" y="21"/>
                </a:cubicBezTo>
                <a:cubicBezTo>
                  <a:pt x="106" y="0"/>
                  <a:pt x="106" y="0"/>
                  <a:pt x="106" y="0"/>
                </a:cubicBezTo>
                <a:lnTo>
                  <a:pt x="85" y="2"/>
                </a:lnTo>
                <a:close/>
                <a:moveTo>
                  <a:pt x="71" y="52"/>
                </a:moveTo>
                <a:cubicBezTo>
                  <a:pt x="71" y="89"/>
                  <a:pt x="71" y="89"/>
                  <a:pt x="71" y="89"/>
                </a:cubicBezTo>
                <a:cubicBezTo>
                  <a:pt x="90" y="89"/>
                  <a:pt x="90" y="89"/>
                  <a:pt x="90" y="89"/>
                </a:cubicBezTo>
                <a:cubicBezTo>
                  <a:pt x="92" y="89"/>
                  <a:pt x="94" y="88"/>
                  <a:pt x="94" y="85"/>
                </a:cubicBezTo>
                <a:cubicBezTo>
                  <a:pt x="94" y="28"/>
                  <a:pt x="94" y="28"/>
                  <a:pt x="94" y="28"/>
                </a:cubicBezTo>
                <a:cubicBezTo>
                  <a:pt x="74" y="49"/>
                  <a:pt x="74" y="49"/>
                  <a:pt x="74" y="49"/>
                </a:cubicBezTo>
                <a:lnTo>
                  <a:pt x="71" y="52"/>
                </a:lnTo>
                <a:close/>
              </a:path>
            </a:pathLst>
          </a:custGeom>
          <a:solidFill>
            <a:schemeClr val="bg1"/>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36" name="Freeform 734"/>
          <p:cNvSpPr/>
          <p:nvPr/>
        </p:nvSpPr>
        <p:spPr bwMode="auto">
          <a:xfrm>
            <a:off x="6627101" y="2118299"/>
            <a:ext cx="547622" cy="547622"/>
          </a:xfrm>
          <a:custGeom>
            <a:avLst/>
            <a:gdLst>
              <a:gd name="T0" fmla="*/ 166 w 193"/>
              <a:gd name="T1" fmla="*/ 146 h 193"/>
              <a:gd name="T2" fmla="*/ 47 w 193"/>
              <a:gd name="T3" fmla="*/ 165 h 193"/>
              <a:gd name="T4" fmla="*/ 28 w 193"/>
              <a:gd name="T5" fmla="*/ 46 h 193"/>
              <a:gd name="T6" fmla="*/ 147 w 193"/>
              <a:gd name="T7" fmla="*/ 27 h 193"/>
              <a:gd name="T8" fmla="*/ 166 w 193"/>
              <a:gd name="T9" fmla="*/ 146 h 193"/>
            </a:gdLst>
            <a:ahLst/>
            <a:cxnLst>
              <a:cxn ang="0">
                <a:pos x="T0" y="T1"/>
              </a:cxn>
              <a:cxn ang="0">
                <a:pos x="T2" y="T3"/>
              </a:cxn>
              <a:cxn ang="0">
                <a:pos x="T4" y="T5"/>
              </a:cxn>
              <a:cxn ang="0">
                <a:pos x="T6" y="T7"/>
              </a:cxn>
              <a:cxn ang="0">
                <a:pos x="T8" y="T9"/>
              </a:cxn>
            </a:cxnLst>
            <a:rect l="0" t="0" r="r" b="b"/>
            <a:pathLst>
              <a:path w="193" h="193">
                <a:moveTo>
                  <a:pt x="166" y="146"/>
                </a:moveTo>
                <a:cubicBezTo>
                  <a:pt x="138" y="184"/>
                  <a:pt x="85" y="193"/>
                  <a:pt x="47" y="165"/>
                </a:cubicBezTo>
                <a:cubicBezTo>
                  <a:pt x="9" y="137"/>
                  <a:pt x="0" y="84"/>
                  <a:pt x="28" y="46"/>
                </a:cubicBezTo>
                <a:cubicBezTo>
                  <a:pt x="56" y="8"/>
                  <a:pt x="109" y="0"/>
                  <a:pt x="147" y="27"/>
                </a:cubicBezTo>
                <a:cubicBezTo>
                  <a:pt x="185" y="55"/>
                  <a:pt x="193" y="108"/>
                  <a:pt x="166" y="146"/>
                </a:cubicBezTo>
                <a:close/>
              </a:path>
            </a:pathLst>
          </a:custGeom>
          <a:solidFill>
            <a:srgbClr val="CEA2B8"/>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37" name="Freeform 735"/>
          <p:cNvSpPr>
            <a:spLocks noEditPoints="1"/>
          </p:cNvSpPr>
          <p:nvPr/>
        </p:nvSpPr>
        <p:spPr bwMode="auto">
          <a:xfrm>
            <a:off x="6757622" y="2228958"/>
            <a:ext cx="295092" cy="331978"/>
          </a:xfrm>
          <a:custGeom>
            <a:avLst/>
            <a:gdLst>
              <a:gd name="T0" fmla="*/ 56 w 104"/>
              <a:gd name="T1" fmla="*/ 65 h 117"/>
              <a:gd name="T2" fmla="*/ 56 w 104"/>
              <a:gd name="T3" fmla="*/ 64 h 117"/>
              <a:gd name="T4" fmla="*/ 56 w 104"/>
              <a:gd name="T5" fmla="*/ 41 h 117"/>
              <a:gd name="T6" fmla="*/ 52 w 104"/>
              <a:gd name="T7" fmla="*/ 36 h 117"/>
              <a:gd name="T8" fmla="*/ 47 w 104"/>
              <a:gd name="T9" fmla="*/ 41 h 117"/>
              <a:gd name="T10" fmla="*/ 47 w 104"/>
              <a:gd name="T11" fmla="*/ 64 h 117"/>
              <a:gd name="T12" fmla="*/ 52 w 104"/>
              <a:gd name="T13" fmla="*/ 69 h 117"/>
              <a:gd name="T14" fmla="*/ 52 w 104"/>
              <a:gd name="T15" fmla="*/ 69 h 117"/>
              <a:gd name="T16" fmla="*/ 73 w 104"/>
              <a:gd name="T17" fmla="*/ 90 h 117"/>
              <a:gd name="T18" fmla="*/ 75 w 104"/>
              <a:gd name="T19" fmla="*/ 91 h 117"/>
              <a:gd name="T20" fmla="*/ 77 w 104"/>
              <a:gd name="T21" fmla="*/ 90 h 117"/>
              <a:gd name="T22" fmla="*/ 77 w 104"/>
              <a:gd name="T23" fmla="*/ 86 h 117"/>
              <a:gd name="T24" fmla="*/ 56 w 104"/>
              <a:gd name="T25" fmla="*/ 65 h 117"/>
              <a:gd name="T26" fmla="*/ 84 w 104"/>
              <a:gd name="T27" fmla="*/ 24 h 117"/>
              <a:gd name="T28" fmla="*/ 87 w 104"/>
              <a:gd name="T29" fmla="*/ 19 h 117"/>
              <a:gd name="T30" fmla="*/ 88 w 104"/>
              <a:gd name="T31" fmla="*/ 19 h 117"/>
              <a:gd name="T32" fmla="*/ 91 w 104"/>
              <a:gd name="T33" fmla="*/ 20 h 117"/>
              <a:gd name="T34" fmla="*/ 93 w 104"/>
              <a:gd name="T35" fmla="*/ 18 h 117"/>
              <a:gd name="T36" fmla="*/ 95 w 104"/>
              <a:gd name="T37" fmla="*/ 14 h 117"/>
              <a:gd name="T38" fmla="*/ 94 w 104"/>
              <a:gd name="T39" fmla="*/ 10 h 117"/>
              <a:gd name="T40" fmla="*/ 79 w 104"/>
              <a:gd name="T41" fmla="*/ 1 h 117"/>
              <a:gd name="T42" fmla="*/ 75 w 104"/>
              <a:gd name="T43" fmla="*/ 3 h 117"/>
              <a:gd name="T44" fmla="*/ 72 w 104"/>
              <a:gd name="T45" fmla="*/ 6 h 117"/>
              <a:gd name="T46" fmla="*/ 72 w 104"/>
              <a:gd name="T47" fmla="*/ 9 h 117"/>
              <a:gd name="T48" fmla="*/ 74 w 104"/>
              <a:gd name="T49" fmla="*/ 11 h 117"/>
              <a:gd name="T50" fmla="*/ 75 w 104"/>
              <a:gd name="T51" fmla="*/ 11 h 117"/>
              <a:gd name="T52" fmla="*/ 72 w 104"/>
              <a:gd name="T53" fmla="*/ 16 h 117"/>
              <a:gd name="T54" fmla="*/ 52 w 104"/>
              <a:gd name="T55" fmla="*/ 12 h 117"/>
              <a:gd name="T56" fmla="*/ 32 w 104"/>
              <a:gd name="T57" fmla="*/ 16 h 117"/>
              <a:gd name="T58" fmla="*/ 29 w 104"/>
              <a:gd name="T59" fmla="*/ 11 h 117"/>
              <a:gd name="T60" fmla="*/ 30 w 104"/>
              <a:gd name="T61" fmla="*/ 11 h 117"/>
              <a:gd name="T62" fmla="*/ 31 w 104"/>
              <a:gd name="T63" fmla="*/ 9 h 117"/>
              <a:gd name="T64" fmla="*/ 31 w 104"/>
              <a:gd name="T65" fmla="*/ 6 h 117"/>
              <a:gd name="T66" fmla="*/ 29 w 104"/>
              <a:gd name="T67" fmla="*/ 3 h 117"/>
              <a:gd name="T68" fmla="*/ 24 w 104"/>
              <a:gd name="T69" fmla="*/ 1 h 117"/>
              <a:gd name="T70" fmla="*/ 10 w 104"/>
              <a:gd name="T71" fmla="*/ 10 h 117"/>
              <a:gd name="T72" fmla="*/ 9 w 104"/>
              <a:gd name="T73" fmla="*/ 14 h 117"/>
              <a:gd name="T74" fmla="*/ 11 w 104"/>
              <a:gd name="T75" fmla="*/ 18 h 117"/>
              <a:gd name="T76" fmla="*/ 13 w 104"/>
              <a:gd name="T77" fmla="*/ 20 h 117"/>
              <a:gd name="T78" fmla="*/ 15 w 104"/>
              <a:gd name="T79" fmla="*/ 19 h 117"/>
              <a:gd name="T80" fmla="*/ 16 w 104"/>
              <a:gd name="T81" fmla="*/ 19 h 117"/>
              <a:gd name="T82" fmla="*/ 19 w 104"/>
              <a:gd name="T83" fmla="*/ 24 h 117"/>
              <a:gd name="T84" fmla="*/ 0 w 104"/>
              <a:gd name="T85" fmla="*/ 64 h 117"/>
              <a:gd name="T86" fmla="*/ 52 w 104"/>
              <a:gd name="T87" fmla="*/ 117 h 117"/>
              <a:gd name="T88" fmla="*/ 104 w 104"/>
              <a:gd name="T89" fmla="*/ 64 h 117"/>
              <a:gd name="T90" fmla="*/ 84 w 104"/>
              <a:gd name="T91" fmla="*/ 24 h 117"/>
              <a:gd name="T92" fmla="*/ 52 w 104"/>
              <a:gd name="T93" fmla="*/ 107 h 117"/>
              <a:gd name="T94" fmla="*/ 10 w 104"/>
              <a:gd name="T95" fmla="*/ 64 h 117"/>
              <a:gd name="T96" fmla="*/ 52 w 104"/>
              <a:gd name="T97" fmla="*/ 22 h 117"/>
              <a:gd name="T98" fmla="*/ 94 w 104"/>
              <a:gd name="T99" fmla="*/ 64 h 117"/>
              <a:gd name="T100" fmla="*/ 52 w 104"/>
              <a:gd name="T101"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4" h="117">
                <a:moveTo>
                  <a:pt x="56" y="65"/>
                </a:moveTo>
                <a:cubicBezTo>
                  <a:pt x="56" y="65"/>
                  <a:pt x="56" y="65"/>
                  <a:pt x="56" y="64"/>
                </a:cubicBezTo>
                <a:cubicBezTo>
                  <a:pt x="56" y="41"/>
                  <a:pt x="56" y="41"/>
                  <a:pt x="56" y="41"/>
                </a:cubicBezTo>
                <a:cubicBezTo>
                  <a:pt x="56" y="39"/>
                  <a:pt x="54" y="36"/>
                  <a:pt x="52" y="36"/>
                </a:cubicBezTo>
                <a:cubicBezTo>
                  <a:pt x="49" y="36"/>
                  <a:pt x="47" y="39"/>
                  <a:pt x="47" y="41"/>
                </a:cubicBezTo>
                <a:cubicBezTo>
                  <a:pt x="47" y="64"/>
                  <a:pt x="47" y="64"/>
                  <a:pt x="47" y="64"/>
                </a:cubicBezTo>
                <a:cubicBezTo>
                  <a:pt x="47" y="67"/>
                  <a:pt x="49" y="69"/>
                  <a:pt x="52" y="69"/>
                </a:cubicBezTo>
                <a:cubicBezTo>
                  <a:pt x="52" y="69"/>
                  <a:pt x="52" y="69"/>
                  <a:pt x="52" y="69"/>
                </a:cubicBezTo>
                <a:cubicBezTo>
                  <a:pt x="73" y="90"/>
                  <a:pt x="73" y="90"/>
                  <a:pt x="73" y="90"/>
                </a:cubicBezTo>
                <a:cubicBezTo>
                  <a:pt x="74" y="90"/>
                  <a:pt x="74" y="91"/>
                  <a:pt x="75" y="91"/>
                </a:cubicBezTo>
                <a:cubicBezTo>
                  <a:pt x="76" y="91"/>
                  <a:pt x="76" y="90"/>
                  <a:pt x="77" y="90"/>
                </a:cubicBezTo>
                <a:cubicBezTo>
                  <a:pt x="78" y="89"/>
                  <a:pt x="78" y="87"/>
                  <a:pt x="77" y="86"/>
                </a:cubicBezTo>
                <a:lnTo>
                  <a:pt x="56" y="65"/>
                </a:lnTo>
                <a:close/>
                <a:moveTo>
                  <a:pt x="84" y="24"/>
                </a:moveTo>
                <a:cubicBezTo>
                  <a:pt x="87" y="19"/>
                  <a:pt x="87" y="19"/>
                  <a:pt x="87" y="19"/>
                </a:cubicBezTo>
                <a:cubicBezTo>
                  <a:pt x="88" y="19"/>
                  <a:pt x="88" y="19"/>
                  <a:pt x="88" y="19"/>
                </a:cubicBezTo>
                <a:cubicBezTo>
                  <a:pt x="89" y="20"/>
                  <a:pt x="90" y="20"/>
                  <a:pt x="91" y="20"/>
                </a:cubicBezTo>
                <a:cubicBezTo>
                  <a:pt x="91" y="19"/>
                  <a:pt x="92" y="19"/>
                  <a:pt x="93" y="18"/>
                </a:cubicBezTo>
                <a:cubicBezTo>
                  <a:pt x="95" y="14"/>
                  <a:pt x="95" y="14"/>
                  <a:pt x="95" y="14"/>
                </a:cubicBezTo>
                <a:cubicBezTo>
                  <a:pt x="96" y="13"/>
                  <a:pt x="95" y="11"/>
                  <a:pt x="94" y="10"/>
                </a:cubicBezTo>
                <a:cubicBezTo>
                  <a:pt x="79" y="1"/>
                  <a:pt x="79" y="1"/>
                  <a:pt x="79" y="1"/>
                </a:cubicBezTo>
                <a:cubicBezTo>
                  <a:pt x="77" y="0"/>
                  <a:pt x="75" y="1"/>
                  <a:pt x="75" y="3"/>
                </a:cubicBezTo>
                <a:cubicBezTo>
                  <a:pt x="72" y="6"/>
                  <a:pt x="72" y="6"/>
                  <a:pt x="72" y="6"/>
                </a:cubicBezTo>
                <a:cubicBezTo>
                  <a:pt x="72" y="7"/>
                  <a:pt x="72" y="8"/>
                  <a:pt x="72" y="9"/>
                </a:cubicBezTo>
                <a:cubicBezTo>
                  <a:pt x="72" y="9"/>
                  <a:pt x="73" y="10"/>
                  <a:pt x="74" y="11"/>
                </a:cubicBezTo>
                <a:cubicBezTo>
                  <a:pt x="75" y="11"/>
                  <a:pt x="75" y="11"/>
                  <a:pt x="75" y="11"/>
                </a:cubicBezTo>
                <a:cubicBezTo>
                  <a:pt x="72" y="16"/>
                  <a:pt x="72" y="16"/>
                  <a:pt x="72" y="16"/>
                </a:cubicBezTo>
                <a:cubicBezTo>
                  <a:pt x="65" y="14"/>
                  <a:pt x="59" y="12"/>
                  <a:pt x="52" y="12"/>
                </a:cubicBezTo>
                <a:cubicBezTo>
                  <a:pt x="45" y="12"/>
                  <a:pt x="38" y="14"/>
                  <a:pt x="32" y="16"/>
                </a:cubicBezTo>
                <a:cubicBezTo>
                  <a:pt x="29" y="11"/>
                  <a:pt x="29" y="11"/>
                  <a:pt x="29" y="11"/>
                </a:cubicBezTo>
                <a:cubicBezTo>
                  <a:pt x="30" y="11"/>
                  <a:pt x="30" y="11"/>
                  <a:pt x="30" y="11"/>
                </a:cubicBezTo>
                <a:cubicBezTo>
                  <a:pt x="31" y="10"/>
                  <a:pt x="31" y="9"/>
                  <a:pt x="31" y="9"/>
                </a:cubicBezTo>
                <a:cubicBezTo>
                  <a:pt x="32" y="8"/>
                  <a:pt x="31" y="7"/>
                  <a:pt x="31" y="6"/>
                </a:cubicBezTo>
                <a:cubicBezTo>
                  <a:pt x="29" y="3"/>
                  <a:pt x="29" y="3"/>
                  <a:pt x="29" y="3"/>
                </a:cubicBezTo>
                <a:cubicBezTo>
                  <a:pt x="28" y="1"/>
                  <a:pt x="26" y="0"/>
                  <a:pt x="24" y="1"/>
                </a:cubicBezTo>
                <a:cubicBezTo>
                  <a:pt x="10" y="10"/>
                  <a:pt x="10" y="10"/>
                  <a:pt x="10" y="10"/>
                </a:cubicBezTo>
                <a:cubicBezTo>
                  <a:pt x="8" y="11"/>
                  <a:pt x="8" y="13"/>
                  <a:pt x="9" y="14"/>
                </a:cubicBezTo>
                <a:cubicBezTo>
                  <a:pt x="11" y="18"/>
                  <a:pt x="11" y="18"/>
                  <a:pt x="11" y="18"/>
                </a:cubicBezTo>
                <a:cubicBezTo>
                  <a:pt x="11" y="19"/>
                  <a:pt x="12" y="19"/>
                  <a:pt x="13" y="20"/>
                </a:cubicBezTo>
                <a:cubicBezTo>
                  <a:pt x="14" y="20"/>
                  <a:pt x="15" y="20"/>
                  <a:pt x="15" y="19"/>
                </a:cubicBezTo>
                <a:cubicBezTo>
                  <a:pt x="16" y="19"/>
                  <a:pt x="16" y="19"/>
                  <a:pt x="16" y="19"/>
                </a:cubicBezTo>
                <a:cubicBezTo>
                  <a:pt x="19" y="24"/>
                  <a:pt x="19" y="24"/>
                  <a:pt x="19" y="24"/>
                </a:cubicBezTo>
                <a:cubicBezTo>
                  <a:pt x="7" y="33"/>
                  <a:pt x="0" y="48"/>
                  <a:pt x="0" y="64"/>
                </a:cubicBezTo>
                <a:cubicBezTo>
                  <a:pt x="0" y="93"/>
                  <a:pt x="23" y="117"/>
                  <a:pt x="52" y="117"/>
                </a:cubicBezTo>
                <a:cubicBezTo>
                  <a:pt x="80" y="117"/>
                  <a:pt x="104" y="93"/>
                  <a:pt x="104" y="64"/>
                </a:cubicBezTo>
                <a:cubicBezTo>
                  <a:pt x="104" y="48"/>
                  <a:pt x="96" y="33"/>
                  <a:pt x="84" y="24"/>
                </a:cubicBezTo>
                <a:close/>
                <a:moveTo>
                  <a:pt x="52" y="107"/>
                </a:moveTo>
                <a:cubicBezTo>
                  <a:pt x="28" y="107"/>
                  <a:pt x="10" y="88"/>
                  <a:pt x="10" y="64"/>
                </a:cubicBezTo>
                <a:cubicBezTo>
                  <a:pt x="10" y="41"/>
                  <a:pt x="28" y="22"/>
                  <a:pt x="52" y="22"/>
                </a:cubicBezTo>
                <a:cubicBezTo>
                  <a:pt x="75" y="22"/>
                  <a:pt x="94" y="41"/>
                  <a:pt x="94" y="64"/>
                </a:cubicBezTo>
                <a:cubicBezTo>
                  <a:pt x="94" y="88"/>
                  <a:pt x="75" y="107"/>
                  <a:pt x="52" y="107"/>
                </a:cubicBezTo>
                <a:close/>
              </a:path>
            </a:pathLst>
          </a:custGeom>
          <a:solidFill>
            <a:schemeClr val="bg1"/>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38" name="Freeform 736"/>
          <p:cNvSpPr/>
          <p:nvPr/>
        </p:nvSpPr>
        <p:spPr bwMode="auto">
          <a:xfrm>
            <a:off x="7364830" y="3392300"/>
            <a:ext cx="541947" cy="541947"/>
          </a:xfrm>
          <a:custGeom>
            <a:avLst/>
            <a:gdLst>
              <a:gd name="T0" fmla="*/ 122 w 191"/>
              <a:gd name="T1" fmla="*/ 176 h 191"/>
              <a:gd name="T2" fmla="*/ 15 w 191"/>
              <a:gd name="T3" fmla="*/ 122 h 191"/>
              <a:gd name="T4" fmla="*/ 69 w 191"/>
              <a:gd name="T5" fmla="*/ 15 h 191"/>
              <a:gd name="T6" fmla="*/ 176 w 191"/>
              <a:gd name="T7" fmla="*/ 69 h 191"/>
              <a:gd name="T8" fmla="*/ 122 w 191"/>
              <a:gd name="T9" fmla="*/ 176 h 191"/>
            </a:gdLst>
            <a:ahLst/>
            <a:cxnLst>
              <a:cxn ang="0">
                <a:pos x="T0" y="T1"/>
              </a:cxn>
              <a:cxn ang="0">
                <a:pos x="T2" y="T3"/>
              </a:cxn>
              <a:cxn ang="0">
                <a:pos x="T4" y="T5"/>
              </a:cxn>
              <a:cxn ang="0">
                <a:pos x="T6" y="T7"/>
              </a:cxn>
              <a:cxn ang="0">
                <a:pos x="T8" y="T9"/>
              </a:cxn>
            </a:cxnLst>
            <a:rect l="0" t="0" r="r" b="b"/>
            <a:pathLst>
              <a:path w="191" h="191">
                <a:moveTo>
                  <a:pt x="122" y="176"/>
                </a:moveTo>
                <a:cubicBezTo>
                  <a:pt x="77" y="191"/>
                  <a:pt x="29" y="166"/>
                  <a:pt x="15" y="122"/>
                </a:cubicBezTo>
                <a:cubicBezTo>
                  <a:pt x="0" y="77"/>
                  <a:pt x="25" y="29"/>
                  <a:pt x="69" y="15"/>
                </a:cubicBezTo>
                <a:cubicBezTo>
                  <a:pt x="114" y="0"/>
                  <a:pt x="162" y="25"/>
                  <a:pt x="176" y="69"/>
                </a:cubicBezTo>
                <a:cubicBezTo>
                  <a:pt x="191" y="114"/>
                  <a:pt x="167" y="162"/>
                  <a:pt x="122" y="176"/>
                </a:cubicBezTo>
                <a:close/>
              </a:path>
            </a:pathLst>
          </a:custGeom>
          <a:solidFill>
            <a:srgbClr val="CEA2B8"/>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39" name="Freeform 737"/>
          <p:cNvSpPr>
            <a:spLocks noEditPoints="1"/>
          </p:cNvSpPr>
          <p:nvPr/>
        </p:nvSpPr>
        <p:spPr bwMode="auto">
          <a:xfrm>
            <a:off x="7461302" y="3531334"/>
            <a:ext cx="346165" cy="241181"/>
          </a:xfrm>
          <a:custGeom>
            <a:avLst/>
            <a:gdLst>
              <a:gd name="T0" fmla="*/ 99 w 122"/>
              <a:gd name="T1" fmla="*/ 36 h 85"/>
              <a:gd name="T2" fmla="*/ 49 w 122"/>
              <a:gd name="T3" fmla="*/ 0 h 85"/>
              <a:gd name="T4" fmla="*/ 0 w 122"/>
              <a:gd name="T5" fmla="*/ 36 h 85"/>
              <a:gd name="T6" fmla="*/ 16 w 122"/>
              <a:gd name="T7" fmla="*/ 62 h 85"/>
              <a:gd name="T8" fmla="*/ 0 w 122"/>
              <a:gd name="T9" fmla="*/ 72 h 85"/>
              <a:gd name="T10" fmla="*/ 34 w 122"/>
              <a:gd name="T11" fmla="*/ 70 h 85"/>
              <a:gd name="T12" fmla="*/ 49 w 122"/>
              <a:gd name="T13" fmla="*/ 72 h 85"/>
              <a:gd name="T14" fmla="*/ 99 w 122"/>
              <a:gd name="T15" fmla="*/ 36 h 85"/>
              <a:gd name="T16" fmla="*/ 59 w 122"/>
              <a:gd name="T17" fmla="*/ 51 h 85"/>
              <a:gd name="T18" fmla="*/ 27 w 122"/>
              <a:gd name="T19" fmla="*/ 51 h 85"/>
              <a:gd name="T20" fmla="*/ 27 w 122"/>
              <a:gd name="T21" fmla="*/ 47 h 85"/>
              <a:gd name="T22" fmla="*/ 59 w 122"/>
              <a:gd name="T23" fmla="*/ 47 h 85"/>
              <a:gd name="T24" fmla="*/ 59 w 122"/>
              <a:gd name="T25" fmla="*/ 51 h 85"/>
              <a:gd name="T26" fmla="*/ 72 w 122"/>
              <a:gd name="T27" fmla="*/ 39 h 85"/>
              <a:gd name="T28" fmla="*/ 27 w 122"/>
              <a:gd name="T29" fmla="*/ 39 h 85"/>
              <a:gd name="T30" fmla="*/ 27 w 122"/>
              <a:gd name="T31" fmla="*/ 34 h 85"/>
              <a:gd name="T32" fmla="*/ 72 w 122"/>
              <a:gd name="T33" fmla="*/ 34 h 85"/>
              <a:gd name="T34" fmla="*/ 72 w 122"/>
              <a:gd name="T35" fmla="*/ 39 h 85"/>
              <a:gd name="T36" fmla="*/ 72 w 122"/>
              <a:gd name="T37" fmla="*/ 26 h 85"/>
              <a:gd name="T38" fmla="*/ 27 w 122"/>
              <a:gd name="T39" fmla="*/ 26 h 85"/>
              <a:gd name="T40" fmla="*/ 27 w 122"/>
              <a:gd name="T41" fmla="*/ 22 h 85"/>
              <a:gd name="T42" fmla="*/ 72 w 122"/>
              <a:gd name="T43" fmla="*/ 22 h 85"/>
              <a:gd name="T44" fmla="*/ 72 w 122"/>
              <a:gd name="T45" fmla="*/ 26 h 85"/>
              <a:gd name="T46" fmla="*/ 109 w 122"/>
              <a:gd name="T47" fmla="*/ 73 h 85"/>
              <a:gd name="T48" fmla="*/ 122 w 122"/>
              <a:gd name="T49" fmla="*/ 52 h 85"/>
              <a:gd name="T50" fmla="*/ 102 w 122"/>
              <a:gd name="T51" fmla="*/ 27 h 85"/>
              <a:gd name="T52" fmla="*/ 103 w 122"/>
              <a:gd name="T53" fmla="*/ 36 h 85"/>
              <a:gd name="T54" fmla="*/ 60 w 122"/>
              <a:gd name="T55" fmla="*/ 76 h 85"/>
              <a:gd name="T56" fmla="*/ 82 w 122"/>
              <a:gd name="T57" fmla="*/ 80 h 85"/>
              <a:gd name="T58" fmla="*/ 95 w 122"/>
              <a:gd name="T59" fmla="*/ 79 h 85"/>
              <a:gd name="T60" fmla="*/ 122 w 122"/>
              <a:gd name="T61" fmla="*/ 80 h 85"/>
              <a:gd name="T62" fmla="*/ 109 w 122"/>
              <a:gd name="T63" fmla="*/ 7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 h="85">
                <a:moveTo>
                  <a:pt x="99" y="36"/>
                </a:moveTo>
                <a:cubicBezTo>
                  <a:pt x="99" y="16"/>
                  <a:pt x="77" y="0"/>
                  <a:pt x="49" y="0"/>
                </a:cubicBezTo>
                <a:cubicBezTo>
                  <a:pt x="22" y="0"/>
                  <a:pt x="0" y="16"/>
                  <a:pt x="0" y="36"/>
                </a:cubicBezTo>
                <a:cubicBezTo>
                  <a:pt x="0" y="46"/>
                  <a:pt x="6" y="56"/>
                  <a:pt x="16" y="62"/>
                </a:cubicBezTo>
                <a:cubicBezTo>
                  <a:pt x="13" y="66"/>
                  <a:pt x="8" y="71"/>
                  <a:pt x="0" y="72"/>
                </a:cubicBezTo>
                <a:cubicBezTo>
                  <a:pt x="0" y="72"/>
                  <a:pt x="19" y="78"/>
                  <a:pt x="34" y="70"/>
                </a:cubicBezTo>
                <a:cubicBezTo>
                  <a:pt x="39" y="71"/>
                  <a:pt x="44" y="72"/>
                  <a:pt x="49" y="72"/>
                </a:cubicBezTo>
                <a:cubicBezTo>
                  <a:pt x="77" y="72"/>
                  <a:pt x="99" y="56"/>
                  <a:pt x="99" y="36"/>
                </a:cubicBezTo>
                <a:close/>
                <a:moveTo>
                  <a:pt x="59" y="51"/>
                </a:moveTo>
                <a:cubicBezTo>
                  <a:pt x="27" y="51"/>
                  <a:pt x="27" y="51"/>
                  <a:pt x="27" y="51"/>
                </a:cubicBezTo>
                <a:cubicBezTo>
                  <a:pt x="27" y="47"/>
                  <a:pt x="27" y="47"/>
                  <a:pt x="27" y="47"/>
                </a:cubicBezTo>
                <a:cubicBezTo>
                  <a:pt x="59" y="47"/>
                  <a:pt x="59" y="47"/>
                  <a:pt x="59" y="47"/>
                </a:cubicBezTo>
                <a:lnTo>
                  <a:pt x="59" y="51"/>
                </a:lnTo>
                <a:close/>
                <a:moveTo>
                  <a:pt x="72" y="39"/>
                </a:moveTo>
                <a:cubicBezTo>
                  <a:pt x="27" y="39"/>
                  <a:pt x="27" y="39"/>
                  <a:pt x="27" y="39"/>
                </a:cubicBezTo>
                <a:cubicBezTo>
                  <a:pt x="27" y="34"/>
                  <a:pt x="27" y="34"/>
                  <a:pt x="27" y="34"/>
                </a:cubicBezTo>
                <a:cubicBezTo>
                  <a:pt x="72" y="34"/>
                  <a:pt x="72" y="34"/>
                  <a:pt x="72" y="34"/>
                </a:cubicBezTo>
                <a:lnTo>
                  <a:pt x="72" y="39"/>
                </a:lnTo>
                <a:close/>
                <a:moveTo>
                  <a:pt x="72" y="26"/>
                </a:moveTo>
                <a:cubicBezTo>
                  <a:pt x="27" y="26"/>
                  <a:pt x="27" y="26"/>
                  <a:pt x="27" y="26"/>
                </a:cubicBezTo>
                <a:cubicBezTo>
                  <a:pt x="27" y="22"/>
                  <a:pt x="27" y="22"/>
                  <a:pt x="27" y="22"/>
                </a:cubicBezTo>
                <a:cubicBezTo>
                  <a:pt x="72" y="22"/>
                  <a:pt x="72" y="22"/>
                  <a:pt x="72" y="22"/>
                </a:cubicBezTo>
                <a:lnTo>
                  <a:pt x="72" y="26"/>
                </a:lnTo>
                <a:close/>
                <a:moveTo>
                  <a:pt x="109" y="73"/>
                </a:moveTo>
                <a:cubicBezTo>
                  <a:pt x="117" y="68"/>
                  <a:pt x="122" y="60"/>
                  <a:pt x="122" y="52"/>
                </a:cubicBezTo>
                <a:cubicBezTo>
                  <a:pt x="122" y="41"/>
                  <a:pt x="114" y="32"/>
                  <a:pt x="102" y="27"/>
                </a:cubicBezTo>
                <a:cubicBezTo>
                  <a:pt x="103" y="30"/>
                  <a:pt x="103" y="33"/>
                  <a:pt x="103" y="36"/>
                </a:cubicBezTo>
                <a:cubicBezTo>
                  <a:pt x="103" y="56"/>
                  <a:pt x="85" y="72"/>
                  <a:pt x="60" y="76"/>
                </a:cubicBezTo>
                <a:cubicBezTo>
                  <a:pt x="67" y="79"/>
                  <a:pt x="74" y="80"/>
                  <a:pt x="82" y="80"/>
                </a:cubicBezTo>
                <a:cubicBezTo>
                  <a:pt x="87" y="80"/>
                  <a:pt x="91" y="80"/>
                  <a:pt x="95" y="79"/>
                </a:cubicBezTo>
                <a:cubicBezTo>
                  <a:pt x="106" y="85"/>
                  <a:pt x="122" y="80"/>
                  <a:pt x="122" y="80"/>
                </a:cubicBezTo>
                <a:cubicBezTo>
                  <a:pt x="115" y="80"/>
                  <a:pt x="111" y="76"/>
                  <a:pt x="109" y="73"/>
                </a:cubicBezTo>
                <a:close/>
              </a:path>
            </a:pathLst>
          </a:custGeom>
          <a:solidFill>
            <a:schemeClr val="bg1"/>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40" name="Freeform 738"/>
          <p:cNvSpPr/>
          <p:nvPr/>
        </p:nvSpPr>
        <p:spPr bwMode="auto">
          <a:xfrm>
            <a:off x="6629938" y="4663465"/>
            <a:ext cx="541947" cy="541947"/>
          </a:xfrm>
          <a:custGeom>
            <a:avLst/>
            <a:gdLst>
              <a:gd name="T0" fmla="*/ 70 w 191"/>
              <a:gd name="T1" fmla="*/ 177 h 191"/>
              <a:gd name="T2" fmla="*/ 15 w 191"/>
              <a:gd name="T3" fmla="*/ 70 h 191"/>
              <a:gd name="T4" fmla="*/ 122 w 191"/>
              <a:gd name="T5" fmla="*/ 15 h 191"/>
              <a:gd name="T6" fmla="*/ 177 w 191"/>
              <a:gd name="T7" fmla="*/ 122 h 191"/>
              <a:gd name="T8" fmla="*/ 70 w 191"/>
              <a:gd name="T9" fmla="*/ 177 h 191"/>
            </a:gdLst>
            <a:ahLst/>
            <a:cxnLst>
              <a:cxn ang="0">
                <a:pos x="T0" y="T1"/>
              </a:cxn>
              <a:cxn ang="0">
                <a:pos x="T2" y="T3"/>
              </a:cxn>
              <a:cxn ang="0">
                <a:pos x="T4" y="T5"/>
              </a:cxn>
              <a:cxn ang="0">
                <a:pos x="T6" y="T7"/>
              </a:cxn>
              <a:cxn ang="0">
                <a:pos x="T8" y="T9"/>
              </a:cxn>
            </a:cxnLst>
            <a:rect l="0" t="0" r="r" b="b"/>
            <a:pathLst>
              <a:path w="191" h="191">
                <a:moveTo>
                  <a:pt x="70" y="177"/>
                </a:moveTo>
                <a:cubicBezTo>
                  <a:pt x="25" y="162"/>
                  <a:pt x="0" y="114"/>
                  <a:pt x="15" y="70"/>
                </a:cubicBezTo>
                <a:cubicBezTo>
                  <a:pt x="29" y="25"/>
                  <a:pt x="77" y="0"/>
                  <a:pt x="122" y="15"/>
                </a:cubicBezTo>
                <a:cubicBezTo>
                  <a:pt x="167" y="29"/>
                  <a:pt x="191" y="77"/>
                  <a:pt x="177" y="122"/>
                </a:cubicBezTo>
                <a:cubicBezTo>
                  <a:pt x="162" y="167"/>
                  <a:pt x="114" y="191"/>
                  <a:pt x="70" y="177"/>
                </a:cubicBezTo>
                <a:close/>
              </a:path>
            </a:pathLst>
          </a:custGeom>
          <a:solidFill>
            <a:srgbClr val="CEA2B8"/>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41" name="Freeform 739"/>
          <p:cNvSpPr>
            <a:spLocks noEditPoints="1"/>
          </p:cNvSpPr>
          <p:nvPr/>
        </p:nvSpPr>
        <p:spPr bwMode="auto">
          <a:xfrm>
            <a:off x="6803021" y="4788311"/>
            <a:ext cx="241181" cy="292254"/>
          </a:xfrm>
          <a:custGeom>
            <a:avLst/>
            <a:gdLst>
              <a:gd name="T0" fmla="*/ 49 w 85"/>
              <a:gd name="T1" fmla="*/ 12 h 103"/>
              <a:gd name="T2" fmla="*/ 13 w 85"/>
              <a:gd name="T3" fmla="*/ 13 h 103"/>
              <a:gd name="T4" fmla="*/ 13 w 85"/>
              <a:gd name="T5" fmla="*/ 59 h 103"/>
              <a:gd name="T6" fmla="*/ 49 w 85"/>
              <a:gd name="T7" fmla="*/ 59 h 103"/>
              <a:gd name="T8" fmla="*/ 85 w 85"/>
              <a:gd name="T9" fmla="*/ 56 h 103"/>
              <a:gd name="T10" fmla="*/ 85 w 85"/>
              <a:gd name="T11" fmla="*/ 9 h 103"/>
              <a:gd name="T12" fmla="*/ 49 w 85"/>
              <a:gd name="T13" fmla="*/ 12 h 103"/>
              <a:gd name="T14" fmla="*/ 5 w 85"/>
              <a:gd name="T15" fmla="*/ 7 h 103"/>
              <a:gd name="T16" fmla="*/ 0 w 85"/>
              <a:gd name="T17" fmla="*/ 11 h 103"/>
              <a:gd name="T18" fmla="*/ 0 w 85"/>
              <a:gd name="T19" fmla="*/ 99 h 103"/>
              <a:gd name="T20" fmla="*/ 5 w 85"/>
              <a:gd name="T21" fmla="*/ 103 h 103"/>
              <a:gd name="T22" fmla="*/ 9 w 85"/>
              <a:gd name="T23" fmla="*/ 99 h 103"/>
              <a:gd name="T24" fmla="*/ 9 w 85"/>
              <a:gd name="T25" fmla="*/ 11 h 103"/>
              <a:gd name="T26" fmla="*/ 5 w 85"/>
              <a:gd name="T27" fmla="*/ 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3">
                <a:moveTo>
                  <a:pt x="49" y="12"/>
                </a:moveTo>
                <a:cubicBezTo>
                  <a:pt x="25" y="0"/>
                  <a:pt x="13" y="13"/>
                  <a:pt x="13" y="13"/>
                </a:cubicBezTo>
                <a:cubicBezTo>
                  <a:pt x="13" y="59"/>
                  <a:pt x="13" y="59"/>
                  <a:pt x="13" y="59"/>
                </a:cubicBezTo>
                <a:cubicBezTo>
                  <a:pt x="13" y="59"/>
                  <a:pt x="25" y="46"/>
                  <a:pt x="49" y="59"/>
                </a:cubicBezTo>
                <a:cubicBezTo>
                  <a:pt x="73" y="71"/>
                  <a:pt x="85" y="56"/>
                  <a:pt x="85" y="56"/>
                </a:cubicBezTo>
                <a:cubicBezTo>
                  <a:pt x="85" y="9"/>
                  <a:pt x="85" y="9"/>
                  <a:pt x="85" y="9"/>
                </a:cubicBezTo>
                <a:cubicBezTo>
                  <a:pt x="85" y="9"/>
                  <a:pt x="73" y="25"/>
                  <a:pt x="49" y="12"/>
                </a:cubicBezTo>
                <a:close/>
                <a:moveTo>
                  <a:pt x="5" y="7"/>
                </a:moveTo>
                <a:cubicBezTo>
                  <a:pt x="2" y="7"/>
                  <a:pt x="0" y="9"/>
                  <a:pt x="0" y="11"/>
                </a:cubicBezTo>
                <a:cubicBezTo>
                  <a:pt x="0" y="99"/>
                  <a:pt x="0" y="99"/>
                  <a:pt x="0" y="99"/>
                </a:cubicBezTo>
                <a:cubicBezTo>
                  <a:pt x="0" y="101"/>
                  <a:pt x="2" y="103"/>
                  <a:pt x="5" y="103"/>
                </a:cubicBezTo>
                <a:cubicBezTo>
                  <a:pt x="7" y="103"/>
                  <a:pt x="9" y="101"/>
                  <a:pt x="9" y="99"/>
                </a:cubicBezTo>
                <a:cubicBezTo>
                  <a:pt x="9" y="11"/>
                  <a:pt x="9" y="11"/>
                  <a:pt x="9" y="11"/>
                </a:cubicBezTo>
                <a:cubicBezTo>
                  <a:pt x="9" y="9"/>
                  <a:pt x="7" y="7"/>
                  <a:pt x="5" y="7"/>
                </a:cubicBezTo>
                <a:close/>
              </a:path>
            </a:pathLst>
          </a:custGeom>
          <a:solidFill>
            <a:schemeClr val="bg1"/>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42" name="Oval 740"/>
          <p:cNvSpPr>
            <a:spLocks noChangeArrowheads="1"/>
          </p:cNvSpPr>
          <p:nvPr/>
        </p:nvSpPr>
        <p:spPr bwMode="auto">
          <a:xfrm>
            <a:off x="5191366" y="4694676"/>
            <a:ext cx="482362" cy="482361"/>
          </a:xfrm>
          <a:prstGeom prst="ellipse">
            <a:avLst/>
          </a:prstGeom>
          <a:solidFill>
            <a:srgbClr val="CEA2B8"/>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43" name="Freeform 741"/>
          <p:cNvSpPr>
            <a:spLocks noEditPoints="1"/>
          </p:cNvSpPr>
          <p:nvPr/>
        </p:nvSpPr>
        <p:spPr bwMode="auto">
          <a:xfrm>
            <a:off x="5319050" y="4791149"/>
            <a:ext cx="232668" cy="292254"/>
          </a:xfrm>
          <a:custGeom>
            <a:avLst/>
            <a:gdLst>
              <a:gd name="T0" fmla="*/ 118 w 164"/>
              <a:gd name="T1" fmla="*/ 34 h 206"/>
              <a:gd name="T2" fmla="*/ 28 w 164"/>
              <a:gd name="T3" fmla="*/ 34 h 206"/>
              <a:gd name="T4" fmla="*/ 28 w 164"/>
              <a:gd name="T5" fmla="*/ 46 h 206"/>
              <a:gd name="T6" fmla="*/ 118 w 164"/>
              <a:gd name="T7" fmla="*/ 46 h 206"/>
              <a:gd name="T8" fmla="*/ 118 w 164"/>
              <a:gd name="T9" fmla="*/ 34 h 206"/>
              <a:gd name="T10" fmla="*/ 118 w 164"/>
              <a:gd name="T11" fmla="*/ 60 h 206"/>
              <a:gd name="T12" fmla="*/ 28 w 164"/>
              <a:gd name="T13" fmla="*/ 60 h 206"/>
              <a:gd name="T14" fmla="*/ 28 w 164"/>
              <a:gd name="T15" fmla="*/ 72 h 206"/>
              <a:gd name="T16" fmla="*/ 118 w 164"/>
              <a:gd name="T17" fmla="*/ 72 h 206"/>
              <a:gd name="T18" fmla="*/ 118 w 164"/>
              <a:gd name="T19" fmla="*/ 60 h 206"/>
              <a:gd name="T20" fmla="*/ 146 w 164"/>
              <a:gd name="T21" fmla="*/ 18 h 206"/>
              <a:gd name="T22" fmla="*/ 146 w 164"/>
              <a:gd name="T23" fmla="*/ 0 h 206"/>
              <a:gd name="T24" fmla="*/ 0 w 164"/>
              <a:gd name="T25" fmla="*/ 0 h 206"/>
              <a:gd name="T26" fmla="*/ 0 w 164"/>
              <a:gd name="T27" fmla="*/ 188 h 206"/>
              <a:gd name="T28" fmla="*/ 18 w 164"/>
              <a:gd name="T29" fmla="*/ 188 h 206"/>
              <a:gd name="T30" fmla="*/ 18 w 164"/>
              <a:gd name="T31" fmla="*/ 206 h 206"/>
              <a:gd name="T32" fmla="*/ 164 w 164"/>
              <a:gd name="T33" fmla="*/ 206 h 206"/>
              <a:gd name="T34" fmla="*/ 164 w 164"/>
              <a:gd name="T35" fmla="*/ 18 h 206"/>
              <a:gd name="T36" fmla="*/ 146 w 164"/>
              <a:gd name="T37" fmla="*/ 18 h 206"/>
              <a:gd name="T38" fmla="*/ 10 w 164"/>
              <a:gd name="T39" fmla="*/ 178 h 206"/>
              <a:gd name="T40" fmla="*/ 10 w 164"/>
              <a:gd name="T41" fmla="*/ 10 h 206"/>
              <a:gd name="T42" fmla="*/ 136 w 164"/>
              <a:gd name="T43" fmla="*/ 10 h 206"/>
              <a:gd name="T44" fmla="*/ 136 w 164"/>
              <a:gd name="T45" fmla="*/ 136 h 206"/>
              <a:gd name="T46" fmla="*/ 92 w 164"/>
              <a:gd name="T47" fmla="*/ 136 h 206"/>
              <a:gd name="T48" fmla="*/ 92 w 164"/>
              <a:gd name="T49" fmla="*/ 178 h 206"/>
              <a:gd name="T50" fmla="*/ 10 w 164"/>
              <a:gd name="T51" fmla="*/ 178 h 206"/>
              <a:gd name="T52" fmla="*/ 154 w 164"/>
              <a:gd name="T53" fmla="*/ 196 h 206"/>
              <a:gd name="T54" fmla="*/ 28 w 164"/>
              <a:gd name="T55" fmla="*/ 196 h 206"/>
              <a:gd name="T56" fmla="*/ 28 w 164"/>
              <a:gd name="T57" fmla="*/ 188 h 206"/>
              <a:gd name="T58" fmla="*/ 98 w 164"/>
              <a:gd name="T59" fmla="*/ 188 h 206"/>
              <a:gd name="T60" fmla="*/ 146 w 164"/>
              <a:gd name="T61" fmla="*/ 140 h 206"/>
              <a:gd name="T62" fmla="*/ 146 w 164"/>
              <a:gd name="T63" fmla="*/ 28 h 206"/>
              <a:gd name="T64" fmla="*/ 154 w 164"/>
              <a:gd name="T65" fmla="*/ 28 h 206"/>
              <a:gd name="T66" fmla="*/ 154 w 164"/>
              <a:gd name="T67" fmla="*/ 196 h 206"/>
              <a:gd name="T68" fmla="*/ 28 w 164"/>
              <a:gd name="T69" fmla="*/ 122 h 206"/>
              <a:gd name="T70" fmla="*/ 72 w 164"/>
              <a:gd name="T71" fmla="*/ 122 h 206"/>
              <a:gd name="T72" fmla="*/ 72 w 164"/>
              <a:gd name="T73" fmla="*/ 110 h 206"/>
              <a:gd name="T74" fmla="*/ 28 w 164"/>
              <a:gd name="T75" fmla="*/ 110 h 206"/>
              <a:gd name="T76" fmla="*/ 28 w 164"/>
              <a:gd name="T77" fmla="*/ 122 h 206"/>
              <a:gd name="T78" fmla="*/ 118 w 164"/>
              <a:gd name="T79" fmla="*/ 84 h 206"/>
              <a:gd name="T80" fmla="*/ 28 w 164"/>
              <a:gd name="T81" fmla="*/ 84 h 206"/>
              <a:gd name="T82" fmla="*/ 28 w 164"/>
              <a:gd name="T83" fmla="*/ 98 h 206"/>
              <a:gd name="T84" fmla="*/ 118 w 164"/>
              <a:gd name="T85" fmla="*/ 98 h 206"/>
              <a:gd name="T86" fmla="*/ 118 w 164"/>
              <a:gd name="T87" fmla="*/ 8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4" h="206">
                <a:moveTo>
                  <a:pt x="118" y="34"/>
                </a:moveTo>
                <a:lnTo>
                  <a:pt x="28" y="34"/>
                </a:lnTo>
                <a:lnTo>
                  <a:pt x="28" y="46"/>
                </a:lnTo>
                <a:lnTo>
                  <a:pt x="118" y="46"/>
                </a:lnTo>
                <a:lnTo>
                  <a:pt x="118" y="34"/>
                </a:lnTo>
                <a:close/>
                <a:moveTo>
                  <a:pt x="118" y="60"/>
                </a:moveTo>
                <a:lnTo>
                  <a:pt x="28" y="60"/>
                </a:lnTo>
                <a:lnTo>
                  <a:pt x="28" y="72"/>
                </a:lnTo>
                <a:lnTo>
                  <a:pt x="118" y="72"/>
                </a:lnTo>
                <a:lnTo>
                  <a:pt x="118" y="60"/>
                </a:lnTo>
                <a:close/>
                <a:moveTo>
                  <a:pt x="146" y="18"/>
                </a:moveTo>
                <a:lnTo>
                  <a:pt x="146" y="0"/>
                </a:lnTo>
                <a:lnTo>
                  <a:pt x="0" y="0"/>
                </a:lnTo>
                <a:lnTo>
                  <a:pt x="0" y="188"/>
                </a:lnTo>
                <a:lnTo>
                  <a:pt x="18" y="188"/>
                </a:lnTo>
                <a:lnTo>
                  <a:pt x="18" y="206"/>
                </a:lnTo>
                <a:lnTo>
                  <a:pt x="164" y="206"/>
                </a:lnTo>
                <a:lnTo>
                  <a:pt x="164" y="18"/>
                </a:lnTo>
                <a:lnTo>
                  <a:pt x="146" y="18"/>
                </a:lnTo>
                <a:close/>
                <a:moveTo>
                  <a:pt x="10" y="178"/>
                </a:moveTo>
                <a:lnTo>
                  <a:pt x="10" y="10"/>
                </a:lnTo>
                <a:lnTo>
                  <a:pt x="136" y="10"/>
                </a:lnTo>
                <a:lnTo>
                  <a:pt x="136" y="136"/>
                </a:lnTo>
                <a:lnTo>
                  <a:pt x="92" y="136"/>
                </a:lnTo>
                <a:lnTo>
                  <a:pt x="92" y="178"/>
                </a:lnTo>
                <a:lnTo>
                  <a:pt x="10" y="178"/>
                </a:lnTo>
                <a:close/>
                <a:moveTo>
                  <a:pt x="154" y="196"/>
                </a:moveTo>
                <a:lnTo>
                  <a:pt x="28" y="196"/>
                </a:lnTo>
                <a:lnTo>
                  <a:pt x="28" y="188"/>
                </a:lnTo>
                <a:lnTo>
                  <a:pt x="98" y="188"/>
                </a:lnTo>
                <a:lnTo>
                  <a:pt x="146" y="140"/>
                </a:lnTo>
                <a:lnTo>
                  <a:pt x="146" y="28"/>
                </a:lnTo>
                <a:lnTo>
                  <a:pt x="154" y="28"/>
                </a:lnTo>
                <a:lnTo>
                  <a:pt x="154" y="196"/>
                </a:lnTo>
                <a:close/>
                <a:moveTo>
                  <a:pt x="28" y="122"/>
                </a:moveTo>
                <a:lnTo>
                  <a:pt x="72" y="122"/>
                </a:lnTo>
                <a:lnTo>
                  <a:pt x="72" y="110"/>
                </a:lnTo>
                <a:lnTo>
                  <a:pt x="28" y="110"/>
                </a:lnTo>
                <a:lnTo>
                  <a:pt x="28" y="122"/>
                </a:lnTo>
                <a:close/>
                <a:moveTo>
                  <a:pt x="118" y="84"/>
                </a:moveTo>
                <a:lnTo>
                  <a:pt x="28" y="84"/>
                </a:lnTo>
                <a:lnTo>
                  <a:pt x="28" y="98"/>
                </a:lnTo>
                <a:lnTo>
                  <a:pt x="118" y="98"/>
                </a:lnTo>
                <a:lnTo>
                  <a:pt x="118" y="84"/>
                </a:lnTo>
                <a:close/>
              </a:path>
            </a:pathLst>
          </a:custGeom>
          <a:solidFill>
            <a:schemeClr val="bg1"/>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cxnSp>
        <p:nvCxnSpPr>
          <p:cNvPr id="44" name="Straight Connector 7"/>
          <p:cNvCxnSpPr/>
          <p:nvPr/>
        </p:nvCxnSpPr>
        <p:spPr>
          <a:xfrm>
            <a:off x="4044500" y="2392018"/>
            <a:ext cx="160862"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cxnSp>
        <p:nvCxnSpPr>
          <p:cNvPr id="45" name="Straight Connector 10"/>
          <p:cNvCxnSpPr/>
          <p:nvPr/>
        </p:nvCxnSpPr>
        <p:spPr>
          <a:xfrm>
            <a:off x="4044500" y="3669810"/>
            <a:ext cx="160862"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cxnSp>
        <p:nvCxnSpPr>
          <p:cNvPr id="46" name="Straight Connector 13"/>
          <p:cNvCxnSpPr/>
          <p:nvPr/>
        </p:nvCxnSpPr>
        <p:spPr>
          <a:xfrm>
            <a:off x="4044500" y="4942431"/>
            <a:ext cx="160862"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cxnSp>
        <p:nvCxnSpPr>
          <p:cNvPr id="47" name="Straight Connector 16"/>
          <p:cNvCxnSpPr/>
          <p:nvPr/>
        </p:nvCxnSpPr>
        <p:spPr>
          <a:xfrm>
            <a:off x="8129514" y="2392018"/>
            <a:ext cx="160862"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cxnSp>
        <p:nvCxnSpPr>
          <p:cNvPr id="48" name="Straight Connector 19"/>
          <p:cNvCxnSpPr/>
          <p:nvPr/>
        </p:nvCxnSpPr>
        <p:spPr>
          <a:xfrm>
            <a:off x="8129514" y="3669810"/>
            <a:ext cx="160862"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cxnSp>
        <p:nvCxnSpPr>
          <p:cNvPr id="49" name="Straight Connector 22"/>
          <p:cNvCxnSpPr/>
          <p:nvPr/>
        </p:nvCxnSpPr>
        <p:spPr>
          <a:xfrm>
            <a:off x="8129514" y="4942431"/>
            <a:ext cx="160862" cy="0"/>
          </a:xfrm>
          <a:prstGeom prst="line">
            <a:avLst/>
          </a:prstGeom>
          <a:ln w="25400" cap="rnd">
            <a:solidFill>
              <a:srgbClr val="CEA2B8"/>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8032932" y="2349881"/>
            <a:ext cx="2130055" cy="7418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7" name="文本框 56"/>
          <p:cNvSpPr txBox="1"/>
          <p:nvPr/>
        </p:nvSpPr>
        <p:spPr>
          <a:xfrm>
            <a:off x="8047787" y="2048402"/>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8" name="文本框 57"/>
          <p:cNvSpPr txBox="1"/>
          <p:nvPr/>
        </p:nvSpPr>
        <p:spPr>
          <a:xfrm>
            <a:off x="8032932" y="3647257"/>
            <a:ext cx="2130055" cy="7418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9" name="文本框 58"/>
          <p:cNvSpPr txBox="1"/>
          <p:nvPr/>
        </p:nvSpPr>
        <p:spPr>
          <a:xfrm>
            <a:off x="8047787" y="334577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0" name="文本框 59"/>
          <p:cNvSpPr txBox="1"/>
          <p:nvPr/>
        </p:nvSpPr>
        <p:spPr>
          <a:xfrm>
            <a:off x="8032932" y="4921237"/>
            <a:ext cx="2130055" cy="7418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1" name="文本框 60"/>
          <p:cNvSpPr txBox="1"/>
          <p:nvPr/>
        </p:nvSpPr>
        <p:spPr>
          <a:xfrm>
            <a:off x="8047787" y="461975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2" name="文本框 61"/>
          <p:cNvSpPr txBox="1"/>
          <p:nvPr/>
        </p:nvSpPr>
        <p:spPr>
          <a:xfrm>
            <a:off x="2230595" y="2349881"/>
            <a:ext cx="2130055" cy="74187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3" name="文本框 62"/>
          <p:cNvSpPr txBox="1"/>
          <p:nvPr/>
        </p:nvSpPr>
        <p:spPr>
          <a:xfrm>
            <a:off x="3000902" y="2048402"/>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4" name="文本框 63"/>
          <p:cNvSpPr txBox="1"/>
          <p:nvPr/>
        </p:nvSpPr>
        <p:spPr>
          <a:xfrm>
            <a:off x="2230595" y="3647257"/>
            <a:ext cx="2130055" cy="74187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5" name="文本框 64"/>
          <p:cNvSpPr txBox="1"/>
          <p:nvPr/>
        </p:nvSpPr>
        <p:spPr>
          <a:xfrm>
            <a:off x="3000902" y="3345778"/>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6" name="文本框 65"/>
          <p:cNvSpPr txBox="1"/>
          <p:nvPr/>
        </p:nvSpPr>
        <p:spPr>
          <a:xfrm>
            <a:off x="2230595" y="4921237"/>
            <a:ext cx="2130055" cy="74187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7" name="文本框 66"/>
          <p:cNvSpPr txBox="1"/>
          <p:nvPr/>
        </p:nvSpPr>
        <p:spPr>
          <a:xfrm>
            <a:off x="3000902" y="4619758"/>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1" name="矩形 50"/>
          <p:cNvSpPr/>
          <p:nvPr/>
        </p:nvSpPr>
        <p:spPr>
          <a:xfrm>
            <a:off x="1640700" y="406400"/>
            <a:ext cx="2031325" cy="530017"/>
          </a:xfrm>
          <a:prstGeom prst="rect">
            <a:avLst/>
          </a:prstGeom>
        </p:spPr>
        <p:txBody>
          <a:bodyPr wrap="none">
            <a:spAutoFit/>
          </a:bodyPr>
          <a:lstStyle/>
          <a:p>
            <a:pPr>
              <a:lnSpc>
                <a:spcPct val="200000"/>
              </a:lnSpc>
            </a:pPr>
            <a:r>
              <a:rPr lang="zh-CN" altLang="en-US" dirty="0">
                <a:solidFill>
                  <a:srgbClr val="C086A3"/>
                </a:solidFill>
                <a:latin typeface="思源黑体" panose="020B0400000000000000" pitchFamily="34" charset="-122"/>
                <a:ea typeface="思源黑体" panose="020B0400000000000000" pitchFamily="34" charset="-122"/>
              </a:rPr>
              <a:t>选题的背景与意义</a:t>
            </a:r>
            <a:endParaRPr lang="en-US" altLang="zh-CN" dirty="0">
              <a:solidFill>
                <a:srgbClr val="C086A3"/>
              </a:solidFill>
              <a:latin typeface="思源黑体" panose="020B0400000000000000" pitchFamily="34" charset="-122"/>
              <a:ea typeface="思源黑体" panose="020B0400000000000000" pitchFamily="34" charset="-122"/>
            </a:endParaRPr>
          </a:p>
        </p:txBody>
      </p:sp>
      <p:sp>
        <p:nvSpPr>
          <p:cNvPr id="52" name="文本框 51"/>
          <p:cNvSpPr txBox="1"/>
          <p:nvPr/>
        </p:nvSpPr>
        <p:spPr>
          <a:xfrm>
            <a:off x="483463" y="910193"/>
            <a:ext cx="5022106" cy="338554"/>
          </a:xfrm>
          <a:prstGeom prst="snip1Rect">
            <a:avLst>
              <a:gd name="adj" fmla="val 0"/>
            </a:avLst>
          </a:prstGeom>
          <a:noFill/>
          <a:ln w="28575">
            <a:noFill/>
          </a:ln>
        </p:spPr>
        <p:txBody>
          <a:bodyPr wrap="square" rtlCol="0">
            <a:spAutoFit/>
          </a:bodyPr>
          <a:lstStyle/>
          <a:p>
            <a:pPr algn="ctr"/>
            <a:r>
              <a:rPr lang="en-US" altLang="zh-CN" sz="1600" dirty="0">
                <a:solidFill>
                  <a:srgbClr val="C086A3"/>
                </a:solidFill>
                <a:latin typeface="思源黑体" panose="020B0400000000000000" pitchFamily="34" charset="-122"/>
                <a:ea typeface="思源黑体" panose="020B0400000000000000" pitchFamily="34" charset="-122"/>
                <a:cs typeface="Arial" panose="020B0604020202020204" pitchFamily="34" charset="0"/>
              </a:rPr>
              <a:t> Background And Significance</a:t>
            </a:r>
            <a:endParaRPr lang="zh-CN" altLang="en-US" sz="1600" dirty="0">
              <a:ln>
                <a:solidFill>
                  <a:srgbClr val="00762F"/>
                </a:solidFill>
              </a:ln>
              <a:solidFill>
                <a:srgbClr val="C086A3"/>
              </a:solidFill>
              <a:latin typeface="思源黑体" panose="020B0400000000000000" pitchFamily="34" charset="-122"/>
              <a:ea typeface="思源黑体" panose="020B0400000000000000"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8" name="矩形 7"/>
          <p:cNvSpPr/>
          <p:nvPr/>
        </p:nvSpPr>
        <p:spPr>
          <a:xfrm>
            <a:off x="368300" y="355600"/>
            <a:ext cx="11455400" cy="6146800"/>
          </a:xfrm>
          <a:prstGeom prst="rect">
            <a:avLst/>
          </a:prstGeom>
          <a:solidFill>
            <a:schemeClr val="bg1"/>
          </a:solidFill>
          <a:ln>
            <a:noFill/>
          </a:ln>
          <a:effectLst>
            <a:outerShdw blurRad="101600" sx="102000" sy="102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grpSp>
        <p:nvGrpSpPr>
          <p:cNvPr id="12" name="组合 11"/>
          <p:cNvGrpSpPr/>
          <p:nvPr/>
        </p:nvGrpSpPr>
        <p:grpSpPr>
          <a:xfrm>
            <a:off x="820965" y="539411"/>
            <a:ext cx="717550" cy="717550"/>
            <a:chOff x="4704555" y="1785938"/>
            <a:chExt cx="2782888" cy="2782888"/>
          </a:xfrm>
        </p:grpSpPr>
        <p:sp>
          <p:nvSpPr>
            <p:cNvPr id="13" name="椭圆 12"/>
            <p:cNvSpPr/>
            <p:nvPr/>
          </p:nvSpPr>
          <p:spPr>
            <a:xfrm>
              <a:off x="4704555" y="1785938"/>
              <a:ext cx="2782888" cy="2782888"/>
            </a:xfrm>
            <a:prstGeom prst="ellipse">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sp>
          <p:nvSpPr>
            <p:cNvPr id="14" name="椭圆 13"/>
            <p:cNvSpPr/>
            <p:nvPr/>
          </p:nvSpPr>
          <p:spPr>
            <a:xfrm>
              <a:off x="4934127" y="2015510"/>
              <a:ext cx="2323745" cy="2323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grpSp>
      <p:sp>
        <p:nvSpPr>
          <p:cNvPr id="15" name="文本框 14"/>
          <p:cNvSpPr txBox="1"/>
          <p:nvPr/>
        </p:nvSpPr>
        <p:spPr>
          <a:xfrm>
            <a:off x="866684" y="636576"/>
            <a:ext cx="658356" cy="523220"/>
          </a:xfrm>
          <a:prstGeom prst="rect">
            <a:avLst/>
          </a:prstGeom>
          <a:noFill/>
        </p:spPr>
        <p:txBody>
          <a:bodyPr wrap="square" rtlCol="0">
            <a:spAutoFit/>
          </a:bodyPr>
          <a:lstStyle/>
          <a:p>
            <a:pPr algn="ctr"/>
            <a:r>
              <a:rPr lang="en-US" altLang="zh-CN" sz="2800" b="1" dirty="0">
                <a:ln w="28575">
                  <a:noFill/>
                </a:ln>
                <a:solidFill>
                  <a:srgbClr val="CEA2B8"/>
                </a:solidFill>
                <a:latin typeface="思源黑体" panose="020B0400000000000000" pitchFamily="34" charset="-122"/>
                <a:ea typeface="思源黑体" panose="020B0400000000000000" pitchFamily="34" charset="-122"/>
              </a:rPr>
              <a:t>01</a:t>
            </a:r>
            <a:endParaRPr lang="zh-CN" altLang="en-US" sz="4400" b="1" dirty="0">
              <a:ln w="28575">
                <a:noFill/>
              </a:ln>
              <a:solidFill>
                <a:srgbClr val="CEA2B8"/>
              </a:solidFill>
              <a:latin typeface="思源黑体" panose="020B0400000000000000" pitchFamily="34" charset="-122"/>
              <a:ea typeface="思源黑体" panose="020B0400000000000000" pitchFamily="34" charset="-122"/>
            </a:endParaRPr>
          </a:p>
        </p:txBody>
      </p:sp>
      <p:grpSp>
        <p:nvGrpSpPr>
          <p:cNvPr id="51" name="组合 50"/>
          <p:cNvGrpSpPr/>
          <p:nvPr/>
        </p:nvGrpSpPr>
        <p:grpSpPr>
          <a:xfrm>
            <a:off x="1685447" y="2095502"/>
            <a:ext cx="8821106" cy="3551022"/>
            <a:chOff x="1653527" y="2235202"/>
            <a:chExt cx="8821106" cy="3551022"/>
          </a:xfrm>
        </p:grpSpPr>
        <p:grpSp>
          <p:nvGrpSpPr>
            <p:cNvPr id="52" name="组合 51"/>
            <p:cNvGrpSpPr/>
            <p:nvPr/>
          </p:nvGrpSpPr>
          <p:grpSpPr>
            <a:xfrm>
              <a:off x="3993148" y="2235202"/>
              <a:ext cx="4205704" cy="3551022"/>
              <a:chOff x="3607934" y="1795809"/>
              <a:chExt cx="4833937" cy="4081463"/>
            </a:xfrm>
          </p:grpSpPr>
          <p:sp>
            <p:nvSpPr>
              <p:cNvPr id="85" name="Freeform 3"/>
              <p:cNvSpPr/>
              <p:nvPr/>
            </p:nvSpPr>
            <p:spPr bwMode="gray">
              <a:xfrm flipH="1">
                <a:off x="3607934" y="1795809"/>
                <a:ext cx="2341563" cy="196215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CEA2B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思源黑体" panose="020B0400000000000000" pitchFamily="34" charset="-122"/>
                  <a:ea typeface="思源黑体" panose="020B0400000000000000" pitchFamily="34" charset="-122"/>
                </a:endParaRPr>
              </a:p>
            </p:txBody>
          </p:sp>
          <p:sp>
            <p:nvSpPr>
              <p:cNvPr id="83" name="Freeform 5"/>
              <p:cNvSpPr/>
              <p:nvPr/>
            </p:nvSpPr>
            <p:spPr bwMode="gray">
              <a:xfrm>
                <a:off x="3607934" y="3915122"/>
                <a:ext cx="2341563" cy="196215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CEA2B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思源黑体" panose="020B0400000000000000" pitchFamily="34" charset="-122"/>
                  <a:ea typeface="思源黑体" panose="020B0400000000000000" pitchFamily="34" charset="-122"/>
                </a:endParaRPr>
              </a:p>
            </p:txBody>
          </p:sp>
          <p:sp>
            <p:nvSpPr>
              <p:cNvPr id="81" name="Freeform 6"/>
              <p:cNvSpPr/>
              <p:nvPr/>
            </p:nvSpPr>
            <p:spPr bwMode="gray">
              <a:xfrm flipH="1">
                <a:off x="6100308" y="3915122"/>
                <a:ext cx="2341563" cy="196215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CEA2B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思源黑体" panose="020B0400000000000000" pitchFamily="34" charset="-122"/>
                  <a:ea typeface="思源黑体" panose="020B0400000000000000" pitchFamily="34" charset="-122"/>
                </a:endParaRPr>
              </a:p>
            </p:txBody>
          </p:sp>
          <p:sp>
            <p:nvSpPr>
              <p:cNvPr id="79" name="Freeform 4"/>
              <p:cNvSpPr/>
              <p:nvPr/>
            </p:nvSpPr>
            <p:spPr bwMode="gray">
              <a:xfrm>
                <a:off x="6100308" y="1795809"/>
                <a:ext cx="2341563" cy="196215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CEA2B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思源黑体" panose="020B0400000000000000" pitchFamily="34" charset="-122"/>
                  <a:ea typeface="思源黑体" panose="020B0400000000000000" pitchFamily="34" charset="-122"/>
                </a:endParaRPr>
              </a:p>
            </p:txBody>
          </p:sp>
          <p:sp>
            <p:nvSpPr>
              <p:cNvPr id="77" name="Oval 7"/>
              <p:cNvSpPr>
                <a:spLocks noChangeArrowheads="1"/>
              </p:cNvSpPr>
              <p:nvPr/>
            </p:nvSpPr>
            <p:spPr bwMode="gray">
              <a:xfrm>
                <a:off x="4940899" y="2852936"/>
                <a:ext cx="2170310" cy="2170310"/>
              </a:xfrm>
              <a:prstGeom prst="ellipse">
                <a:avLst/>
              </a:prstGeom>
              <a:solidFill>
                <a:schemeClr val="bg1">
                  <a:alpha val="5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思源黑体" panose="020B0400000000000000" pitchFamily="34" charset="-122"/>
                  <a:ea typeface="思源黑体" panose="020B0400000000000000" pitchFamily="34" charset="-122"/>
                </a:endParaRPr>
              </a:p>
            </p:txBody>
          </p:sp>
          <p:sp>
            <p:nvSpPr>
              <p:cNvPr id="78" name="TextBox 43"/>
              <p:cNvSpPr txBox="1"/>
              <p:nvPr/>
            </p:nvSpPr>
            <p:spPr>
              <a:xfrm>
                <a:off x="4826772" y="3685195"/>
                <a:ext cx="2396262" cy="424502"/>
              </a:xfrm>
              <a:prstGeom prst="rect">
                <a:avLst/>
              </a:prstGeom>
              <a:noFill/>
            </p:spPr>
            <p:txBody>
              <a:bodyPr wrap="square" rtlCol="0">
                <a:spAutoFit/>
              </a:bodyPr>
              <a:lstStyle/>
              <a:p>
                <a:pPr algn="ctr"/>
                <a:r>
                  <a:rPr lang="vi-VN" dirty="0">
                    <a:solidFill>
                      <a:schemeClr val="tx1">
                        <a:lumMod val="65000"/>
                        <a:lumOff val="35000"/>
                      </a:schemeClr>
                    </a:solidFill>
                    <a:latin typeface="思源黑体" panose="020B0400000000000000" pitchFamily="34" charset="-122"/>
                    <a:ea typeface="思源黑体" panose="020B0400000000000000" pitchFamily="34" charset="-122"/>
                    <a:cs typeface="Arial" panose="020B0604020202020204" pitchFamily="34" charset="0"/>
                  </a:rPr>
                  <a:t> Title Here</a:t>
                </a:r>
                <a:endParaRPr lang="en-US" dirty="0">
                  <a:solidFill>
                    <a:schemeClr val="tx1">
                      <a:lumMod val="65000"/>
                      <a:lumOff val="35000"/>
                    </a:schemeClr>
                  </a:solidFill>
                  <a:latin typeface="思源黑体" panose="020B0400000000000000" pitchFamily="34" charset="-122"/>
                  <a:ea typeface="思源黑体" panose="020B0400000000000000" pitchFamily="34" charset="-122"/>
                  <a:cs typeface="Arial" panose="020B0604020202020204" pitchFamily="34" charset="0"/>
                </a:endParaRPr>
              </a:p>
            </p:txBody>
          </p:sp>
        </p:grpSp>
        <p:sp>
          <p:nvSpPr>
            <p:cNvPr id="53" name="文本框 52"/>
            <p:cNvSpPr txBox="1"/>
            <p:nvPr/>
          </p:nvSpPr>
          <p:spPr>
            <a:xfrm>
              <a:off x="8344578" y="2722411"/>
              <a:ext cx="2130055" cy="7418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4" name="文本框 53"/>
            <p:cNvSpPr txBox="1"/>
            <p:nvPr/>
          </p:nvSpPr>
          <p:spPr>
            <a:xfrm>
              <a:off x="8359433" y="2420932"/>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5" name="文本框 54"/>
            <p:cNvSpPr txBox="1"/>
            <p:nvPr/>
          </p:nvSpPr>
          <p:spPr>
            <a:xfrm>
              <a:off x="8344578" y="4650775"/>
              <a:ext cx="2130055" cy="7418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8" name="文本框 67"/>
            <p:cNvSpPr txBox="1"/>
            <p:nvPr/>
          </p:nvSpPr>
          <p:spPr>
            <a:xfrm>
              <a:off x="8359433" y="4349296"/>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9" name="文本框 68"/>
            <p:cNvSpPr txBox="1"/>
            <p:nvPr/>
          </p:nvSpPr>
          <p:spPr>
            <a:xfrm>
              <a:off x="1653527" y="2722411"/>
              <a:ext cx="2130055" cy="74187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0" name="文本框 69"/>
            <p:cNvSpPr txBox="1"/>
            <p:nvPr/>
          </p:nvSpPr>
          <p:spPr>
            <a:xfrm>
              <a:off x="2423834" y="2420932"/>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1" name="文本框 70"/>
            <p:cNvSpPr txBox="1"/>
            <p:nvPr/>
          </p:nvSpPr>
          <p:spPr>
            <a:xfrm>
              <a:off x="1653527" y="4650775"/>
              <a:ext cx="2130055" cy="74187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2" name="文本框 71"/>
            <p:cNvSpPr txBox="1"/>
            <p:nvPr/>
          </p:nvSpPr>
          <p:spPr>
            <a:xfrm>
              <a:off x="2423834" y="4349296"/>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grpSp>
      <p:sp>
        <p:nvSpPr>
          <p:cNvPr id="91" name="Freeform 731"/>
          <p:cNvSpPr>
            <a:spLocks noEditPoints="1"/>
          </p:cNvSpPr>
          <p:nvPr/>
        </p:nvSpPr>
        <p:spPr bwMode="auto">
          <a:xfrm>
            <a:off x="4547813" y="2416280"/>
            <a:ext cx="452818" cy="661808"/>
          </a:xfrm>
          <a:custGeom>
            <a:avLst/>
            <a:gdLst>
              <a:gd name="T0" fmla="*/ 22 w 78"/>
              <a:gd name="T1" fmla="*/ 99 h 114"/>
              <a:gd name="T2" fmla="*/ 23 w 78"/>
              <a:gd name="T3" fmla="*/ 105 h 114"/>
              <a:gd name="T4" fmla="*/ 29 w 78"/>
              <a:gd name="T5" fmla="*/ 108 h 114"/>
              <a:gd name="T6" fmla="*/ 29 w 78"/>
              <a:gd name="T7" fmla="*/ 112 h 114"/>
              <a:gd name="T8" fmla="*/ 39 w 78"/>
              <a:gd name="T9" fmla="*/ 114 h 114"/>
              <a:gd name="T10" fmla="*/ 49 w 78"/>
              <a:gd name="T11" fmla="*/ 112 h 114"/>
              <a:gd name="T12" fmla="*/ 49 w 78"/>
              <a:gd name="T13" fmla="*/ 108 h 114"/>
              <a:gd name="T14" fmla="*/ 55 w 78"/>
              <a:gd name="T15" fmla="*/ 105 h 114"/>
              <a:gd name="T16" fmla="*/ 56 w 78"/>
              <a:gd name="T17" fmla="*/ 99 h 114"/>
              <a:gd name="T18" fmla="*/ 39 w 78"/>
              <a:gd name="T19" fmla="*/ 102 h 114"/>
              <a:gd name="T20" fmla="*/ 22 w 78"/>
              <a:gd name="T21" fmla="*/ 99 h 114"/>
              <a:gd name="T22" fmla="*/ 21 w 78"/>
              <a:gd name="T23" fmla="*/ 88 h 114"/>
              <a:gd name="T24" fmla="*/ 22 w 78"/>
              <a:gd name="T25" fmla="*/ 94 h 114"/>
              <a:gd name="T26" fmla="*/ 39 w 78"/>
              <a:gd name="T27" fmla="*/ 97 h 114"/>
              <a:gd name="T28" fmla="*/ 56 w 78"/>
              <a:gd name="T29" fmla="*/ 94 h 114"/>
              <a:gd name="T30" fmla="*/ 57 w 78"/>
              <a:gd name="T31" fmla="*/ 88 h 114"/>
              <a:gd name="T32" fmla="*/ 39 w 78"/>
              <a:gd name="T33" fmla="*/ 91 h 114"/>
              <a:gd name="T34" fmla="*/ 21 w 78"/>
              <a:gd name="T35" fmla="*/ 88 h 114"/>
              <a:gd name="T36" fmla="*/ 48 w 78"/>
              <a:gd name="T37" fmla="*/ 54 h 114"/>
              <a:gd name="T38" fmla="*/ 39 w 78"/>
              <a:gd name="T39" fmla="*/ 38 h 114"/>
              <a:gd name="T40" fmla="*/ 30 w 78"/>
              <a:gd name="T41" fmla="*/ 54 h 114"/>
              <a:gd name="T42" fmla="*/ 27 w 78"/>
              <a:gd name="T43" fmla="*/ 46 h 114"/>
              <a:gd name="T44" fmla="*/ 21 w 78"/>
              <a:gd name="T45" fmla="*/ 49 h 114"/>
              <a:gd name="T46" fmla="*/ 30 w 78"/>
              <a:gd name="T47" fmla="*/ 68 h 114"/>
              <a:gd name="T48" fmla="*/ 39 w 78"/>
              <a:gd name="T49" fmla="*/ 51 h 114"/>
              <a:gd name="T50" fmla="*/ 48 w 78"/>
              <a:gd name="T51" fmla="*/ 68 h 114"/>
              <a:gd name="T52" fmla="*/ 57 w 78"/>
              <a:gd name="T53" fmla="*/ 49 h 114"/>
              <a:gd name="T54" fmla="*/ 51 w 78"/>
              <a:gd name="T55" fmla="*/ 46 h 114"/>
              <a:gd name="T56" fmla="*/ 48 w 78"/>
              <a:gd name="T57" fmla="*/ 54 h 114"/>
              <a:gd name="T58" fmla="*/ 39 w 78"/>
              <a:gd name="T59" fmla="*/ 16 h 114"/>
              <a:gd name="T60" fmla="*/ 41 w 78"/>
              <a:gd name="T61" fmla="*/ 14 h 114"/>
              <a:gd name="T62" fmla="*/ 39 w 78"/>
              <a:gd name="T63" fmla="*/ 12 h 114"/>
              <a:gd name="T64" fmla="*/ 12 w 78"/>
              <a:gd name="T65" fmla="*/ 39 h 114"/>
              <a:gd name="T66" fmla="*/ 14 w 78"/>
              <a:gd name="T67" fmla="*/ 41 h 114"/>
              <a:gd name="T68" fmla="*/ 16 w 78"/>
              <a:gd name="T69" fmla="*/ 39 h 114"/>
              <a:gd name="T70" fmla="*/ 39 w 78"/>
              <a:gd name="T71" fmla="*/ 16 h 114"/>
              <a:gd name="T72" fmla="*/ 39 w 78"/>
              <a:gd name="T73" fmla="*/ 0 h 114"/>
              <a:gd name="T74" fmla="*/ 0 w 78"/>
              <a:gd name="T75" fmla="*/ 39 h 114"/>
              <a:gd name="T76" fmla="*/ 19 w 78"/>
              <a:gd name="T77" fmla="*/ 73 h 114"/>
              <a:gd name="T78" fmla="*/ 20 w 78"/>
              <a:gd name="T79" fmla="*/ 83 h 114"/>
              <a:gd name="T80" fmla="*/ 39 w 78"/>
              <a:gd name="T81" fmla="*/ 87 h 114"/>
              <a:gd name="T82" fmla="*/ 58 w 78"/>
              <a:gd name="T83" fmla="*/ 83 h 114"/>
              <a:gd name="T84" fmla="*/ 59 w 78"/>
              <a:gd name="T85" fmla="*/ 73 h 114"/>
              <a:gd name="T86" fmla="*/ 78 w 78"/>
              <a:gd name="T87" fmla="*/ 39 h 114"/>
              <a:gd name="T88" fmla="*/ 39 w 78"/>
              <a:gd name="T89" fmla="*/ 0 h 114"/>
              <a:gd name="T90" fmla="*/ 54 w 78"/>
              <a:gd name="T91" fmla="*/ 68 h 114"/>
              <a:gd name="T92" fmla="*/ 53 w 78"/>
              <a:gd name="T93" fmla="*/ 78 h 114"/>
              <a:gd name="T94" fmla="*/ 39 w 78"/>
              <a:gd name="T95" fmla="*/ 80 h 114"/>
              <a:gd name="T96" fmla="*/ 25 w 78"/>
              <a:gd name="T97" fmla="*/ 78 h 114"/>
              <a:gd name="T98" fmla="*/ 25 w 78"/>
              <a:gd name="T99" fmla="*/ 68 h 114"/>
              <a:gd name="T100" fmla="*/ 7 w 78"/>
              <a:gd name="T101" fmla="*/ 39 h 114"/>
              <a:gd name="T102" fmla="*/ 39 w 78"/>
              <a:gd name="T103" fmla="*/ 7 h 114"/>
              <a:gd name="T104" fmla="*/ 71 w 78"/>
              <a:gd name="T105" fmla="*/ 39 h 114"/>
              <a:gd name="T106" fmla="*/ 54 w 78"/>
              <a:gd name="T107" fmla="*/ 6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 h="114">
                <a:moveTo>
                  <a:pt x="22" y="99"/>
                </a:moveTo>
                <a:cubicBezTo>
                  <a:pt x="23" y="105"/>
                  <a:pt x="23" y="105"/>
                  <a:pt x="23" y="105"/>
                </a:cubicBezTo>
                <a:cubicBezTo>
                  <a:pt x="23" y="105"/>
                  <a:pt x="25" y="107"/>
                  <a:pt x="29" y="108"/>
                </a:cubicBezTo>
                <a:cubicBezTo>
                  <a:pt x="29" y="112"/>
                  <a:pt x="29" y="112"/>
                  <a:pt x="29" y="112"/>
                </a:cubicBezTo>
                <a:cubicBezTo>
                  <a:pt x="29" y="112"/>
                  <a:pt x="31" y="114"/>
                  <a:pt x="39" y="114"/>
                </a:cubicBezTo>
                <a:cubicBezTo>
                  <a:pt x="47" y="114"/>
                  <a:pt x="49" y="112"/>
                  <a:pt x="49" y="112"/>
                </a:cubicBezTo>
                <a:cubicBezTo>
                  <a:pt x="49" y="108"/>
                  <a:pt x="49" y="108"/>
                  <a:pt x="49" y="108"/>
                </a:cubicBezTo>
                <a:cubicBezTo>
                  <a:pt x="53" y="107"/>
                  <a:pt x="55" y="105"/>
                  <a:pt x="55" y="105"/>
                </a:cubicBezTo>
                <a:cubicBezTo>
                  <a:pt x="56" y="99"/>
                  <a:pt x="56" y="99"/>
                  <a:pt x="56" y="99"/>
                </a:cubicBezTo>
                <a:cubicBezTo>
                  <a:pt x="51" y="101"/>
                  <a:pt x="45" y="102"/>
                  <a:pt x="39" y="102"/>
                </a:cubicBezTo>
                <a:cubicBezTo>
                  <a:pt x="33" y="102"/>
                  <a:pt x="27" y="101"/>
                  <a:pt x="22" y="99"/>
                </a:cubicBezTo>
                <a:close/>
                <a:moveTo>
                  <a:pt x="21" y="88"/>
                </a:moveTo>
                <a:cubicBezTo>
                  <a:pt x="22" y="94"/>
                  <a:pt x="22" y="94"/>
                  <a:pt x="22" y="94"/>
                </a:cubicBezTo>
                <a:cubicBezTo>
                  <a:pt x="27" y="96"/>
                  <a:pt x="33" y="97"/>
                  <a:pt x="39" y="97"/>
                </a:cubicBezTo>
                <a:cubicBezTo>
                  <a:pt x="45" y="97"/>
                  <a:pt x="51" y="96"/>
                  <a:pt x="56" y="94"/>
                </a:cubicBezTo>
                <a:cubicBezTo>
                  <a:pt x="57" y="88"/>
                  <a:pt x="57" y="88"/>
                  <a:pt x="57" y="88"/>
                </a:cubicBezTo>
                <a:cubicBezTo>
                  <a:pt x="52" y="90"/>
                  <a:pt x="46" y="91"/>
                  <a:pt x="39" y="91"/>
                </a:cubicBezTo>
                <a:cubicBezTo>
                  <a:pt x="32" y="91"/>
                  <a:pt x="26" y="90"/>
                  <a:pt x="21" y="88"/>
                </a:cubicBezTo>
                <a:close/>
                <a:moveTo>
                  <a:pt x="48" y="54"/>
                </a:moveTo>
                <a:cubicBezTo>
                  <a:pt x="39" y="38"/>
                  <a:pt x="39" y="38"/>
                  <a:pt x="39" y="38"/>
                </a:cubicBezTo>
                <a:cubicBezTo>
                  <a:pt x="30" y="54"/>
                  <a:pt x="30" y="54"/>
                  <a:pt x="30" y="54"/>
                </a:cubicBezTo>
                <a:cubicBezTo>
                  <a:pt x="27" y="46"/>
                  <a:pt x="27" y="46"/>
                  <a:pt x="27" y="46"/>
                </a:cubicBezTo>
                <a:cubicBezTo>
                  <a:pt x="21" y="49"/>
                  <a:pt x="21" y="49"/>
                  <a:pt x="21" y="49"/>
                </a:cubicBezTo>
                <a:cubicBezTo>
                  <a:pt x="30" y="68"/>
                  <a:pt x="30" y="68"/>
                  <a:pt x="30" y="68"/>
                </a:cubicBezTo>
                <a:cubicBezTo>
                  <a:pt x="39" y="51"/>
                  <a:pt x="39" y="51"/>
                  <a:pt x="39" y="51"/>
                </a:cubicBezTo>
                <a:cubicBezTo>
                  <a:pt x="48" y="68"/>
                  <a:pt x="48" y="68"/>
                  <a:pt x="48" y="68"/>
                </a:cubicBezTo>
                <a:cubicBezTo>
                  <a:pt x="57" y="49"/>
                  <a:pt x="57" y="49"/>
                  <a:pt x="57" y="49"/>
                </a:cubicBezTo>
                <a:cubicBezTo>
                  <a:pt x="51" y="46"/>
                  <a:pt x="51" y="46"/>
                  <a:pt x="51" y="46"/>
                </a:cubicBezTo>
                <a:lnTo>
                  <a:pt x="48" y="54"/>
                </a:lnTo>
                <a:close/>
                <a:moveTo>
                  <a:pt x="39" y="16"/>
                </a:moveTo>
                <a:cubicBezTo>
                  <a:pt x="40" y="16"/>
                  <a:pt x="41" y="15"/>
                  <a:pt x="41" y="14"/>
                </a:cubicBezTo>
                <a:cubicBezTo>
                  <a:pt x="41" y="13"/>
                  <a:pt x="40" y="12"/>
                  <a:pt x="39" y="12"/>
                </a:cubicBezTo>
                <a:cubicBezTo>
                  <a:pt x="24" y="12"/>
                  <a:pt x="12" y="24"/>
                  <a:pt x="12" y="39"/>
                </a:cubicBezTo>
                <a:cubicBezTo>
                  <a:pt x="12" y="41"/>
                  <a:pt x="13" y="41"/>
                  <a:pt x="14" y="41"/>
                </a:cubicBezTo>
                <a:cubicBezTo>
                  <a:pt x="15" y="41"/>
                  <a:pt x="16" y="41"/>
                  <a:pt x="16" y="39"/>
                </a:cubicBezTo>
                <a:cubicBezTo>
                  <a:pt x="16" y="27"/>
                  <a:pt x="26" y="16"/>
                  <a:pt x="39" y="16"/>
                </a:cubicBezTo>
                <a:close/>
                <a:moveTo>
                  <a:pt x="39" y="0"/>
                </a:moveTo>
                <a:cubicBezTo>
                  <a:pt x="17" y="0"/>
                  <a:pt x="0" y="18"/>
                  <a:pt x="0" y="39"/>
                </a:cubicBezTo>
                <a:cubicBezTo>
                  <a:pt x="0" y="54"/>
                  <a:pt x="7" y="66"/>
                  <a:pt x="19" y="73"/>
                </a:cubicBezTo>
                <a:cubicBezTo>
                  <a:pt x="20" y="83"/>
                  <a:pt x="20" y="83"/>
                  <a:pt x="20" y="83"/>
                </a:cubicBezTo>
                <a:cubicBezTo>
                  <a:pt x="26" y="85"/>
                  <a:pt x="32" y="87"/>
                  <a:pt x="39" y="87"/>
                </a:cubicBezTo>
                <a:cubicBezTo>
                  <a:pt x="46" y="87"/>
                  <a:pt x="52" y="85"/>
                  <a:pt x="58" y="83"/>
                </a:cubicBezTo>
                <a:cubicBezTo>
                  <a:pt x="59" y="73"/>
                  <a:pt x="59" y="73"/>
                  <a:pt x="59" y="73"/>
                </a:cubicBezTo>
                <a:cubicBezTo>
                  <a:pt x="71" y="66"/>
                  <a:pt x="78" y="54"/>
                  <a:pt x="78" y="39"/>
                </a:cubicBezTo>
                <a:cubicBezTo>
                  <a:pt x="78" y="18"/>
                  <a:pt x="61" y="0"/>
                  <a:pt x="39" y="0"/>
                </a:cubicBezTo>
                <a:close/>
                <a:moveTo>
                  <a:pt x="54" y="68"/>
                </a:moveTo>
                <a:cubicBezTo>
                  <a:pt x="53" y="78"/>
                  <a:pt x="53" y="78"/>
                  <a:pt x="53" y="78"/>
                </a:cubicBezTo>
                <a:cubicBezTo>
                  <a:pt x="53" y="78"/>
                  <a:pt x="49" y="80"/>
                  <a:pt x="39" y="80"/>
                </a:cubicBezTo>
                <a:cubicBezTo>
                  <a:pt x="29" y="80"/>
                  <a:pt x="25" y="78"/>
                  <a:pt x="25" y="78"/>
                </a:cubicBezTo>
                <a:cubicBezTo>
                  <a:pt x="25" y="68"/>
                  <a:pt x="25" y="68"/>
                  <a:pt x="25" y="68"/>
                </a:cubicBezTo>
                <a:cubicBezTo>
                  <a:pt x="14" y="63"/>
                  <a:pt x="7" y="52"/>
                  <a:pt x="7" y="39"/>
                </a:cubicBezTo>
                <a:cubicBezTo>
                  <a:pt x="7" y="22"/>
                  <a:pt x="21" y="7"/>
                  <a:pt x="39" y="7"/>
                </a:cubicBezTo>
                <a:cubicBezTo>
                  <a:pt x="57" y="7"/>
                  <a:pt x="71" y="22"/>
                  <a:pt x="71" y="39"/>
                </a:cubicBezTo>
                <a:cubicBezTo>
                  <a:pt x="71" y="52"/>
                  <a:pt x="64" y="63"/>
                  <a:pt x="54" y="68"/>
                </a:cubicBezTo>
                <a:close/>
              </a:path>
            </a:pathLst>
          </a:custGeom>
          <a:solidFill>
            <a:schemeClr val="bg1"/>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92" name="Freeform 733"/>
          <p:cNvSpPr>
            <a:spLocks noEditPoints="1"/>
          </p:cNvSpPr>
          <p:nvPr/>
        </p:nvSpPr>
        <p:spPr bwMode="auto">
          <a:xfrm>
            <a:off x="4517281" y="4511075"/>
            <a:ext cx="615368" cy="516674"/>
          </a:xfrm>
          <a:custGeom>
            <a:avLst/>
            <a:gdLst>
              <a:gd name="T0" fmla="*/ 5 w 106"/>
              <a:gd name="T1" fmla="*/ 85 h 89"/>
              <a:gd name="T2" fmla="*/ 9 w 106"/>
              <a:gd name="T3" fmla="*/ 89 h 89"/>
              <a:gd name="T4" fmla="*/ 28 w 106"/>
              <a:gd name="T5" fmla="*/ 89 h 89"/>
              <a:gd name="T6" fmla="*/ 28 w 106"/>
              <a:gd name="T7" fmla="*/ 49 h 89"/>
              <a:gd name="T8" fmla="*/ 5 w 106"/>
              <a:gd name="T9" fmla="*/ 72 h 89"/>
              <a:gd name="T10" fmla="*/ 5 w 106"/>
              <a:gd name="T11" fmla="*/ 85 h 89"/>
              <a:gd name="T12" fmla="*/ 38 w 106"/>
              <a:gd name="T13" fmla="*/ 58 h 89"/>
              <a:gd name="T14" fmla="*/ 38 w 106"/>
              <a:gd name="T15" fmla="*/ 89 h 89"/>
              <a:gd name="T16" fmla="*/ 61 w 106"/>
              <a:gd name="T17" fmla="*/ 89 h 89"/>
              <a:gd name="T18" fmla="*/ 61 w 106"/>
              <a:gd name="T19" fmla="*/ 61 h 89"/>
              <a:gd name="T20" fmla="*/ 51 w 106"/>
              <a:gd name="T21" fmla="*/ 71 h 89"/>
              <a:gd name="T22" fmla="*/ 38 w 106"/>
              <a:gd name="T23" fmla="*/ 58 h 89"/>
              <a:gd name="T24" fmla="*/ 85 w 106"/>
              <a:gd name="T25" fmla="*/ 2 h 89"/>
              <a:gd name="T26" fmla="*/ 81 w 106"/>
              <a:gd name="T27" fmla="*/ 6 h 89"/>
              <a:gd name="T28" fmla="*/ 85 w 106"/>
              <a:gd name="T29" fmla="*/ 10 h 89"/>
              <a:gd name="T30" fmla="*/ 90 w 106"/>
              <a:gd name="T31" fmla="*/ 10 h 89"/>
              <a:gd name="T32" fmla="*/ 51 w 106"/>
              <a:gd name="T33" fmla="*/ 49 h 89"/>
              <a:gd name="T34" fmla="*/ 28 w 106"/>
              <a:gd name="T35" fmla="*/ 26 h 89"/>
              <a:gd name="T36" fmla="*/ 2 w 106"/>
              <a:gd name="T37" fmla="*/ 52 h 89"/>
              <a:gd name="T38" fmla="*/ 2 w 106"/>
              <a:gd name="T39" fmla="*/ 58 h 89"/>
              <a:gd name="T40" fmla="*/ 8 w 106"/>
              <a:gd name="T41" fmla="*/ 58 h 89"/>
              <a:gd name="T42" fmla="*/ 28 w 106"/>
              <a:gd name="T43" fmla="*/ 38 h 89"/>
              <a:gd name="T44" fmla="*/ 51 w 106"/>
              <a:gd name="T45" fmla="*/ 60 h 89"/>
              <a:gd name="T46" fmla="*/ 96 w 106"/>
              <a:gd name="T47" fmla="*/ 16 h 89"/>
              <a:gd name="T48" fmla="*/ 96 w 106"/>
              <a:gd name="T49" fmla="*/ 20 h 89"/>
              <a:gd name="T50" fmla="*/ 99 w 106"/>
              <a:gd name="T51" fmla="*/ 25 h 89"/>
              <a:gd name="T52" fmla="*/ 100 w 106"/>
              <a:gd name="T53" fmla="*/ 25 h 89"/>
              <a:gd name="T54" fmla="*/ 104 w 106"/>
              <a:gd name="T55" fmla="*/ 21 h 89"/>
              <a:gd name="T56" fmla="*/ 106 w 106"/>
              <a:gd name="T57" fmla="*/ 0 h 89"/>
              <a:gd name="T58" fmla="*/ 85 w 106"/>
              <a:gd name="T59" fmla="*/ 2 h 89"/>
              <a:gd name="T60" fmla="*/ 71 w 106"/>
              <a:gd name="T61" fmla="*/ 52 h 89"/>
              <a:gd name="T62" fmla="*/ 71 w 106"/>
              <a:gd name="T63" fmla="*/ 89 h 89"/>
              <a:gd name="T64" fmla="*/ 90 w 106"/>
              <a:gd name="T65" fmla="*/ 89 h 89"/>
              <a:gd name="T66" fmla="*/ 94 w 106"/>
              <a:gd name="T67" fmla="*/ 85 h 89"/>
              <a:gd name="T68" fmla="*/ 94 w 106"/>
              <a:gd name="T69" fmla="*/ 28 h 89"/>
              <a:gd name="T70" fmla="*/ 74 w 106"/>
              <a:gd name="T71" fmla="*/ 49 h 89"/>
              <a:gd name="T72" fmla="*/ 71 w 106"/>
              <a:gd name="T73" fmla="*/ 5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 h="89">
                <a:moveTo>
                  <a:pt x="5" y="85"/>
                </a:moveTo>
                <a:cubicBezTo>
                  <a:pt x="5" y="88"/>
                  <a:pt x="6" y="89"/>
                  <a:pt x="9" y="89"/>
                </a:cubicBezTo>
                <a:cubicBezTo>
                  <a:pt x="28" y="89"/>
                  <a:pt x="28" y="89"/>
                  <a:pt x="28" y="89"/>
                </a:cubicBezTo>
                <a:cubicBezTo>
                  <a:pt x="28" y="49"/>
                  <a:pt x="28" y="49"/>
                  <a:pt x="28" y="49"/>
                </a:cubicBezTo>
                <a:cubicBezTo>
                  <a:pt x="5" y="72"/>
                  <a:pt x="5" y="72"/>
                  <a:pt x="5" y="72"/>
                </a:cubicBezTo>
                <a:lnTo>
                  <a:pt x="5" y="85"/>
                </a:lnTo>
                <a:close/>
                <a:moveTo>
                  <a:pt x="38" y="58"/>
                </a:moveTo>
                <a:cubicBezTo>
                  <a:pt x="38" y="89"/>
                  <a:pt x="38" y="89"/>
                  <a:pt x="38" y="89"/>
                </a:cubicBezTo>
                <a:cubicBezTo>
                  <a:pt x="61" y="89"/>
                  <a:pt x="61" y="89"/>
                  <a:pt x="61" y="89"/>
                </a:cubicBezTo>
                <a:cubicBezTo>
                  <a:pt x="61" y="61"/>
                  <a:pt x="61" y="61"/>
                  <a:pt x="61" y="61"/>
                </a:cubicBezTo>
                <a:cubicBezTo>
                  <a:pt x="51" y="71"/>
                  <a:pt x="51" y="71"/>
                  <a:pt x="51" y="71"/>
                </a:cubicBezTo>
                <a:lnTo>
                  <a:pt x="38" y="58"/>
                </a:lnTo>
                <a:close/>
                <a:moveTo>
                  <a:pt x="85" y="2"/>
                </a:moveTo>
                <a:cubicBezTo>
                  <a:pt x="82" y="2"/>
                  <a:pt x="81" y="4"/>
                  <a:pt x="81" y="6"/>
                </a:cubicBezTo>
                <a:cubicBezTo>
                  <a:pt x="81" y="8"/>
                  <a:pt x="83" y="10"/>
                  <a:pt x="85" y="10"/>
                </a:cubicBezTo>
                <a:cubicBezTo>
                  <a:pt x="90" y="10"/>
                  <a:pt x="90" y="10"/>
                  <a:pt x="90" y="10"/>
                </a:cubicBezTo>
                <a:cubicBezTo>
                  <a:pt x="51" y="49"/>
                  <a:pt x="51" y="49"/>
                  <a:pt x="51" y="49"/>
                </a:cubicBezTo>
                <a:cubicBezTo>
                  <a:pt x="28" y="26"/>
                  <a:pt x="28" y="26"/>
                  <a:pt x="28" y="26"/>
                </a:cubicBezTo>
                <a:cubicBezTo>
                  <a:pt x="2" y="52"/>
                  <a:pt x="2" y="52"/>
                  <a:pt x="2" y="52"/>
                </a:cubicBezTo>
                <a:cubicBezTo>
                  <a:pt x="0" y="54"/>
                  <a:pt x="0" y="57"/>
                  <a:pt x="2" y="58"/>
                </a:cubicBezTo>
                <a:cubicBezTo>
                  <a:pt x="3" y="60"/>
                  <a:pt x="6" y="60"/>
                  <a:pt x="8" y="58"/>
                </a:cubicBezTo>
                <a:cubicBezTo>
                  <a:pt x="28" y="38"/>
                  <a:pt x="28" y="38"/>
                  <a:pt x="28" y="38"/>
                </a:cubicBezTo>
                <a:cubicBezTo>
                  <a:pt x="51" y="60"/>
                  <a:pt x="51" y="60"/>
                  <a:pt x="51" y="60"/>
                </a:cubicBezTo>
                <a:cubicBezTo>
                  <a:pt x="96" y="16"/>
                  <a:pt x="96" y="16"/>
                  <a:pt x="96" y="16"/>
                </a:cubicBezTo>
                <a:cubicBezTo>
                  <a:pt x="96" y="20"/>
                  <a:pt x="96" y="20"/>
                  <a:pt x="96" y="20"/>
                </a:cubicBezTo>
                <a:cubicBezTo>
                  <a:pt x="95" y="22"/>
                  <a:pt x="97" y="24"/>
                  <a:pt x="99" y="25"/>
                </a:cubicBezTo>
                <a:cubicBezTo>
                  <a:pt x="100" y="25"/>
                  <a:pt x="100" y="25"/>
                  <a:pt x="100" y="25"/>
                </a:cubicBezTo>
                <a:cubicBezTo>
                  <a:pt x="102" y="25"/>
                  <a:pt x="104" y="23"/>
                  <a:pt x="104" y="21"/>
                </a:cubicBezTo>
                <a:cubicBezTo>
                  <a:pt x="106" y="0"/>
                  <a:pt x="106" y="0"/>
                  <a:pt x="106" y="0"/>
                </a:cubicBezTo>
                <a:lnTo>
                  <a:pt x="85" y="2"/>
                </a:lnTo>
                <a:close/>
                <a:moveTo>
                  <a:pt x="71" y="52"/>
                </a:moveTo>
                <a:cubicBezTo>
                  <a:pt x="71" y="89"/>
                  <a:pt x="71" y="89"/>
                  <a:pt x="71" y="89"/>
                </a:cubicBezTo>
                <a:cubicBezTo>
                  <a:pt x="90" y="89"/>
                  <a:pt x="90" y="89"/>
                  <a:pt x="90" y="89"/>
                </a:cubicBezTo>
                <a:cubicBezTo>
                  <a:pt x="92" y="89"/>
                  <a:pt x="94" y="88"/>
                  <a:pt x="94" y="85"/>
                </a:cubicBezTo>
                <a:cubicBezTo>
                  <a:pt x="94" y="28"/>
                  <a:pt x="94" y="28"/>
                  <a:pt x="94" y="28"/>
                </a:cubicBezTo>
                <a:cubicBezTo>
                  <a:pt x="74" y="49"/>
                  <a:pt x="74" y="49"/>
                  <a:pt x="74" y="49"/>
                </a:cubicBezTo>
                <a:lnTo>
                  <a:pt x="71" y="52"/>
                </a:lnTo>
                <a:close/>
              </a:path>
            </a:pathLst>
          </a:custGeom>
          <a:solidFill>
            <a:schemeClr val="bg1"/>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93" name="Freeform 737"/>
          <p:cNvSpPr>
            <a:spLocks noEditPoints="1"/>
          </p:cNvSpPr>
          <p:nvPr/>
        </p:nvSpPr>
        <p:spPr bwMode="auto">
          <a:xfrm>
            <a:off x="6990438" y="2500456"/>
            <a:ext cx="708252" cy="493456"/>
          </a:xfrm>
          <a:custGeom>
            <a:avLst/>
            <a:gdLst>
              <a:gd name="T0" fmla="*/ 99 w 122"/>
              <a:gd name="T1" fmla="*/ 36 h 85"/>
              <a:gd name="T2" fmla="*/ 49 w 122"/>
              <a:gd name="T3" fmla="*/ 0 h 85"/>
              <a:gd name="T4" fmla="*/ 0 w 122"/>
              <a:gd name="T5" fmla="*/ 36 h 85"/>
              <a:gd name="T6" fmla="*/ 16 w 122"/>
              <a:gd name="T7" fmla="*/ 62 h 85"/>
              <a:gd name="T8" fmla="*/ 0 w 122"/>
              <a:gd name="T9" fmla="*/ 72 h 85"/>
              <a:gd name="T10" fmla="*/ 34 w 122"/>
              <a:gd name="T11" fmla="*/ 70 h 85"/>
              <a:gd name="T12" fmla="*/ 49 w 122"/>
              <a:gd name="T13" fmla="*/ 72 h 85"/>
              <a:gd name="T14" fmla="*/ 99 w 122"/>
              <a:gd name="T15" fmla="*/ 36 h 85"/>
              <a:gd name="T16" fmla="*/ 59 w 122"/>
              <a:gd name="T17" fmla="*/ 51 h 85"/>
              <a:gd name="T18" fmla="*/ 27 w 122"/>
              <a:gd name="T19" fmla="*/ 51 h 85"/>
              <a:gd name="T20" fmla="*/ 27 w 122"/>
              <a:gd name="T21" fmla="*/ 47 h 85"/>
              <a:gd name="T22" fmla="*/ 59 w 122"/>
              <a:gd name="T23" fmla="*/ 47 h 85"/>
              <a:gd name="T24" fmla="*/ 59 w 122"/>
              <a:gd name="T25" fmla="*/ 51 h 85"/>
              <a:gd name="T26" fmla="*/ 72 w 122"/>
              <a:gd name="T27" fmla="*/ 39 h 85"/>
              <a:gd name="T28" fmla="*/ 27 w 122"/>
              <a:gd name="T29" fmla="*/ 39 h 85"/>
              <a:gd name="T30" fmla="*/ 27 w 122"/>
              <a:gd name="T31" fmla="*/ 34 h 85"/>
              <a:gd name="T32" fmla="*/ 72 w 122"/>
              <a:gd name="T33" fmla="*/ 34 h 85"/>
              <a:gd name="T34" fmla="*/ 72 w 122"/>
              <a:gd name="T35" fmla="*/ 39 h 85"/>
              <a:gd name="T36" fmla="*/ 72 w 122"/>
              <a:gd name="T37" fmla="*/ 26 h 85"/>
              <a:gd name="T38" fmla="*/ 27 w 122"/>
              <a:gd name="T39" fmla="*/ 26 h 85"/>
              <a:gd name="T40" fmla="*/ 27 w 122"/>
              <a:gd name="T41" fmla="*/ 22 h 85"/>
              <a:gd name="T42" fmla="*/ 72 w 122"/>
              <a:gd name="T43" fmla="*/ 22 h 85"/>
              <a:gd name="T44" fmla="*/ 72 w 122"/>
              <a:gd name="T45" fmla="*/ 26 h 85"/>
              <a:gd name="T46" fmla="*/ 109 w 122"/>
              <a:gd name="T47" fmla="*/ 73 h 85"/>
              <a:gd name="T48" fmla="*/ 122 w 122"/>
              <a:gd name="T49" fmla="*/ 52 h 85"/>
              <a:gd name="T50" fmla="*/ 102 w 122"/>
              <a:gd name="T51" fmla="*/ 27 h 85"/>
              <a:gd name="T52" fmla="*/ 103 w 122"/>
              <a:gd name="T53" fmla="*/ 36 h 85"/>
              <a:gd name="T54" fmla="*/ 60 w 122"/>
              <a:gd name="T55" fmla="*/ 76 h 85"/>
              <a:gd name="T56" fmla="*/ 82 w 122"/>
              <a:gd name="T57" fmla="*/ 80 h 85"/>
              <a:gd name="T58" fmla="*/ 95 w 122"/>
              <a:gd name="T59" fmla="*/ 79 h 85"/>
              <a:gd name="T60" fmla="*/ 122 w 122"/>
              <a:gd name="T61" fmla="*/ 80 h 85"/>
              <a:gd name="T62" fmla="*/ 109 w 122"/>
              <a:gd name="T63" fmla="*/ 7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 h="85">
                <a:moveTo>
                  <a:pt x="99" y="36"/>
                </a:moveTo>
                <a:cubicBezTo>
                  <a:pt x="99" y="16"/>
                  <a:pt x="77" y="0"/>
                  <a:pt x="49" y="0"/>
                </a:cubicBezTo>
                <a:cubicBezTo>
                  <a:pt x="22" y="0"/>
                  <a:pt x="0" y="16"/>
                  <a:pt x="0" y="36"/>
                </a:cubicBezTo>
                <a:cubicBezTo>
                  <a:pt x="0" y="46"/>
                  <a:pt x="6" y="56"/>
                  <a:pt x="16" y="62"/>
                </a:cubicBezTo>
                <a:cubicBezTo>
                  <a:pt x="13" y="66"/>
                  <a:pt x="8" y="71"/>
                  <a:pt x="0" y="72"/>
                </a:cubicBezTo>
                <a:cubicBezTo>
                  <a:pt x="0" y="72"/>
                  <a:pt x="19" y="78"/>
                  <a:pt x="34" y="70"/>
                </a:cubicBezTo>
                <a:cubicBezTo>
                  <a:pt x="39" y="71"/>
                  <a:pt x="44" y="72"/>
                  <a:pt x="49" y="72"/>
                </a:cubicBezTo>
                <a:cubicBezTo>
                  <a:pt x="77" y="72"/>
                  <a:pt x="99" y="56"/>
                  <a:pt x="99" y="36"/>
                </a:cubicBezTo>
                <a:close/>
                <a:moveTo>
                  <a:pt x="59" y="51"/>
                </a:moveTo>
                <a:cubicBezTo>
                  <a:pt x="27" y="51"/>
                  <a:pt x="27" y="51"/>
                  <a:pt x="27" y="51"/>
                </a:cubicBezTo>
                <a:cubicBezTo>
                  <a:pt x="27" y="47"/>
                  <a:pt x="27" y="47"/>
                  <a:pt x="27" y="47"/>
                </a:cubicBezTo>
                <a:cubicBezTo>
                  <a:pt x="59" y="47"/>
                  <a:pt x="59" y="47"/>
                  <a:pt x="59" y="47"/>
                </a:cubicBezTo>
                <a:lnTo>
                  <a:pt x="59" y="51"/>
                </a:lnTo>
                <a:close/>
                <a:moveTo>
                  <a:pt x="72" y="39"/>
                </a:moveTo>
                <a:cubicBezTo>
                  <a:pt x="27" y="39"/>
                  <a:pt x="27" y="39"/>
                  <a:pt x="27" y="39"/>
                </a:cubicBezTo>
                <a:cubicBezTo>
                  <a:pt x="27" y="34"/>
                  <a:pt x="27" y="34"/>
                  <a:pt x="27" y="34"/>
                </a:cubicBezTo>
                <a:cubicBezTo>
                  <a:pt x="72" y="34"/>
                  <a:pt x="72" y="34"/>
                  <a:pt x="72" y="34"/>
                </a:cubicBezTo>
                <a:lnTo>
                  <a:pt x="72" y="39"/>
                </a:lnTo>
                <a:close/>
                <a:moveTo>
                  <a:pt x="72" y="26"/>
                </a:moveTo>
                <a:cubicBezTo>
                  <a:pt x="27" y="26"/>
                  <a:pt x="27" y="26"/>
                  <a:pt x="27" y="26"/>
                </a:cubicBezTo>
                <a:cubicBezTo>
                  <a:pt x="27" y="22"/>
                  <a:pt x="27" y="22"/>
                  <a:pt x="27" y="22"/>
                </a:cubicBezTo>
                <a:cubicBezTo>
                  <a:pt x="72" y="22"/>
                  <a:pt x="72" y="22"/>
                  <a:pt x="72" y="22"/>
                </a:cubicBezTo>
                <a:lnTo>
                  <a:pt x="72" y="26"/>
                </a:lnTo>
                <a:close/>
                <a:moveTo>
                  <a:pt x="109" y="73"/>
                </a:moveTo>
                <a:cubicBezTo>
                  <a:pt x="117" y="68"/>
                  <a:pt x="122" y="60"/>
                  <a:pt x="122" y="52"/>
                </a:cubicBezTo>
                <a:cubicBezTo>
                  <a:pt x="122" y="41"/>
                  <a:pt x="114" y="32"/>
                  <a:pt x="102" y="27"/>
                </a:cubicBezTo>
                <a:cubicBezTo>
                  <a:pt x="103" y="30"/>
                  <a:pt x="103" y="33"/>
                  <a:pt x="103" y="36"/>
                </a:cubicBezTo>
                <a:cubicBezTo>
                  <a:pt x="103" y="56"/>
                  <a:pt x="85" y="72"/>
                  <a:pt x="60" y="76"/>
                </a:cubicBezTo>
                <a:cubicBezTo>
                  <a:pt x="67" y="79"/>
                  <a:pt x="74" y="80"/>
                  <a:pt x="82" y="80"/>
                </a:cubicBezTo>
                <a:cubicBezTo>
                  <a:pt x="87" y="80"/>
                  <a:pt x="91" y="80"/>
                  <a:pt x="95" y="79"/>
                </a:cubicBezTo>
                <a:cubicBezTo>
                  <a:pt x="106" y="85"/>
                  <a:pt x="122" y="80"/>
                  <a:pt x="122" y="80"/>
                </a:cubicBezTo>
                <a:cubicBezTo>
                  <a:pt x="115" y="80"/>
                  <a:pt x="111" y="76"/>
                  <a:pt x="109" y="73"/>
                </a:cubicBezTo>
                <a:close/>
              </a:path>
            </a:pathLst>
          </a:custGeom>
          <a:solidFill>
            <a:schemeClr val="bg1"/>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94" name="Freeform 739"/>
          <p:cNvSpPr>
            <a:spLocks noEditPoints="1"/>
          </p:cNvSpPr>
          <p:nvPr/>
        </p:nvSpPr>
        <p:spPr bwMode="auto">
          <a:xfrm>
            <a:off x="7149553" y="4533791"/>
            <a:ext cx="493456" cy="597948"/>
          </a:xfrm>
          <a:custGeom>
            <a:avLst/>
            <a:gdLst>
              <a:gd name="T0" fmla="*/ 49 w 85"/>
              <a:gd name="T1" fmla="*/ 12 h 103"/>
              <a:gd name="T2" fmla="*/ 13 w 85"/>
              <a:gd name="T3" fmla="*/ 13 h 103"/>
              <a:gd name="T4" fmla="*/ 13 w 85"/>
              <a:gd name="T5" fmla="*/ 59 h 103"/>
              <a:gd name="T6" fmla="*/ 49 w 85"/>
              <a:gd name="T7" fmla="*/ 59 h 103"/>
              <a:gd name="T8" fmla="*/ 85 w 85"/>
              <a:gd name="T9" fmla="*/ 56 h 103"/>
              <a:gd name="T10" fmla="*/ 85 w 85"/>
              <a:gd name="T11" fmla="*/ 9 h 103"/>
              <a:gd name="T12" fmla="*/ 49 w 85"/>
              <a:gd name="T13" fmla="*/ 12 h 103"/>
              <a:gd name="T14" fmla="*/ 5 w 85"/>
              <a:gd name="T15" fmla="*/ 7 h 103"/>
              <a:gd name="T16" fmla="*/ 0 w 85"/>
              <a:gd name="T17" fmla="*/ 11 h 103"/>
              <a:gd name="T18" fmla="*/ 0 w 85"/>
              <a:gd name="T19" fmla="*/ 99 h 103"/>
              <a:gd name="T20" fmla="*/ 5 w 85"/>
              <a:gd name="T21" fmla="*/ 103 h 103"/>
              <a:gd name="T22" fmla="*/ 9 w 85"/>
              <a:gd name="T23" fmla="*/ 99 h 103"/>
              <a:gd name="T24" fmla="*/ 9 w 85"/>
              <a:gd name="T25" fmla="*/ 11 h 103"/>
              <a:gd name="T26" fmla="*/ 5 w 85"/>
              <a:gd name="T27" fmla="*/ 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3">
                <a:moveTo>
                  <a:pt x="49" y="12"/>
                </a:moveTo>
                <a:cubicBezTo>
                  <a:pt x="25" y="0"/>
                  <a:pt x="13" y="13"/>
                  <a:pt x="13" y="13"/>
                </a:cubicBezTo>
                <a:cubicBezTo>
                  <a:pt x="13" y="59"/>
                  <a:pt x="13" y="59"/>
                  <a:pt x="13" y="59"/>
                </a:cubicBezTo>
                <a:cubicBezTo>
                  <a:pt x="13" y="59"/>
                  <a:pt x="25" y="46"/>
                  <a:pt x="49" y="59"/>
                </a:cubicBezTo>
                <a:cubicBezTo>
                  <a:pt x="73" y="71"/>
                  <a:pt x="85" y="56"/>
                  <a:pt x="85" y="56"/>
                </a:cubicBezTo>
                <a:cubicBezTo>
                  <a:pt x="85" y="9"/>
                  <a:pt x="85" y="9"/>
                  <a:pt x="85" y="9"/>
                </a:cubicBezTo>
                <a:cubicBezTo>
                  <a:pt x="85" y="9"/>
                  <a:pt x="73" y="25"/>
                  <a:pt x="49" y="12"/>
                </a:cubicBezTo>
                <a:close/>
                <a:moveTo>
                  <a:pt x="5" y="7"/>
                </a:moveTo>
                <a:cubicBezTo>
                  <a:pt x="2" y="7"/>
                  <a:pt x="0" y="9"/>
                  <a:pt x="0" y="11"/>
                </a:cubicBezTo>
                <a:cubicBezTo>
                  <a:pt x="0" y="99"/>
                  <a:pt x="0" y="99"/>
                  <a:pt x="0" y="99"/>
                </a:cubicBezTo>
                <a:cubicBezTo>
                  <a:pt x="0" y="101"/>
                  <a:pt x="2" y="103"/>
                  <a:pt x="5" y="103"/>
                </a:cubicBezTo>
                <a:cubicBezTo>
                  <a:pt x="7" y="103"/>
                  <a:pt x="9" y="101"/>
                  <a:pt x="9" y="99"/>
                </a:cubicBezTo>
                <a:cubicBezTo>
                  <a:pt x="9" y="11"/>
                  <a:pt x="9" y="11"/>
                  <a:pt x="9" y="11"/>
                </a:cubicBezTo>
                <a:cubicBezTo>
                  <a:pt x="9" y="9"/>
                  <a:pt x="7" y="7"/>
                  <a:pt x="5" y="7"/>
                </a:cubicBezTo>
                <a:close/>
              </a:path>
            </a:pathLst>
          </a:custGeom>
          <a:solidFill>
            <a:schemeClr val="bg1"/>
          </a:solidFill>
          <a:ln>
            <a:noFill/>
          </a:ln>
        </p:spPr>
        <p:txBody>
          <a:bodyPr vert="horz" wrap="square" lIns="91440" tIns="45720" rIns="91440" bIns="45720" numCol="1" anchor="t" anchorCtr="0" compatLnSpc="1"/>
          <a:lstStyle/>
          <a:p>
            <a:endParaRPr lang="en-US">
              <a:latin typeface="思源黑体" panose="020B0400000000000000" pitchFamily="34" charset="-122"/>
              <a:ea typeface="思源黑体" panose="020B0400000000000000" pitchFamily="34" charset="-122"/>
            </a:endParaRPr>
          </a:p>
        </p:txBody>
      </p:sp>
      <p:sp>
        <p:nvSpPr>
          <p:cNvPr id="29" name="矩形 28"/>
          <p:cNvSpPr/>
          <p:nvPr/>
        </p:nvSpPr>
        <p:spPr>
          <a:xfrm>
            <a:off x="1640700" y="406400"/>
            <a:ext cx="2031325" cy="530017"/>
          </a:xfrm>
          <a:prstGeom prst="rect">
            <a:avLst/>
          </a:prstGeom>
        </p:spPr>
        <p:txBody>
          <a:bodyPr wrap="none">
            <a:spAutoFit/>
          </a:bodyPr>
          <a:lstStyle/>
          <a:p>
            <a:pPr>
              <a:lnSpc>
                <a:spcPct val="200000"/>
              </a:lnSpc>
            </a:pPr>
            <a:r>
              <a:rPr lang="zh-CN" altLang="en-US" dirty="0">
                <a:solidFill>
                  <a:srgbClr val="C086A3"/>
                </a:solidFill>
                <a:latin typeface="思源黑体" panose="020B0400000000000000" pitchFamily="34" charset="-122"/>
                <a:ea typeface="思源黑体" panose="020B0400000000000000" pitchFamily="34" charset="-122"/>
              </a:rPr>
              <a:t>选题的背景与意义</a:t>
            </a:r>
            <a:endParaRPr lang="en-US" altLang="zh-CN" dirty="0">
              <a:solidFill>
                <a:srgbClr val="C086A3"/>
              </a:solidFill>
              <a:latin typeface="思源黑体" panose="020B0400000000000000" pitchFamily="34" charset="-122"/>
              <a:ea typeface="思源黑体" panose="020B0400000000000000" pitchFamily="34" charset="-122"/>
            </a:endParaRPr>
          </a:p>
        </p:txBody>
      </p:sp>
      <p:sp>
        <p:nvSpPr>
          <p:cNvPr id="30" name="文本框 29"/>
          <p:cNvSpPr txBox="1"/>
          <p:nvPr/>
        </p:nvSpPr>
        <p:spPr>
          <a:xfrm>
            <a:off x="483463" y="910193"/>
            <a:ext cx="5022106" cy="338554"/>
          </a:xfrm>
          <a:prstGeom prst="snip1Rect">
            <a:avLst>
              <a:gd name="adj" fmla="val 0"/>
            </a:avLst>
          </a:prstGeom>
          <a:noFill/>
          <a:ln w="28575">
            <a:noFill/>
          </a:ln>
        </p:spPr>
        <p:txBody>
          <a:bodyPr wrap="square" rtlCol="0">
            <a:spAutoFit/>
          </a:bodyPr>
          <a:lstStyle/>
          <a:p>
            <a:pPr algn="ctr"/>
            <a:r>
              <a:rPr lang="en-US" altLang="zh-CN" sz="1600" dirty="0">
                <a:solidFill>
                  <a:srgbClr val="C086A3"/>
                </a:solidFill>
                <a:latin typeface="思源黑体" panose="020B0400000000000000" pitchFamily="34" charset="-122"/>
                <a:ea typeface="思源黑体" panose="020B0400000000000000" pitchFamily="34" charset="-122"/>
                <a:cs typeface="Arial" panose="020B0604020202020204" pitchFamily="34" charset="0"/>
              </a:rPr>
              <a:t> Background And Significance</a:t>
            </a:r>
            <a:endParaRPr lang="zh-CN" altLang="en-US" sz="1600" dirty="0">
              <a:ln>
                <a:solidFill>
                  <a:srgbClr val="00762F"/>
                </a:solidFill>
              </a:ln>
              <a:solidFill>
                <a:srgbClr val="C086A3"/>
              </a:solidFill>
              <a:latin typeface="思源黑体" panose="020B0400000000000000" pitchFamily="34" charset="-122"/>
              <a:ea typeface="思源黑体" panose="020B0400000000000000"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8" name="矩形 7"/>
          <p:cNvSpPr/>
          <p:nvPr/>
        </p:nvSpPr>
        <p:spPr>
          <a:xfrm>
            <a:off x="368300" y="355600"/>
            <a:ext cx="11455400" cy="6146800"/>
          </a:xfrm>
          <a:prstGeom prst="rect">
            <a:avLst/>
          </a:prstGeom>
          <a:solidFill>
            <a:schemeClr val="bg1"/>
          </a:solidFill>
          <a:ln>
            <a:noFill/>
          </a:ln>
          <a:effectLst>
            <a:outerShdw blurRad="101600" sx="102000" sy="102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grpSp>
        <p:nvGrpSpPr>
          <p:cNvPr id="12" name="组合 11"/>
          <p:cNvGrpSpPr/>
          <p:nvPr/>
        </p:nvGrpSpPr>
        <p:grpSpPr>
          <a:xfrm>
            <a:off x="820965" y="539411"/>
            <a:ext cx="717550" cy="717550"/>
            <a:chOff x="4704555" y="1785938"/>
            <a:chExt cx="2782888" cy="2782888"/>
          </a:xfrm>
        </p:grpSpPr>
        <p:sp>
          <p:nvSpPr>
            <p:cNvPr id="13" name="椭圆 12"/>
            <p:cNvSpPr/>
            <p:nvPr/>
          </p:nvSpPr>
          <p:spPr>
            <a:xfrm>
              <a:off x="4704555" y="1785938"/>
              <a:ext cx="2782888" cy="2782888"/>
            </a:xfrm>
            <a:prstGeom prst="ellipse">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sp>
          <p:nvSpPr>
            <p:cNvPr id="14" name="椭圆 13"/>
            <p:cNvSpPr/>
            <p:nvPr/>
          </p:nvSpPr>
          <p:spPr>
            <a:xfrm>
              <a:off x="4934127" y="2015510"/>
              <a:ext cx="2323745" cy="2323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grpSp>
      <p:sp>
        <p:nvSpPr>
          <p:cNvPr id="15" name="文本框 14"/>
          <p:cNvSpPr txBox="1"/>
          <p:nvPr/>
        </p:nvSpPr>
        <p:spPr>
          <a:xfrm>
            <a:off x="866684" y="636576"/>
            <a:ext cx="658356" cy="523220"/>
          </a:xfrm>
          <a:prstGeom prst="rect">
            <a:avLst/>
          </a:prstGeom>
          <a:noFill/>
        </p:spPr>
        <p:txBody>
          <a:bodyPr wrap="square" rtlCol="0">
            <a:spAutoFit/>
          </a:bodyPr>
          <a:lstStyle/>
          <a:p>
            <a:pPr algn="ctr"/>
            <a:r>
              <a:rPr lang="en-US" altLang="zh-CN" sz="2800" b="1" dirty="0">
                <a:ln w="28575">
                  <a:noFill/>
                </a:ln>
                <a:solidFill>
                  <a:srgbClr val="CEA2B8"/>
                </a:solidFill>
                <a:latin typeface="思源黑体" panose="020B0400000000000000" pitchFamily="34" charset="-122"/>
                <a:ea typeface="思源黑体" panose="020B0400000000000000" pitchFamily="34" charset="-122"/>
              </a:rPr>
              <a:t>01</a:t>
            </a:r>
            <a:endParaRPr lang="zh-CN" altLang="en-US" sz="4400" b="1" dirty="0">
              <a:ln w="28575">
                <a:noFill/>
              </a:ln>
              <a:solidFill>
                <a:srgbClr val="CEA2B8"/>
              </a:solidFill>
              <a:latin typeface="思源黑体" panose="020B0400000000000000" pitchFamily="34" charset="-122"/>
              <a:ea typeface="思源黑体" panose="020B0400000000000000" pitchFamily="34" charset="-122"/>
            </a:endParaRPr>
          </a:p>
        </p:txBody>
      </p:sp>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t="74876" r="54459"/>
          <a:stretch>
            <a:fillRect/>
          </a:stretch>
        </p:blipFill>
        <p:spPr>
          <a:xfrm rot="5400000">
            <a:off x="2093092" y="2204054"/>
            <a:ext cx="3495838" cy="3329116"/>
          </a:xfrm>
          <a:prstGeom prst="rect">
            <a:avLst/>
          </a:prstGeom>
          <a:ln w="28575">
            <a:solidFill>
              <a:srgbClr val="CEA2B8"/>
            </a:solidFill>
          </a:ln>
        </p:spPr>
      </p:pic>
      <p:sp>
        <p:nvSpPr>
          <p:cNvPr id="10" name="文本框 9"/>
          <p:cNvSpPr txBox="1"/>
          <p:nvPr/>
        </p:nvSpPr>
        <p:spPr>
          <a:xfrm>
            <a:off x="6761274" y="2325685"/>
            <a:ext cx="3453219" cy="972702"/>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11" name="TextBox 38"/>
          <p:cNvSpPr txBox="1"/>
          <p:nvPr/>
        </p:nvSpPr>
        <p:spPr>
          <a:xfrm>
            <a:off x="6824468" y="3455538"/>
            <a:ext cx="3314944"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思源黑体" panose="020B0400000000000000" pitchFamily="34" charset="-122"/>
                <a:ea typeface="思源黑体" panose="020B0400000000000000" pitchFamily="34" charset="-122"/>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思源黑体" panose="020B0400000000000000" pitchFamily="34" charset="-122"/>
                <a:ea typeface="思源黑体" panose="020B0400000000000000" pitchFamily="34" charset="-122"/>
                <a:cs typeface="Arial" panose="020B0604020202020204" pitchFamily="34" charset="0"/>
              </a:rPr>
              <a:t> </a:t>
            </a:r>
            <a:endParaRPr lang="en-US" sz="1200" dirty="0">
              <a:solidFill>
                <a:schemeClr val="tx1">
                  <a:lumMod val="75000"/>
                  <a:lumOff val="25000"/>
                </a:schemeClr>
              </a:solidFill>
              <a:latin typeface="思源黑体" panose="020B0400000000000000" pitchFamily="34" charset="-122"/>
              <a:ea typeface="思源黑体" panose="020B0400000000000000" pitchFamily="34" charset="-122"/>
              <a:cs typeface="Arial" panose="020B0604020202020204" pitchFamily="34" charset="0"/>
            </a:endParaRPr>
          </a:p>
        </p:txBody>
      </p:sp>
      <p:sp>
        <p:nvSpPr>
          <p:cNvPr id="17" name="文本框 16"/>
          <p:cNvSpPr txBox="1"/>
          <p:nvPr/>
        </p:nvSpPr>
        <p:spPr>
          <a:xfrm>
            <a:off x="6761273" y="4287072"/>
            <a:ext cx="3453219" cy="972702"/>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cxnSp>
        <p:nvCxnSpPr>
          <p:cNvPr id="19" name="直接连接符 18"/>
          <p:cNvCxnSpPr/>
          <p:nvPr/>
        </p:nvCxnSpPr>
        <p:spPr>
          <a:xfrm>
            <a:off x="6210005" y="2329265"/>
            <a:ext cx="0" cy="3078694"/>
          </a:xfrm>
          <a:prstGeom prst="line">
            <a:avLst/>
          </a:prstGeom>
          <a:ln w="28575">
            <a:solidFill>
              <a:srgbClr val="CEA2B8"/>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640700" y="406400"/>
            <a:ext cx="2031325" cy="530017"/>
          </a:xfrm>
          <a:prstGeom prst="rect">
            <a:avLst/>
          </a:prstGeom>
        </p:spPr>
        <p:txBody>
          <a:bodyPr wrap="none">
            <a:spAutoFit/>
          </a:bodyPr>
          <a:lstStyle/>
          <a:p>
            <a:pPr>
              <a:lnSpc>
                <a:spcPct val="200000"/>
              </a:lnSpc>
            </a:pPr>
            <a:r>
              <a:rPr lang="zh-CN" altLang="en-US" dirty="0">
                <a:solidFill>
                  <a:srgbClr val="C086A3"/>
                </a:solidFill>
                <a:latin typeface="思源黑体" panose="020B0400000000000000" pitchFamily="34" charset="-122"/>
                <a:ea typeface="思源黑体" panose="020B0400000000000000" pitchFamily="34" charset="-122"/>
              </a:rPr>
              <a:t>选题的背景与意义</a:t>
            </a:r>
            <a:endParaRPr lang="en-US" altLang="zh-CN" dirty="0">
              <a:solidFill>
                <a:srgbClr val="C086A3"/>
              </a:solidFill>
              <a:latin typeface="思源黑体" panose="020B0400000000000000" pitchFamily="34" charset="-122"/>
              <a:ea typeface="思源黑体" panose="020B0400000000000000" pitchFamily="34" charset="-122"/>
            </a:endParaRPr>
          </a:p>
        </p:txBody>
      </p:sp>
      <p:sp>
        <p:nvSpPr>
          <p:cNvPr id="21" name="文本框 20"/>
          <p:cNvSpPr txBox="1"/>
          <p:nvPr/>
        </p:nvSpPr>
        <p:spPr>
          <a:xfrm>
            <a:off x="483463" y="910193"/>
            <a:ext cx="5022106" cy="338554"/>
          </a:xfrm>
          <a:prstGeom prst="snip1Rect">
            <a:avLst>
              <a:gd name="adj" fmla="val 0"/>
            </a:avLst>
          </a:prstGeom>
          <a:noFill/>
          <a:ln w="28575">
            <a:noFill/>
          </a:ln>
        </p:spPr>
        <p:txBody>
          <a:bodyPr wrap="square" rtlCol="0">
            <a:spAutoFit/>
          </a:bodyPr>
          <a:lstStyle/>
          <a:p>
            <a:pPr algn="ctr"/>
            <a:r>
              <a:rPr lang="en-US" altLang="zh-CN" sz="1600" dirty="0">
                <a:solidFill>
                  <a:srgbClr val="C086A3"/>
                </a:solidFill>
                <a:latin typeface="思源黑体" panose="020B0400000000000000" pitchFamily="34" charset="-122"/>
                <a:ea typeface="思源黑体" panose="020B0400000000000000" pitchFamily="34" charset="-122"/>
                <a:cs typeface="Arial" panose="020B0604020202020204" pitchFamily="34" charset="0"/>
              </a:rPr>
              <a:t> Background And Significance</a:t>
            </a:r>
            <a:endParaRPr lang="zh-CN" altLang="en-US" sz="1600" dirty="0">
              <a:ln>
                <a:solidFill>
                  <a:srgbClr val="00762F"/>
                </a:solidFill>
              </a:ln>
              <a:solidFill>
                <a:srgbClr val="C086A3"/>
              </a:solidFill>
              <a:latin typeface="思源黑体" panose="020B0400000000000000" pitchFamily="34" charset="-122"/>
              <a:ea typeface="思源黑体" panose="020B0400000000000000"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12" name="文本框 11"/>
          <p:cNvSpPr txBox="1"/>
          <p:nvPr/>
        </p:nvSpPr>
        <p:spPr>
          <a:xfrm>
            <a:off x="3616036" y="3315339"/>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选题的背景与意义</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84947" y="3838559"/>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矩形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0" y="0"/>
            <a:ext cx="12192000" cy="4149726"/>
          </a:xfrm>
          <a:prstGeom prst="rect">
            <a:avLst/>
          </a:prstGeom>
          <a:solidFill>
            <a:srgbClr val="BA7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322822" y="1447085"/>
            <a:ext cx="4495797" cy="4508927"/>
          </a:xfrm>
          <a:prstGeom prst="rect">
            <a:avLst/>
          </a:prstGeom>
          <a:noFill/>
        </p:spPr>
        <p:txBody>
          <a:bodyPr wrap="square" rtlCol="0">
            <a:spAutoFit/>
          </a:bodyPr>
          <a:lstStyle/>
          <a:p>
            <a:r>
              <a:rPr lang="en-US" altLang="zh-CN" sz="28700" dirty="0">
                <a:solidFill>
                  <a:srgbClr val="BA7C9B"/>
                </a:solidFill>
                <a:latin typeface="思源黑体 CN Normal"/>
                <a:ea typeface="思源黑体 CN Normal"/>
              </a:rPr>
              <a:t>02</a:t>
            </a:r>
            <a:endParaRPr lang="zh-CN" altLang="en-US" sz="28700" dirty="0">
              <a:solidFill>
                <a:srgbClr val="BA7C9B"/>
              </a:solidFill>
              <a:latin typeface="思源黑体 CN Normal"/>
              <a:ea typeface="思源黑体 CN Normal"/>
            </a:endParaRPr>
          </a:p>
        </p:txBody>
      </p:sp>
      <p:sp>
        <p:nvSpPr>
          <p:cNvPr id="16" name="矩形: 圆角 15"/>
          <p:cNvSpPr/>
          <p:nvPr/>
        </p:nvSpPr>
        <p:spPr>
          <a:xfrm>
            <a:off x="1542741" y="4303889"/>
            <a:ext cx="2042206" cy="575432"/>
          </a:xfrm>
          <a:prstGeom prst="roundRect">
            <a:avLst>
              <a:gd name="adj" fmla="val 0"/>
            </a:avLst>
          </a:prstGeom>
          <a:noFill/>
          <a:ln w="12700" cap="flat" cmpd="sng" algn="ctr">
            <a:solidFill>
              <a:srgbClr val="C086A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C086A3"/>
                </a:solidFill>
                <a:effectLst/>
                <a:uLnTx/>
                <a:uFillTx/>
                <a:latin typeface="思源黑体" panose="020B0400000000000000" pitchFamily="34" charset="-122"/>
                <a:ea typeface="思源黑体" panose="020B0400000000000000" pitchFamily="34" charset="-122"/>
              </a:rPr>
              <a:t>PART 02</a:t>
            </a:r>
            <a:endParaRPr kumimoji="0" lang="en-US" altLang="zh-CN" sz="2800" b="1" i="0" u="none" strike="noStrike" kern="0" cap="none" spc="0" normalizeH="0" baseline="0" noProof="0" dirty="0">
              <a:ln>
                <a:noFill/>
              </a:ln>
              <a:solidFill>
                <a:srgbClr val="C086A3"/>
              </a:solidFill>
              <a:effectLst/>
              <a:uLnTx/>
              <a:uFillTx/>
              <a:latin typeface="思源黑体" panose="020B0400000000000000" pitchFamily="34" charset="-122"/>
              <a:ea typeface="思源黑体" panose="020B0400000000000000" pitchFamily="34" charset="-122"/>
            </a:endParaRPr>
          </a:p>
        </p:txBody>
      </p:sp>
      <p:sp>
        <p:nvSpPr>
          <p:cNvPr id="18" name="文本框 17"/>
          <p:cNvSpPr txBox="1"/>
          <p:nvPr/>
        </p:nvSpPr>
        <p:spPr>
          <a:xfrm>
            <a:off x="1422929" y="5033484"/>
            <a:ext cx="3282885" cy="584775"/>
          </a:xfrm>
          <a:prstGeom prst="rect">
            <a:avLst/>
          </a:prstGeom>
          <a:noFill/>
        </p:spPr>
        <p:txBody>
          <a:bodyPr wrap="square" rtlCol="0">
            <a:spAutoFit/>
          </a:bodyPr>
          <a:lstStyle/>
          <a:p>
            <a:r>
              <a:rPr lang="zh-CN" altLang="en-US" sz="3200" b="1" spc="600" dirty="0">
                <a:solidFill>
                  <a:srgbClr val="C086A3"/>
                </a:solidFill>
                <a:latin typeface="Century Gothic"/>
                <a:ea typeface="思源黑体 CN Normal"/>
              </a:rPr>
              <a:t>输入你的标题</a:t>
            </a:r>
            <a:endParaRPr lang="zh-CN" altLang="en-US" sz="3200" b="1" spc="600" dirty="0">
              <a:solidFill>
                <a:srgbClr val="C086A3"/>
              </a:solidFill>
              <a:latin typeface="Century Gothic"/>
              <a:ea typeface="思源黑体 CN Normal"/>
            </a:endParaRPr>
          </a:p>
        </p:txBody>
      </p:sp>
      <p:sp>
        <p:nvSpPr>
          <p:cNvPr id="20" name="文本框 19"/>
          <p:cNvSpPr txBox="1"/>
          <p:nvPr/>
        </p:nvSpPr>
        <p:spPr>
          <a:xfrm>
            <a:off x="373381" y="5799422"/>
            <a:ext cx="11658598" cy="584775"/>
          </a:xfrm>
          <a:prstGeom prst="rect">
            <a:avLst/>
          </a:prstGeom>
          <a:noFill/>
        </p:spPr>
        <p:txBody>
          <a:bodyPr wrap="square" rtlCol="0">
            <a:spAutoFit/>
          </a:bodyPr>
          <a:lstStyle/>
          <a:p>
            <a:pPr algn="ctr"/>
            <a:r>
              <a:rPr lang="en-US" altLang="zh-CN" sz="1600" dirty="0">
                <a:solidFill>
                  <a:srgbClr val="000000"/>
                </a:solidFill>
                <a:latin typeface="思源黑体" panose="020B0400000000000000" pitchFamily="34" charset="-122"/>
                <a:ea typeface="思源黑体" panose="020B0400000000000000" pitchFamily="34" charset="-122"/>
              </a:rPr>
              <a:t>Lorem ipsum dolor sit amet, consectetuer adipiscing elit. Maecenas porttitor congue massa. Fusce posuere, magna sed pulvinar ultricies, purus lectus malesuada libero, sit amet commodo magna eros quis </a:t>
            </a:r>
            <a:r>
              <a:rPr lang="en-US" altLang="zh-CN" sz="1600" dirty="0" err="1">
                <a:solidFill>
                  <a:srgbClr val="000000"/>
                </a:solidFill>
                <a:latin typeface="思源黑体" panose="020B0400000000000000" pitchFamily="34" charset="-122"/>
                <a:ea typeface="思源黑体" panose="020B0400000000000000" pitchFamily="34" charset="-122"/>
              </a:rPr>
              <a:t>urna.Nunc</a:t>
            </a:r>
            <a:r>
              <a:rPr lang="en-US" altLang="zh-CN" sz="1600" dirty="0">
                <a:solidFill>
                  <a:srgbClr val="000000"/>
                </a:solidFill>
                <a:latin typeface="思源黑体" panose="020B0400000000000000" pitchFamily="34" charset="-122"/>
                <a:ea typeface="思源黑体" panose="020B0400000000000000" pitchFamily="34" charset="-122"/>
              </a:rPr>
              <a:t> </a:t>
            </a:r>
            <a:r>
              <a:rPr lang="en-US" altLang="zh-CN" sz="1600" dirty="0" err="1">
                <a:solidFill>
                  <a:srgbClr val="000000"/>
                </a:solidFill>
                <a:latin typeface="思源黑体" panose="020B0400000000000000" pitchFamily="34" charset="-122"/>
                <a:ea typeface="思源黑体" panose="020B0400000000000000" pitchFamily="34" charset="-122"/>
              </a:rPr>
              <a:t>viverra</a:t>
            </a:r>
            <a:endParaRPr lang="en-US" altLang="zh-CN" sz="1600" dirty="0">
              <a:solidFill>
                <a:srgbClr val="000000"/>
              </a:solidFill>
              <a:latin typeface="思源黑体" panose="020B0400000000000000" pitchFamily="34" charset="-122"/>
              <a:ea typeface="思源黑体" panose="020B0400000000000000" pitchFamily="34" charset="-122"/>
            </a:endParaRPr>
          </a:p>
        </p:txBody>
      </p:sp>
      <p:sp>
        <p:nvSpPr>
          <p:cNvPr id="17" name="文本框 16"/>
          <p:cNvSpPr txBox="1"/>
          <p:nvPr/>
        </p:nvSpPr>
        <p:spPr>
          <a:xfrm>
            <a:off x="7597015" y="2794538"/>
            <a:ext cx="3506555" cy="1355187"/>
          </a:xfrm>
          <a:custGeom>
            <a:avLst/>
            <a:gdLst/>
            <a:ahLst/>
            <a:cxnLst/>
            <a:rect l="l" t="t" r="r" b="b"/>
            <a:pathLst>
              <a:path w="3506555" h="1355187">
                <a:moveTo>
                  <a:pt x="2740460" y="0"/>
                </a:moveTo>
                <a:cubicBezTo>
                  <a:pt x="2976369" y="0"/>
                  <a:pt x="3163637" y="70530"/>
                  <a:pt x="3302263" y="211589"/>
                </a:cubicBezTo>
                <a:cubicBezTo>
                  <a:pt x="3438459" y="352648"/>
                  <a:pt x="3506555" y="542348"/>
                  <a:pt x="3506555" y="780688"/>
                </a:cubicBezTo>
                <a:cubicBezTo>
                  <a:pt x="3506555" y="953972"/>
                  <a:pt x="3456109" y="1142133"/>
                  <a:pt x="3355217" y="1345171"/>
                </a:cubicBezTo>
                <a:lnTo>
                  <a:pt x="3349549" y="1355187"/>
                </a:lnTo>
                <a:lnTo>
                  <a:pt x="3039293" y="1355187"/>
                </a:lnTo>
                <a:lnTo>
                  <a:pt x="3041312" y="1352011"/>
                </a:lnTo>
                <a:cubicBezTo>
                  <a:pt x="3156911" y="1146237"/>
                  <a:pt x="3214710" y="959444"/>
                  <a:pt x="3214710" y="791633"/>
                </a:cubicBezTo>
                <a:cubicBezTo>
                  <a:pt x="3214710" y="626253"/>
                  <a:pt x="3173365" y="494923"/>
                  <a:pt x="3090675" y="397641"/>
                </a:cubicBezTo>
                <a:cubicBezTo>
                  <a:pt x="3000689" y="293062"/>
                  <a:pt x="2873007" y="240773"/>
                  <a:pt x="2707627" y="240773"/>
                </a:cubicBezTo>
                <a:cubicBezTo>
                  <a:pt x="2510631" y="240773"/>
                  <a:pt x="2320931" y="346567"/>
                  <a:pt x="2138527" y="558156"/>
                </a:cubicBezTo>
                <a:lnTo>
                  <a:pt x="1963420" y="390344"/>
                </a:lnTo>
                <a:cubicBezTo>
                  <a:pt x="2204193" y="130115"/>
                  <a:pt x="2463206" y="0"/>
                  <a:pt x="2740460" y="0"/>
                </a:cubicBezTo>
                <a:close/>
                <a:moveTo>
                  <a:pt x="820468" y="0"/>
                </a:moveTo>
                <a:cubicBezTo>
                  <a:pt x="1075833" y="0"/>
                  <a:pt x="1274045" y="113091"/>
                  <a:pt x="1415104" y="339271"/>
                </a:cubicBezTo>
                <a:cubicBezTo>
                  <a:pt x="1542787" y="545692"/>
                  <a:pt x="1614609" y="834972"/>
                  <a:pt x="1630569" y="1207114"/>
                </a:cubicBezTo>
                <a:lnTo>
                  <a:pt x="1633646" y="1355187"/>
                </a:lnTo>
                <a:lnTo>
                  <a:pt x="1345517" y="1355187"/>
                </a:lnTo>
                <a:lnTo>
                  <a:pt x="1343511" y="1234589"/>
                </a:lnTo>
                <a:cubicBezTo>
                  <a:pt x="1332871" y="924692"/>
                  <a:pt x="1284990" y="684622"/>
                  <a:pt x="1199867" y="514379"/>
                </a:cubicBezTo>
                <a:cubicBezTo>
                  <a:pt x="1109882" y="331975"/>
                  <a:pt x="983415" y="240773"/>
                  <a:pt x="820468" y="240773"/>
                </a:cubicBezTo>
                <a:cubicBezTo>
                  <a:pt x="655089" y="240773"/>
                  <a:pt x="526190" y="331975"/>
                  <a:pt x="433772" y="514379"/>
                </a:cubicBezTo>
                <a:cubicBezTo>
                  <a:pt x="348650" y="684622"/>
                  <a:pt x="300769" y="924692"/>
                  <a:pt x="290129" y="1234589"/>
                </a:cubicBezTo>
                <a:lnTo>
                  <a:pt x="288123" y="1355187"/>
                </a:lnTo>
                <a:lnTo>
                  <a:pt x="0" y="1355187"/>
                </a:lnTo>
                <a:lnTo>
                  <a:pt x="3128" y="1207114"/>
                </a:lnTo>
                <a:cubicBezTo>
                  <a:pt x="19355" y="834972"/>
                  <a:pt x="92373" y="545692"/>
                  <a:pt x="222184" y="339271"/>
                </a:cubicBezTo>
                <a:cubicBezTo>
                  <a:pt x="363243" y="113091"/>
                  <a:pt x="562671" y="0"/>
                  <a:pt x="82046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700" dirty="0">
              <a:solidFill>
                <a:schemeClr val="bg1"/>
              </a:solidFill>
              <a:latin typeface="思源黑体 CN Normal"/>
              <a:ea typeface="思源黑体 CN Norma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8" name="矩形 7"/>
          <p:cNvSpPr/>
          <p:nvPr/>
        </p:nvSpPr>
        <p:spPr>
          <a:xfrm>
            <a:off x="368300" y="355600"/>
            <a:ext cx="11455400" cy="6146800"/>
          </a:xfrm>
          <a:prstGeom prst="rect">
            <a:avLst/>
          </a:prstGeom>
          <a:solidFill>
            <a:schemeClr val="bg1"/>
          </a:solidFill>
          <a:ln>
            <a:noFill/>
          </a:ln>
          <a:effectLst>
            <a:outerShdw blurRad="101600" sx="102000" sy="102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grpSp>
        <p:nvGrpSpPr>
          <p:cNvPr id="12" name="组合 11"/>
          <p:cNvGrpSpPr/>
          <p:nvPr/>
        </p:nvGrpSpPr>
        <p:grpSpPr>
          <a:xfrm>
            <a:off x="820965" y="539411"/>
            <a:ext cx="717550" cy="717550"/>
            <a:chOff x="4704555" y="1785938"/>
            <a:chExt cx="2782888" cy="2782888"/>
          </a:xfrm>
        </p:grpSpPr>
        <p:sp>
          <p:nvSpPr>
            <p:cNvPr id="13" name="椭圆 12"/>
            <p:cNvSpPr/>
            <p:nvPr/>
          </p:nvSpPr>
          <p:spPr>
            <a:xfrm>
              <a:off x="4704555" y="1785938"/>
              <a:ext cx="2782888" cy="2782888"/>
            </a:xfrm>
            <a:prstGeom prst="ellipse">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sp>
          <p:nvSpPr>
            <p:cNvPr id="14" name="椭圆 13"/>
            <p:cNvSpPr/>
            <p:nvPr/>
          </p:nvSpPr>
          <p:spPr>
            <a:xfrm>
              <a:off x="4934127" y="2015510"/>
              <a:ext cx="2323745" cy="2323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grpSp>
      <p:sp>
        <p:nvSpPr>
          <p:cNvPr id="15" name="文本框 14"/>
          <p:cNvSpPr txBox="1"/>
          <p:nvPr/>
        </p:nvSpPr>
        <p:spPr>
          <a:xfrm>
            <a:off x="866684" y="636576"/>
            <a:ext cx="658356" cy="523220"/>
          </a:xfrm>
          <a:prstGeom prst="rect">
            <a:avLst/>
          </a:prstGeom>
          <a:noFill/>
        </p:spPr>
        <p:txBody>
          <a:bodyPr wrap="square" rtlCol="0">
            <a:spAutoFit/>
          </a:bodyPr>
          <a:lstStyle/>
          <a:p>
            <a:pPr algn="ctr"/>
            <a:r>
              <a:rPr lang="en-US" altLang="zh-CN" sz="2800" b="1" dirty="0">
                <a:ln w="28575">
                  <a:noFill/>
                </a:ln>
                <a:solidFill>
                  <a:srgbClr val="CEA2B8"/>
                </a:solidFill>
                <a:latin typeface="思源黑体" panose="020B0400000000000000" pitchFamily="34" charset="-122"/>
                <a:ea typeface="思源黑体" panose="020B0400000000000000" pitchFamily="34" charset="-122"/>
              </a:rPr>
              <a:t>02</a:t>
            </a:r>
            <a:endParaRPr lang="zh-CN" altLang="en-US" sz="4400" b="1" dirty="0">
              <a:ln w="28575">
                <a:noFill/>
              </a:ln>
              <a:solidFill>
                <a:srgbClr val="CEA2B8"/>
              </a:solidFill>
              <a:latin typeface="思源黑体" panose="020B0400000000000000" pitchFamily="34" charset="-122"/>
              <a:ea typeface="思源黑体" panose="020B0400000000000000" pitchFamily="34" charset="-122"/>
            </a:endParaRPr>
          </a:p>
        </p:txBody>
      </p:sp>
      <p:sp>
        <p:nvSpPr>
          <p:cNvPr id="29" name="文本框 28"/>
          <p:cNvSpPr txBox="1"/>
          <p:nvPr/>
        </p:nvSpPr>
        <p:spPr>
          <a:xfrm>
            <a:off x="1022963" y="4775190"/>
            <a:ext cx="2130055" cy="7418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30" name="AutoShape 14"/>
          <p:cNvSpPr/>
          <p:nvPr/>
        </p:nvSpPr>
        <p:spPr bwMode="auto">
          <a:xfrm rot="13500000">
            <a:off x="8462084" y="3318732"/>
            <a:ext cx="333393" cy="3333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599" y="21599"/>
                </a:lnTo>
                <a:lnTo>
                  <a:pt x="0" y="0"/>
                </a:lnTo>
                <a:close/>
              </a:path>
            </a:pathLst>
          </a:custGeom>
          <a:solidFill>
            <a:srgbClr val="BA7C9B"/>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latin typeface="思源黑体" panose="020B0400000000000000" pitchFamily="34" charset="-122"/>
              <a:ea typeface="思源黑体" panose="020B0400000000000000" pitchFamily="34" charset="-122"/>
            </a:endParaRPr>
          </a:p>
        </p:txBody>
      </p:sp>
      <p:sp>
        <p:nvSpPr>
          <p:cNvPr id="31" name="AutoShape 15"/>
          <p:cNvSpPr/>
          <p:nvPr/>
        </p:nvSpPr>
        <p:spPr bwMode="auto">
          <a:xfrm rot="13500000">
            <a:off x="5806436" y="3318732"/>
            <a:ext cx="333393" cy="3333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599" y="21599"/>
                </a:lnTo>
                <a:lnTo>
                  <a:pt x="0" y="0"/>
                </a:lnTo>
                <a:close/>
              </a:path>
            </a:pathLst>
          </a:custGeom>
          <a:solidFill>
            <a:srgbClr val="BA7C9B"/>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latin typeface="思源黑体" panose="020B0400000000000000" pitchFamily="34" charset="-122"/>
              <a:ea typeface="思源黑体" panose="020B0400000000000000" pitchFamily="34" charset="-122"/>
            </a:endParaRPr>
          </a:p>
        </p:txBody>
      </p:sp>
      <p:sp>
        <p:nvSpPr>
          <p:cNvPr id="32" name="AutoShape 16"/>
          <p:cNvSpPr/>
          <p:nvPr/>
        </p:nvSpPr>
        <p:spPr bwMode="auto">
          <a:xfrm rot="13500000">
            <a:off x="3150787" y="3318732"/>
            <a:ext cx="333393" cy="3333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599" y="21599"/>
                </a:lnTo>
                <a:lnTo>
                  <a:pt x="0" y="0"/>
                </a:lnTo>
                <a:close/>
              </a:path>
            </a:pathLst>
          </a:custGeom>
          <a:solidFill>
            <a:srgbClr val="BA7C9B"/>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latin typeface="思源黑体" panose="020B0400000000000000" pitchFamily="34" charset="-122"/>
              <a:ea typeface="思源黑体" panose="020B0400000000000000" pitchFamily="34" charset="-122"/>
            </a:endParaRPr>
          </a:p>
        </p:txBody>
      </p:sp>
      <p:sp>
        <p:nvSpPr>
          <p:cNvPr id="33" name="AutoShape 2"/>
          <p:cNvSpPr/>
          <p:nvPr/>
        </p:nvSpPr>
        <p:spPr bwMode="auto">
          <a:xfrm>
            <a:off x="9289101" y="2598057"/>
            <a:ext cx="1718699" cy="171869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E4CCD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latin typeface="思源黑体" panose="020B0400000000000000" pitchFamily="34" charset="-122"/>
              <a:ea typeface="思源黑体" panose="020B0400000000000000" pitchFamily="34" charset="-122"/>
            </a:endParaRPr>
          </a:p>
        </p:txBody>
      </p:sp>
      <p:sp>
        <p:nvSpPr>
          <p:cNvPr id="35" name="AutoShape 4"/>
          <p:cNvSpPr/>
          <p:nvPr/>
        </p:nvSpPr>
        <p:spPr bwMode="auto">
          <a:xfrm>
            <a:off x="9549924" y="2858879"/>
            <a:ext cx="1184839" cy="118483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CEA2B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latin typeface="思源黑体" panose="020B0400000000000000" pitchFamily="34" charset="-122"/>
              <a:ea typeface="思源黑体" panose="020B0400000000000000" pitchFamily="34" charset="-122"/>
            </a:endParaRPr>
          </a:p>
        </p:txBody>
      </p:sp>
      <p:sp>
        <p:nvSpPr>
          <p:cNvPr id="36" name="AutoShape 5"/>
          <p:cNvSpPr/>
          <p:nvPr/>
        </p:nvSpPr>
        <p:spPr bwMode="auto">
          <a:xfrm>
            <a:off x="6587467" y="2598057"/>
            <a:ext cx="1718699" cy="171869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E4CCD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latin typeface="思源黑体" panose="020B0400000000000000" pitchFamily="34" charset="-122"/>
              <a:ea typeface="思源黑体" panose="020B0400000000000000" pitchFamily="34" charset="-122"/>
            </a:endParaRPr>
          </a:p>
        </p:txBody>
      </p:sp>
      <p:sp>
        <p:nvSpPr>
          <p:cNvPr id="38" name="AutoShape 7"/>
          <p:cNvSpPr/>
          <p:nvPr/>
        </p:nvSpPr>
        <p:spPr bwMode="auto">
          <a:xfrm>
            <a:off x="6848289" y="2858879"/>
            <a:ext cx="1184839" cy="118483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CEA2B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latin typeface="思源黑体" panose="020B0400000000000000" pitchFamily="34" charset="-122"/>
              <a:ea typeface="思源黑体" panose="020B0400000000000000" pitchFamily="34" charset="-122"/>
            </a:endParaRPr>
          </a:p>
        </p:txBody>
      </p:sp>
      <p:sp>
        <p:nvSpPr>
          <p:cNvPr id="39" name="AutoShape 8"/>
          <p:cNvSpPr/>
          <p:nvPr/>
        </p:nvSpPr>
        <p:spPr bwMode="auto">
          <a:xfrm>
            <a:off x="3885834" y="2598057"/>
            <a:ext cx="1718699" cy="171869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E4CCD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latin typeface="思源黑体" panose="020B0400000000000000" pitchFamily="34" charset="-122"/>
              <a:ea typeface="思源黑体" panose="020B0400000000000000" pitchFamily="34" charset="-122"/>
            </a:endParaRPr>
          </a:p>
        </p:txBody>
      </p:sp>
      <p:sp>
        <p:nvSpPr>
          <p:cNvPr id="41" name="AutoShape 10"/>
          <p:cNvSpPr/>
          <p:nvPr/>
        </p:nvSpPr>
        <p:spPr bwMode="auto">
          <a:xfrm>
            <a:off x="4146656" y="2858879"/>
            <a:ext cx="1184839" cy="118483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CEA2B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latin typeface="思源黑体" panose="020B0400000000000000" pitchFamily="34" charset="-122"/>
              <a:ea typeface="思源黑体" panose="020B0400000000000000" pitchFamily="34" charset="-122"/>
            </a:endParaRPr>
          </a:p>
        </p:txBody>
      </p:sp>
      <p:sp>
        <p:nvSpPr>
          <p:cNvPr id="42" name="AutoShape 11"/>
          <p:cNvSpPr/>
          <p:nvPr/>
        </p:nvSpPr>
        <p:spPr bwMode="auto">
          <a:xfrm>
            <a:off x="1184200" y="2598057"/>
            <a:ext cx="1718699" cy="171869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E4CCD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66C8BD"/>
              </a:solidFill>
              <a:effectLst>
                <a:outerShdw blurRad="38100" dist="38100" dir="2700000" algn="tl">
                  <a:srgbClr val="000000"/>
                </a:outerShdw>
              </a:effectLst>
              <a:latin typeface="思源黑体" panose="020B0400000000000000" pitchFamily="34" charset="-122"/>
              <a:ea typeface="思源黑体" panose="020B0400000000000000" pitchFamily="34" charset="-122"/>
            </a:endParaRPr>
          </a:p>
        </p:txBody>
      </p:sp>
      <p:sp>
        <p:nvSpPr>
          <p:cNvPr id="44" name="AutoShape 13"/>
          <p:cNvSpPr/>
          <p:nvPr/>
        </p:nvSpPr>
        <p:spPr bwMode="auto">
          <a:xfrm>
            <a:off x="1445022" y="2858879"/>
            <a:ext cx="1184839" cy="118483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CEA2B8"/>
          </a:solidFill>
          <a:ln>
            <a:noFill/>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2000">
              <a:solidFill>
                <a:srgbClr val="FFFFFF"/>
              </a:solidFill>
              <a:effectLst>
                <a:outerShdw blurRad="38100" dist="38100" dir="2700000" algn="tl">
                  <a:srgbClr val="000000"/>
                </a:outerShdw>
              </a:effectLst>
              <a:latin typeface="思源黑体" panose="020B0400000000000000" pitchFamily="34" charset="-122"/>
              <a:ea typeface="思源黑体" panose="020B0400000000000000" pitchFamily="34" charset="-122"/>
            </a:endParaRPr>
          </a:p>
        </p:txBody>
      </p:sp>
      <p:sp>
        <p:nvSpPr>
          <p:cNvPr id="45" name="文本框 44"/>
          <p:cNvSpPr txBox="1"/>
          <p:nvPr/>
        </p:nvSpPr>
        <p:spPr>
          <a:xfrm>
            <a:off x="1445855" y="3276656"/>
            <a:ext cx="1264025" cy="369332"/>
          </a:xfrm>
          <a:prstGeom prst="rect">
            <a:avLst/>
          </a:prstGeom>
          <a:noFill/>
        </p:spPr>
        <p:txBody>
          <a:bodyPr wrap="square" rtlCol="0">
            <a:spAutoFit/>
          </a:bodyPr>
          <a:lstStyle/>
          <a:p>
            <a:pPr algn="ctr"/>
            <a:r>
              <a:rPr lang="en-US" altLang="zh-CN" dirty="0">
                <a:solidFill>
                  <a:schemeClr val="bg1"/>
                </a:solidFill>
                <a:latin typeface="思源黑体" panose="020B0400000000000000" pitchFamily="34" charset="-122"/>
                <a:ea typeface="思源黑体" panose="020B0400000000000000" pitchFamily="34" charset="-122"/>
              </a:rPr>
              <a:t>text here</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46" name="文本框 45"/>
          <p:cNvSpPr txBox="1"/>
          <p:nvPr/>
        </p:nvSpPr>
        <p:spPr>
          <a:xfrm>
            <a:off x="4125253" y="3276656"/>
            <a:ext cx="1264025" cy="369332"/>
          </a:xfrm>
          <a:prstGeom prst="rect">
            <a:avLst/>
          </a:prstGeom>
          <a:noFill/>
        </p:spPr>
        <p:txBody>
          <a:bodyPr wrap="square" rtlCol="0">
            <a:spAutoFit/>
          </a:bodyPr>
          <a:lstStyle/>
          <a:p>
            <a:pPr algn="ctr"/>
            <a:r>
              <a:rPr lang="en-US" altLang="zh-CN" dirty="0">
                <a:solidFill>
                  <a:schemeClr val="bg1"/>
                </a:solidFill>
                <a:latin typeface="思源黑体" panose="020B0400000000000000" pitchFamily="34" charset="-122"/>
                <a:ea typeface="思源黑体" panose="020B0400000000000000" pitchFamily="34" charset="-122"/>
              </a:rPr>
              <a:t>text here</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47" name="文本框 46"/>
          <p:cNvSpPr txBox="1"/>
          <p:nvPr/>
        </p:nvSpPr>
        <p:spPr>
          <a:xfrm>
            <a:off x="6828122" y="3276656"/>
            <a:ext cx="1264025" cy="369332"/>
          </a:xfrm>
          <a:prstGeom prst="rect">
            <a:avLst/>
          </a:prstGeom>
          <a:noFill/>
        </p:spPr>
        <p:txBody>
          <a:bodyPr wrap="square" rtlCol="0">
            <a:spAutoFit/>
          </a:bodyPr>
          <a:lstStyle/>
          <a:p>
            <a:pPr algn="ctr"/>
            <a:r>
              <a:rPr lang="en-US" altLang="zh-CN" dirty="0">
                <a:solidFill>
                  <a:schemeClr val="bg1"/>
                </a:solidFill>
                <a:latin typeface="思源黑体" panose="020B0400000000000000" pitchFamily="34" charset="-122"/>
                <a:ea typeface="思源黑体" panose="020B0400000000000000" pitchFamily="34" charset="-122"/>
              </a:rPr>
              <a:t>text here</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48" name="文本框 47"/>
          <p:cNvSpPr txBox="1"/>
          <p:nvPr/>
        </p:nvSpPr>
        <p:spPr>
          <a:xfrm>
            <a:off x="9535729" y="3276656"/>
            <a:ext cx="1264025" cy="369332"/>
          </a:xfrm>
          <a:prstGeom prst="rect">
            <a:avLst/>
          </a:prstGeom>
          <a:noFill/>
        </p:spPr>
        <p:txBody>
          <a:bodyPr wrap="square" rtlCol="0">
            <a:spAutoFit/>
          </a:bodyPr>
          <a:lstStyle/>
          <a:p>
            <a:pPr algn="ctr"/>
            <a:r>
              <a:rPr lang="en-US" altLang="zh-CN" dirty="0">
                <a:solidFill>
                  <a:schemeClr val="bg1"/>
                </a:solidFill>
                <a:latin typeface="思源黑体" panose="020B0400000000000000" pitchFamily="34" charset="-122"/>
                <a:ea typeface="思源黑体" panose="020B0400000000000000" pitchFamily="34" charset="-122"/>
              </a:rPr>
              <a:t>text here</a:t>
            </a:r>
            <a:endParaRPr lang="zh-CN" altLang="en-US" dirty="0">
              <a:solidFill>
                <a:schemeClr val="bg1"/>
              </a:solidFill>
              <a:latin typeface="思源黑体" panose="020B0400000000000000" pitchFamily="34" charset="-122"/>
              <a:ea typeface="思源黑体" panose="020B0400000000000000" pitchFamily="34" charset="-122"/>
            </a:endParaRPr>
          </a:p>
        </p:txBody>
      </p:sp>
      <p:sp>
        <p:nvSpPr>
          <p:cNvPr id="49" name="文本框 48"/>
          <p:cNvSpPr txBox="1"/>
          <p:nvPr/>
        </p:nvSpPr>
        <p:spPr>
          <a:xfrm>
            <a:off x="1445022" y="4414357"/>
            <a:ext cx="128593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0" name="文本框 49"/>
          <p:cNvSpPr txBox="1"/>
          <p:nvPr/>
        </p:nvSpPr>
        <p:spPr>
          <a:xfrm>
            <a:off x="3724597" y="4775190"/>
            <a:ext cx="2130055" cy="7418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6" name="文本框 55"/>
          <p:cNvSpPr txBox="1"/>
          <p:nvPr/>
        </p:nvSpPr>
        <p:spPr>
          <a:xfrm>
            <a:off x="4146656" y="4414357"/>
            <a:ext cx="128593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7" name="文本框 56"/>
          <p:cNvSpPr txBox="1"/>
          <p:nvPr/>
        </p:nvSpPr>
        <p:spPr>
          <a:xfrm>
            <a:off x="6500263" y="4775190"/>
            <a:ext cx="2130055" cy="7418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8" name="文本框 57"/>
          <p:cNvSpPr txBox="1"/>
          <p:nvPr/>
        </p:nvSpPr>
        <p:spPr>
          <a:xfrm>
            <a:off x="6922322" y="4414357"/>
            <a:ext cx="128593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59" name="文本框 58"/>
          <p:cNvSpPr txBox="1"/>
          <p:nvPr/>
        </p:nvSpPr>
        <p:spPr>
          <a:xfrm>
            <a:off x="9207870" y="4775190"/>
            <a:ext cx="2130055" cy="74187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0" name="文本框 59"/>
          <p:cNvSpPr txBox="1"/>
          <p:nvPr/>
        </p:nvSpPr>
        <p:spPr>
          <a:xfrm>
            <a:off x="9629929" y="4414357"/>
            <a:ext cx="128593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34" name="矩形 33"/>
          <p:cNvSpPr/>
          <p:nvPr/>
        </p:nvSpPr>
        <p:spPr>
          <a:xfrm>
            <a:off x="1659001" y="391476"/>
            <a:ext cx="2492990" cy="530017"/>
          </a:xfrm>
          <a:prstGeom prst="rect">
            <a:avLst/>
          </a:prstGeom>
        </p:spPr>
        <p:txBody>
          <a:bodyPr wrap="none">
            <a:spAutoFit/>
          </a:bodyPr>
          <a:lstStyle/>
          <a:p>
            <a:pPr>
              <a:lnSpc>
                <a:spcPct val="200000"/>
              </a:lnSpc>
            </a:pPr>
            <a:r>
              <a:rPr lang="zh-CN" altLang="en-US" dirty="0">
                <a:solidFill>
                  <a:srgbClr val="C086A3"/>
                </a:solidFill>
                <a:latin typeface="思源黑体" panose="020B0400000000000000" pitchFamily="34" charset="-122"/>
                <a:ea typeface="思源黑体" panose="020B0400000000000000" pitchFamily="34" charset="-122"/>
              </a:rPr>
              <a:t>课题研究的思路与方法</a:t>
            </a:r>
            <a:endParaRPr lang="zh-CN" altLang="en-US" dirty="0">
              <a:solidFill>
                <a:srgbClr val="C086A3"/>
              </a:solidFill>
              <a:latin typeface="思源黑体" panose="020B0400000000000000" pitchFamily="34" charset="-122"/>
              <a:ea typeface="思源黑体" panose="020B0400000000000000" pitchFamily="34" charset="-122"/>
            </a:endParaRPr>
          </a:p>
        </p:txBody>
      </p:sp>
      <p:sp>
        <p:nvSpPr>
          <p:cNvPr id="37" name="文本框 36"/>
          <p:cNvSpPr txBox="1"/>
          <p:nvPr/>
        </p:nvSpPr>
        <p:spPr>
          <a:xfrm>
            <a:off x="1659001" y="895965"/>
            <a:ext cx="5022106" cy="369332"/>
          </a:xfrm>
          <a:prstGeom prst="snip1Rect">
            <a:avLst>
              <a:gd name="adj" fmla="val 0"/>
            </a:avLst>
          </a:prstGeom>
          <a:noFill/>
          <a:ln w="28575">
            <a:noFill/>
          </a:ln>
        </p:spPr>
        <p:txBody>
          <a:bodyPr wrap="square" rtlCol="0">
            <a:spAutoFit/>
          </a:bodyPr>
          <a:lstStyle/>
          <a:p>
            <a:r>
              <a:rPr lang="en-US" altLang="zh-CN" dirty="0">
                <a:solidFill>
                  <a:srgbClr val="C086A3"/>
                </a:solidFill>
                <a:latin typeface="思源黑体" panose="020B0400000000000000" pitchFamily="34" charset="-122"/>
                <a:ea typeface="思源黑体" panose="020B0400000000000000" pitchFamily="34" charset="-122"/>
                <a:cs typeface="Arial" panose="020B0604020202020204" pitchFamily="34" charset="0"/>
              </a:rPr>
              <a:t>Ideas And Methods</a:t>
            </a:r>
            <a:endParaRPr lang="zh-CN" altLang="en-US" dirty="0">
              <a:solidFill>
                <a:srgbClr val="C086A3"/>
              </a:solidFill>
              <a:latin typeface="思源黑体" panose="020B0400000000000000" pitchFamily="34" charset="-122"/>
              <a:ea typeface="思源黑体" panose="020B0400000000000000"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DCE4"/>
        </a:solidFill>
        <a:effectLst/>
      </p:bgPr>
    </p:bg>
    <p:spTree>
      <p:nvGrpSpPr>
        <p:cNvPr id="1" name=""/>
        <p:cNvGrpSpPr/>
        <p:nvPr/>
      </p:nvGrpSpPr>
      <p:grpSpPr>
        <a:xfrm>
          <a:off x="0" y="0"/>
          <a:ext cx="0" cy="0"/>
          <a:chOff x="0" y="0"/>
          <a:chExt cx="0" cy="0"/>
        </a:xfrm>
      </p:grpSpPr>
      <p:sp>
        <p:nvSpPr>
          <p:cNvPr id="8" name="矩形 7"/>
          <p:cNvSpPr/>
          <p:nvPr/>
        </p:nvSpPr>
        <p:spPr>
          <a:xfrm>
            <a:off x="368300" y="355600"/>
            <a:ext cx="11455400" cy="6146800"/>
          </a:xfrm>
          <a:prstGeom prst="rect">
            <a:avLst/>
          </a:prstGeom>
          <a:solidFill>
            <a:schemeClr val="bg1"/>
          </a:solidFill>
          <a:ln>
            <a:noFill/>
          </a:ln>
          <a:effectLst>
            <a:outerShdw blurRad="101600" sx="102000" sy="102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400000000000000" pitchFamily="34" charset="-122"/>
              <a:ea typeface="思源黑体" panose="020B0400000000000000" pitchFamily="34" charset="-122"/>
            </a:endParaRPr>
          </a:p>
        </p:txBody>
      </p:sp>
      <p:grpSp>
        <p:nvGrpSpPr>
          <p:cNvPr id="12" name="组合 11"/>
          <p:cNvGrpSpPr/>
          <p:nvPr/>
        </p:nvGrpSpPr>
        <p:grpSpPr>
          <a:xfrm>
            <a:off x="820965" y="539411"/>
            <a:ext cx="717550" cy="717550"/>
            <a:chOff x="4704555" y="1785938"/>
            <a:chExt cx="2782888" cy="2782888"/>
          </a:xfrm>
        </p:grpSpPr>
        <p:sp>
          <p:nvSpPr>
            <p:cNvPr id="13" name="椭圆 12"/>
            <p:cNvSpPr/>
            <p:nvPr/>
          </p:nvSpPr>
          <p:spPr>
            <a:xfrm>
              <a:off x="4704555" y="1785938"/>
              <a:ext cx="2782888" cy="2782888"/>
            </a:xfrm>
            <a:prstGeom prst="ellipse">
              <a:avLst/>
            </a:pr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sp>
          <p:nvSpPr>
            <p:cNvPr id="14" name="椭圆 13"/>
            <p:cNvSpPr/>
            <p:nvPr/>
          </p:nvSpPr>
          <p:spPr>
            <a:xfrm>
              <a:off x="4934127" y="2015510"/>
              <a:ext cx="2323745" cy="2323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EA2B8"/>
                </a:solidFill>
                <a:latin typeface="思源黑体" panose="020B0400000000000000" pitchFamily="34" charset="-122"/>
                <a:ea typeface="思源黑体" panose="020B0400000000000000" pitchFamily="34" charset="-122"/>
              </a:endParaRPr>
            </a:p>
          </p:txBody>
        </p:sp>
      </p:grpSp>
      <p:sp>
        <p:nvSpPr>
          <p:cNvPr id="15" name="文本框 14"/>
          <p:cNvSpPr txBox="1"/>
          <p:nvPr/>
        </p:nvSpPr>
        <p:spPr>
          <a:xfrm>
            <a:off x="866684" y="636576"/>
            <a:ext cx="658356" cy="523220"/>
          </a:xfrm>
          <a:prstGeom prst="rect">
            <a:avLst/>
          </a:prstGeom>
          <a:noFill/>
        </p:spPr>
        <p:txBody>
          <a:bodyPr wrap="square" rtlCol="0">
            <a:spAutoFit/>
          </a:bodyPr>
          <a:lstStyle/>
          <a:p>
            <a:pPr algn="ctr"/>
            <a:r>
              <a:rPr lang="en-US" altLang="zh-CN" sz="2800" b="1" dirty="0">
                <a:ln w="28575">
                  <a:noFill/>
                </a:ln>
                <a:solidFill>
                  <a:srgbClr val="CEA2B8"/>
                </a:solidFill>
                <a:latin typeface="思源黑体" panose="020B0400000000000000" pitchFamily="34" charset="-122"/>
                <a:ea typeface="思源黑体" panose="020B0400000000000000" pitchFamily="34" charset="-122"/>
              </a:rPr>
              <a:t>02</a:t>
            </a:r>
            <a:endParaRPr lang="zh-CN" altLang="en-US" sz="4400" b="1" dirty="0">
              <a:ln w="28575">
                <a:noFill/>
              </a:ln>
              <a:solidFill>
                <a:srgbClr val="CEA2B8"/>
              </a:solidFill>
              <a:latin typeface="思源黑体" panose="020B0400000000000000" pitchFamily="34" charset="-122"/>
              <a:ea typeface="思源黑体" panose="020B0400000000000000" pitchFamily="34" charset="-122"/>
            </a:endParaRPr>
          </a:p>
        </p:txBody>
      </p:sp>
      <p:sp>
        <p:nvSpPr>
          <p:cNvPr id="34" name="Rectangle 12"/>
          <p:cNvSpPr/>
          <p:nvPr/>
        </p:nvSpPr>
        <p:spPr>
          <a:xfrm>
            <a:off x="4785125" y="5016113"/>
            <a:ext cx="1441160" cy="703073"/>
          </a:xfrm>
          <a:custGeom>
            <a:avLst/>
            <a:gdLst/>
            <a:ahLst/>
            <a:cxnLst/>
            <a:rect l="l" t="t" r="r" b="b"/>
            <a:pathLst>
              <a:path w="1583255" h="1124712">
                <a:moveTo>
                  <a:pt x="0" y="1124712"/>
                </a:moveTo>
                <a:lnTo>
                  <a:pt x="0" y="0"/>
                </a:lnTo>
                <a:lnTo>
                  <a:pt x="1583255" y="0"/>
                </a:lnTo>
                <a:lnTo>
                  <a:pt x="1583255" y="1124712"/>
                </a:lnTo>
                <a:close/>
              </a:path>
            </a:pathLst>
          </a:custGeom>
          <a:solidFill>
            <a:srgbClr val="BA7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sp>
        <p:nvSpPr>
          <p:cNvPr id="37" name="Rectangle 12"/>
          <p:cNvSpPr/>
          <p:nvPr/>
        </p:nvSpPr>
        <p:spPr>
          <a:xfrm rot="5400000">
            <a:off x="3739230" y="2998698"/>
            <a:ext cx="1408555" cy="703073"/>
          </a:xfrm>
          <a:custGeom>
            <a:avLst/>
            <a:gdLst/>
            <a:ahLst/>
            <a:cxnLst/>
            <a:rect l="l" t="t" r="r" b="b"/>
            <a:pathLst>
              <a:path w="1583255" h="1124712">
                <a:moveTo>
                  <a:pt x="0" y="1124712"/>
                </a:moveTo>
                <a:lnTo>
                  <a:pt x="0" y="0"/>
                </a:lnTo>
                <a:lnTo>
                  <a:pt x="1583255" y="0"/>
                </a:lnTo>
                <a:lnTo>
                  <a:pt x="1583255" y="1124712"/>
                </a:lnTo>
                <a:close/>
              </a:path>
            </a:pathLst>
          </a:custGeom>
          <a:solidFill>
            <a:srgbClr val="BA7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sp>
        <p:nvSpPr>
          <p:cNvPr id="40" name="Rectangle 12"/>
          <p:cNvSpPr/>
          <p:nvPr/>
        </p:nvSpPr>
        <p:spPr>
          <a:xfrm rot="10800000">
            <a:off x="5743791" y="1944088"/>
            <a:ext cx="1441160" cy="703073"/>
          </a:xfrm>
          <a:custGeom>
            <a:avLst/>
            <a:gdLst/>
            <a:ahLst/>
            <a:cxnLst/>
            <a:rect l="l" t="t" r="r" b="b"/>
            <a:pathLst>
              <a:path w="1583255" h="1124712">
                <a:moveTo>
                  <a:pt x="0" y="1124712"/>
                </a:moveTo>
                <a:lnTo>
                  <a:pt x="0" y="0"/>
                </a:lnTo>
                <a:lnTo>
                  <a:pt x="1583255" y="0"/>
                </a:lnTo>
                <a:lnTo>
                  <a:pt x="1583255" y="1124712"/>
                </a:lnTo>
                <a:close/>
              </a:path>
            </a:pathLst>
          </a:custGeom>
          <a:solidFill>
            <a:srgbClr val="BA7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sp>
        <p:nvSpPr>
          <p:cNvPr id="43" name="Rectangle 12"/>
          <p:cNvSpPr/>
          <p:nvPr/>
        </p:nvSpPr>
        <p:spPr>
          <a:xfrm rot="16200000">
            <a:off x="6835172" y="3974383"/>
            <a:ext cx="1408555" cy="703073"/>
          </a:xfrm>
          <a:custGeom>
            <a:avLst/>
            <a:gdLst/>
            <a:ahLst/>
            <a:cxnLst/>
            <a:rect l="l" t="t" r="r" b="b"/>
            <a:pathLst>
              <a:path w="1583255" h="1124712">
                <a:moveTo>
                  <a:pt x="0" y="1124712"/>
                </a:moveTo>
                <a:lnTo>
                  <a:pt x="0" y="0"/>
                </a:lnTo>
                <a:lnTo>
                  <a:pt x="1583255" y="0"/>
                </a:lnTo>
                <a:lnTo>
                  <a:pt x="1583255" y="1124712"/>
                </a:lnTo>
                <a:close/>
              </a:path>
            </a:pathLst>
          </a:custGeom>
          <a:solidFill>
            <a:srgbClr val="BA7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sp>
        <p:nvSpPr>
          <p:cNvPr id="52" name="Right Arrow 7"/>
          <p:cNvSpPr/>
          <p:nvPr/>
        </p:nvSpPr>
        <p:spPr>
          <a:xfrm>
            <a:off x="4091970" y="1755823"/>
            <a:ext cx="2110424" cy="1076209"/>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sp>
        <p:nvSpPr>
          <p:cNvPr id="53" name="TextBox 12"/>
          <p:cNvSpPr txBox="1"/>
          <p:nvPr/>
        </p:nvSpPr>
        <p:spPr>
          <a:xfrm>
            <a:off x="4425773" y="2093872"/>
            <a:ext cx="1442818" cy="400110"/>
          </a:xfrm>
          <a:prstGeom prst="rect">
            <a:avLst/>
          </a:prstGeom>
          <a:noFill/>
        </p:spPr>
        <p:txBody>
          <a:bodyPr wrap="square" rtlCol="0" anchor="ctr">
            <a:spAutoFit/>
          </a:bodyPr>
          <a:lstStyle/>
          <a:p>
            <a:pPr algn="ctr"/>
            <a:r>
              <a:rPr lang="en-US" sz="2000" dirty="0">
                <a:solidFill>
                  <a:schemeClr val="bg1"/>
                </a:solidFill>
                <a:latin typeface="思源黑体" panose="020B0400000000000000" pitchFamily="34" charset="-122"/>
                <a:ea typeface="思源黑体" panose="020B0400000000000000" pitchFamily="34" charset="-122"/>
                <a:cs typeface="Arial" panose="020B0604020202020204" pitchFamily="34" charset="0"/>
              </a:rPr>
              <a:t>text</a:t>
            </a:r>
            <a:endParaRPr lang="en-US" sz="2000" dirty="0">
              <a:solidFill>
                <a:schemeClr val="bg1"/>
              </a:solidFill>
              <a:latin typeface="思源黑体" panose="020B0400000000000000" pitchFamily="34" charset="-122"/>
              <a:ea typeface="思源黑体" panose="020B0400000000000000" pitchFamily="34" charset="-122"/>
              <a:cs typeface="Arial" panose="020B0604020202020204" pitchFamily="34" charset="0"/>
            </a:endParaRPr>
          </a:p>
        </p:txBody>
      </p:sp>
      <p:sp>
        <p:nvSpPr>
          <p:cNvPr id="55" name="Right Arrow 7"/>
          <p:cNvSpPr/>
          <p:nvPr/>
        </p:nvSpPr>
        <p:spPr>
          <a:xfrm rot="5400000">
            <a:off x="6468891" y="2461195"/>
            <a:ext cx="2110423" cy="1076209"/>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sp>
        <p:nvSpPr>
          <p:cNvPr id="61" name="TextBox 13"/>
          <p:cNvSpPr txBox="1"/>
          <p:nvPr/>
        </p:nvSpPr>
        <p:spPr>
          <a:xfrm rot="5400000">
            <a:off x="6799833" y="2892069"/>
            <a:ext cx="1441157" cy="400110"/>
          </a:xfrm>
          <a:prstGeom prst="rect">
            <a:avLst/>
          </a:prstGeom>
          <a:noFill/>
        </p:spPr>
        <p:txBody>
          <a:bodyPr wrap="square" rtlCol="0" anchor="ctr">
            <a:spAutoFit/>
          </a:bodyPr>
          <a:lstStyle/>
          <a:p>
            <a:pPr algn="ctr"/>
            <a:r>
              <a:rPr lang="en-US" sz="2000" dirty="0">
                <a:solidFill>
                  <a:schemeClr val="bg1"/>
                </a:solidFill>
                <a:latin typeface="思源黑体" panose="020B0400000000000000" pitchFamily="34" charset="-122"/>
                <a:ea typeface="思源黑体" panose="020B0400000000000000" pitchFamily="34" charset="-122"/>
                <a:cs typeface="Arial" panose="020B0604020202020204" pitchFamily="34" charset="0"/>
              </a:rPr>
              <a:t>text</a:t>
            </a:r>
            <a:endParaRPr lang="en-US" sz="2000" dirty="0">
              <a:solidFill>
                <a:schemeClr val="bg1"/>
              </a:solidFill>
              <a:latin typeface="思源黑体" panose="020B0400000000000000" pitchFamily="34" charset="-122"/>
              <a:ea typeface="思源黑体" panose="020B0400000000000000" pitchFamily="34" charset="-122"/>
              <a:cs typeface="Arial" panose="020B0604020202020204" pitchFamily="34" charset="0"/>
            </a:endParaRPr>
          </a:p>
        </p:txBody>
      </p:sp>
      <p:sp>
        <p:nvSpPr>
          <p:cNvPr id="63" name="Right Arrow 7"/>
          <p:cNvSpPr/>
          <p:nvPr/>
        </p:nvSpPr>
        <p:spPr>
          <a:xfrm rot="10800000">
            <a:off x="5780563" y="4831242"/>
            <a:ext cx="2110424" cy="1076209"/>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sp>
        <p:nvSpPr>
          <p:cNvPr id="64" name="TextBox 14"/>
          <p:cNvSpPr txBox="1"/>
          <p:nvPr/>
        </p:nvSpPr>
        <p:spPr>
          <a:xfrm>
            <a:off x="5966637" y="5175991"/>
            <a:ext cx="1598748" cy="400110"/>
          </a:xfrm>
          <a:prstGeom prst="rect">
            <a:avLst/>
          </a:prstGeom>
          <a:noFill/>
        </p:spPr>
        <p:txBody>
          <a:bodyPr wrap="square" rtlCol="0" anchor="ctr">
            <a:spAutoFit/>
          </a:bodyPr>
          <a:lstStyle/>
          <a:p>
            <a:pPr algn="ctr"/>
            <a:r>
              <a:rPr lang="en-US" sz="2000" dirty="0">
                <a:solidFill>
                  <a:schemeClr val="bg1"/>
                </a:solidFill>
                <a:latin typeface="思源黑体" panose="020B0400000000000000" pitchFamily="34" charset="-122"/>
                <a:ea typeface="思源黑体" panose="020B0400000000000000" pitchFamily="34" charset="-122"/>
                <a:cs typeface="Arial" panose="020B0604020202020204" pitchFamily="34" charset="0"/>
              </a:rPr>
              <a:t>text</a:t>
            </a:r>
            <a:endParaRPr lang="en-US" sz="2000" dirty="0">
              <a:solidFill>
                <a:schemeClr val="bg1"/>
              </a:solidFill>
              <a:latin typeface="思源黑体" panose="020B0400000000000000" pitchFamily="34" charset="-122"/>
              <a:ea typeface="思源黑体" panose="020B0400000000000000" pitchFamily="34" charset="-122"/>
              <a:cs typeface="Arial" panose="020B0604020202020204" pitchFamily="34" charset="0"/>
            </a:endParaRPr>
          </a:p>
        </p:txBody>
      </p:sp>
      <p:sp>
        <p:nvSpPr>
          <p:cNvPr id="66" name="Right Arrow 7"/>
          <p:cNvSpPr/>
          <p:nvPr/>
        </p:nvSpPr>
        <p:spPr>
          <a:xfrm rot="16200000">
            <a:off x="3390763" y="4125870"/>
            <a:ext cx="2110423" cy="1076209"/>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solidFill>
            <a:srgbClr val="CE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panose="020B0400000000000000" pitchFamily="34" charset="-122"/>
              <a:ea typeface="思源黑体" panose="020B0400000000000000" pitchFamily="34" charset="-122"/>
            </a:endParaRPr>
          </a:p>
        </p:txBody>
      </p:sp>
      <p:sp>
        <p:nvSpPr>
          <p:cNvPr id="67" name="TextBox 15"/>
          <p:cNvSpPr txBox="1"/>
          <p:nvPr/>
        </p:nvSpPr>
        <p:spPr>
          <a:xfrm rot="16200000">
            <a:off x="3614760" y="4289940"/>
            <a:ext cx="1644900" cy="400110"/>
          </a:xfrm>
          <a:prstGeom prst="rect">
            <a:avLst/>
          </a:prstGeom>
          <a:noFill/>
        </p:spPr>
        <p:txBody>
          <a:bodyPr wrap="square" rtlCol="0" anchor="ctr">
            <a:spAutoFit/>
          </a:bodyPr>
          <a:lstStyle/>
          <a:p>
            <a:pPr algn="ctr"/>
            <a:r>
              <a:rPr lang="en-US" sz="2000" dirty="0">
                <a:solidFill>
                  <a:schemeClr val="bg1"/>
                </a:solidFill>
                <a:latin typeface="思源黑体" panose="020B0400000000000000" pitchFamily="34" charset="-122"/>
                <a:ea typeface="思源黑体" panose="020B0400000000000000" pitchFamily="34" charset="-122"/>
                <a:cs typeface="Arial" panose="020B0604020202020204" pitchFamily="34" charset="0"/>
              </a:rPr>
              <a:t>text</a:t>
            </a:r>
            <a:endParaRPr lang="en-US" sz="2000" dirty="0">
              <a:solidFill>
                <a:schemeClr val="bg1"/>
              </a:solidFill>
              <a:latin typeface="思源黑体" panose="020B0400000000000000" pitchFamily="34" charset="-122"/>
              <a:ea typeface="思源黑体" panose="020B0400000000000000" pitchFamily="34" charset="-122"/>
              <a:cs typeface="Arial" panose="020B0604020202020204" pitchFamily="34" charset="0"/>
            </a:endParaRPr>
          </a:p>
        </p:txBody>
      </p:sp>
      <p:sp>
        <p:nvSpPr>
          <p:cNvPr id="68" name="文本框 67"/>
          <p:cNvSpPr txBox="1"/>
          <p:nvPr/>
        </p:nvSpPr>
        <p:spPr>
          <a:xfrm>
            <a:off x="8320825" y="2262637"/>
            <a:ext cx="3156338" cy="972702"/>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69" name="文本框 68"/>
          <p:cNvSpPr txBox="1"/>
          <p:nvPr/>
        </p:nvSpPr>
        <p:spPr>
          <a:xfrm>
            <a:off x="8334272" y="1953939"/>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0" name="文本框 69"/>
          <p:cNvSpPr txBox="1"/>
          <p:nvPr/>
        </p:nvSpPr>
        <p:spPr>
          <a:xfrm>
            <a:off x="8320825" y="4703523"/>
            <a:ext cx="3156338" cy="972702"/>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1" name="文本框 70"/>
          <p:cNvSpPr txBox="1"/>
          <p:nvPr/>
        </p:nvSpPr>
        <p:spPr>
          <a:xfrm>
            <a:off x="8334272" y="4394825"/>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2" name="文本框 71"/>
          <p:cNvSpPr txBox="1"/>
          <p:nvPr/>
        </p:nvSpPr>
        <p:spPr>
          <a:xfrm>
            <a:off x="642888" y="2262637"/>
            <a:ext cx="3156338" cy="972702"/>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3" name="文本框 72"/>
          <p:cNvSpPr txBox="1"/>
          <p:nvPr/>
        </p:nvSpPr>
        <p:spPr>
          <a:xfrm>
            <a:off x="2439478" y="1953939"/>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4" name="文本框 73"/>
          <p:cNvSpPr txBox="1"/>
          <p:nvPr/>
        </p:nvSpPr>
        <p:spPr>
          <a:xfrm>
            <a:off x="642888" y="4703523"/>
            <a:ext cx="3156338" cy="972702"/>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75" name="文本框 74"/>
          <p:cNvSpPr txBox="1"/>
          <p:nvPr/>
        </p:nvSpPr>
        <p:spPr>
          <a:xfrm>
            <a:off x="2439478" y="4394825"/>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rPr>
              <a:t>编辑标题</a:t>
            </a:r>
            <a:endParaRPr lang="zh-CN" altLang="en-US" sz="1600" dirty="0">
              <a:solidFill>
                <a:schemeClr val="tx1">
                  <a:lumMod val="75000"/>
                  <a:lumOff val="25000"/>
                </a:schemeClr>
              </a:solidFill>
              <a:latin typeface="思源黑体" panose="020B0400000000000000" pitchFamily="34" charset="-122"/>
              <a:ea typeface="思源黑体" panose="020B0400000000000000" pitchFamily="34" charset="-122"/>
            </a:endParaRPr>
          </a:p>
        </p:txBody>
      </p:sp>
      <p:sp>
        <p:nvSpPr>
          <p:cNvPr id="29" name="矩形 28"/>
          <p:cNvSpPr/>
          <p:nvPr/>
        </p:nvSpPr>
        <p:spPr>
          <a:xfrm>
            <a:off x="1659001" y="391476"/>
            <a:ext cx="2492990" cy="530017"/>
          </a:xfrm>
          <a:prstGeom prst="rect">
            <a:avLst/>
          </a:prstGeom>
        </p:spPr>
        <p:txBody>
          <a:bodyPr wrap="none">
            <a:spAutoFit/>
          </a:bodyPr>
          <a:lstStyle/>
          <a:p>
            <a:pPr>
              <a:lnSpc>
                <a:spcPct val="200000"/>
              </a:lnSpc>
            </a:pPr>
            <a:r>
              <a:rPr lang="zh-CN" altLang="en-US" dirty="0">
                <a:solidFill>
                  <a:srgbClr val="C086A3"/>
                </a:solidFill>
                <a:latin typeface="思源黑体" panose="020B0400000000000000" pitchFamily="34" charset="-122"/>
                <a:ea typeface="思源黑体" panose="020B0400000000000000" pitchFamily="34" charset="-122"/>
              </a:rPr>
              <a:t>课题研究的思路与方法</a:t>
            </a:r>
            <a:endParaRPr lang="zh-CN" altLang="en-US" dirty="0">
              <a:solidFill>
                <a:srgbClr val="C086A3"/>
              </a:solidFill>
              <a:latin typeface="思源黑体" panose="020B0400000000000000" pitchFamily="34" charset="-122"/>
              <a:ea typeface="思源黑体" panose="020B0400000000000000" pitchFamily="34" charset="-122"/>
            </a:endParaRPr>
          </a:p>
        </p:txBody>
      </p:sp>
      <p:sp>
        <p:nvSpPr>
          <p:cNvPr id="30" name="文本框 29"/>
          <p:cNvSpPr txBox="1"/>
          <p:nvPr/>
        </p:nvSpPr>
        <p:spPr>
          <a:xfrm>
            <a:off x="1659001" y="895965"/>
            <a:ext cx="5022106" cy="369332"/>
          </a:xfrm>
          <a:prstGeom prst="snip1Rect">
            <a:avLst>
              <a:gd name="adj" fmla="val 0"/>
            </a:avLst>
          </a:prstGeom>
          <a:noFill/>
          <a:ln w="28575">
            <a:noFill/>
          </a:ln>
        </p:spPr>
        <p:txBody>
          <a:bodyPr wrap="square" rtlCol="0">
            <a:spAutoFit/>
          </a:bodyPr>
          <a:lstStyle/>
          <a:p>
            <a:r>
              <a:rPr lang="en-US" altLang="zh-CN" dirty="0">
                <a:solidFill>
                  <a:srgbClr val="C086A3"/>
                </a:solidFill>
                <a:latin typeface="思源黑体" panose="020B0400000000000000" pitchFamily="34" charset="-122"/>
                <a:ea typeface="思源黑体" panose="020B0400000000000000" pitchFamily="34" charset="-122"/>
                <a:cs typeface="Arial" panose="020B0604020202020204" pitchFamily="34" charset="0"/>
              </a:rPr>
              <a:t>Ideas And Methods</a:t>
            </a:r>
            <a:endParaRPr lang="zh-CN" altLang="en-US" dirty="0">
              <a:solidFill>
                <a:srgbClr val="C086A3"/>
              </a:solidFill>
              <a:latin typeface="思源黑体" panose="020B0400000000000000" pitchFamily="34" charset="-122"/>
              <a:ea typeface="思源黑体" panose="020B0400000000000000"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猪七爷素材淘宝店：https://shop149141837.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思源黑体"/>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4093</Words>
  <Application>WWO_openplatform_20200924161515-8e733aaadf</Application>
  <PresentationFormat>宽屏</PresentationFormat>
  <Paragraphs>432</Paragraphs>
  <Slides>20</Slides>
  <Notes>21</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20</vt:i4>
      </vt:variant>
    </vt:vector>
  </HeadingPairs>
  <TitlesOfParts>
    <vt:vector size="40" baseType="lpstr">
      <vt:lpstr>Arial</vt:lpstr>
      <vt:lpstr>宋体</vt:lpstr>
      <vt:lpstr>Wingdings</vt:lpstr>
      <vt:lpstr>思源黑体</vt:lpstr>
      <vt:lpstr>汉仪中黑KW</vt:lpstr>
      <vt:lpstr>微软雅黑</vt:lpstr>
      <vt:lpstr>汉仪旗黑KW 55S</vt:lpstr>
      <vt:lpstr>华文仿宋</vt:lpstr>
      <vt:lpstr>思源黑体 CN Normal</vt:lpstr>
      <vt:lpstr>Century Gothic</vt:lpstr>
      <vt:lpstr>Gill Sans</vt:lpstr>
      <vt:lpstr>Arial Unicode MS</vt:lpstr>
      <vt:lpstr>字魂36号-正文宋楷</vt:lpstr>
      <vt:lpstr>汉仪书宋二KW</vt:lpstr>
      <vt:lpstr>Calibri</vt:lpstr>
      <vt:lpstr>汉仪仿宋KW</vt:lpstr>
      <vt:lpstr>Times New Roman</vt:lpstr>
      <vt:lpstr>webwppDefTheme</vt:lpstr>
      <vt:lpstr>猪七爷素材淘宝店：https://shop149141837.taobao.com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唯美小清新答辩模板</dc:title>
  <dc:creator>WWW</dc:creator>
  <cp:lastModifiedBy>上海维湾8号机</cp:lastModifiedBy>
  <dcterms:created xsi:type="dcterms:W3CDTF">2021-12-08T10:09:16Z</dcterms:created>
  <dcterms:modified xsi:type="dcterms:W3CDTF">2021-12-08T10:09:16Z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