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 id="2147483659" r:id="rId4"/>
  </p:sldMasterIdLst>
  <p:notesMasterIdLst>
    <p:notesMasterId r:id="rId6"/>
  </p:notesMasterIdLst>
  <p:sldIdLst>
    <p:sldId id="494" r:id="rId5"/>
    <p:sldId id="471" r:id="rId7"/>
    <p:sldId id="353" r:id="rId8"/>
    <p:sldId id="352" r:id="rId9"/>
    <p:sldId id="472" r:id="rId10"/>
    <p:sldId id="473" r:id="rId11"/>
    <p:sldId id="474" r:id="rId12"/>
    <p:sldId id="475" r:id="rId13"/>
    <p:sldId id="495" r:id="rId14"/>
    <p:sldId id="478" r:id="rId15"/>
    <p:sldId id="477" r:id="rId16"/>
    <p:sldId id="479" r:id="rId17"/>
    <p:sldId id="480" r:id="rId18"/>
    <p:sldId id="481" r:id="rId19"/>
    <p:sldId id="497" r:id="rId20"/>
    <p:sldId id="483" r:id="rId21"/>
    <p:sldId id="484" r:id="rId22"/>
    <p:sldId id="485" r:id="rId23"/>
    <p:sldId id="486" r:id="rId24"/>
    <p:sldId id="487" r:id="rId25"/>
    <p:sldId id="496" r:id="rId26"/>
    <p:sldId id="489" r:id="rId27"/>
    <p:sldId id="490" r:id="rId28"/>
    <p:sldId id="491" r:id="rId29"/>
    <p:sldId id="492" r:id="rId30"/>
    <p:sldId id="493" r:id="rId31"/>
    <p:sldId id="498" r:id="rId32"/>
  </p:sldIdLst>
  <p:sldSz cx="12190095" cy="685927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B881"/>
    <a:srgbClr val="EFF7F1"/>
    <a:srgbClr val="14345A"/>
    <a:srgbClr val="9D7F60"/>
    <a:srgbClr val="B8D7E9"/>
    <a:srgbClr val="F8CDB1"/>
    <a:srgbClr val="177F61"/>
    <a:srgbClr val="D12C82"/>
    <a:srgbClr val="003E57"/>
    <a:srgbClr val="1F47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91" autoAdjust="0"/>
    <p:restoredTop sz="95394" autoAdjust="0"/>
  </p:normalViewPr>
  <p:slideViewPr>
    <p:cSldViewPr snapToGrid="0" showGuides="1">
      <p:cViewPr varScale="1">
        <p:scale>
          <a:sx n="104" d="100"/>
          <a:sy n="104" d="100"/>
        </p:scale>
        <p:origin x="84" y="354"/>
      </p:cViewPr>
      <p:guideLst>
        <p:guide orient="horz" pos="2161"/>
        <p:guide pos="3840"/>
      </p:guideLst>
    </p:cSldViewPr>
  </p:slideViewPr>
  <p:notesTextViewPr>
    <p:cViewPr>
      <p:scale>
        <a:sx n="1" d="1"/>
        <a:sy n="1" d="1"/>
      </p:scale>
      <p:origin x="0" y="0"/>
    </p:cViewPr>
  </p:notesTextViewPr>
  <p:sorterViewPr>
    <p:cViewPr>
      <p:scale>
        <a:sx n="100" d="100"/>
        <a:sy n="100" d="100"/>
      </p:scale>
      <p:origin x="0" y="-499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12C8C0-A3D3-487B-AECC-CB6663EAE28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49D3E0-124D-4DFF-AE99-4EA4CC201DB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777" y="2309308"/>
            <a:ext cx="10850541" cy="899333"/>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820" y="3566185"/>
            <a:ext cx="10850454" cy="801518"/>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5365"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21"/>
            <a:ext cx="10361851" cy="1470366"/>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562" y="3887100"/>
            <a:ext cx="8533289" cy="1753006"/>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2"/>
            <a:ext cx="10361851" cy="1362390"/>
          </a:xfrm>
        </p:spPr>
        <p:txBody>
          <a:bodyPr anchor="t"/>
          <a:lstStyle>
            <a:lvl1pPr algn="l">
              <a:defRPr sz="5335"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2959" y="2907386"/>
            <a:ext cx="10361851" cy="1500534"/>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6965" indent="0">
              <a:buNone/>
              <a:defRPr sz="1865">
                <a:solidFill>
                  <a:schemeClr val="tx1">
                    <a:tint val="75000"/>
                  </a:schemeClr>
                </a:solidFill>
              </a:defRPr>
            </a:lvl7pPr>
            <a:lvl8pPr marL="4266565" indent="0">
              <a:buNone/>
              <a:defRPr sz="1865">
                <a:solidFill>
                  <a:schemeClr val="tx1">
                    <a:tint val="75000"/>
                  </a:schemeClr>
                </a:solidFill>
              </a:defRPr>
            </a:lvl8pPr>
            <a:lvl9pPr marL="4876165" indent="0">
              <a:buNone/>
              <a:defRPr sz="1865">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521" y="1600572"/>
            <a:ext cx="5384099" cy="4527011"/>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6793" y="1600572"/>
            <a:ext cx="5384099" cy="4527011"/>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521" y="1535469"/>
            <a:ext cx="5386216" cy="639911"/>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6965" indent="0">
              <a:buNone/>
              <a:defRPr sz="2135" b="1"/>
            </a:lvl7pPr>
            <a:lvl8pPr marL="4266565" indent="0">
              <a:buNone/>
              <a:defRPr sz="2135" b="1"/>
            </a:lvl8pPr>
            <a:lvl9pPr marL="4876165" indent="0">
              <a:buNone/>
              <a:defRPr sz="2135"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521" y="2175378"/>
            <a:ext cx="5386216" cy="3952203"/>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565" y="1535469"/>
            <a:ext cx="5388332" cy="639911"/>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6965" indent="0">
              <a:buNone/>
              <a:defRPr sz="2135" b="1"/>
            </a:lvl7pPr>
            <a:lvl8pPr marL="4266565" indent="0">
              <a:buNone/>
              <a:defRPr sz="2135" b="1"/>
            </a:lvl8pPr>
            <a:lvl9pPr marL="4876165" indent="0">
              <a:buNone/>
              <a:defRPr sz="2135"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565" y="2175378"/>
            <a:ext cx="5388332" cy="3952203"/>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4" y="273112"/>
            <a:ext cx="4010562" cy="1162320"/>
          </a:xfrm>
        </p:spPr>
        <p:txBody>
          <a:bodyPr anchor="b"/>
          <a:lstStyle>
            <a:lvl1pPr algn="l">
              <a:defRPr sz="2665" b="1"/>
            </a:lvl1pPr>
          </a:lstStyle>
          <a:p>
            <a:r>
              <a:rPr lang="zh-CN" altLang="en-US"/>
              <a:t>单击此处编辑母版标题样式</a:t>
            </a:r>
            <a:endParaRPr lang="zh-CN" altLang="en-US"/>
          </a:p>
        </p:txBody>
      </p:sp>
      <p:sp>
        <p:nvSpPr>
          <p:cNvPr id="3" name="内容占位符 2"/>
          <p:cNvSpPr>
            <a:spLocks noGrp="1"/>
          </p:cNvSpPr>
          <p:nvPr>
            <p:ph idx="1"/>
          </p:nvPr>
        </p:nvSpPr>
        <p:spPr>
          <a:xfrm>
            <a:off x="4766113" y="273116"/>
            <a:ext cx="6814779" cy="5854469"/>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524" y="1435436"/>
            <a:ext cx="4010562" cy="4692149"/>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6965" indent="0">
              <a:buNone/>
              <a:defRPr sz="1200"/>
            </a:lvl7pPr>
            <a:lvl8pPr marL="4266565" indent="0">
              <a:buNone/>
              <a:defRPr sz="1200"/>
            </a:lvl8pPr>
            <a:lvl9pPr marL="4876165"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1712"/>
            <a:ext cx="7314248" cy="566870"/>
          </a:xfrm>
        </p:spPr>
        <p:txBody>
          <a:bodyPr anchor="b"/>
          <a:lstStyle>
            <a:lvl1pPr algn="l">
              <a:defRPr sz="2665"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406" y="612916"/>
            <a:ext cx="7314248" cy="4115753"/>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6965" indent="0">
              <a:buNone/>
              <a:defRPr sz="2665"/>
            </a:lvl7pPr>
            <a:lvl8pPr marL="4266565" indent="0">
              <a:buNone/>
              <a:defRPr sz="2665"/>
            </a:lvl8pPr>
            <a:lvl9pPr marL="4876165" indent="0">
              <a:buNone/>
              <a:defRPr sz="2665"/>
            </a:lvl9pPr>
          </a:lstStyle>
          <a:p>
            <a:endParaRPr lang="zh-CN" altLang="en-US"/>
          </a:p>
        </p:txBody>
      </p:sp>
      <p:sp>
        <p:nvSpPr>
          <p:cNvPr id="4" name="文本占位符 3"/>
          <p:cNvSpPr>
            <a:spLocks noGrp="1"/>
          </p:cNvSpPr>
          <p:nvPr>
            <p:ph type="body" sz="half" idx="2"/>
          </p:nvPr>
        </p:nvSpPr>
        <p:spPr>
          <a:xfrm>
            <a:off x="2389406" y="5368582"/>
            <a:ext cx="7314248" cy="805049"/>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6965" indent="0">
              <a:buNone/>
              <a:defRPr sz="1200"/>
            </a:lvl7pPr>
            <a:lvl8pPr marL="4266565" indent="0">
              <a:buNone/>
              <a:defRPr sz="1200"/>
            </a:lvl8pPr>
            <a:lvl9pPr marL="4876165"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4"/>
            <a:ext cx="2742843" cy="585288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521" y="274704"/>
            <a:ext cx="8025355" cy="585288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39974" y="727845"/>
            <a:ext cx="3931306" cy="1115266"/>
          </a:xfrm>
        </p:spPr>
        <p:txBody>
          <a:bodyPr anchor="ctr" anchorCtr="0"/>
          <a:lstStyle>
            <a:lvl1pPr>
              <a:defRPr sz="32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5137617" y="727845"/>
            <a:ext cx="6171235" cy="5404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839974" y="2240060"/>
            <a:ext cx="3931306" cy="3892636"/>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zh-CN" altLang="en-US" smtClean="0"/>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sym typeface="+mn-ea"/>
            </a:endParaRPr>
          </a:p>
          <a:p>
            <a:pPr lvl="0"/>
            <a:r>
              <a:rPr lang="zh-CN" altLang="en-US" smtClean="0">
                <a:sym typeface="+mn-ea"/>
              </a:rPr>
              <a:t>单击此处编辑正文</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69820" y="5606183"/>
            <a:ext cx="10850454" cy="558268"/>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69820" y="641469"/>
            <a:ext cx="10850454" cy="4556969"/>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4539" cy="686943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22"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6787"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777" y="623706"/>
            <a:ext cx="10850541" cy="899333"/>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1.png"/><Relationship Id="rId1"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slideLayout" Target="../slideLayouts/slideLayout17.xml"/><Relationship Id="rId7" Type="http://schemas.openxmlformats.org/officeDocument/2006/relationships/slideLayout" Target="../slideLayouts/slideLayout16.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3" Type="http://schemas.openxmlformats.org/officeDocument/2006/relationships/slideLayout" Target="../slideLayouts/slideLayout12.xml"/><Relationship Id="rId2" Type="http://schemas.openxmlformats.org/officeDocument/2006/relationships/slideLayout" Target="../slideLayouts/slideLayout11.xml"/><Relationship Id="rId13" Type="http://schemas.openxmlformats.org/officeDocument/2006/relationships/theme" Target="../theme/theme3.xml"/><Relationship Id="rId12" Type="http://schemas.openxmlformats.org/officeDocument/2006/relationships/slideLayout" Target="../slideLayouts/slideLayout21.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605" y="6351009"/>
            <a:ext cx="2699578" cy="316859"/>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5357" y="6351009"/>
            <a:ext cx="3959381" cy="316859"/>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09254" y="6351009"/>
            <a:ext cx="2699578" cy="316859"/>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hasCustomPrompt="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6765"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2665412" y="-2665413"/>
            <a:ext cx="6859589" cy="12190413"/>
          </a:xfrm>
          <a:prstGeom prst="rect">
            <a:avLst/>
          </a:prstGeom>
        </p:spPr>
      </p:pic>
    </p:spTree>
  </p:cSld>
  <p:clrMap bg1="lt1" tx1="dk1" bg2="lt2" tx2="dk2" accent1="accent1" accent2="accent2" accent3="accent3" accent4="accent4" accent5="accent5" accent6="accent6" hlink="hlink" folHlink="folHlink"/>
  <p:sldLayoutIdLst>
    <p:sldLayoutId id="2147483658" r:id="rId1"/>
  </p:sldLayoutIdLst>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hf hdr="0" ftr="0" dt="0"/>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1"/>
            <a:ext cx="10971372" cy="1143265"/>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521" y="1600572"/>
            <a:ext cx="10971372" cy="4527011"/>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521" y="6357824"/>
            <a:ext cx="2844430" cy="365210"/>
          </a:xfrm>
          <a:prstGeom prst="rect">
            <a:avLst/>
          </a:prstGeom>
        </p:spPr>
        <p:txBody>
          <a:bodyPr vert="horz" lIns="91440" tIns="45720" rIns="91440" bIns="45720" rtlCol="0" anchor="ctr"/>
          <a:lstStyle>
            <a:lvl1pPr algn="l">
              <a:defRPr sz="16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4165058" y="6357824"/>
            <a:ext cx="3860297" cy="36521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4"/>
            <a:ext cx="2844430" cy="365210"/>
          </a:xfrm>
          <a:prstGeom prst="rect">
            <a:avLst/>
          </a:prstGeom>
        </p:spPr>
        <p:txBody>
          <a:bodyPr vert="horz" lIns="91440" tIns="45720" rIns="91440" bIns="45720" rtlCol="0" anchor="ctr"/>
          <a:lstStyle>
            <a:lvl1pPr algn="r">
              <a:defRPr sz="16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165"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1765"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1365"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0965"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9.xml"/><Relationship Id="rId2" Type="http://schemas.openxmlformats.org/officeDocument/2006/relationships/themeOverride" Target="../theme/themeOverride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9.xml"/><Relationship Id="rId3" Type="http://schemas.openxmlformats.org/officeDocument/2006/relationships/themeOverride" Target="../theme/themeOverride10.xml"/><Relationship Id="rId2" Type="http://schemas.openxmlformats.org/officeDocument/2006/relationships/image" Target="../media/image9.jpeg"/><Relationship Id="rId1" Type="http://schemas.openxmlformats.org/officeDocument/2006/relationships/image" Target="../media/image11.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9.xml"/><Relationship Id="rId2" Type="http://schemas.openxmlformats.org/officeDocument/2006/relationships/themeOverride" Target="../theme/themeOverride11.xml"/><Relationship Id="rId1" Type="http://schemas.openxmlformats.org/officeDocument/2006/relationships/image" Target="../media/image12.jpe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9.xml"/><Relationship Id="rId4" Type="http://schemas.openxmlformats.org/officeDocument/2006/relationships/themeOverride" Target="../theme/themeOverride12.xml"/><Relationship Id="rId3" Type="http://schemas.openxmlformats.org/officeDocument/2006/relationships/tags" Target="../tags/tag1.xml"/><Relationship Id="rId2" Type="http://schemas.openxmlformats.org/officeDocument/2006/relationships/image" Target="../media/image4.jpeg"/><Relationship Id="rId1" Type="http://schemas.openxmlformats.org/officeDocument/2006/relationships/image" Target="../media/image13.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9.xml"/><Relationship Id="rId2" Type="http://schemas.openxmlformats.org/officeDocument/2006/relationships/themeOverride" Target="../theme/themeOverride13.xml"/><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9.xml"/><Relationship Id="rId2" Type="http://schemas.openxmlformats.org/officeDocument/2006/relationships/themeOverride" Target="../theme/themeOverride15.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9.xml"/><Relationship Id="rId4" Type="http://schemas.openxmlformats.org/officeDocument/2006/relationships/themeOverride" Target="../theme/themeOverride16.xml"/><Relationship Id="rId3" Type="http://schemas.openxmlformats.org/officeDocument/2006/relationships/image" Target="../media/image8.jpeg"/><Relationship Id="rId2" Type="http://schemas.openxmlformats.org/officeDocument/2006/relationships/image" Target="../media/image15.jpeg"/><Relationship Id="rId1" Type="http://schemas.openxmlformats.org/officeDocument/2006/relationships/image" Target="../media/image14.jpeg"/></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9.xml"/><Relationship Id="rId5" Type="http://schemas.openxmlformats.org/officeDocument/2006/relationships/themeOverride" Target="../theme/themeOverride17.xml"/><Relationship Id="rId4" Type="http://schemas.openxmlformats.org/officeDocument/2006/relationships/tags" Target="../tags/tag2.xml"/><Relationship Id="rId3" Type="http://schemas.openxmlformats.org/officeDocument/2006/relationships/image" Target="../media/image16.jpeg"/><Relationship Id="rId2" Type="http://schemas.openxmlformats.org/officeDocument/2006/relationships/image" Target="../media/image6.jpeg"/><Relationship Id="rId1" Type="http://schemas.openxmlformats.org/officeDocument/2006/relationships/image" Target="../media/image11.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9.xml"/><Relationship Id="rId1" Type="http://schemas.openxmlformats.org/officeDocument/2006/relationships/themeOverride" Target="../theme/themeOverride18.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9.xml"/><Relationship Id="rId4" Type="http://schemas.openxmlformats.org/officeDocument/2006/relationships/themeOverride" Target="../theme/themeOverride19.xml"/><Relationship Id="rId3" Type="http://schemas.openxmlformats.org/officeDocument/2006/relationships/image" Target="../media/image18.jpeg"/><Relationship Id="rId2" Type="http://schemas.openxmlformats.org/officeDocument/2006/relationships/image" Target="../media/image11.jpeg"/><Relationship Id="rId1" Type="http://schemas.openxmlformats.org/officeDocument/2006/relationships/image" Target="../media/image17.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9.xml"/><Relationship Id="rId2" Type="http://schemas.openxmlformats.org/officeDocument/2006/relationships/themeOverride" Target="../theme/themeOverride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9.xml"/><Relationship Id="rId2" Type="http://schemas.openxmlformats.org/officeDocument/2006/relationships/themeOverride" Target="../theme/themeOverride20.xml"/><Relationship Id="rId1" Type="http://schemas.openxmlformats.org/officeDocument/2006/relationships/image" Target="../media/image4.jpe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9.xml"/><Relationship Id="rId2" Type="http://schemas.openxmlformats.org/officeDocument/2006/relationships/themeOverride" Target="../theme/themeOverride21.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9.xml"/><Relationship Id="rId2" Type="http://schemas.openxmlformats.org/officeDocument/2006/relationships/themeOverride" Target="../theme/themeOverride22.xml"/><Relationship Id="rId1" Type="http://schemas.openxmlformats.org/officeDocument/2006/relationships/image" Target="../media/image16.jpeg"/></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9.xml"/><Relationship Id="rId4" Type="http://schemas.openxmlformats.org/officeDocument/2006/relationships/themeOverride" Target="../theme/themeOverride23.xml"/><Relationship Id="rId3" Type="http://schemas.openxmlformats.org/officeDocument/2006/relationships/image" Target="../media/image8.jpeg"/><Relationship Id="rId2" Type="http://schemas.openxmlformats.org/officeDocument/2006/relationships/image" Target="../media/image15.jpeg"/><Relationship Id="rId1" Type="http://schemas.openxmlformats.org/officeDocument/2006/relationships/image" Target="../media/image4.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9.xml"/><Relationship Id="rId1" Type="http://schemas.openxmlformats.org/officeDocument/2006/relationships/themeOverride" Target="../theme/themeOverride24.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9.xml"/><Relationship Id="rId2" Type="http://schemas.openxmlformats.org/officeDocument/2006/relationships/themeOverride" Target="../theme/themeOverride25.xml"/><Relationship Id="rId1" Type="http://schemas.openxmlformats.org/officeDocument/2006/relationships/image" Target="../media/image9.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9.xml"/><Relationship Id="rId1" Type="http://schemas.openxmlformats.org/officeDocument/2006/relationships/themeOverride" Target="../theme/themeOverride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9.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9.xml"/><Relationship Id="rId2" Type="http://schemas.openxmlformats.org/officeDocument/2006/relationships/themeOverride" Target="../theme/themeOverride3.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9.xml"/><Relationship Id="rId2" Type="http://schemas.openxmlformats.org/officeDocument/2006/relationships/themeOverride" Target="../theme/themeOverride4.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9.xml"/><Relationship Id="rId3" Type="http://schemas.openxmlformats.org/officeDocument/2006/relationships/themeOverride" Target="../theme/themeOverride5.xml"/><Relationship Id="rId2" Type="http://schemas.openxmlformats.org/officeDocument/2006/relationships/image" Target="../media/image6.jpeg"/><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9.xml"/><Relationship Id="rId2" Type="http://schemas.openxmlformats.org/officeDocument/2006/relationships/themeOverride" Target="../theme/themeOverride6.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9.xml"/><Relationship Id="rId4" Type="http://schemas.openxmlformats.org/officeDocument/2006/relationships/themeOverride" Target="../theme/themeOverride7.xml"/><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9.xml"/><Relationship Id="rId2" Type="http://schemas.openxmlformats.org/officeDocument/2006/relationships/themeOverride" Target="../theme/themeOverride9.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2616029" y="-2616029"/>
            <a:ext cx="6972303" cy="12204361"/>
          </a:xfrm>
          <a:prstGeom prst="rect">
            <a:avLst/>
          </a:prstGeom>
        </p:spPr>
      </p:pic>
      <p:sp>
        <p:nvSpPr>
          <p:cNvPr id="71" name="文本框 70"/>
          <p:cNvSpPr txBox="1"/>
          <p:nvPr/>
        </p:nvSpPr>
        <p:spPr>
          <a:xfrm>
            <a:off x="2846778" y="2332646"/>
            <a:ext cx="3687097"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200" normalizeH="0" baseline="0" noProof="0" dirty="0">
                <a:ln>
                  <a:noFill/>
                </a:ln>
                <a:solidFill>
                  <a:srgbClr val="70B881"/>
                </a:solidFill>
                <a:effectLst/>
                <a:uLnTx/>
                <a:uFillTx/>
                <a:cs typeface="+mn-ea"/>
                <a:sym typeface="+mn-lt"/>
              </a:rPr>
              <a:t>2020</a:t>
            </a:r>
            <a:endParaRPr kumimoji="0" lang="zh-CN" altLang="en-US" sz="4800" b="0" i="0" u="none" strike="noStrike" kern="1200" cap="none" spc="200" normalizeH="0" baseline="0" noProof="0" dirty="0">
              <a:ln>
                <a:noFill/>
              </a:ln>
              <a:solidFill>
                <a:srgbClr val="70B881"/>
              </a:solidFill>
              <a:effectLst/>
              <a:uLnTx/>
              <a:uFillTx/>
              <a:cs typeface="+mn-ea"/>
              <a:sym typeface="+mn-lt"/>
            </a:endParaRPr>
          </a:p>
        </p:txBody>
      </p:sp>
      <p:sp>
        <p:nvSpPr>
          <p:cNvPr id="72" name="文本框 71"/>
          <p:cNvSpPr txBox="1"/>
          <p:nvPr/>
        </p:nvSpPr>
        <p:spPr>
          <a:xfrm>
            <a:off x="2815553" y="3122794"/>
            <a:ext cx="6998148" cy="769441"/>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sz="4400" b="1" dirty="0">
                <a:solidFill>
                  <a:prstClr val="black">
                    <a:lumMod val="75000"/>
                    <a:lumOff val="25000"/>
                  </a:prstClr>
                </a:solidFill>
                <a:cs typeface="+mn-ea"/>
                <a:sym typeface="+mn-lt"/>
              </a:rPr>
              <a:t>简约小清新学术报告模板</a:t>
            </a:r>
            <a:endParaRPr kumimoji="0" lang="zh-CN" altLang="en-US" sz="4400" b="1"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73" name="文本框 72"/>
          <p:cNvSpPr txBox="1"/>
          <p:nvPr/>
        </p:nvSpPr>
        <p:spPr>
          <a:xfrm>
            <a:off x="2846778" y="3830679"/>
            <a:ext cx="6188870" cy="478336"/>
          </a:xfrm>
          <a:prstGeom prst="rect">
            <a:avLst/>
          </a:prstGeom>
          <a:noFill/>
        </p:spPr>
        <p:txBody>
          <a:bodyPr wrap="square" rtlCol="0">
            <a:spAutoFit/>
          </a:bodyPr>
          <a:lstStyle/>
          <a:p>
            <a:pPr>
              <a:lnSpc>
                <a:spcPct val="114000"/>
              </a:lnSpc>
            </a:pPr>
            <a:r>
              <a:rPr lang="en-US" altLang="zh-CN" sz="1100" dirty="0">
                <a:solidFill>
                  <a:schemeClr val="bg1">
                    <a:lumMod val="50000"/>
                  </a:schemeClr>
                </a:solidFill>
                <a:cs typeface="+mn-ea"/>
                <a:sym typeface="+mn-lt"/>
              </a:rPr>
              <a:t>The user can demonstrate on a projector or computer, or print the presentation and make it into a in a wider field</a:t>
            </a:r>
            <a:endParaRPr lang="en-US" altLang="zh-CN" sz="1100" dirty="0">
              <a:solidFill>
                <a:schemeClr val="bg1">
                  <a:lumMod val="50000"/>
                </a:schemeClr>
              </a:solidFill>
              <a:cs typeface="+mn-ea"/>
              <a:sym typeface="+mn-lt"/>
            </a:endParaRPr>
          </a:p>
        </p:txBody>
      </p:sp>
      <p:sp>
        <p:nvSpPr>
          <p:cNvPr id="86" name="矩形: 圆角 85"/>
          <p:cNvSpPr/>
          <p:nvPr/>
        </p:nvSpPr>
        <p:spPr>
          <a:xfrm>
            <a:off x="2846778" y="4424937"/>
            <a:ext cx="2394110" cy="309517"/>
          </a:xfrm>
          <a:prstGeom prst="roundRect">
            <a:avLst>
              <a:gd name="adj" fmla="val 17292"/>
            </a:avLst>
          </a:prstGeom>
          <a:noFill/>
          <a:ln w="9525">
            <a:solidFill>
              <a:srgbClr val="70B8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75000"/>
                    <a:lumOff val="25000"/>
                  </a:prstClr>
                </a:solidFill>
                <a:effectLst/>
                <a:uLnTx/>
                <a:uFillTx/>
                <a:cs typeface="+mn-ea"/>
                <a:sym typeface="+mn-lt"/>
              </a:rPr>
              <a:t>汇报人</a:t>
            </a:r>
            <a:r>
              <a:rPr kumimoji="0" lang="zh-CN" altLang="en-US" sz="1600" b="0" i="0" u="none" strike="noStrike" kern="1200" cap="none" spc="0" normalizeH="0" baseline="0" noProof="0" dirty="0" smtClean="0">
                <a:ln>
                  <a:noFill/>
                </a:ln>
                <a:solidFill>
                  <a:prstClr val="black">
                    <a:lumMod val="75000"/>
                    <a:lumOff val="25000"/>
                  </a:prstClr>
                </a:solidFill>
                <a:effectLst/>
                <a:uLnTx/>
                <a:uFillTx/>
                <a:cs typeface="+mn-ea"/>
                <a:sym typeface="+mn-lt"/>
              </a:rPr>
              <a:t>：青课</a:t>
            </a:r>
            <a:endParaRPr kumimoji="0" lang="zh-CN" altLang="en-US" sz="1600" b="0" i="0" u="none" strike="noStrike" kern="1200" cap="none" spc="0" normalizeH="0" baseline="0" noProof="0" dirty="0">
              <a:ln>
                <a:noFill/>
              </a:ln>
              <a:solidFill>
                <a:prstClr val="black">
                  <a:lumMod val="75000"/>
                  <a:lumOff val="25000"/>
                </a:prstClr>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1000"/>
                                        <p:tgtEl>
                                          <p:spTgt spid="71"/>
                                        </p:tgtEl>
                                      </p:cBhvr>
                                    </p:animEffect>
                                    <p:anim calcmode="lin" valueType="num">
                                      <p:cBhvr>
                                        <p:cTn id="8" dur="1000" fill="hold"/>
                                        <p:tgtEl>
                                          <p:spTgt spid="71"/>
                                        </p:tgtEl>
                                        <p:attrNameLst>
                                          <p:attrName>ppt_x</p:attrName>
                                        </p:attrNameLst>
                                      </p:cBhvr>
                                      <p:tavLst>
                                        <p:tav tm="0">
                                          <p:val>
                                            <p:strVal val="#ppt_x"/>
                                          </p:val>
                                        </p:tav>
                                        <p:tav tm="100000">
                                          <p:val>
                                            <p:strVal val="#ppt_x"/>
                                          </p:val>
                                        </p:tav>
                                      </p:tavLst>
                                    </p:anim>
                                    <p:anim calcmode="lin" valueType="num">
                                      <p:cBhvr>
                                        <p:cTn id="9"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2"/>
                                        </p:tgtEl>
                                        <p:attrNameLst>
                                          <p:attrName>style.visibility</p:attrName>
                                        </p:attrNameLst>
                                      </p:cBhvr>
                                      <p:to>
                                        <p:strVal val="visible"/>
                                      </p:to>
                                    </p:set>
                                    <p:anim calcmode="lin" valueType="num">
                                      <p:cBhvr>
                                        <p:cTn id="14" dur="500" fill="hold"/>
                                        <p:tgtEl>
                                          <p:spTgt spid="72"/>
                                        </p:tgtEl>
                                        <p:attrNameLst>
                                          <p:attrName>ppt_w</p:attrName>
                                        </p:attrNameLst>
                                      </p:cBhvr>
                                      <p:tavLst>
                                        <p:tav tm="0">
                                          <p:val>
                                            <p:fltVal val="0"/>
                                          </p:val>
                                        </p:tav>
                                        <p:tav tm="100000">
                                          <p:val>
                                            <p:strVal val="#ppt_w"/>
                                          </p:val>
                                        </p:tav>
                                      </p:tavLst>
                                    </p:anim>
                                    <p:anim calcmode="lin" valueType="num">
                                      <p:cBhvr>
                                        <p:cTn id="15" dur="500" fill="hold"/>
                                        <p:tgtEl>
                                          <p:spTgt spid="72"/>
                                        </p:tgtEl>
                                        <p:attrNameLst>
                                          <p:attrName>ppt_h</p:attrName>
                                        </p:attrNameLst>
                                      </p:cBhvr>
                                      <p:tavLst>
                                        <p:tav tm="0">
                                          <p:val>
                                            <p:fltVal val="0"/>
                                          </p:val>
                                        </p:tav>
                                        <p:tav tm="100000">
                                          <p:val>
                                            <p:strVal val="#ppt_h"/>
                                          </p:val>
                                        </p:tav>
                                      </p:tavLst>
                                    </p:anim>
                                    <p:animEffect transition="in" filter="fade">
                                      <p:cBhvr>
                                        <p:cTn id="16" dur="500"/>
                                        <p:tgtEl>
                                          <p:spTgt spid="72"/>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3"/>
                                        </p:tgtEl>
                                        <p:attrNameLst>
                                          <p:attrName>style.visibility</p:attrName>
                                        </p:attrNameLst>
                                      </p:cBhvr>
                                      <p:to>
                                        <p:strVal val="visible"/>
                                      </p:to>
                                    </p:set>
                                    <p:anim calcmode="lin" valueType="num">
                                      <p:cBhvr additive="base">
                                        <p:cTn id="21" dur="500" fill="hold"/>
                                        <p:tgtEl>
                                          <p:spTgt spid="73"/>
                                        </p:tgtEl>
                                        <p:attrNameLst>
                                          <p:attrName>ppt_x</p:attrName>
                                        </p:attrNameLst>
                                      </p:cBhvr>
                                      <p:tavLst>
                                        <p:tav tm="0">
                                          <p:val>
                                            <p:strVal val="#ppt_x"/>
                                          </p:val>
                                        </p:tav>
                                        <p:tav tm="100000">
                                          <p:val>
                                            <p:strVal val="#ppt_x"/>
                                          </p:val>
                                        </p:tav>
                                      </p:tavLst>
                                    </p:anim>
                                    <p:anim calcmode="lin" valueType="num">
                                      <p:cBhvr additive="base">
                                        <p:cTn id="22"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6"/>
                                        </p:tgtEl>
                                        <p:attrNameLst>
                                          <p:attrName>style.visibility</p:attrName>
                                        </p:attrNameLst>
                                      </p:cBhvr>
                                      <p:to>
                                        <p:strVal val="visible"/>
                                      </p:to>
                                    </p:set>
                                    <p:animEffect transition="in" filter="fade">
                                      <p:cBhvr>
                                        <p:cTn id="27" dur="1000"/>
                                        <p:tgtEl>
                                          <p:spTgt spid="86"/>
                                        </p:tgtEl>
                                      </p:cBhvr>
                                    </p:animEffect>
                                    <p:anim calcmode="lin" valueType="num">
                                      <p:cBhvr>
                                        <p:cTn id="28" dur="1000" fill="hold"/>
                                        <p:tgtEl>
                                          <p:spTgt spid="86"/>
                                        </p:tgtEl>
                                        <p:attrNameLst>
                                          <p:attrName>ppt_x</p:attrName>
                                        </p:attrNameLst>
                                      </p:cBhvr>
                                      <p:tavLst>
                                        <p:tav tm="0">
                                          <p:val>
                                            <p:strVal val="#ppt_x"/>
                                          </p:val>
                                        </p:tav>
                                        <p:tav tm="100000">
                                          <p:val>
                                            <p:strVal val="#ppt_x"/>
                                          </p:val>
                                        </p:tav>
                                      </p:tavLst>
                                    </p:anim>
                                    <p:anim calcmode="lin" valueType="num">
                                      <p:cBhvr>
                                        <p:cTn id="29" dur="1000" fill="hold"/>
                                        <p:tgtEl>
                                          <p:spTgt spid="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3" grpId="0"/>
      <p:bldP spid="8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51717" y="5078911"/>
            <a:ext cx="1856095" cy="45734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6" name="矩形 5"/>
          <p:cNvSpPr/>
          <p:nvPr/>
        </p:nvSpPr>
        <p:spPr>
          <a:xfrm>
            <a:off x="4061215" y="5078911"/>
            <a:ext cx="1856095" cy="45734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7" name="矩形 6"/>
          <p:cNvSpPr/>
          <p:nvPr/>
        </p:nvSpPr>
        <p:spPr>
          <a:xfrm>
            <a:off x="6522784" y="5078911"/>
            <a:ext cx="1856095" cy="45734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9" name="矩形 8"/>
          <p:cNvSpPr/>
          <p:nvPr/>
        </p:nvSpPr>
        <p:spPr>
          <a:xfrm>
            <a:off x="8980164" y="5078911"/>
            <a:ext cx="1856095" cy="45734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0" name="Rectangle 41"/>
          <p:cNvSpPr/>
          <p:nvPr/>
        </p:nvSpPr>
        <p:spPr>
          <a:xfrm>
            <a:off x="1360314" y="5130292"/>
            <a:ext cx="2289439" cy="305718"/>
          </a:xfrm>
          <a:prstGeom prst="rect">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r>
              <a:rPr lang="zh-CN" altLang="en-US" sz="1800" b="1" kern="0" dirty="0">
                <a:solidFill>
                  <a:schemeClr val="tx1">
                    <a:lumMod val="75000"/>
                    <a:lumOff val="25000"/>
                  </a:schemeClr>
                </a:solidFill>
                <a:cs typeface="+mn-ea"/>
                <a:sym typeface="+mn-lt"/>
              </a:rPr>
              <a:t>输入标题</a:t>
            </a:r>
            <a:endParaRPr lang="en-US" sz="1800" b="1" kern="0" dirty="0">
              <a:solidFill>
                <a:schemeClr val="tx1">
                  <a:lumMod val="75000"/>
                  <a:lumOff val="25000"/>
                </a:schemeClr>
              </a:solidFill>
              <a:cs typeface="+mn-ea"/>
              <a:sym typeface="+mn-lt"/>
            </a:endParaRPr>
          </a:p>
        </p:txBody>
      </p:sp>
      <p:sp>
        <p:nvSpPr>
          <p:cNvPr id="12" name="Rectangle 42"/>
          <p:cNvSpPr/>
          <p:nvPr/>
        </p:nvSpPr>
        <p:spPr>
          <a:xfrm>
            <a:off x="1514886" y="5633242"/>
            <a:ext cx="1929296" cy="1741129"/>
          </a:xfrm>
          <a:prstGeom prst="rect">
            <a:avLst/>
          </a:prstGeom>
          <a:noFill/>
          <a:ln w="12700" cap="flat" cmpd="sng" algn="ctr">
            <a:noFill/>
            <a:prstDash val="solid"/>
          </a:ln>
          <a:effectLst/>
        </p:spPr>
        <p:txBody>
          <a:bodyPr lIns="91440" tIns="0" rIns="91440" bIns="0" rtlCol="0" anchor="t"/>
          <a:lstStyle/>
          <a:p>
            <a:pPr algn="just">
              <a:defRPr/>
            </a:pPr>
            <a:r>
              <a:rPr lang="zh-CN" altLang="en-US" sz="1200" kern="0" dirty="0">
                <a:solidFill>
                  <a:schemeClr val="tx1">
                    <a:lumMod val="75000"/>
                    <a:lumOff val="25000"/>
                  </a:schemeClr>
                </a:solidFill>
                <a:cs typeface="+mn-ea"/>
                <a:sym typeface="+mn-lt"/>
              </a:rPr>
              <a:t>标题数字等都可以通过点击和重新输入进行更改</a:t>
            </a:r>
            <a:endParaRPr lang="en-US" sz="1200" kern="0" dirty="0">
              <a:solidFill>
                <a:schemeClr val="tx1">
                  <a:lumMod val="75000"/>
                  <a:lumOff val="25000"/>
                </a:schemeClr>
              </a:solidFill>
              <a:cs typeface="+mn-ea"/>
              <a:sym typeface="+mn-lt"/>
            </a:endParaRPr>
          </a:p>
        </p:txBody>
      </p:sp>
      <p:sp>
        <p:nvSpPr>
          <p:cNvPr id="13" name="Rectangle 41"/>
          <p:cNvSpPr/>
          <p:nvPr/>
        </p:nvSpPr>
        <p:spPr>
          <a:xfrm>
            <a:off x="3841156" y="5130292"/>
            <a:ext cx="2289439" cy="305718"/>
          </a:xfrm>
          <a:prstGeom prst="rect">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r>
              <a:rPr lang="zh-CN" altLang="en-US" sz="1800" b="1" kern="0" dirty="0">
                <a:solidFill>
                  <a:schemeClr val="tx1">
                    <a:lumMod val="75000"/>
                    <a:lumOff val="25000"/>
                  </a:schemeClr>
                </a:solidFill>
                <a:cs typeface="+mn-ea"/>
                <a:sym typeface="+mn-lt"/>
              </a:rPr>
              <a:t>输入标题</a:t>
            </a:r>
            <a:endParaRPr lang="en-US" sz="1800" b="1" kern="0" dirty="0">
              <a:solidFill>
                <a:schemeClr val="tx1">
                  <a:lumMod val="75000"/>
                  <a:lumOff val="25000"/>
                </a:schemeClr>
              </a:solidFill>
              <a:cs typeface="+mn-ea"/>
              <a:sym typeface="+mn-lt"/>
            </a:endParaRPr>
          </a:p>
        </p:txBody>
      </p:sp>
      <p:sp>
        <p:nvSpPr>
          <p:cNvPr id="14" name="Rectangle 42"/>
          <p:cNvSpPr/>
          <p:nvPr/>
        </p:nvSpPr>
        <p:spPr>
          <a:xfrm>
            <a:off x="3995728" y="5633242"/>
            <a:ext cx="1929296" cy="1741129"/>
          </a:xfrm>
          <a:prstGeom prst="rect">
            <a:avLst/>
          </a:prstGeom>
          <a:noFill/>
          <a:ln w="12700" cap="flat" cmpd="sng" algn="ctr">
            <a:noFill/>
            <a:prstDash val="solid"/>
          </a:ln>
          <a:effectLst/>
        </p:spPr>
        <p:txBody>
          <a:bodyPr lIns="91440" tIns="0" rIns="91440" bIns="0" rtlCol="0" anchor="t"/>
          <a:lstStyle/>
          <a:p>
            <a:pPr algn="just">
              <a:defRPr/>
            </a:pPr>
            <a:r>
              <a:rPr lang="zh-CN" altLang="en-US" sz="1200" kern="0" dirty="0">
                <a:solidFill>
                  <a:schemeClr val="tx1">
                    <a:lumMod val="75000"/>
                    <a:lumOff val="25000"/>
                  </a:schemeClr>
                </a:solidFill>
                <a:cs typeface="+mn-ea"/>
                <a:sym typeface="+mn-lt"/>
              </a:rPr>
              <a:t>标题数字等都可以通过点击和重新输入进行更改</a:t>
            </a:r>
            <a:endParaRPr lang="en-US" sz="1200" kern="0" dirty="0">
              <a:solidFill>
                <a:schemeClr val="tx1">
                  <a:lumMod val="75000"/>
                  <a:lumOff val="25000"/>
                </a:schemeClr>
              </a:solidFill>
              <a:cs typeface="+mn-ea"/>
              <a:sym typeface="+mn-lt"/>
            </a:endParaRPr>
          </a:p>
        </p:txBody>
      </p:sp>
      <p:sp>
        <p:nvSpPr>
          <p:cNvPr id="15" name="Rectangle 41"/>
          <p:cNvSpPr/>
          <p:nvPr/>
        </p:nvSpPr>
        <p:spPr>
          <a:xfrm>
            <a:off x="6322575" y="5130292"/>
            <a:ext cx="2289439" cy="305718"/>
          </a:xfrm>
          <a:prstGeom prst="rect">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r>
              <a:rPr lang="zh-CN" altLang="en-US" sz="1800" b="1" kern="0" dirty="0">
                <a:solidFill>
                  <a:schemeClr val="tx1">
                    <a:lumMod val="75000"/>
                    <a:lumOff val="25000"/>
                  </a:schemeClr>
                </a:solidFill>
                <a:cs typeface="+mn-ea"/>
                <a:sym typeface="+mn-lt"/>
              </a:rPr>
              <a:t>输入标题</a:t>
            </a:r>
            <a:endParaRPr lang="en-US" sz="1800" b="1" kern="0" dirty="0">
              <a:solidFill>
                <a:schemeClr val="tx1">
                  <a:lumMod val="75000"/>
                  <a:lumOff val="25000"/>
                </a:schemeClr>
              </a:solidFill>
              <a:cs typeface="+mn-ea"/>
              <a:sym typeface="+mn-lt"/>
            </a:endParaRPr>
          </a:p>
        </p:txBody>
      </p:sp>
      <p:sp>
        <p:nvSpPr>
          <p:cNvPr id="16" name="Rectangle 42"/>
          <p:cNvSpPr/>
          <p:nvPr/>
        </p:nvSpPr>
        <p:spPr>
          <a:xfrm>
            <a:off x="6477147" y="5633242"/>
            <a:ext cx="1929296" cy="1741129"/>
          </a:xfrm>
          <a:prstGeom prst="rect">
            <a:avLst/>
          </a:prstGeom>
          <a:noFill/>
          <a:ln w="12700" cap="flat" cmpd="sng" algn="ctr">
            <a:noFill/>
            <a:prstDash val="solid"/>
          </a:ln>
          <a:effectLst/>
        </p:spPr>
        <p:txBody>
          <a:bodyPr lIns="91440" tIns="0" rIns="91440" bIns="0" rtlCol="0" anchor="t"/>
          <a:lstStyle/>
          <a:p>
            <a:pPr algn="just">
              <a:defRPr/>
            </a:pPr>
            <a:r>
              <a:rPr lang="zh-CN" altLang="en-US" sz="1200" kern="0" dirty="0">
                <a:solidFill>
                  <a:schemeClr val="tx1">
                    <a:lumMod val="75000"/>
                    <a:lumOff val="25000"/>
                  </a:schemeClr>
                </a:solidFill>
                <a:cs typeface="+mn-ea"/>
                <a:sym typeface="+mn-lt"/>
              </a:rPr>
              <a:t>标题数字等都可以通过点击和重新输入进行更改</a:t>
            </a:r>
            <a:endParaRPr lang="en-US" sz="1200" kern="0" dirty="0">
              <a:solidFill>
                <a:schemeClr val="tx1">
                  <a:lumMod val="75000"/>
                  <a:lumOff val="25000"/>
                </a:schemeClr>
              </a:solidFill>
              <a:cs typeface="+mn-ea"/>
              <a:sym typeface="+mn-lt"/>
            </a:endParaRPr>
          </a:p>
        </p:txBody>
      </p:sp>
      <p:sp>
        <p:nvSpPr>
          <p:cNvPr id="17" name="Rectangle 41"/>
          <p:cNvSpPr/>
          <p:nvPr/>
        </p:nvSpPr>
        <p:spPr>
          <a:xfrm>
            <a:off x="8744041" y="5130292"/>
            <a:ext cx="2289439" cy="305718"/>
          </a:xfrm>
          <a:prstGeom prst="rect">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r>
              <a:rPr lang="zh-CN" altLang="en-US" sz="1800" b="1" kern="0" dirty="0">
                <a:solidFill>
                  <a:schemeClr val="tx1">
                    <a:lumMod val="75000"/>
                    <a:lumOff val="25000"/>
                  </a:schemeClr>
                </a:solidFill>
                <a:cs typeface="+mn-ea"/>
                <a:sym typeface="+mn-lt"/>
              </a:rPr>
              <a:t>输入标题</a:t>
            </a:r>
            <a:endParaRPr lang="en-US" sz="1800" b="1" kern="0" dirty="0">
              <a:solidFill>
                <a:schemeClr val="tx1">
                  <a:lumMod val="75000"/>
                  <a:lumOff val="25000"/>
                </a:schemeClr>
              </a:solidFill>
              <a:cs typeface="+mn-ea"/>
              <a:sym typeface="+mn-lt"/>
            </a:endParaRPr>
          </a:p>
        </p:txBody>
      </p:sp>
      <p:sp>
        <p:nvSpPr>
          <p:cNvPr id="18" name="Rectangle 42"/>
          <p:cNvSpPr/>
          <p:nvPr/>
        </p:nvSpPr>
        <p:spPr>
          <a:xfrm>
            <a:off x="8898613" y="5633242"/>
            <a:ext cx="1929296" cy="1741129"/>
          </a:xfrm>
          <a:prstGeom prst="rect">
            <a:avLst/>
          </a:prstGeom>
          <a:noFill/>
          <a:ln w="12700" cap="flat" cmpd="sng" algn="ctr">
            <a:noFill/>
            <a:prstDash val="solid"/>
          </a:ln>
          <a:effectLst/>
        </p:spPr>
        <p:txBody>
          <a:bodyPr lIns="91440" tIns="0" rIns="91440" bIns="0" rtlCol="0" anchor="t"/>
          <a:lstStyle/>
          <a:p>
            <a:pPr algn="just">
              <a:defRPr/>
            </a:pPr>
            <a:r>
              <a:rPr lang="zh-CN" altLang="en-US" sz="1200" kern="0" dirty="0">
                <a:solidFill>
                  <a:schemeClr val="tx1">
                    <a:lumMod val="75000"/>
                    <a:lumOff val="25000"/>
                  </a:schemeClr>
                </a:solidFill>
                <a:cs typeface="+mn-ea"/>
                <a:sym typeface="+mn-lt"/>
              </a:rPr>
              <a:t>标题数字等都可以通过点击和重新输入进行更改</a:t>
            </a:r>
            <a:endParaRPr lang="en-US" sz="1200" kern="0" dirty="0">
              <a:solidFill>
                <a:schemeClr val="tx1">
                  <a:lumMod val="75000"/>
                  <a:lumOff val="25000"/>
                </a:schemeClr>
              </a:solidFill>
              <a:cs typeface="+mn-ea"/>
              <a:sym typeface="+mn-lt"/>
            </a:endParaRPr>
          </a:p>
        </p:txBody>
      </p:sp>
      <p:sp>
        <p:nvSpPr>
          <p:cNvPr id="19" name="矩形 18"/>
          <p:cNvSpPr/>
          <p:nvPr/>
        </p:nvSpPr>
        <p:spPr>
          <a:xfrm>
            <a:off x="1514886" y="1459439"/>
            <a:ext cx="4410138" cy="3284656"/>
          </a:xfrm>
          <a:prstGeom prst="rect">
            <a:avLst/>
          </a:prstGeom>
          <a:blipFill dpi="0" rotWithShape="1">
            <a:blip r:embed="rId1"/>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p:cNvSpPr/>
          <p:nvPr/>
        </p:nvSpPr>
        <p:spPr>
          <a:xfrm>
            <a:off x="6522784" y="1454175"/>
            <a:ext cx="4305125" cy="3284656"/>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p:cNvGrpSpPr/>
          <p:nvPr/>
        </p:nvGrpSpPr>
        <p:grpSpPr>
          <a:xfrm>
            <a:off x="1509856" y="625173"/>
            <a:ext cx="9134442" cy="434765"/>
            <a:chOff x="1509856" y="625173"/>
            <a:chExt cx="9134442" cy="434765"/>
          </a:xfrm>
        </p:grpSpPr>
        <p:sp>
          <p:nvSpPr>
            <p:cNvPr id="22" name="Copyright Notice"/>
            <p:cNvSpPr/>
            <p:nvPr/>
          </p:nvSpPr>
          <p:spPr bwMode="auto">
            <a:xfrm>
              <a:off x="4781905" y="625173"/>
              <a:ext cx="3141690"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400" cap="small" dirty="0">
                  <a:solidFill>
                    <a:schemeClr val="tx1">
                      <a:lumMod val="75000"/>
                      <a:lumOff val="25000"/>
                    </a:schemeClr>
                  </a:solidFill>
                  <a:cs typeface="+mn-ea"/>
                  <a:sym typeface="+mn-lt"/>
                </a:rPr>
                <a:t>点击加入标题文字</a:t>
              </a:r>
              <a:endParaRPr lang="en-US" sz="2400" cap="small" dirty="0">
                <a:solidFill>
                  <a:schemeClr val="tx1">
                    <a:lumMod val="75000"/>
                    <a:lumOff val="25000"/>
                  </a:schemeClr>
                </a:solidFill>
                <a:cs typeface="+mn-ea"/>
                <a:sym typeface="+mn-lt"/>
              </a:endParaRPr>
            </a:p>
          </p:txBody>
        </p:sp>
        <p:cxnSp>
          <p:nvCxnSpPr>
            <p:cNvPr id="23" name="直接连接符 22"/>
            <p:cNvCxnSpPr/>
            <p:nvPr/>
          </p:nvCxnSpPr>
          <p:spPr>
            <a:xfrm>
              <a:off x="1509856" y="808810"/>
              <a:ext cx="3009900" cy="0"/>
            </a:xfrm>
            <a:prstGeom prst="line">
              <a:avLst/>
            </a:prstGeom>
            <a:ln>
              <a:solidFill>
                <a:srgbClr val="70B88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7634398" y="808810"/>
              <a:ext cx="3009900" cy="0"/>
            </a:xfrm>
            <a:prstGeom prst="line">
              <a:avLst/>
            </a:prstGeom>
            <a:ln>
              <a:solidFill>
                <a:srgbClr val="70B88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anim calcmode="lin" valueType="num">
                                      <p:cBhvr>
                                        <p:cTn id="38" dur="1000" fill="hold"/>
                                        <p:tgtEl>
                                          <p:spTgt spid="15"/>
                                        </p:tgtEl>
                                        <p:attrNameLst>
                                          <p:attrName>ppt_x</p:attrName>
                                        </p:attrNameLst>
                                      </p:cBhvr>
                                      <p:tavLst>
                                        <p:tav tm="0">
                                          <p:val>
                                            <p:strVal val="#ppt_x"/>
                                          </p:val>
                                        </p:tav>
                                        <p:tav tm="100000">
                                          <p:val>
                                            <p:strVal val="#ppt_x"/>
                                          </p:val>
                                        </p:tav>
                                      </p:tavLst>
                                    </p:anim>
                                    <p:anim calcmode="lin" valueType="num">
                                      <p:cBhvr>
                                        <p:cTn id="39" dur="1000" fill="hold"/>
                                        <p:tgtEl>
                                          <p:spTgt spid="1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000"/>
                                        <p:tgtEl>
                                          <p:spTgt spid="17"/>
                                        </p:tgtEl>
                                      </p:cBhvr>
                                    </p:animEffect>
                                    <p:anim calcmode="lin" valueType="num">
                                      <p:cBhvr>
                                        <p:cTn id="43" dur="1000" fill="hold"/>
                                        <p:tgtEl>
                                          <p:spTgt spid="17"/>
                                        </p:tgtEl>
                                        <p:attrNameLst>
                                          <p:attrName>ppt_x</p:attrName>
                                        </p:attrNameLst>
                                      </p:cBhvr>
                                      <p:tavLst>
                                        <p:tav tm="0">
                                          <p:val>
                                            <p:strVal val="#ppt_x"/>
                                          </p:val>
                                        </p:tav>
                                        <p:tav tm="100000">
                                          <p:val>
                                            <p:strVal val="#ppt_x"/>
                                          </p:val>
                                        </p:tav>
                                      </p:tavLst>
                                    </p:anim>
                                    <p:anim calcmode="lin" valueType="num">
                                      <p:cBhvr>
                                        <p:cTn id="44" dur="1000" fill="hold"/>
                                        <p:tgtEl>
                                          <p:spTgt spid="17"/>
                                        </p:tgtEl>
                                        <p:attrNameLst>
                                          <p:attrName>ppt_y</p:attrName>
                                        </p:attrNameLst>
                                      </p:cBhvr>
                                      <p:tavLst>
                                        <p:tav tm="0">
                                          <p:val>
                                            <p:strVal val="#ppt_y+.1"/>
                                          </p:val>
                                        </p:tav>
                                        <p:tav tm="100000">
                                          <p:val>
                                            <p:strVal val="#ppt_y"/>
                                          </p:val>
                                        </p:tav>
                                      </p:tavLst>
                                    </p:anim>
                                  </p:childTnLst>
                                </p:cTn>
                              </p:par>
                            </p:childTnLst>
                          </p:cTn>
                        </p:par>
                        <p:par>
                          <p:cTn id="45" fill="hold">
                            <p:stCondLst>
                              <p:cond delay="1000"/>
                            </p:stCondLst>
                            <p:childTnLst>
                              <p:par>
                                <p:cTn id="46" presetID="42" presetClass="entr" presetSubtype="0" fill="hold" grpId="0"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1000"/>
                                        <p:tgtEl>
                                          <p:spTgt spid="12"/>
                                        </p:tgtEl>
                                      </p:cBhvr>
                                    </p:animEffect>
                                    <p:anim calcmode="lin" valueType="num">
                                      <p:cBhvr>
                                        <p:cTn id="49" dur="1000" fill="hold"/>
                                        <p:tgtEl>
                                          <p:spTgt spid="12"/>
                                        </p:tgtEl>
                                        <p:attrNameLst>
                                          <p:attrName>ppt_x</p:attrName>
                                        </p:attrNameLst>
                                      </p:cBhvr>
                                      <p:tavLst>
                                        <p:tav tm="0">
                                          <p:val>
                                            <p:strVal val="#ppt_x"/>
                                          </p:val>
                                        </p:tav>
                                        <p:tav tm="100000">
                                          <p:val>
                                            <p:strVal val="#ppt_x"/>
                                          </p:val>
                                        </p:tav>
                                      </p:tavLst>
                                    </p:anim>
                                    <p:anim calcmode="lin" valueType="num">
                                      <p:cBhvr>
                                        <p:cTn id="50" dur="1000" fill="hold"/>
                                        <p:tgtEl>
                                          <p:spTgt spid="12"/>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1000"/>
                                        <p:tgtEl>
                                          <p:spTgt spid="14"/>
                                        </p:tgtEl>
                                      </p:cBhvr>
                                    </p:animEffect>
                                    <p:anim calcmode="lin" valueType="num">
                                      <p:cBhvr>
                                        <p:cTn id="54" dur="1000" fill="hold"/>
                                        <p:tgtEl>
                                          <p:spTgt spid="14"/>
                                        </p:tgtEl>
                                        <p:attrNameLst>
                                          <p:attrName>ppt_x</p:attrName>
                                        </p:attrNameLst>
                                      </p:cBhvr>
                                      <p:tavLst>
                                        <p:tav tm="0">
                                          <p:val>
                                            <p:strVal val="#ppt_x"/>
                                          </p:val>
                                        </p:tav>
                                        <p:tav tm="100000">
                                          <p:val>
                                            <p:strVal val="#ppt_x"/>
                                          </p:val>
                                        </p:tav>
                                      </p:tavLst>
                                    </p:anim>
                                    <p:anim calcmode="lin" valueType="num">
                                      <p:cBhvr>
                                        <p:cTn id="55" dur="1000" fill="hold"/>
                                        <p:tgtEl>
                                          <p:spTgt spid="14"/>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1000"/>
                                        <p:tgtEl>
                                          <p:spTgt spid="16"/>
                                        </p:tgtEl>
                                      </p:cBhvr>
                                    </p:animEffect>
                                    <p:anim calcmode="lin" valueType="num">
                                      <p:cBhvr>
                                        <p:cTn id="59" dur="1000" fill="hold"/>
                                        <p:tgtEl>
                                          <p:spTgt spid="16"/>
                                        </p:tgtEl>
                                        <p:attrNameLst>
                                          <p:attrName>ppt_x</p:attrName>
                                        </p:attrNameLst>
                                      </p:cBhvr>
                                      <p:tavLst>
                                        <p:tav tm="0">
                                          <p:val>
                                            <p:strVal val="#ppt_x"/>
                                          </p:val>
                                        </p:tav>
                                        <p:tav tm="100000">
                                          <p:val>
                                            <p:strVal val="#ppt_x"/>
                                          </p:val>
                                        </p:tav>
                                      </p:tavLst>
                                    </p:anim>
                                    <p:anim calcmode="lin" valueType="num">
                                      <p:cBhvr>
                                        <p:cTn id="60" dur="1000" fill="hold"/>
                                        <p:tgtEl>
                                          <p:spTgt spid="16"/>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par>
                          <p:cTn id="66" fill="hold">
                            <p:stCondLst>
                              <p:cond delay="2000"/>
                            </p:stCondLst>
                            <p:childTnLst>
                              <p:par>
                                <p:cTn id="67" presetID="42" presetClass="entr" presetSubtype="0" fill="hold" grpId="0" nodeType="after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fade">
                                      <p:cBhvr>
                                        <p:cTn id="69" dur="1000"/>
                                        <p:tgtEl>
                                          <p:spTgt spid="19"/>
                                        </p:tgtEl>
                                      </p:cBhvr>
                                    </p:animEffect>
                                    <p:anim calcmode="lin" valueType="num">
                                      <p:cBhvr>
                                        <p:cTn id="70" dur="1000" fill="hold"/>
                                        <p:tgtEl>
                                          <p:spTgt spid="19"/>
                                        </p:tgtEl>
                                        <p:attrNameLst>
                                          <p:attrName>ppt_x</p:attrName>
                                        </p:attrNameLst>
                                      </p:cBhvr>
                                      <p:tavLst>
                                        <p:tav tm="0">
                                          <p:val>
                                            <p:strVal val="#ppt_x"/>
                                          </p:val>
                                        </p:tav>
                                        <p:tav tm="100000">
                                          <p:val>
                                            <p:strVal val="#ppt_x"/>
                                          </p:val>
                                        </p:tav>
                                      </p:tavLst>
                                    </p:anim>
                                    <p:anim calcmode="lin" valueType="num">
                                      <p:cBhvr>
                                        <p:cTn id="71" dur="1000" fill="hold"/>
                                        <p:tgtEl>
                                          <p:spTgt spid="19"/>
                                        </p:tgtEl>
                                        <p:attrNameLst>
                                          <p:attrName>ppt_y</p:attrName>
                                        </p:attrNameLst>
                                      </p:cBhvr>
                                      <p:tavLst>
                                        <p:tav tm="0">
                                          <p:val>
                                            <p:strVal val="#ppt_y+.1"/>
                                          </p:val>
                                        </p:tav>
                                        <p:tav tm="100000">
                                          <p:val>
                                            <p:strVal val="#ppt_y"/>
                                          </p:val>
                                        </p:tav>
                                      </p:tavLst>
                                    </p:anim>
                                  </p:childTnLst>
                                </p:cTn>
                              </p:par>
                            </p:childTnLst>
                          </p:cTn>
                        </p:par>
                        <p:par>
                          <p:cTn id="72" fill="hold">
                            <p:stCondLst>
                              <p:cond delay="3000"/>
                            </p:stCondLst>
                            <p:childTnLst>
                              <p:par>
                                <p:cTn id="73" presetID="42" presetClass="entr" presetSubtype="0" fill="hold" grpId="0" nodeType="after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fade">
                                      <p:cBhvr>
                                        <p:cTn id="75" dur="1000"/>
                                        <p:tgtEl>
                                          <p:spTgt spid="20"/>
                                        </p:tgtEl>
                                      </p:cBhvr>
                                    </p:animEffect>
                                    <p:anim calcmode="lin" valueType="num">
                                      <p:cBhvr>
                                        <p:cTn id="76" dur="1000" fill="hold"/>
                                        <p:tgtEl>
                                          <p:spTgt spid="20"/>
                                        </p:tgtEl>
                                        <p:attrNameLst>
                                          <p:attrName>ppt_x</p:attrName>
                                        </p:attrNameLst>
                                      </p:cBhvr>
                                      <p:tavLst>
                                        <p:tav tm="0">
                                          <p:val>
                                            <p:strVal val="#ppt_x"/>
                                          </p:val>
                                        </p:tav>
                                        <p:tav tm="100000">
                                          <p:val>
                                            <p:strVal val="#ppt_x"/>
                                          </p:val>
                                        </p:tav>
                                      </p:tavLst>
                                    </p:anim>
                                    <p:anim calcmode="lin" valueType="num">
                                      <p:cBhvr>
                                        <p:cTn id="7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p:bldP spid="12" grpId="0"/>
      <p:bldP spid="13" grpId="0"/>
      <p:bldP spid="14" grpId="0"/>
      <p:bldP spid="15" grpId="0"/>
      <p:bldP spid="16" grpId="0"/>
      <p:bldP spid="17" grpId="0"/>
      <p:bldP spid="18" grpId="0"/>
      <p:bldP spid="19" grpId="0" animBg="1"/>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p:cNvSpPr>
            <a:spLocks noChangeArrowheads="1"/>
          </p:cNvSpPr>
          <p:nvPr/>
        </p:nvSpPr>
        <p:spPr bwMode="auto">
          <a:xfrm>
            <a:off x="1715780" y="1850426"/>
            <a:ext cx="4383412" cy="1935220"/>
          </a:xfrm>
          <a:prstGeom prst="snip2DiagRect">
            <a:avLst/>
          </a:prstGeom>
          <a:blipFill dpi="0" rotWithShape="1">
            <a:blip r:embed="rId1"/>
            <a:srcRect/>
            <a:stretch>
              <a:fillRect/>
            </a:stretch>
          </a:blipFill>
          <a:ln w="9525">
            <a:noFill/>
            <a:miter lim="800000"/>
          </a:ln>
        </p:spPr>
        <p:txBody>
          <a:bodyPr lIns="68573" tIns="34286" rIns="68573" bIns="34286" anchor="ctr"/>
          <a:lstStyle/>
          <a:p>
            <a:pPr defTabSz="685800" eaLnBrk="1" fontAlgn="auto" hangingPunct="1">
              <a:spcBef>
                <a:spcPts val="0"/>
              </a:spcBef>
              <a:spcAft>
                <a:spcPts val="0"/>
              </a:spcAft>
              <a:defRPr/>
            </a:pPr>
            <a:endParaRPr lang="zh-CN" altLang="en-US" sz="1400">
              <a:solidFill>
                <a:schemeClr val="tx1">
                  <a:lumMod val="75000"/>
                  <a:lumOff val="25000"/>
                </a:schemeClr>
              </a:solidFill>
              <a:cs typeface="+mn-ea"/>
              <a:sym typeface="+mn-lt"/>
            </a:endParaRPr>
          </a:p>
        </p:txBody>
      </p:sp>
      <p:sp>
        <p:nvSpPr>
          <p:cNvPr id="7" name="Oval 4"/>
          <p:cNvSpPr>
            <a:spLocks noChangeArrowheads="1"/>
          </p:cNvSpPr>
          <p:nvPr/>
        </p:nvSpPr>
        <p:spPr bwMode="auto">
          <a:xfrm flipH="1">
            <a:off x="9319411" y="3964072"/>
            <a:ext cx="754873" cy="758304"/>
          </a:xfrm>
          <a:prstGeom prst="ellipse">
            <a:avLst/>
          </a:prstGeom>
          <a:noFill/>
          <a:ln>
            <a:solidFill>
              <a:schemeClr val="accent2"/>
            </a:solidFill>
          </a:ln>
        </p:spPr>
        <p:txBody>
          <a:bodyPr lIns="68573" tIns="34286" rIns="68573" bIns="34286" anchor="ctr"/>
          <a:lstStyle>
            <a:lvl1pPr>
              <a:defRPr sz="1900">
                <a:solidFill>
                  <a:schemeClr val="tx1"/>
                </a:solidFill>
                <a:latin typeface="Calibri" pitchFamily="34" charset="0"/>
                <a:ea typeface="宋体" pitchFamily="2" charset="-122"/>
              </a:defRPr>
            </a:lvl1pPr>
            <a:lvl2pPr marL="742950" indent="-285750">
              <a:defRPr sz="1900">
                <a:solidFill>
                  <a:schemeClr val="tx1"/>
                </a:solidFill>
                <a:latin typeface="Calibri" pitchFamily="34" charset="0"/>
                <a:ea typeface="宋体" pitchFamily="2" charset="-122"/>
              </a:defRPr>
            </a:lvl2pPr>
            <a:lvl3pPr marL="1143000" indent="-228600">
              <a:defRPr sz="1900">
                <a:solidFill>
                  <a:schemeClr val="tx1"/>
                </a:solidFill>
                <a:latin typeface="Calibri" pitchFamily="34" charset="0"/>
                <a:ea typeface="宋体" pitchFamily="2" charset="-122"/>
              </a:defRPr>
            </a:lvl3pPr>
            <a:lvl4pPr marL="1600200" indent="-228600">
              <a:defRPr sz="1900">
                <a:solidFill>
                  <a:schemeClr val="tx1"/>
                </a:solidFill>
                <a:latin typeface="Calibri" pitchFamily="34" charset="0"/>
                <a:ea typeface="宋体" pitchFamily="2" charset="-122"/>
              </a:defRPr>
            </a:lvl4pPr>
            <a:lvl5pPr marL="2057400" indent="-228600">
              <a:defRPr sz="1900">
                <a:solidFill>
                  <a:schemeClr val="tx1"/>
                </a:solidFill>
                <a:latin typeface="Calibri" pitchFamily="34" charset="0"/>
                <a:ea typeface="宋体" pitchFamily="2" charset="-122"/>
              </a:defRPr>
            </a:lvl5pPr>
            <a:lvl6pPr marL="2514600" indent="-228600" defTabSz="913130" fontAlgn="base">
              <a:spcBef>
                <a:spcPct val="0"/>
              </a:spcBef>
              <a:spcAft>
                <a:spcPct val="0"/>
              </a:spcAft>
              <a:defRPr sz="1900">
                <a:solidFill>
                  <a:schemeClr val="tx1"/>
                </a:solidFill>
                <a:latin typeface="Calibri" pitchFamily="34" charset="0"/>
                <a:ea typeface="宋体" pitchFamily="2" charset="-122"/>
              </a:defRPr>
            </a:lvl6pPr>
            <a:lvl7pPr marL="2971800" indent="-228600" defTabSz="913130" fontAlgn="base">
              <a:spcBef>
                <a:spcPct val="0"/>
              </a:spcBef>
              <a:spcAft>
                <a:spcPct val="0"/>
              </a:spcAft>
              <a:defRPr sz="1900">
                <a:solidFill>
                  <a:schemeClr val="tx1"/>
                </a:solidFill>
                <a:latin typeface="Calibri" pitchFamily="34" charset="0"/>
                <a:ea typeface="宋体" pitchFamily="2" charset="-122"/>
              </a:defRPr>
            </a:lvl7pPr>
            <a:lvl8pPr marL="3429000" indent="-228600" defTabSz="913130" fontAlgn="base">
              <a:spcBef>
                <a:spcPct val="0"/>
              </a:spcBef>
              <a:spcAft>
                <a:spcPct val="0"/>
              </a:spcAft>
              <a:defRPr sz="1900">
                <a:solidFill>
                  <a:schemeClr val="tx1"/>
                </a:solidFill>
                <a:latin typeface="Calibri" pitchFamily="34" charset="0"/>
                <a:ea typeface="宋体" pitchFamily="2" charset="-122"/>
              </a:defRPr>
            </a:lvl8pPr>
            <a:lvl9pPr marL="3886200" indent="-228600" defTabSz="913130" fontAlgn="base">
              <a:spcBef>
                <a:spcPct val="0"/>
              </a:spcBef>
              <a:spcAft>
                <a:spcPct val="0"/>
              </a:spcAft>
              <a:defRPr sz="1900">
                <a:solidFill>
                  <a:schemeClr val="tx1"/>
                </a:solidFill>
                <a:latin typeface="Calibri" pitchFamily="34" charset="0"/>
                <a:ea typeface="宋体" pitchFamily="2" charset="-122"/>
              </a:defRPr>
            </a:lvl9pPr>
          </a:lstStyle>
          <a:p>
            <a:pPr eaLnBrk="1" hangingPunct="1"/>
            <a:endParaRPr lang="zh-CN" altLang="en-US" sz="3600">
              <a:solidFill>
                <a:schemeClr val="tx1">
                  <a:lumMod val="75000"/>
                  <a:lumOff val="25000"/>
                </a:schemeClr>
              </a:solidFill>
              <a:latin typeface="+mn-lt"/>
              <a:ea typeface="+mn-ea"/>
              <a:cs typeface="+mn-ea"/>
              <a:sym typeface="+mn-lt"/>
            </a:endParaRPr>
          </a:p>
        </p:txBody>
      </p:sp>
      <p:sp>
        <p:nvSpPr>
          <p:cNvPr id="9" name="Oval 12"/>
          <p:cNvSpPr>
            <a:spLocks noChangeArrowheads="1"/>
          </p:cNvSpPr>
          <p:nvPr/>
        </p:nvSpPr>
        <p:spPr bwMode="auto">
          <a:xfrm flipH="1">
            <a:off x="6785447" y="3964072"/>
            <a:ext cx="756589" cy="758304"/>
          </a:xfrm>
          <a:prstGeom prst="ellipse">
            <a:avLst/>
          </a:prstGeom>
          <a:noFill/>
          <a:ln>
            <a:solidFill>
              <a:schemeClr val="accent1"/>
            </a:solidFill>
          </a:ln>
        </p:spPr>
        <p:txBody>
          <a:bodyPr lIns="68573" tIns="34286" rIns="68573" bIns="34286" anchor="ctr"/>
          <a:lstStyle>
            <a:lvl1pPr>
              <a:defRPr sz="1900">
                <a:solidFill>
                  <a:schemeClr val="tx1"/>
                </a:solidFill>
                <a:latin typeface="Calibri" pitchFamily="34" charset="0"/>
                <a:ea typeface="宋体" pitchFamily="2" charset="-122"/>
              </a:defRPr>
            </a:lvl1pPr>
            <a:lvl2pPr marL="742950" indent="-285750">
              <a:defRPr sz="1900">
                <a:solidFill>
                  <a:schemeClr val="tx1"/>
                </a:solidFill>
                <a:latin typeface="Calibri" pitchFamily="34" charset="0"/>
                <a:ea typeface="宋体" pitchFamily="2" charset="-122"/>
              </a:defRPr>
            </a:lvl2pPr>
            <a:lvl3pPr marL="1143000" indent="-228600">
              <a:defRPr sz="1900">
                <a:solidFill>
                  <a:schemeClr val="tx1"/>
                </a:solidFill>
                <a:latin typeface="Calibri" pitchFamily="34" charset="0"/>
                <a:ea typeface="宋体" pitchFamily="2" charset="-122"/>
              </a:defRPr>
            </a:lvl3pPr>
            <a:lvl4pPr marL="1600200" indent="-228600">
              <a:defRPr sz="1900">
                <a:solidFill>
                  <a:schemeClr val="tx1"/>
                </a:solidFill>
                <a:latin typeface="Calibri" pitchFamily="34" charset="0"/>
                <a:ea typeface="宋体" pitchFamily="2" charset="-122"/>
              </a:defRPr>
            </a:lvl4pPr>
            <a:lvl5pPr marL="2057400" indent="-228600">
              <a:defRPr sz="1900">
                <a:solidFill>
                  <a:schemeClr val="tx1"/>
                </a:solidFill>
                <a:latin typeface="Calibri" pitchFamily="34" charset="0"/>
                <a:ea typeface="宋体" pitchFamily="2" charset="-122"/>
              </a:defRPr>
            </a:lvl5pPr>
            <a:lvl6pPr marL="2514600" indent="-228600" defTabSz="913130" fontAlgn="base">
              <a:spcBef>
                <a:spcPct val="0"/>
              </a:spcBef>
              <a:spcAft>
                <a:spcPct val="0"/>
              </a:spcAft>
              <a:defRPr sz="1900">
                <a:solidFill>
                  <a:schemeClr val="tx1"/>
                </a:solidFill>
                <a:latin typeface="Calibri" pitchFamily="34" charset="0"/>
                <a:ea typeface="宋体" pitchFamily="2" charset="-122"/>
              </a:defRPr>
            </a:lvl6pPr>
            <a:lvl7pPr marL="2971800" indent="-228600" defTabSz="913130" fontAlgn="base">
              <a:spcBef>
                <a:spcPct val="0"/>
              </a:spcBef>
              <a:spcAft>
                <a:spcPct val="0"/>
              </a:spcAft>
              <a:defRPr sz="1900">
                <a:solidFill>
                  <a:schemeClr val="tx1"/>
                </a:solidFill>
                <a:latin typeface="Calibri" pitchFamily="34" charset="0"/>
                <a:ea typeface="宋体" pitchFamily="2" charset="-122"/>
              </a:defRPr>
            </a:lvl7pPr>
            <a:lvl8pPr marL="3429000" indent="-228600" defTabSz="913130" fontAlgn="base">
              <a:spcBef>
                <a:spcPct val="0"/>
              </a:spcBef>
              <a:spcAft>
                <a:spcPct val="0"/>
              </a:spcAft>
              <a:defRPr sz="1900">
                <a:solidFill>
                  <a:schemeClr val="tx1"/>
                </a:solidFill>
                <a:latin typeface="Calibri" pitchFamily="34" charset="0"/>
                <a:ea typeface="宋体" pitchFamily="2" charset="-122"/>
              </a:defRPr>
            </a:lvl8pPr>
            <a:lvl9pPr marL="3886200" indent="-228600" defTabSz="913130" fontAlgn="base">
              <a:spcBef>
                <a:spcPct val="0"/>
              </a:spcBef>
              <a:spcAft>
                <a:spcPct val="0"/>
              </a:spcAft>
              <a:defRPr sz="1900">
                <a:solidFill>
                  <a:schemeClr val="tx1"/>
                </a:solidFill>
                <a:latin typeface="Calibri" pitchFamily="34" charset="0"/>
                <a:ea typeface="宋体" pitchFamily="2" charset="-122"/>
              </a:defRPr>
            </a:lvl9pPr>
          </a:lstStyle>
          <a:p>
            <a:pPr eaLnBrk="1" hangingPunct="1"/>
            <a:endParaRPr lang="zh-CN" altLang="en-US" sz="3600">
              <a:solidFill>
                <a:schemeClr val="tx1">
                  <a:lumMod val="75000"/>
                  <a:lumOff val="25000"/>
                </a:schemeClr>
              </a:solidFill>
              <a:latin typeface="+mn-lt"/>
              <a:ea typeface="+mn-ea"/>
              <a:cs typeface="+mn-ea"/>
              <a:sym typeface="+mn-lt"/>
            </a:endParaRPr>
          </a:p>
        </p:txBody>
      </p:sp>
      <p:sp>
        <p:nvSpPr>
          <p:cNvPr id="10" name="Oval 14"/>
          <p:cNvSpPr>
            <a:spLocks noChangeArrowheads="1"/>
          </p:cNvSpPr>
          <p:nvPr/>
        </p:nvSpPr>
        <p:spPr bwMode="auto">
          <a:xfrm flipH="1">
            <a:off x="4472789" y="3964072"/>
            <a:ext cx="754873" cy="758304"/>
          </a:xfrm>
          <a:prstGeom prst="ellipse">
            <a:avLst/>
          </a:prstGeom>
          <a:noFill/>
          <a:ln>
            <a:solidFill>
              <a:schemeClr val="accent2"/>
            </a:solidFill>
          </a:ln>
        </p:spPr>
        <p:txBody>
          <a:bodyPr lIns="68573" tIns="34286" rIns="68573" bIns="34286" anchor="ctr"/>
          <a:lstStyle>
            <a:lvl1pPr>
              <a:defRPr sz="1900">
                <a:solidFill>
                  <a:schemeClr val="tx1"/>
                </a:solidFill>
                <a:latin typeface="Calibri" pitchFamily="34" charset="0"/>
                <a:ea typeface="宋体" pitchFamily="2" charset="-122"/>
              </a:defRPr>
            </a:lvl1pPr>
            <a:lvl2pPr marL="742950" indent="-285750">
              <a:defRPr sz="1900">
                <a:solidFill>
                  <a:schemeClr val="tx1"/>
                </a:solidFill>
                <a:latin typeface="Calibri" pitchFamily="34" charset="0"/>
                <a:ea typeface="宋体" pitchFamily="2" charset="-122"/>
              </a:defRPr>
            </a:lvl2pPr>
            <a:lvl3pPr marL="1143000" indent="-228600">
              <a:defRPr sz="1900">
                <a:solidFill>
                  <a:schemeClr val="tx1"/>
                </a:solidFill>
                <a:latin typeface="Calibri" pitchFamily="34" charset="0"/>
                <a:ea typeface="宋体" pitchFamily="2" charset="-122"/>
              </a:defRPr>
            </a:lvl3pPr>
            <a:lvl4pPr marL="1600200" indent="-228600">
              <a:defRPr sz="1900">
                <a:solidFill>
                  <a:schemeClr val="tx1"/>
                </a:solidFill>
                <a:latin typeface="Calibri" pitchFamily="34" charset="0"/>
                <a:ea typeface="宋体" pitchFamily="2" charset="-122"/>
              </a:defRPr>
            </a:lvl4pPr>
            <a:lvl5pPr marL="2057400" indent="-228600">
              <a:defRPr sz="1900">
                <a:solidFill>
                  <a:schemeClr val="tx1"/>
                </a:solidFill>
                <a:latin typeface="Calibri" pitchFamily="34" charset="0"/>
                <a:ea typeface="宋体" pitchFamily="2" charset="-122"/>
              </a:defRPr>
            </a:lvl5pPr>
            <a:lvl6pPr marL="2514600" indent="-228600" defTabSz="913130" fontAlgn="base">
              <a:spcBef>
                <a:spcPct val="0"/>
              </a:spcBef>
              <a:spcAft>
                <a:spcPct val="0"/>
              </a:spcAft>
              <a:defRPr sz="1900">
                <a:solidFill>
                  <a:schemeClr val="tx1"/>
                </a:solidFill>
                <a:latin typeface="Calibri" pitchFamily="34" charset="0"/>
                <a:ea typeface="宋体" pitchFamily="2" charset="-122"/>
              </a:defRPr>
            </a:lvl6pPr>
            <a:lvl7pPr marL="2971800" indent="-228600" defTabSz="913130" fontAlgn="base">
              <a:spcBef>
                <a:spcPct val="0"/>
              </a:spcBef>
              <a:spcAft>
                <a:spcPct val="0"/>
              </a:spcAft>
              <a:defRPr sz="1900">
                <a:solidFill>
                  <a:schemeClr val="tx1"/>
                </a:solidFill>
                <a:latin typeface="Calibri" pitchFamily="34" charset="0"/>
                <a:ea typeface="宋体" pitchFamily="2" charset="-122"/>
              </a:defRPr>
            </a:lvl7pPr>
            <a:lvl8pPr marL="3429000" indent="-228600" defTabSz="913130" fontAlgn="base">
              <a:spcBef>
                <a:spcPct val="0"/>
              </a:spcBef>
              <a:spcAft>
                <a:spcPct val="0"/>
              </a:spcAft>
              <a:defRPr sz="1900">
                <a:solidFill>
                  <a:schemeClr val="tx1"/>
                </a:solidFill>
                <a:latin typeface="Calibri" pitchFamily="34" charset="0"/>
                <a:ea typeface="宋体" pitchFamily="2" charset="-122"/>
              </a:defRPr>
            </a:lvl8pPr>
            <a:lvl9pPr marL="3886200" indent="-228600" defTabSz="913130" fontAlgn="base">
              <a:spcBef>
                <a:spcPct val="0"/>
              </a:spcBef>
              <a:spcAft>
                <a:spcPct val="0"/>
              </a:spcAft>
              <a:defRPr sz="1900">
                <a:solidFill>
                  <a:schemeClr val="tx1"/>
                </a:solidFill>
                <a:latin typeface="Calibri" pitchFamily="34" charset="0"/>
                <a:ea typeface="宋体" pitchFamily="2" charset="-122"/>
              </a:defRPr>
            </a:lvl9pPr>
          </a:lstStyle>
          <a:p>
            <a:pPr eaLnBrk="1" hangingPunct="1"/>
            <a:endParaRPr lang="zh-CN" altLang="en-US" sz="3600">
              <a:solidFill>
                <a:schemeClr val="tx1">
                  <a:lumMod val="75000"/>
                  <a:lumOff val="25000"/>
                </a:schemeClr>
              </a:solidFill>
              <a:latin typeface="+mn-lt"/>
              <a:ea typeface="+mn-ea"/>
              <a:cs typeface="+mn-ea"/>
              <a:sym typeface="+mn-lt"/>
            </a:endParaRPr>
          </a:p>
        </p:txBody>
      </p:sp>
      <p:sp>
        <p:nvSpPr>
          <p:cNvPr id="12" name="Oval 16"/>
          <p:cNvSpPr>
            <a:spLocks noChangeArrowheads="1"/>
          </p:cNvSpPr>
          <p:nvPr/>
        </p:nvSpPr>
        <p:spPr bwMode="auto">
          <a:xfrm flipH="1">
            <a:off x="2314530" y="3964072"/>
            <a:ext cx="753158" cy="758304"/>
          </a:xfrm>
          <a:prstGeom prst="ellipse">
            <a:avLst/>
          </a:prstGeom>
          <a:noFill/>
          <a:ln>
            <a:solidFill>
              <a:schemeClr val="accent1"/>
            </a:solidFill>
          </a:ln>
        </p:spPr>
        <p:txBody>
          <a:bodyPr lIns="68573" tIns="34286" rIns="68573" bIns="34286" anchor="ctr"/>
          <a:lstStyle>
            <a:lvl1pPr>
              <a:defRPr sz="1900">
                <a:solidFill>
                  <a:schemeClr val="tx1"/>
                </a:solidFill>
                <a:latin typeface="Calibri" pitchFamily="34" charset="0"/>
                <a:ea typeface="宋体" pitchFamily="2" charset="-122"/>
              </a:defRPr>
            </a:lvl1pPr>
            <a:lvl2pPr marL="742950" indent="-285750">
              <a:defRPr sz="1900">
                <a:solidFill>
                  <a:schemeClr val="tx1"/>
                </a:solidFill>
                <a:latin typeface="Calibri" pitchFamily="34" charset="0"/>
                <a:ea typeface="宋体" pitchFamily="2" charset="-122"/>
              </a:defRPr>
            </a:lvl2pPr>
            <a:lvl3pPr marL="1143000" indent="-228600">
              <a:defRPr sz="1900">
                <a:solidFill>
                  <a:schemeClr val="tx1"/>
                </a:solidFill>
                <a:latin typeface="Calibri" pitchFamily="34" charset="0"/>
                <a:ea typeface="宋体" pitchFamily="2" charset="-122"/>
              </a:defRPr>
            </a:lvl3pPr>
            <a:lvl4pPr marL="1600200" indent="-228600">
              <a:defRPr sz="1900">
                <a:solidFill>
                  <a:schemeClr val="tx1"/>
                </a:solidFill>
                <a:latin typeface="Calibri" pitchFamily="34" charset="0"/>
                <a:ea typeface="宋体" pitchFamily="2" charset="-122"/>
              </a:defRPr>
            </a:lvl4pPr>
            <a:lvl5pPr marL="2057400" indent="-228600">
              <a:defRPr sz="1900">
                <a:solidFill>
                  <a:schemeClr val="tx1"/>
                </a:solidFill>
                <a:latin typeface="Calibri" pitchFamily="34" charset="0"/>
                <a:ea typeface="宋体" pitchFamily="2" charset="-122"/>
              </a:defRPr>
            </a:lvl5pPr>
            <a:lvl6pPr marL="2514600" indent="-228600" defTabSz="913130" fontAlgn="base">
              <a:spcBef>
                <a:spcPct val="0"/>
              </a:spcBef>
              <a:spcAft>
                <a:spcPct val="0"/>
              </a:spcAft>
              <a:defRPr sz="1900">
                <a:solidFill>
                  <a:schemeClr val="tx1"/>
                </a:solidFill>
                <a:latin typeface="Calibri" pitchFamily="34" charset="0"/>
                <a:ea typeface="宋体" pitchFamily="2" charset="-122"/>
              </a:defRPr>
            </a:lvl6pPr>
            <a:lvl7pPr marL="2971800" indent="-228600" defTabSz="913130" fontAlgn="base">
              <a:spcBef>
                <a:spcPct val="0"/>
              </a:spcBef>
              <a:spcAft>
                <a:spcPct val="0"/>
              </a:spcAft>
              <a:defRPr sz="1900">
                <a:solidFill>
                  <a:schemeClr val="tx1"/>
                </a:solidFill>
                <a:latin typeface="Calibri" pitchFamily="34" charset="0"/>
                <a:ea typeface="宋体" pitchFamily="2" charset="-122"/>
              </a:defRPr>
            </a:lvl7pPr>
            <a:lvl8pPr marL="3429000" indent="-228600" defTabSz="913130" fontAlgn="base">
              <a:spcBef>
                <a:spcPct val="0"/>
              </a:spcBef>
              <a:spcAft>
                <a:spcPct val="0"/>
              </a:spcAft>
              <a:defRPr sz="1900">
                <a:solidFill>
                  <a:schemeClr val="tx1"/>
                </a:solidFill>
                <a:latin typeface="Calibri" pitchFamily="34" charset="0"/>
                <a:ea typeface="宋体" pitchFamily="2" charset="-122"/>
              </a:defRPr>
            </a:lvl8pPr>
            <a:lvl9pPr marL="3886200" indent="-228600" defTabSz="913130" fontAlgn="base">
              <a:spcBef>
                <a:spcPct val="0"/>
              </a:spcBef>
              <a:spcAft>
                <a:spcPct val="0"/>
              </a:spcAft>
              <a:defRPr sz="1900">
                <a:solidFill>
                  <a:schemeClr val="tx1"/>
                </a:solidFill>
                <a:latin typeface="Calibri" pitchFamily="34" charset="0"/>
                <a:ea typeface="宋体" pitchFamily="2" charset="-122"/>
              </a:defRPr>
            </a:lvl9pPr>
          </a:lstStyle>
          <a:p>
            <a:pPr eaLnBrk="1" hangingPunct="1"/>
            <a:endParaRPr lang="zh-CN" altLang="en-US" sz="3600">
              <a:solidFill>
                <a:schemeClr val="tx1">
                  <a:lumMod val="75000"/>
                  <a:lumOff val="25000"/>
                </a:schemeClr>
              </a:solidFill>
              <a:latin typeface="+mn-lt"/>
              <a:ea typeface="+mn-ea"/>
              <a:cs typeface="+mn-ea"/>
              <a:sym typeface="+mn-lt"/>
            </a:endParaRPr>
          </a:p>
        </p:txBody>
      </p:sp>
      <p:grpSp>
        <p:nvGrpSpPr>
          <p:cNvPr id="13" name="Group 20"/>
          <p:cNvGrpSpPr/>
          <p:nvPr/>
        </p:nvGrpSpPr>
        <p:grpSpPr bwMode="auto">
          <a:xfrm flipH="1">
            <a:off x="9470395" y="4127054"/>
            <a:ext cx="423758" cy="427190"/>
            <a:chOff x="0" y="0"/>
            <a:chExt cx="401822" cy="404317"/>
          </a:xfrm>
          <a:noFill/>
        </p:grpSpPr>
        <p:sp>
          <p:nvSpPr>
            <p:cNvPr id="58" name="品 42"/>
            <p:cNvSpPr>
              <a:spLocks noEditPoints="1" noChangeArrowheads="1"/>
            </p:cNvSpPr>
            <p:nvPr/>
          </p:nvSpPr>
          <p:spPr bwMode="auto">
            <a:xfrm>
              <a:off x="0" y="0"/>
              <a:ext cx="401822" cy="404317"/>
            </a:xfrm>
            <a:custGeom>
              <a:avLst/>
              <a:gdLst>
                <a:gd name="T0" fmla="*/ 661681284 w 121"/>
                <a:gd name="T1" fmla="*/ 0 h 121"/>
                <a:gd name="T2" fmla="*/ 0 w 121"/>
                <a:gd name="T3" fmla="*/ 681087023 h 121"/>
                <a:gd name="T4" fmla="*/ 661681284 w 121"/>
                <a:gd name="T5" fmla="*/ 1351010219 h 121"/>
                <a:gd name="T6" fmla="*/ 1334387766 w 121"/>
                <a:gd name="T7" fmla="*/ 681087023 h 121"/>
                <a:gd name="T8" fmla="*/ 661681284 w 121"/>
                <a:gd name="T9" fmla="*/ 0 h 121"/>
                <a:gd name="T10" fmla="*/ 661681284 w 121"/>
                <a:gd name="T11" fmla="*/ 1239355239 h 121"/>
                <a:gd name="T12" fmla="*/ 110278554 w 121"/>
                <a:gd name="T13" fmla="*/ 681087023 h 121"/>
                <a:gd name="T14" fmla="*/ 661681284 w 121"/>
                <a:gd name="T15" fmla="*/ 111654980 h 121"/>
                <a:gd name="T16" fmla="*/ 1224109212 w 121"/>
                <a:gd name="T17" fmla="*/ 681087023 h 121"/>
                <a:gd name="T18" fmla="*/ 661681284 w 121"/>
                <a:gd name="T19" fmla="*/ 1239355239 h 1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
                <a:gd name="T31" fmla="*/ 0 h 121"/>
                <a:gd name="T32" fmla="*/ 121 w 121"/>
                <a:gd name="T33" fmla="*/ 121 h 1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 h="121">
                  <a:moveTo>
                    <a:pt x="60" y="0"/>
                  </a:moveTo>
                  <a:cubicBezTo>
                    <a:pt x="27" y="0"/>
                    <a:pt x="0" y="27"/>
                    <a:pt x="0" y="61"/>
                  </a:cubicBezTo>
                  <a:cubicBezTo>
                    <a:pt x="0" y="94"/>
                    <a:pt x="27" y="121"/>
                    <a:pt x="60" y="121"/>
                  </a:cubicBezTo>
                  <a:cubicBezTo>
                    <a:pt x="94" y="121"/>
                    <a:pt x="121" y="94"/>
                    <a:pt x="121" y="61"/>
                  </a:cubicBezTo>
                  <a:cubicBezTo>
                    <a:pt x="121" y="27"/>
                    <a:pt x="94" y="0"/>
                    <a:pt x="60" y="0"/>
                  </a:cubicBezTo>
                  <a:close/>
                  <a:moveTo>
                    <a:pt x="60" y="111"/>
                  </a:moveTo>
                  <a:cubicBezTo>
                    <a:pt x="32" y="111"/>
                    <a:pt x="10" y="89"/>
                    <a:pt x="10" y="61"/>
                  </a:cubicBezTo>
                  <a:cubicBezTo>
                    <a:pt x="10" y="33"/>
                    <a:pt x="32" y="10"/>
                    <a:pt x="60" y="10"/>
                  </a:cubicBezTo>
                  <a:cubicBezTo>
                    <a:pt x="88" y="10"/>
                    <a:pt x="111" y="33"/>
                    <a:pt x="111" y="61"/>
                  </a:cubicBezTo>
                  <a:cubicBezTo>
                    <a:pt x="111" y="89"/>
                    <a:pt x="88" y="111"/>
                    <a:pt x="60" y="111"/>
                  </a:cubicBezTo>
                  <a:close/>
                </a:path>
              </a:pathLst>
            </a:custGeom>
            <a:grpFill/>
            <a:ln w="9525">
              <a:solidFill>
                <a:schemeClr val="accent2"/>
              </a:solidFill>
              <a:miter lim="800000"/>
            </a:ln>
          </p:spPr>
          <p:txBody>
            <a:bodyPr/>
            <a:lstStyle/>
            <a:p>
              <a:endParaRPr lang="zh-CN" altLang="en-US" sz="1400">
                <a:solidFill>
                  <a:schemeClr val="tx1">
                    <a:lumMod val="75000"/>
                    <a:lumOff val="25000"/>
                  </a:schemeClr>
                </a:solidFill>
                <a:cs typeface="+mn-ea"/>
                <a:sym typeface="+mn-lt"/>
              </a:endParaRPr>
            </a:p>
          </p:txBody>
        </p:sp>
        <p:sp>
          <p:nvSpPr>
            <p:cNvPr id="59" name="出品 43"/>
            <p:cNvSpPr>
              <a:spLocks noChangeArrowheads="1"/>
            </p:cNvSpPr>
            <p:nvPr/>
          </p:nvSpPr>
          <p:spPr bwMode="auto">
            <a:xfrm>
              <a:off x="107320" y="97336"/>
              <a:ext cx="139764" cy="199662"/>
            </a:xfrm>
            <a:custGeom>
              <a:avLst/>
              <a:gdLst>
                <a:gd name="T0" fmla="*/ 465094659 w 42"/>
                <a:gd name="T1" fmla="*/ 664415237 h 60"/>
                <a:gd name="T2" fmla="*/ 465094659 w 42"/>
                <a:gd name="T3" fmla="*/ 0 h 60"/>
                <a:gd name="T4" fmla="*/ 0 w 42"/>
                <a:gd name="T5" fmla="*/ 465089335 h 60"/>
                <a:gd name="T6" fmla="*/ 465094659 w 42"/>
                <a:gd name="T7" fmla="*/ 664415237 h 60"/>
                <a:gd name="T8" fmla="*/ 0 60000 65536"/>
                <a:gd name="T9" fmla="*/ 0 60000 65536"/>
                <a:gd name="T10" fmla="*/ 0 60000 65536"/>
                <a:gd name="T11" fmla="*/ 0 60000 65536"/>
                <a:gd name="T12" fmla="*/ 0 w 42"/>
                <a:gd name="T13" fmla="*/ 0 h 60"/>
                <a:gd name="T14" fmla="*/ 42 w 42"/>
                <a:gd name="T15" fmla="*/ 60 h 60"/>
              </a:gdLst>
              <a:ahLst/>
              <a:cxnLst>
                <a:cxn ang="T8">
                  <a:pos x="T0" y="T1"/>
                </a:cxn>
                <a:cxn ang="T9">
                  <a:pos x="T2" y="T3"/>
                </a:cxn>
                <a:cxn ang="T10">
                  <a:pos x="T4" y="T5"/>
                </a:cxn>
                <a:cxn ang="T11">
                  <a:pos x="T6" y="T7"/>
                </a:cxn>
              </a:cxnLst>
              <a:rect l="T12" t="T13" r="T14" b="T15"/>
              <a:pathLst>
                <a:path w="42" h="60">
                  <a:moveTo>
                    <a:pt x="42" y="60"/>
                  </a:moveTo>
                  <a:cubicBezTo>
                    <a:pt x="42" y="0"/>
                    <a:pt x="42" y="0"/>
                    <a:pt x="42" y="0"/>
                  </a:cubicBezTo>
                  <a:cubicBezTo>
                    <a:pt x="0" y="42"/>
                    <a:pt x="0" y="42"/>
                    <a:pt x="0" y="42"/>
                  </a:cubicBezTo>
                  <a:cubicBezTo>
                    <a:pt x="29" y="42"/>
                    <a:pt x="42" y="60"/>
                    <a:pt x="42" y="60"/>
                  </a:cubicBezTo>
                  <a:close/>
                </a:path>
              </a:pathLst>
            </a:custGeom>
            <a:grpFill/>
            <a:ln w="9525">
              <a:solidFill>
                <a:schemeClr val="accent2"/>
              </a:solidFill>
              <a:miter lim="800000"/>
            </a:ln>
          </p:spPr>
          <p:txBody>
            <a:bodyPr/>
            <a:lstStyle/>
            <a:p>
              <a:endParaRPr lang="zh-CN" altLang="en-US" sz="1400">
                <a:solidFill>
                  <a:schemeClr val="tx1">
                    <a:lumMod val="75000"/>
                    <a:lumOff val="25000"/>
                  </a:schemeClr>
                </a:solidFill>
                <a:cs typeface="+mn-ea"/>
                <a:sym typeface="+mn-lt"/>
              </a:endParaRPr>
            </a:p>
          </p:txBody>
        </p:sp>
      </p:grpSp>
      <p:grpSp>
        <p:nvGrpSpPr>
          <p:cNvPr id="14" name="Group 23"/>
          <p:cNvGrpSpPr/>
          <p:nvPr/>
        </p:nvGrpSpPr>
        <p:grpSpPr bwMode="auto">
          <a:xfrm flipH="1">
            <a:off x="6912402" y="4178523"/>
            <a:ext cx="410034" cy="356849"/>
            <a:chOff x="0" y="0"/>
            <a:chExt cx="389342" cy="339426"/>
          </a:xfrm>
          <a:noFill/>
        </p:grpSpPr>
        <p:sp>
          <p:nvSpPr>
            <p:cNvPr id="47" name="品 110"/>
            <p:cNvSpPr>
              <a:spLocks noChangeArrowheads="1"/>
            </p:cNvSpPr>
            <p:nvPr/>
          </p:nvSpPr>
          <p:spPr bwMode="auto">
            <a:xfrm>
              <a:off x="259561" y="102327"/>
              <a:ext cx="102328" cy="102328"/>
            </a:xfrm>
            <a:custGeom>
              <a:avLst/>
              <a:gdLst>
                <a:gd name="T0" fmla="*/ 0 w 41"/>
                <a:gd name="T1" fmla="*/ 242931664 h 41"/>
                <a:gd name="T2" fmla="*/ 18686091 w 41"/>
                <a:gd name="T3" fmla="*/ 255390722 h 41"/>
                <a:gd name="T4" fmla="*/ 255390722 w 41"/>
                <a:gd name="T5" fmla="*/ 18686091 h 41"/>
                <a:gd name="T6" fmla="*/ 242931664 w 41"/>
                <a:gd name="T7" fmla="*/ 0 h 41"/>
                <a:gd name="T8" fmla="*/ 0 w 41"/>
                <a:gd name="T9" fmla="*/ 242931664 h 41"/>
                <a:gd name="T10" fmla="*/ 0 60000 65536"/>
                <a:gd name="T11" fmla="*/ 0 60000 65536"/>
                <a:gd name="T12" fmla="*/ 0 60000 65536"/>
                <a:gd name="T13" fmla="*/ 0 60000 65536"/>
                <a:gd name="T14" fmla="*/ 0 60000 65536"/>
                <a:gd name="T15" fmla="*/ 0 w 41"/>
                <a:gd name="T16" fmla="*/ 0 h 41"/>
                <a:gd name="T17" fmla="*/ 41 w 41"/>
                <a:gd name="T18" fmla="*/ 41 h 41"/>
              </a:gdLst>
              <a:ahLst/>
              <a:cxnLst>
                <a:cxn ang="T10">
                  <a:pos x="T0" y="T1"/>
                </a:cxn>
                <a:cxn ang="T11">
                  <a:pos x="T2" y="T3"/>
                </a:cxn>
                <a:cxn ang="T12">
                  <a:pos x="T4" y="T5"/>
                </a:cxn>
                <a:cxn ang="T13">
                  <a:pos x="T6" y="T7"/>
                </a:cxn>
                <a:cxn ang="T14">
                  <a:pos x="T8" y="T9"/>
                </a:cxn>
              </a:cxnLst>
              <a:rect l="T15" t="T16" r="T17" b="T18"/>
              <a:pathLst>
                <a:path w="41" h="41">
                  <a:moveTo>
                    <a:pt x="0" y="39"/>
                  </a:moveTo>
                  <a:lnTo>
                    <a:pt x="3" y="41"/>
                  </a:lnTo>
                  <a:lnTo>
                    <a:pt x="41" y="3"/>
                  </a:lnTo>
                  <a:lnTo>
                    <a:pt x="39" y="0"/>
                  </a:lnTo>
                  <a:lnTo>
                    <a:pt x="0" y="39"/>
                  </a:lnTo>
                  <a:close/>
                </a:path>
              </a:pathLst>
            </a:custGeom>
            <a:grpFill/>
            <a:ln w="9525">
              <a:solidFill>
                <a:schemeClr val="accent1"/>
              </a:solidFill>
              <a:miter lim="800000"/>
            </a:ln>
          </p:spPr>
          <p:txBody>
            <a:bodyPr/>
            <a:lstStyle/>
            <a:p>
              <a:endParaRPr lang="zh-CN" altLang="en-US" sz="1400">
                <a:solidFill>
                  <a:schemeClr val="tx1">
                    <a:lumMod val="75000"/>
                    <a:lumOff val="25000"/>
                  </a:schemeClr>
                </a:solidFill>
                <a:cs typeface="+mn-ea"/>
                <a:sym typeface="+mn-lt"/>
              </a:endParaRPr>
            </a:p>
          </p:txBody>
        </p:sp>
        <p:sp>
          <p:nvSpPr>
            <p:cNvPr id="48" name="出品 111"/>
            <p:cNvSpPr>
              <a:spLocks noChangeArrowheads="1"/>
            </p:cNvSpPr>
            <p:nvPr/>
          </p:nvSpPr>
          <p:spPr bwMode="auto">
            <a:xfrm>
              <a:off x="237098" y="74873"/>
              <a:ext cx="109814" cy="114806"/>
            </a:xfrm>
            <a:custGeom>
              <a:avLst/>
              <a:gdLst>
                <a:gd name="T0" fmla="*/ 230469637 w 44"/>
                <a:gd name="T1" fmla="*/ 0 h 46"/>
                <a:gd name="T2" fmla="*/ 0 w 44"/>
                <a:gd name="T3" fmla="*/ 242929496 h 46"/>
                <a:gd name="T4" fmla="*/ 37374197 w 44"/>
                <a:gd name="T5" fmla="*/ 286530818 h 46"/>
                <a:gd name="T6" fmla="*/ 274070786 w 44"/>
                <a:gd name="T7" fmla="*/ 49830796 h 46"/>
                <a:gd name="T8" fmla="*/ 230469637 w 44"/>
                <a:gd name="T9" fmla="*/ 0 h 46"/>
                <a:gd name="T10" fmla="*/ 0 60000 65536"/>
                <a:gd name="T11" fmla="*/ 0 60000 65536"/>
                <a:gd name="T12" fmla="*/ 0 60000 65536"/>
                <a:gd name="T13" fmla="*/ 0 60000 65536"/>
                <a:gd name="T14" fmla="*/ 0 60000 65536"/>
                <a:gd name="T15" fmla="*/ 0 w 44"/>
                <a:gd name="T16" fmla="*/ 0 h 46"/>
                <a:gd name="T17" fmla="*/ 44 w 44"/>
                <a:gd name="T18" fmla="*/ 46 h 46"/>
              </a:gdLst>
              <a:ahLst/>
              <a:cxnLst>
                <a:cxn ang="T10">
                  <a:pos x="T0" y="T1"/>
                </a:cxn>
                <a:cxn ang="T11">
                  <a:pos x="T2" y="T3"/>
                </a:cxn>
                <a:cxn ang="T12">
                  <a:pos x="T4" y="T5"/>
                </a:cxn>
                <a:cxn ang="T13">
                  <a:pos x="T6" y="T7"/>
                </a:cxn>
                <a:cxn ang="T14">
                  <a:pos x="T8" y="T9"/>
                </a:cxn>
              </a:cxnLst>
              <a:rect l="T15" t="T16" r="T17" b="T18"/>
              <a:pathLst>
                <a:path w="44" h="46">
                  <a:moveTo>
                    <a:pt x="37" y="0"/>
                  </a:moveTo>
                  <a:lnTo>
                    <a:pt x="0" y="39"/>
                  </a:lnTo>
                  <a:lnTo>
                    <a:pt x="6" y="46"/>
                  </a:lnTo>
                  <a:lnTo>
                    <a:pt x="44" y="8"/>
                  </a:lnTo>
                  <a:lnTo>
                    <a:pt x="37" y="0"/>
                  </a:lnTo>
                  <a:close/>
                </a:path>
              </a:pathLst>
            </a:custGeom>
            <a:grpFill/>
            <a:ln w="9525">
              <a:solidFill>
                <a:schemeClr val="accent1"/>
              </a:solidFill>
              <a:miter lim="800000"/>
            </a:ln>
          </p:spPr>
          <p:txBody>
            <a:bodyPr/>
            <a:lstStyle/>
            <a:p>
              <a:endParaRPr lang="zh-CN" altLang="en-US" sz="1400">
                <a:solidFill>
                  <a:schemeClr val="tx1">
                    <a:lumMod val="75000"/>
                    <a:lumOff val="25000"/>
                  </a:schemeClr>
                </a:solidFill>
                <a:cs typeface="+mn-ea"/>
                <a:sym typeface="+mn-lt"/>
              </a:endParaRPr>
            </a:p>
          </p:txBody>
        </p:sp>
        <p:sp>
          <p:nvSpPr>
            <p:cNvPr id="49" name="出品 112"/>
            <p:cNvSpPr>
              <a:spLocks noChangeArrowheads="1"/>
            </p:cNvSpPr>
            <p:nvPr/>
          </p:nvSpPr>
          <p:spPr bwMode="auto">
            <a:xfrm>
              <a:off x="217132" y="59898"/>
              <a:ext cx="104823" cy="104823"/>
            </a:xfrm>
            <a:custGeom>
              <a:avLst/>
              <a:gdLst>
                <a:gd name="T0" fmla="*/ 0 w 42"/>
                <a:gd name="T1" fmla="*/ 236700317 h 42"/>
                <a:gd name="T2" fmla="*/ 24915429 w 42"/>
                <a:gd name="T3" fmla="*/ 261615746 h 42"/>
                <a:gd name="T4" fmla="*/ 261615746 w 42"/>
                <a:gd name="T5" fmla="*/ 24915429 h 42"/>
                <a:gd name="T6" fmla="*/ 236700317 w 42"/>
                <a:gd name="T7" fmla="*/ 0 h 42"/>
                <a:gd name="T8" fmla="*/ 0 w 42"/>
                <a:gd name="T9" fmla="*/ 236700317 h 42"/>
                <a:gd name="T10" fmla="*/ 0 60000 65536"/>
                <a:gd name="T11" fmla="*/ 0 60000 65536"/>
                <a:gd name="T12" fmla="*/ 0 60000 65536"/>
                <a:gd name="T13" fmla="*/ 0 60000 65536"/>
                <a:gd name="T14" fmla="*/ 0 60000 65536"/>
                <a:gd name="T15" fmla="*/ 0 w 42"/>
                <a:gd name="T16" fmla="*/ 0 h 42"/>
                <a:gd name="T17" fmla="*/ 42 w 42"/>
                <a:gd name="T18" fmla="*/ 42 h 42"/>
              </a:gdLst>
              <a:ahLst/>
              <a:cxnLst>
                <a:cxn ang="T10">
                  <a:pos x="T0" y="T1"/>
                </a:cxn>
                <a:cxn ang="T11">
                  <a:pos x="T2" y="T3"/>
                </a:cxn>
                <a:cxn ang="T12">
                  <a:pos x="T4" y="T5"/>
                </a:cxn>
                <a:cxn ang="T13">
                  <a:pos x="T6" y="T7"/>
                </a:cxn>
                <a:cxn ang="T14">
                  <a:pos x="T8" y="T9"/>
                </a:cxn>
              </a:cxnLst>
              <a:rect l="T15" t="T16" r="T17" b="T18"/>
              <a:pathLst>
                <a:path w="42" h="42">
                  <a:moveTo>
                    <a:pt x="0" y="38"/>
                  </a:moveTo>
                  <a:lnTo>
                    <a:pt x="4" y="42"/>
                  </a:lnTo>
                  <a:lnTo>
                    <a:pt x="42" y="4"/>
                  </a:lnTo>
                  <a:lnTo>
                    <a:pt x="38" y="0"/>
                  </a:lnTo>
                  <a:lnTo>
                    <a:pt x="0" y="38"/>
                  </a:lnTo>
                  <a:close/>
                </a:path>
              </a:pathLst>
            </a:custGeom>
            <a:grpFill/>
            <a:ln w="9525">
              <a:solidFill>
                <a:schemeClr val="accent1"/>
              </a:solidFill>
              <a:miter lim="800000"/>
            </a:ln>
          </p:spPr>
          <p:txBody>
            <a:bodyPr/>
            <a:lstStyle/>
            <a:p>
              <a:endParaRPr lang="zh-CN" altLang="en-US" sz="1400">
                <a:solidFill>
                  <a:schemeClr val="tx1">
                    <a:lumMod val="75000"/>
                    <a:lumOff val="25000"/>
                  </a:schemeClr>
                </a:solidFill>
                <a:cs typeface="+mn-ea"/>
                <a:sym typeface="+mn-lt"/>
              </a:endParaRPr>
            </a:p>
          </p:txBody>
        </p:sp>
        <p:sp>
          <p:nvSpPr>
            <p:cNvPr id="50" name="品 113"/>
            <p:cNvSpPr>
              <a:spLocks noChangeArrowheads="1"/>
            </p:cNvSpPr>
            <p:nvPr/>
          </p:nvSpPr>
          <p:spPr bwMode="auto">
            <a:xfrm>
              <a:off x="189679" y="162226"/>
              <a:ext cx="69882" cy="69882"/>
            </a:xfrm>
            <a:custGeom>
              <a:avLst/>
              <a:gdLst>
                <a:gd name="T0" fmla="*/ 174410497 w 28"/>
                <a:gd name="T1" fmla="*/ 124579640 h 28"/>
                <a:gd name="T2" fmla="*/ 49830858 w 28"/>
                <a:gd name="T3" fmla="*/ 0 h 28"/>
                <a:gd name="T4" fmla="*/ 0 w 28"/>
                <a:gd name="T5" fmla="*/ 124579640 h 28"/>
                <a:gd name="T6" fmla="*/ 56060339 w 28"/>
                <a:gd name="T7" fmla="*/ 174410497 h 28"/>
                <a:gd name="T8" fmla="*/ 174410497 w 28"/>
                <a:gd name="T9" fmla="*/ 124579640 h 28"/>
                <a:gd name="T10" fmla="*/ 0 60000 65536"/>
                <a:gd name="T11" fmla="*/ 0 60000 65536"/>
                <a:gd name="T12" fmla="*/ 0 60000 65536"/>
                <a:gd name="T13" fmla="*/ 0 60000 65536"/>
                <a:gd name="T14" fmla="*/ 0 60000 65536"/>
                <a:gd name="T15" fmla="*/ 0 w 28"/>
                <a:gd name="T16" fmla="*/ 0 h 28"/>
                <a:gd name="T17" fmla="*/ 28 w 28"/>
                <a:gd name="T18" fmla="*/ 28 h 28"/>
              </a:gdLst>
              <a:ahLst/>
              <a:cxnLst>
                <a:cxn ang="T10">
                  <a:pos x="T0" y="T1"/>
                </a:cxn>
                <a:cxn ang="T11">
                  <a:pos x="T2" y="T3"/>
                </a:cxn>
                <a:cxn ang="T12">
                  <a:pos x="T4" y="T5"/>
                </a:cxn>
                <a:cxn ang="T13">
                  <a:pos x="T6" y="T7"/>
                </a:cxn>
                <a:cxn ang="T14">
                  <a:pos x="T8" y="T9"/>
                </a:cxn>
              </a:cxnLst>
              <a:rect l="T15" t="T16" r="T17" b="T18"/>
              <a:pathLst>
                <a:path w="28" h="28">
                  <a:moveTo>
                    <a:pt x="28" y="20"/>
                  </a:moveTo>
                  <a:lnTo>
                    <a:pt x="8" y="0"/>
                  </a:lnTo>
                  <a:lnTo>
                    <a:pt x="0" y="20"/>
                  </a:lnTo>
                  <a:lnTo>
                    <a:pt x="9" y="28"/>
                  </a:lnTo>
                  <a:lnTo>
                    <a:pt x="28" y="20"/>
                  </a:lnTo>
                  <a:close/>
                </a:path>
              </a:pathLst>
            </a:custGeom>
            <a:grpFill/>
            <a:ln w="9525">
              <a:solidFill>
                <a:schemeClr val="accent1"/>
              </a:solidFill>
              <a:miter lim="800000"/>
            </a:ln>
          </p:spPr>
          <p:txBody>
            <a:bodyPr/>
            <a:lstStyle/>
            <a:p>
              <a:endParaRPr lang="zh-CN" altLang="en-US" sz="1400">
                <a:solidFill>
                  <a:schemeClr val="tx1">
                    <a:lumMod val="75000"/>
                    <a:lumOff val="25000"/>
                  </a:schemeClr>
                </a:solidFill>
                <a:cs typeface="+mn-ea"/>
                <a:sym typeface="+mn-lt"/>
              </a:endParaRPr>
            </a:p>
          </p:txBody>
        </p:sp>
        <p:sp>
          <p:nvSpPr>
            <p:cNvPr id="51" name="品 114"/>
            <p:cNvSpPr>
              <a:spLocks noChangeArrowheads="1"/>
            </p:cNvSpPr>
            <p:nvPr/>
          </p:nvSpPr>
          <p:spPr bwMode="auto">
            <a:xfrm>
              <a:off x="172208" y="219628"/>
              <a:ext cx="34941" cy="32446"/>
            </a:xfrm>
            <a:custGeom>
              <a:avLst/>
              <a:gdLst>
                <a:gd name="T0" fmla="*/ 0 w 14"/>
                <a:gd name="T1" fmla="*/ 80980224 h 13"/>
                <a:gd name="T2" fmla="*/ 87205249 w 14"/>
                <a:gd name="T3" fmla="*/ 37375296 h 13"/>
                <a:gd name="T4" fmla="*/ 37374391 w 14"/>
                <a:gd name="T5" fmla="*/ 0 h 13"/>
                <a:gd name="T6" fmla="*/ 0 w 14"/>
                <a:gd name="T7" fmla="*/ 80980224 h 13"/>
                <a:gd name="T8" fmla="*/ 0 60000 65536"/>
                <a:gd name="T9" fmla="*/ 0 60000 65536"/>
                <a:gd name="T10" fmla="*/ 0 60000 65536"/>
                <a:gd name="T11" fmla="*/ 0 60000 65536"/>
                <a:gd name="T12" fmla="*/ 0 w 14"/>
                <a:gd name="T13" fmla="*/ 0 h 13"/>
                <a:gd name="T14" fmla="*/ 14 w 14"/>
                <a:gd name="T15" fmla="*/ 13 h 13"/>
              </a:gdLst>
              <a:ahLst/>
              <a:cxnLst>
                <a:cxn ang="T8">
                  <a:pos x="T0" y="T1"/>
                </a:cxn>
                <a:cxn ang="T9">
                  <a:pos x="T2" y="T3"/>
                </a:cxn>
                <a:cxn ang="T10">
                  <a:pos x="T4" y="T5"/>
                </a:cxn>
                <a:cxn ang="T11">
                  <a:pos x="T6" y="T7"/>
                </a:cxn>
              </a:cxnLst>
              <a:rect l="T12" t="T13" r="T14" b="T15"/>
              <a:pathLst>
                <a:path w="14" h="13">
                  <a:moveTo>
                    <a:pt x="0" y="13"/>
                  </a:moveTo>
                  <a:lnTo>
                    <a:pt x="14" y="6"/>
                  </a:lnTo>
                  <a:lnTo>
                    <a:pt x="6" y="0"/>
                  </a:lnTo>
                  <a:lnTo>
                    <a:pt x="0" y="13"/>
                  </a:lnTo>
                  <a:close/>
                </a:path>
              </a:pathLst>
            </a:custGeom>
            <a:grpFill/>
            <a:ln w="9525">
              <a:solidFill>
                <a:schemeClr val="accent1"/>
              </a:solidFill>
              <a:miter lim="800000"/>
            </a:ln>
          </p:spPr>
          <p:txBody>
            <a:bodyPr/>
            <a:lstStyle/>
            <a:p>
              <a:endParaRPr lang="zh-CN" altLang="en-US" sz="1400">
                <a:solidFill>
                  <a:schemeClr val="tx1">
                    <a:lumMod val="75000"/>
                    <a:lumOff val="25000"/>
                  </a:schemeClr>
                </a:solidFill>
                <a:cs typeface="+mn-ea"/>
                <a:sym typeface="+mn-lt"/>
              </a:endParaRPr>
            </a:p>
          </p:txBody>
        </p:sp>
        <p:sp>
          <p:nvSpPr>
            <p:cNvPr id="52" name="出品 115"/>
            <p:cNvSpPr>
              <a:spLocks noChangeArrowheads="1"/>
            </p:cNvSpPr>
            <p:nvPr/>
          </p:nvSpPr>
          <p:spPr bwMode="auto">
            <a:xfrm>
              <a:off x="319460" y="34941"/>
              <a:ext cx="69882" cy="69882"/>
            </a:xfrm>
            <a:custGeom>
              <a:avLst/>
              <a:gdLst>
                <a:gd name="T0" fmla="*/ 43603872 w 28"/>
                <a:gd name="T1" fmla="*/ 0 h 28"/>
                <a:gd name="T2" fmla="*/ 0 w 28"/>
                <a:gd name="T3" fmla="*/ 49830858 h 28"/>
                <a:gd name="T4" fmla="*/ 124579640 w 28"/>
                <a:gd name="T5" fmla="*/ 174410497 h 28"/>
                <a:gd name="T6" fmla="*/ 174410497 w 28"/>
                <a:gd name="T7" fmla="*/ 124579640 h 28"/>
                <a:gd name="T8" fmla="*/ 43603872 w 28"/>
                <a:gd name="T9" fmla="*/ 0 h 28"/>
                <a:gd name="T10" fmla="*/ 0 60000 65536"/>
                <a:gd name="T11" fmla="*/ 0 60000 65536"/>
                <a:gd name="T12" fmla="*/ 0 60000 65536"/>
                <a:gd name="T13" fmla="*/ 0 60000 65536"/>
                <a:gd name="T14" fmla="*/ 0 60000 65536"/>
                <a:gd name="T15" fmla="*/ 0 w 28"/>
                <a:gd name="T16" fmla="*/ 0 h 28"/>
                <a:gd name="T17" fmla="*/ 28 w 28"/>
                <a:gd name="T18" fmla="*/ 28 h 28"/>
              </a:gdLst>
              <a:ahLst/>
              <a:cxnLst>
                <a:cxn ang="T10">
                  <a:pos x="T0" y="T1"/>
                </a:cxn>
                <a:cxn ang="T11">
                  <a:pos x="T2" y="T3"/>
                </a:cxn>
                <a:cxn ang="T12">
                  <a:pos x="T4" y="T5"/>
                </a:cxn>
                <a:cxn ang="T13">
                  <a:pos x="T6" y="T7"/>
                </a:cxn>
                <a:cxn ang="T14">
                  <a:pos x="T8" y="T9"/>
                </a:cxn>
              </a:cxnLst>
              <a:rect l="T15" t="T16" r="T17" b="T18"/>
              <a:pathLst>
                <a:path w="28" h="28">
                  <a:moveTo>
                    <a:pt x="7" y="0"/>
                  </a:moveTo>
                  <a:lnTo>
                    <a:pt x="0" y="8"/>
                  </a:lnTo>
                  <a:lnTo>
                    <a:pt x="20" y="28"/>
                  </a:lnTo>
                  <a:lnTo>
                    <a:pt x="28" y="20"/>
                  </a:lnTo>
                  <a:lnTo>
                    <a:pt x="7" y="0"/>
                  </a:lnTo>
                  <a:close/>
                </a:path>
              </a:pathLst>
            </a:custGeom>
            <a:grpFill/>
            <a:ln w="9525">
              <a:solidFill>
                <a:schemeClr val="accent1"/>
              </a:solidFill>
              <a:miter lim="800000"/>
            </a:ln>
          </p:spPr>
          <p:txBody>
            <a:bodyPr/>
            <a:lstStyle/>
            <a:p>
              <a:endParaRPr lang="zh-CN" altLang="en-US" sz="1400">
                <a:solidFill>
                  <a:schemeClr val="tx1">
                    <a:lumMod val="75000"/>
                    <a:lumOff val="25000"/>
                  </a:schemeClr>
                </a:solidFill>
                <a:cs typeface="+mn-ea"/>
                <a:sym typeface="+mn-lt"/>
              </a:endParaRPr>
            </a:p>
          </p:txBody>
        </p:sp>
        <p:sp>
          <p:nvSpPr>
            <p:cNvPr id="53" name="品 116"/>
            <p:cNvSpPr>
              <a:spLocks noChangeArrowheads="1"/>
            </p:cNvSpPr>
            <p:nvPr/>
          </p:nvSpPr>
          <p:spPr bwMode="auto">
            <a:xfrm>
              <a:off x="0" y="0"/>
              <a:ext cx="279527" cy="339426"/>
            </a:xfrm>
            <a:custGeom>
              <a:avLst/>
              <a:gdLst>
                <a:gd name="T0" fmla="*/ 647806318 w 112"/>
                <a:gd name="T1" fmla="*/ 629121099 h 136"/>
                <a:gd name="T2" fmla="*/ 516997665 w 112"/>
                <a:gd name="T3" fmla="*/ 629121099 h 136"/>
                <a:gd name="T4" fmla="*/ 516997665 w 112"/>
                <a:gd name="T5" fmla="*/ 803531156 h 136"/>
                <a:gd name="T6" fmla="*/ 43601220 w 112"/>
                <a:gd name="T7" fmla="*/ 803531156 h 136"/>
                <a:gd name="T8" fmla="*/ 43601220 w 112"/>
                <a:gd name="T9" fmla="*/ 199325423 h 136"/>
                <a:gd name="T10" fmla="*/ 647806318 w 112"/>
                <a:gd name="T11" fmla="*/ 199325423 h 136"/>
                <a:gd name="T12" fmla="*/ 647806318 w 112"/>
                <a:gd name="T13" fmla="*/ 249156154 h 136"/>
                <a:gd name="T14" fmla="*/ 697636998 w 112"/>
                <a:gd name="T15" fmla="*/ 199325423 h 136"/>
                <a:gd name="T16" fmla="*/ 697636998 w 112"/>
                <a:gd name="T17" fmla="*/ 37374297 h 136"/>
                <a:gd name="T18" fmla="*/ 604202602 w 112"/>
                <a:gd name="T19" fmla="*/ 37374297 h 136"/>
                <a:gd name="T20" fmla="*/ 604202602 w 112"/>
                <a:gd name="T21" fmla="*/ 124579325 h 136"/>
                <a:gd name="T22" fmla="*/ 591746180 w 112"/>
                <a:gd name="T23" fmla="*/ 124579325 h 136"/>
                <a:gd name="T24" fmla="*/ 591746180 w 112"/>
                <a:gd name="T25" fmla="*/ 0 h 136"/>
                <a:gd name="T26" fmla="*/ 554371923 w 112"/>
                <a:gd name="T27" fmla="*/ 0 h 136"/>
                <a:gd name="T28" fmla="*/ 554371923 w 112"/>
                <a:gd name="T29" fmla="*/ 124579325 h 136"/>
                <a:gd name="T30" fmla="*/ 541915501 w 112"/>
                <a:gd name="T31" fmla="*/ 124579325 h 136"/>
                <a:gd name="T32" fmla="*/ 541915501 w 112"/>
                <a:gd name="T33" fmla="*/ 37374297 h 136"/>
                <a:gd name="T34" fmla="*/ 492082326 w 112"/>
                <a:gd name="T35" fmla="*/ 37374297 h 136"/>
                <a:gd name="T36" fmla="*/ 492082326 w 112"/>
                <a:gd name="T37" fmla="*/ 124579325 h 136"/>
                <a:gd name="T38" fmla="*/ 473396445 w 112"/>
                <a:gd name="T39" fmla="*/ 124579325 h 136"/>
                <a:gd name="T40" fmla="*/ 473396445 w 112"/>
                <a:gd name="T41" fmla="*/ 0 h 136"/>
                <a:gd name="T42" fmla="*/ 448481105 w 112"/>
                <a:gd name="T43" fmla="*/ 0 h 136"/>
                <a:gd name="T44" fmla="*/ 448481105 w 112"/>
                <a:gd name="T45" fmla="*/ 124579325 h 136"/>
                <a:gd name="T46" fmla="*/ 423565766 w 112"/>
                <a:gd name="T47" fmla="*/ 124579325 h 136"/>
                <a:gd name="T48" fmla="*/ 423565766 w 112"/>
                <a:gd name="T49" fmla="*/ 37374297 h 136"/>
                <a:gd name="T50" fmla="*/ 373735086 w 112"/>
                <a:gd name="T51" fmla="*/ 37374297 h 136"/>
                <a:gd name="T52" fmla="*/ 373735086 w 112"/>
                <a:gd name="T53" fmla="*/ 124579325 h 136"/>
                <a:gd name="T54" fmla="*/ 355046710 w 112"/>
                <a:gd name="T55" fmla="*/ 124579325 h 136"/>
                <a:gd name="T56" fmla="*/ 355046710 w 112"/>
                <a:gd name="T57" fmla="*/ 0 h 136"/>
                <a:gd name="T58" fmla="*/ 330131370 w 112"/>
                <a:gd name="T59" fmla="*/ 0 h 136"/>
                <a:gd name="T60" fmla="*/ 330131370 w 112"/>
                <a:gd name="T61" fmla="*/ 124579325 h 136"/>
                <a:gd name="T62" fmla="*/ 317674948 w 112"/>
                <a:gd name="T63" fmla="*/ 124579325 h 136"/>
                <a:gd name="T64" fmla="*/ 317674948 w 112"/>
                <a:gd name="T65" fmla="*/ 37374297 h 136"/>
                <a:gd name="T66" fmla="*/ 267841773 w 112"/>
                <a:gd name="T67" fmla="*/ 37374297 h 136"/>
                <a:gd name="T68" fmla="*/ 267841773 w 112"/>
                <a:gd name="T69" fmla="*/ 124579325 h 136"/>
                <a:gd name="T70" fmla="*/ 249155892 w 112"/>
                <a:gd name="T71" fmla="*/ 124579325 h 136"/>
                <a:gd name="T72" fmla="*/ 249155892 w 112"/>
                <a:gd name="T73" fmla="*/ 0 h 136"/>
                <a:gd name="T74" fmla="*/ 218011094 w 112"/>
                <a:gd name="T75" fmla="*/ 0 h 136"/>
                <a:gd name="T76" fmla="*/ 218011094 w 112"/>
                <a:gd name="T77" fmla="*/ 124579325 h 136"/>
                <a:gd name="T78" fmla="*/ 199325213 w 112"/>
                <a:gd name="T79" fmla="*/ 124579325 h 136"/>
                <a:gd name="T80" fmla="*/ 199325213 w 112"/>
                <a:gd name="T81" fmla="*/ 37374297 h 136"/>
                <a:gd name="T82" fmla="*/ 155721497 w 112"/>
                <a:gd name="T83" fmla="*/ 37374297 h 136"/>
                <a:gd name="T84" fmla="*/ 155721497 w 112"/>
                <a:gd name="T85" fmla="*/ 124579325 h 136"/>
                <a:gd name="T86" fmla="*/ 143265075 w 112"/>
                <a:gd name="T87" fmla="*/ 124579325 h 136"/>
                <a:gd name="T88" fmla="*/ 143265075 w 112"/>
                <a:gd name="T89" fmla="*/ 0 h 136"/>
                <a:gd name="T90" fmla="*/ 105890817 w 112"/>
                <a:gd name="T91" fmla="*/ 0 h 136"/>
                <a:gd name="T92" fmla="*/ 105890817 w 112"/>
                <a:gd name="T93" fmla="*/ 124579325 h 136"/>
                <a:gd name="T94" fmla="*/ 93434396 w 112"/>
                <a:gd name="T95" fmla="*/ 124579325 h 136"/>
                <a:gd name="T96" fmla="*/ 93434396 w 112"/>
                <a:gd name="T97" fmla="*/ 37374297 h 136"/>
                <a:gd name="T98" fmla="*/ 0 w 112"/>
                <a:gd name="T99" fmla="*/ 37374297 h 136"/>
                <a:gd name="T100" fmla="*/ 0 w 112"/>
                <a:gd name="T101" fmla="*/ 149494691 h 136"/>
                <a:gd name="T102" fmla="*/ 0 w 112"/>
                <a:gd name="T103" fmla="*/ 174410057 h 136"/>
                <a:gd name="T104" fmla="*/ 0 w 112"/>
                <a:gd name="T105" fmla="*/ 847132423 h 136"/>
                <a:gd name="T106" fmla="*/ 554371923 w 112"/>
                <a:gd name="T107" fmla="*/ 847132423 h 136"/>
                <a:gd name="T108" fmla="*/ 697636998 w 112"/>
                <a:gd name="T109" fmla="*/ 685181297 h 136"/>
                <a:gd name="T110" fmla="*/ 697636998 w 112"/>
                <a:gd name="T111" fmla="*/ 523227675 h 136"/>
                <a:gd name="T112" fmla="*/ 647806318 w 112"/>
                <a:gd name="T113" fmla="*/ 573060902 h 136"/>
                <a:gd name="T114" fmla="*/ 647806318 w 112"/>
                <a:gd name="T115" fmla="*/ 629121099 h 1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
                <a:gd name="T175" fmla="*/ 0 h 136"/>
                <a:gd name="T176" fmla="*/ 112 w 112"/>
                <a:gd name="T177" fmla="*/ 136 h 1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 h="136">
                  <a:moveTo>
                    <a:pt x="104" y="101"/>
                  </a:moveTo>
                  <a:lnTo>
                    <a:pt x="83" y="101"/>
                  </a:lnTo>
                  <a:lnTo>
                    <a:pt x="83" y="129"/>
                  </a:lnTo>
                  <a:lnTo>
                    <a:pt x="7" y="129"/>
                  </a:lnTo>
                  <a:lnTo>
                    <a:pt x="7" y="32"/>
                  </a:lnTo>
                  <a:lnTo>
                    <a:pt x="104" y="32"/>
                  </a:lnTo>
                  <a:lnTo>
                    <a:pt x="104" y="40"/>
                  </a:lnTo>
                  <a:lnTo>
                    <a:pt x="112" y="32"/>
                  </a:lnTo>
                  <a:lnTo>
                    <a:pt x="112" y="6"/>
                  </a:lnTo>
                  <a:lnTo>
                    <a:pt x="97" y="6"/>
                  </a:lnTo>
                  <a:lnTo>
                    <a:pt x="97" y="20"/>
                  </a:lnTo>
                  <a:lnTo>
                    <a:pt x="95" y="20"/>
                  </a:lnTo>
                  <a:lnTo>
                    <a:pt x="95" y="0"/>
                  </a:lnTo>
                  <a:lnTo>
                    <a:pt x="89" y="0"/>
                  </a:lnTo>
                  <a:lnTo>
                    <a:pt x="89" y="20"/>
                  </a:lnTo>
                  <a:lnTo>
                    <a:pt x="87" y="20"/>
                  </a:lnTo>
                  <a:lnTo>
                    <a:pt x="87" y="6"/>
                  </a:lnTo>
                  <a:lnTo>
                    <a:pt x="79" y="6"/>
                  </a:lnTo>
                  <a:lnTo>
                    <a:pt x="79" y="20"/>
                  </a:lnTo>
                  <a:lnTo>
                    <a:pt x="76" y="20"/>
                  </a:lnTo>
                  <a:lnTo>
                    <a:pt x="76" y="0"/>
                  </a:lnTo>
                  <a:lnTo>
                    <a:pt x="72" y="0"/>
                  </a:lnTo>
                  <a:lnTo>
                    <a:pt x="72" y="20"/>
                  </a:lnTo>
                  <a:lnTo>
                    <a:pt x="68" y="20"/>
                  </a:lnTo>
                  <a:lnTo>
                    <a:pt x="68" y="6"/>
                  </a:lnTo>
                  <a:lnTo>
                    <a:pt x="60" y="6"/>
                  </a:lnTo>
                  <a:lnTo>
                    <a:pt x="60" y="20"/>
                  </a:lnTo>
                  <a:lnTo>
                    <a:pt x="57" y="20"/>
                  </a:lnTo>
                  <a:lnTo>
                    <a:pt x="57" y="0"/>
                  </a:lnTo>
                  <a:lnTo>
                    <a:pt x="53" y="0"/>
                  </a:lnTo>
                  <a:lnTo>
                    <a:pt x="53" y="20"/>
                  </a:lnTo>
                  <a:lnTo>
                    <a:pt x="51" y="20"/>
                  </a:lnTo>
                  <a:lnTo>
                    <a:pt x="51" y="6"/>
                  </a:lnTo>
                  <a:lnTo>
                    <a:pt x="43" y="6"/>
                  </a:lnTo>
                  <a:lnTo>
                    <a:pt x="43" y="20"/>
                  </a:lnTo>
                  <a:lnTo>
                    <a:pt x="40" y="20"/>
                  </a:lnTo>
                  <a:lnTo>
                    <a:pt x="40" y="0"/>
                  </a:lnTo>
                  <a:lnTo>
                    <a:pt x="35" y="0"/>
                  </a:lnTo>
                  <a:lnTo>
                    <a:pt x="35" y="20"/>
                  </a:lnTo>
                  <a:lnTo>
                    <a:pt x="32" y="20"/>
                  </a:lnTo>
                  <a:lnTo>
                    <a:pt x="32" y="6"/>
                  </a:lnTo>
                  <a:lnTo>
                    <a:pt x="25" y="6"/>
                  </a:lnTo>
                  <a:lnTo>
                    <a:pt x="25" y="20"/>
                  </a:lnTo>
                  <a:lnTo>
                    <a:pt x="23" y="20"/>
                  </a:lnTo>
                  <a:lnTo>
                    <a:pt x="23" y="0"/>
                  </a:lnTo>
                  <a:lnTo>
                    <a:pt x="17" y="0"/>
                  </a:lnTo>
                  <a:lnTo>
                    <a:pt x="17" y="20"/>
                  </a:lnTo>
                  <a:lnTo>
                    <a:pt x="15" y="20"/>
                  </a:lnTo>
                  <a:lnTo>
                    <a:pt x="15" y="6"/>
                  </a:lnTo>
                  <a:lnTo>
                    <a:pt x="0" y="6"/>
                  </a:lnTo>
                  <a:lnTo>
                    <a:pt x="0" y="24"/>
                  </a:lnTo>
                  <a:lnTo>
                    <a:pt x="0" y="28"/>
                  </a:lnTo>
                  <a:lnTo>
                    <a:pt x="0" y="136"/>
                  </a:lnTo>
                  <a:lnTo>
                    <a:pt x="89" y="136"/>
                  </a:lnTo>
                  <a:lnTo>
                    <a:pt x="112" y="110"/>
                  </a:lnTo>
                  <a:lnTo>
                    <a:pt x="112" y="84"/>
                  </a:lnTo>
                  <a:lnTo>
                    <a:pt x="104" y="92"/>
                  </a:lnTo>
                  <a:lnTo>
                    <a:pt x="104" y="101"/>
                  </a:lnTo>
                  <a:close/>
                </a:path>
              </a:pathLst>
            </a:custGeom>
            <a:grpFill/>
            <a:ln w="9525">
              <a:solidFill>
                <a:schemeClr val="accent1"/>
              </a:solidFill>
              <a:miter lim="800000"/>
            </a:ln>
          </p:spPr>
          <p:txBody>
            <a:bodyPr/>
            <a:lstStyle/>
            <a:p>
              <a:endParaRPr lang="zh-CN" altLang="en-US" sz="1400">
                <a:solidFill>
                  <a:schemeClr val="tx1">
                    <a:lumMod val="75000"/>
                    <a:lumOff val="25000"/>
                  </a:schemeClr>
                </a:solidFill>
                <a:cs typeface="+mn-ea"/>
                <a:sym typeface="+mn-lt"/>
              </a:endParaRPr>
            </a:p>
          </p:txBody>
        </p:sp>
        <p:sp>
          <p:nvSpPr>
            <p:cNvPr id="54" name="出品 117"/>
            <p:cNvSpPr>
              <a:spLocks noChangeArrowheads="1"/>
            </p:cNvSpPr>
            <p:nvPr/>
          </p:nvSpPr>
          <p:spPr bwMode="auto">
            <a:xfrm>
              <a:off x="49916" y="114806"/>
              <a:ext cx="109814" cy="17471"/>
            </a:xfrm>
            <a:prstGeom prst="rect">
              <a:avLst/>
            </a:prstGeom>
            <a:grpFill/>
            <a:ln w="9525">
              <a:solidFill>
                <a:schemeClr val="accent1"/>
              </a:solidFill>
              <a:miter lim="800000"/>
            </a:ln>
          </p:spPr>
          <p:txBody>
            <a:bodyPr/>
            <a:lstStyle>
              <a:lvl1pPr>
                <a:defRPr sz="1900">
                  <a:solidFill>
                    <a:schemeClr val="tx1"/>
                  </a:solidFill>
                  <a:latin typeface="Calibri" pitchFamily="34" charset="0"/>
                  <a:ea typeface="宋体" pitchFamily="2" charset="-122"/>
                </a:defRPr>
              </a:lvl1pPr>
              <a:lvl2pPr marL="742950" indent="-285750">
                <a:defRPr sz="1900">
                  <a:solidFill>
                    <a:schemeClr val="tx1"/>
                  </a:solidFill>
                  <a:latin typeface="Calibri" pitchFamily="34" charset="0"/>
                  <a:ea typeface="宋体" pitchFamily="2" charset="-122"/>
                </a:defRPr>
              </a:lvl2pPr>
              <a:lvl3pPr marL="1143000" indent="-228600">
                <a:defRPr sz="1900">
                  <a:solidFill>
                    <a:schemeClr val="tx1"/>
                  </a:solidFill>
                  <a:latin typeface="Calibri" pitchFamily="34" charset="0"/>
                  <a:ea typeface="宋体" pitchFamily="2" charset="-122"/>
                </a:defRPr>
              </a:lvl3pPr>
              <a:lvl4pPr marL="1600200" indent="-228600">
                <a:defRPr sz="1900">
                  <a:solidFill>
                    <a:schemeClr val="tx1"/>
                  </a:solidFill>
                  <a:latin typeface="Calibri" pitchFamily="34" charset="0"/>
                  <a:ea typeface="宋体" pitchFamily="2" charset="-122"/>
                </a:defRPr>
              </a:lvl4pPr>
              <a:lvl5pPr marL="2057400" indent="-228600">
                <a:defRPr sz="1900">
                  <a:solidFill>
                    <a:schemeClr val="tx1"/>
                  </a:solidFill>
                  <a:latin typeface="Calibri" pitchFamily="34" charset="0"/>
                  <a:ea typeface="宋体" pitchFamily="2" charset="-122"/>
                </a:defRPr>
              </a:lvl5pPr>
              <a:lvl6pPr marL="2514600" indent="-228600" defTabSz="913130" fontAlgn="base">
                <a:spcBef>
                  <a:spcPct val="0"/>
                </a:spcBef>
                <a:spcAft>
                  <a:spcPct val="0"/>
                </a:spcAft>
                <a:defRPr sz="1900">
                  <a:solidFill>
                    <a:schemeClr val="tx1"/>
                  </a:solidFill>
                  <a:latin typeface="Calibri" pitchFamily="34" charset="0"/>
                  <a:ea typeface="宋体" pitchFamily="2" charset="-122"/>
                </a:defRPr>
              </a:lvl6pPr>
              <a:lvl7pPr marL="2971800" indent="-228600" defTabSz="913130" fontAlgn="base">
                <a:spcBef>
                  <a:spcPct val="0"/>
                </a:spcBef>
                <a:spcAft>
                  <a:spcPct val="0"/>
                </a:spcAft>
                <a:defRPr sz="1900">
                  <a:solidFill>
                    <a:schemeClr val="tx1"/>
                  </a:solidFill>
                  <a:latin typeface="Calibri" pitchFamily="34" charset="0"/>
                  <a:ea typeface="宋体" pitchFamily="2" charset="-122"/>
                </a:defRPr>
              </a:lvl7pPr>
              <a:lvl8pPr marL="3429000" indent="-228600" defTabSz="913130" fontAlgn="base">
                <a:spcBef>
                  <a:spcPct val="0"/>
                </a:spcBef>
                <a:spcAft>
                  <a:spcPct val="0"/>
                </a:spcAft>
                <a:defRPr sz="1900">
                  <a:solidFill>
                    <a:schemeClr val="tx1"/>
                  </a:solidFill>
                  <a:latin typeface="Calibri" pitchFamily="34" charset="0"/>
                  <a:ea typeface="宋体" pitchFamily="2" charset="-122"/>
                </a:defRPr>
              </a:lvl8pPr>
              <a:lvl9pPr marL="3886200" indent="-228600" defTabSz="913130" fontAlgn="base">
                <a:spcBef>
                  <a:spcPct val="0"/>
                </a:spcBef>
                <a:spcAft>
                  <a:spcPct val="0"/>
                </a:spcAft>
                <a:defRPr sz="1900">
                  <a:solidFill>
                    <a:schemeClr val="tx1"/>
                  </a:solidFill>
                  <a:latin typeface="Calibri" pitchFamily="34" charset="0"/>
                  <a:ea typeface="宋体" pitchFamily="2" charset="-122"/>
                </a:defRPr>
              </a:lvl9pPr>
            </a:lstStyle>
            <a:p>
              <a:pPr eaLnBrk="1" hangingPunct="1"/>
              <a:endParaRPr lang="zh-CN" altLang="en-US" sz="2000">
                <a:solidFill>
                  <a:schemeClr val="tx1">
                    <a:lumMod val="75000"/>
                    <a:lumOff val="25000"/>
                  </a:schemeClr>
                </a:solidFill>
                <a:latin typeface="+mn-lt"/>
                <a:ea typeface="+mn-ea"/>
                <a:cs typeface="+mn-ea"/>
                <a:sym typeface="+mn-lt"/>
              </a:endParaRPr>
            </a:p>
          </p:txBody>
        </p:sp>
        <p:sp>
          <p:nvSpPr>
            <p:cNvPr id="55" name="出品 118"/>
            <p:cNvSpPr>
              <a:spLocks noChangeArrowheads="1"/>
            </p:cNvSpPr>
            <p:nvPr/>
          </p:nvSpPr>
          <p:spPr bwMode="auto">
            <a:xfrm>
              <a:off x="49916" y="154738"/>
              <a:ext cx="109814" cy="17471"/>
            </a:xfrm>
            <a:prstGeom prst="rect">
              <a:avLst/>
            </a:prstGeom>
            <a:grpFill/>
            <a:ln w="9525">
              <a:solidFill>
                <a:schemeClr val="accent1"/>
              </a:solidFill>
              <a:miter lim="800000"/>
            </a:ln>
          </p:spPr>
          <p:txBody>
            <a:bodyPr/>
            <a:lstStyle>
              <a:lvl1pPr>
                <a:defRPr sz="1900">
                  <a:solidFill>
                    <a:schemeClr val="tx1"/>
                  </a:solidFill>
                  <a:latin typeface="Calibri" pitchFamily="34" charset="0"/>
                  <a:ea typeface="宋体" pitchFamily="2" charset="-122"/>
                </a:defRPr>
              </a:lvl1pPr>
              <a:lvl2pPr marL="742950" indent="-285750">
                <a:defRPr sz="1900">
                  <a:solidFill>
                    <a:schemeClr val="tx1"/>
                  </a:solidFill>
                  <a:latin typeface="Calibri" pitchFamily="34" charset="0"/>
                  <a:ea typeface="宋体" pitchFamily="2" charset="-122"/>
                </a:defRPr>
              </a:lvl2pPr>
              <a:lvl3pPr marL="1143000" indent="-228600">
                <a:defRPr sz="1900">
                  <a:solidFill>
                    <a:schemeClr val="tx1"/>
                  </a:solidFill>
                  <a:latin typeface="Calibri" pitchFamily="34" charset="0"/>
                  <a:ea typeface="宋体" pitchFamily="2" charset="-122"/>
                </a:defRPr>
              </a:lvl3pPr>
              <a:lvl4pPr marL="1600200" indent="-228600">
                <a:defRPr sz="1900">
                  <a:solidFill>
                    <a:schemeClr val="tx1"/>
                  </a:solidFill>
                  <a:latin typeface="Calibri" pitchFamily="34" charset="0"/>
                  <a:ea typeface="宋体" pitchFamily="2" charset="-122"/>
                </a:defRPr>
              </a:lvl4pPr>
              <a:lvl5pPr marL="2057400" indent="-228600">
                <a:defRPr sz="1900">
                  <a:solidFill>
                    <a:schemeClr val="tx1"/>
                  </a:solidFill>
                  <a:latin typeface="Calibri" pitchFamily="34" charset="0"/>
                  <a:ea typeface="宋体" pitchFamily="2" charset="-122"/>
                </a:defRPr>
              </a:lvl5pPr>
              <a:lvl6pPr marL="2514600" indent="-228600" defTabSz="913130" fontAlgn="base">
                <a:spcBef>
                  <a:spcPct val="0"/>
                </a:spcBef>
                <a:spcAft>
                  <a:spcPct val="0"/>
                </a:spcAft>
                <a:defRPr sz="1900">
                  <a:solidFill>
                    <a:schemeClr val="tx1"/>
                  </a:solidFill>
                  <a:latin typeface="Calibri" pitchFamily="34" charset="0"/>
                  <a:ea typeface="宋体" pitchFamily="2" charset="-122"/>
                </a:defRPr>
              </a:lvl6pPr>
              <a:lvl7pPr marL="2971800" indent="-228600" defTabSz="913130" fontAlgn="base">
                <a:spcBef>
                  <a:spcPct val="0"/>
                </a:spcBef>
                <a:spcAft>
                  <a:spcPct val="0"/>
                </a:spcAft>
                <a:defRPr sz="1900">
                  <a:solidFill>
                    <a:schemeClr val="tx1"/>
                  </a:solidFill>
                  <a:latin typeface="Calibri" pitchFamily="34" charset="0"/>
                  <a:ea typeface="宋体" pitchFamily="2" charset="-122"/>
                </a:defRPr>
              </a:lvl7pPr>
              <a:lvl8pPr marL="3429000" indent="-228600" defTabSz="913130" fontAlgn="base">
                <a:spcBef>
                  <a:spcPct val="0"/>
                </a:spcBef>
                <a:spcAft>
                  <a:spcPct val="0"/>
                </a:spcAft>
                <a:defRPr sz="1900">
                  <a:solidFill>
                    <a:schemeClr val="tx1"/>
                  </a:solidFill>
                  <a:latin typeface="Calibri" pitchFamily="34" charset="0"/>
                  <a:ea typeface="宋体" pitchFamily="2" charset="-122"/>
                </a:defRPr>
              </a:lvl8pPr>
              <a:lvl9pPr marL="3886200" indent="-228600" defTabSz="913130" fontAlgn="base">
                <a:spcBef>
                  <a:spcPct val="0"/>
                </a:spcBef>
                <a:spcAft>
                  <a:spcPct val="0"/>
                </a:spcAft>
                <a:defRPr sz="1900">
                  <a:solidFill>
                    <a:schemeClr val="tx1"/>
                  </a:solidFill>
                  <a:latin typeface="Calibri" pitchFamily="34" charset="0"/>
                  <a:ea typeface="宋体" pitchFamily="2" charset="-122"/>
                </a:defRPr>
              </a:lvl9pPr>
            </a:lstStyle>
            <a:p>
              <a:pPr eaLnBrk="1" hangingPunct="1"/>
              <a:endParaRPr lang="zh-CN" altLang="en-US" sz="2000">
                <a:solidFill>
                  <a:schemeClr val="tx1">
                    <a:lumMod val="75000"/>
                    <a:lumOff val="25000"/>
                  </a:schemeClr>
                </a:solidFill>
                <a:latin typeface="+mn-lt"/>
                <a:ea typeface="+mn-ea"/>
                <a:cs typeface="+mn-ea"/>
                <a:sym typeface="+mn-lt"/>
              </a:endParaRPr>
            </a:p>
          </p:txBody>
        </p:sp>
        <p:sp>
          <p:nvSpPr>
            <p:cNvPr id="56" name="品 119"/>
            <p:cNvSpPr>
              <a:spLocks noChangeArrowheads="1"/>
            </p:cNvSpPr>
            <p:nvPr/>
          </p:nvSpPr>
          <p:spPr bwMode="auto">
            <a:xfrm>
              <a:off x="49916" y="199662"/>
              <a:ext cx="109814" cy="14975"/>
            </a:xfrm>
            <a:prstGeom prst="rect">
              <a:avLst/>
            </a:prstGeom>
            <a:grpFill/>
            <a:ln w="9525">
              <a:solidFill>
                <a:schemeClr val="accent1"/>
              </a:solidFill>
              <a:miter lim="800000"/>
            </a:ln>
          </p:spPr>
          <p:txBody>
            <a:bodyPr/>
            <a:lstStyle>
              <a:lvl1pPr>
                <a:defRPr sz="1900">
                  <a:solidFill>
                    <a:schemeClr val="tx1"/>
                  </a:solidFill>
                  <a:latin typeface="Calibri" pitchFamily="34" charset="0"/>
                  <a:ea typeface="宋体" pitchFamily="2" charset="-122"/>
                </a:defRPr>
              </a:lvl1pPr>
              <a:lvl2pPr marL="742950" indent="-285750">
                <a:defRPr sz="1900">
                  <a:solidFill>
                    <a:schemeClr val="tx1"/>
                  </a:solidFill>
                  <a:latin typeface="Calibri" pitchFamily="34" charset="0"/>
                  <a:ea typeface="宋体" pitchFamily="2" charset="-122"/>
                </a:defRPr>
              </a:lvl2pPr>
              <a:lvl3pPr marL="1143000" indent="-228600">
                <a:defRPr sz="1900">
                  <a:solidFill>
                    <a:schemeClr val="tx1"/>
                  </a:solidFill>
                  <a:latin typeface="Calibri" pitchFamily="34" charset="0"/>
                  <a:ea typeface="宋体" pitchFamily="2" charset="-122"/>
                </a:defRPr>
              </a:lvl3pPr>
              <a:lvl4pPr marL="1600200" indent="-228600">
                <a:defRPr sz="1900">
                  <a:solidFill>
                    <a:schemeClr val="tx1"/>
                  </a:solidFill>
                  <a:latin typeface="Calibri" pitchFamily="34" charset="0"/>
                  <a:ea typeface="宋体" pitchFamily="2" charset="-122"/>
                </a:defRPr>
              </a:lvl4pPr>
              <a:lvl5pPr marL="2057400" indent="-228600">
                <a:defRPr sz="1900">
                  <a:solidFill>
                    <a:schemeClr val="tx1"/>
                  </a:solidFill>
                  <a:latin typeface="Calibri" pitchFamily="34" charset="0"/>
                  <a:ea typeface="宋体" pitchFamily="2" charset="-122"/>
                </a:defRPr>
              </a:lvl5pPr>
              <a:lvl6pPr marL="2514600" indent="-228600" defTabSz="913130" fontAlgn="base">
                <a:spcBef>
                  <a:spcPct val="0"/>
                </a:spcBef>
                <a:spcAft>
                  <a:spcPct val="0"/>
                </a:spcAft>
                <a:defRPr sz="1900">
                  <a:solidFill>
                    <a:schemeClr val="tx1"/>
                  </a:solidFill>
                  <a:latin typeface="Calibri" pitchFamily="34" charset="0"/>
                  <a:ea typeface="宋体" pitchFamily="2" charset="-122"/>
                </a:defRPr>
              </a:lvl6pPr>
              <a:lvl7pPr marL="2971800" indent="-228600" defTabSz="913130" fontAlgn="base">
                <a:spcBef>
                  <a:spcPct val="0"/>
                </a:spcBef>
                <a:spcAft>
                  <a:spcPct val="0"/>
                </a:spcAft>
                <a:defRPr sz="1900">
                  <a:solidFill>
                    <a:schemeClr val="tx1"/>
                  </a:solidFill>
                  <a:latin typeface="Calibri" pitchFamily="34" charset="0"/>
                  <a:ea typeface="宋体" pitchFamily="2" charset="-122"/>
                </a:defRPr>
              </a:lvl7pPr>
              <a:lvl8pPr marL="3429000" indent="-228600" defTabSz="913130" fontAlgn="base">
                <a:spcBef>
                  <a:spcPct val="0"/>
                </a:spcBef>
                <a:spcAft>
                  <a:spcPct val="0"/>
                </a:spcAft>
                <a:defRPr sz="1900">
                  <a:solidFill>
                    <a:schemeClr val="tx1"/>
                  </a:solidFill>
                  <a:latin typeface="Calibri" pitchFamily="34" charset="0"/>
                  <a:ea typeface="宋体" pitchFamily="2" charset="-122"/>
                </a:defRPr>
              </a:lvl8pPr>
              <a:lvl9pPr marL="3886200" indent="-228600" defTabSz="913130" fontAlgn="base">
                <a:spcBef>
                  <a:spcPct val="0"/>
                </a:spcBef>
                <a:spcAft>
                  <a:spcPct val="0"/>
                </a:spcAft>
                <a:defRPr sz="1900">
                  <a:solidFill>
                    <a:schemeClr val="tx1"/>
                  </a:solidFill>
                  <a:latin typeface="Calibri" pitchFamily="34" charset="0"/>
                  <a:ea typeface="宋体" pitchFamily="2" charset="-122"/>
                </a:defRPr>
              </a:lvl9pPr>
            </a:lstStyle>
            <a:p>
              <a:pPr eaLnBrk="1" hangingPunct="1"/>
              <a:endParaRPr lang="zh-CN" altLang="en-US" sz="2000">
                <a:solidFill>
                  <a:schemeClr val="tx1">
                    <a:lumMod val="75000"/>
                    <a:lumOff val="25000"/>
                  </a:schemeClr>
                </a:solidFill>
                <a:latin typeface="+mn-lt"/>
                <a:ea typeface="+mn-ea"/>
                <a:cs typeface="+mn-ea"/>
                <a:sym typeface="+mn-lt"/>
              </a:endParaRPr>
            </a:p>
          </p:txBody>
        </p:sp>
        <p:sp>
          <p:nvSpPr>
            <p:cNvPr id="57" name="7出品 120"/>
            <p:cNvSpPr>
              <a:spLocks noChangeArrowheads="1"/>
            </p:cNvSpPr>
            <p:nvPr/>
          </p:nvSpPr>
          <p:spPr bwMode="auto">
            <a:xfrm>
              <a:off x="49916" y="242091"/>
              <a:ext cx="109814" cy="17471"/>
            </a:xfrm>
            <a:prstGeom prst="rect">
              <a:avLst/>
            </a:prstGeom>
            <a:grpFill/>
            <a:ln w="9525">
              <a:solidFill>
                <a:schemeClr val="accent1"/>
              </a:solidFill>
              <a:miter lim="800000"/>
            </a:ln>
          </p:spPr>
          <p:txBody>
            <a:bodyPr/>
            <a:lstStyle>
              <a:lvl1pPr>
                <a:defRPr sz="1900">
                  <a:solidFill>
                    <a:schemeClr val="tx1"/>
                  </a:solidFill>
                  <a:latin typeface="Calibri" pitchFamily="34" charset="0"/>
                  <a:ea typeface="宋体" pitchFamily="2" charset="-122"/>
                </a:defRPr>
              </a:lvl1pPr>
              <a:lvl2pPr marL="742950" indent="-285750">
                <a:defRPr sz="1900">
                  <a:solidFill>
                    <a:schemeClr val="tx1"/>
                  </a:solidFill>
                  <a:latin typeface="Calibri" pitchFamily="34" charset="0"/>
                  <a:ea typeface="宋体" pitchFamily="2" charset="-122"/>
                </a:defRPr>
              </a:lvl2pPr>
              <a:lvl3pPr marL="1143000" indent="-228600">
                <a:defRPr sz="1900">
                  <a:solidFill>
                    <a:schemeClr val="tx1"/>
                  </a:solidFill>
                  <a:latin typeface="Calibri" pitchFamily="34" charset="0"/>
                  <a:ea typeface="宋体" pitchFamily="2" charset="-122"/>
                </a:defRPr>
              </a:lvl3pPr>
              <a:lvl4pPr marL="1600200" indent="-228600">
                <a:defRPr sz="1900">
                  <a:solidFill>
                    <a:schemeClr val="tx1"/>
                  </a:solidFill>
                  <a:latin typeface="Calibri" pitchFamily="34" charset="0"/>
                  <a:ea typeface="宋体" pitchFamily="2" charset="-122"/>
                </a:defRPr>
              </a:lvl4pPr>
              <a:lvl5pPr marL="2057400" indent="-228600">
                <a:defRPr sz="1900">
                  <a:solidFill>
                    <a:schemeClr val="tx1"/>
                  </a:solidFill>
                  <a:latin typeface="Calibri" pitchFamily="34" charset="0"/>
                  <a:ea typeface="宋体" pitchFamily="2" charset="-122"/>
                </a:defRPr>
              </a:lvl5pPr>
              <a:lvl6pPr marL="2514600" indent="-228600" defTabSz="913130" fontAlgn="base">
                <a:spcBef>
                  <a:spcPct val="0"/>
                </a:spcBef>
                <a:spcAft>
                  <a:spcPct val="0"/>
                </a:spcAft>
                <a:defRPr sz="1900">
                  <a:solidFill>
                    <a:schemeClr val="tx1"/>
                  </a:solidFill>
                  <a:latin typeface="Calibri" pitchFamily="34" charset="0"/>
                  <a:ea typeface="宋体" pitchFamily="2" charset="-122"/>
                </a:defRPr>
              </a:lvl6pPr>
              <a:lvl7pPr marL="2971800" indent="-228600" defTabSz="913130" fontAlgn="base">
                <a:spcBef>
                  <a:spcPct val="0"/>
                </a:spcBef>
                <a:spcAft>
                  <a:spcPct val="0"/>
                </a:spcAft>
                <a:defRPr sz="1900">
                  <a:solidFill>
                    <a:schemeClr val="tx1"/>
                  </a:solidFill>
                  <a:latin typeface="Calibri" pitchFamily="34" charset="0"/>
                  <a:ea typeface="宋体" pitchFamily="2" charset="-122"/>
                </a:defRPr>
              </a:lvl7pPr>
              <a:lvl8pPr marL="3429000" indent="-228600" defTabSz="913130" fontAlgn="base">
                <a:spcBef>
                  <a:spcPct val="0"/>
                </a:spcBef>
                <a:spcAft>
                  <a:spcPct val="0"/>
                </a:spcAft>
                <a:defRPr sz="1900">
                  <a:solidFill>
                    <a:schemeClr val="tx1"/>
                  </a:solidFill>
                  <a:latin typeface="Calibri" pitchFamily="34" charset="0"/>
                  <a:ea typeface="宋体" pitchFamily="2" charset="-122"/>
                </a:defRPr>
              </a:lvl8pPr>
              <a:lvl9pPr marL="3886200" indent="-228600" defTabSz="913130" fontAlgn="base">
                <a:spcBef>
                  <a:spcPct val="0"/>
                </a:spcBef>
                <a:spcAft>
                  <a:spcPct val="0"/>
                </a:spcAft>
                <a:defRPr sz="1900">
                  <a:solidFill>
                    <a:schemeClr val="tx1"/>
                  </a:solidFill>
                  <a:latin typeface="Calibri" pitchFamily="34" charset="0"/>
                  <a:ea typeface="宋体" pitchFamily="2" charset="-122"/>
                </a:defRPr>
              </a:lvl9pPr>
            </a:lstStyle>
            <a:p>
              <a:pPr eaLnBrk="1" hangingPunct="1"/>
              <a:endParaRPr lang="zh-CN" altLang="en-US" sz="2000">
                <a:solidFill>
                  <a:schemeClr val="tx1">
                    <a:lumMod val="75000"/>
                    <a:lumOff val="25000"/>
                  </a:schemeClr>
                </a:solidFill>
                <a:latin typeface="+mn-lt"/>
                <a:ea typeface="+mn-ea"/>
                <a:cs typeface="+mn-ea"/>
                <a:sym typeface="+mn-lt"/>
              </a:endParaRPr>
            </a:p>
          </p:txBody>
        </p:sp>
      </p:grpSp>
      <p:grpSp>
        <p:nvGrpSpPr>
          <p:cNvPr id="15" name="Group 35"/>
          <p:cNvGrpSpPr/>
          <p:nvPr/>
        </p:nvGrpSpPr>
        <p:grpSpPr bwMode="auto">
          <a:xfrm flipH="1">
            <a:off x="2491239" y="4135634"/>
            <a:ext cx="399739" cy="396308"/>
            <a:chOff x="0" y="0"/>
            <a:chExt cx="379359" cy="376864"/>
          </a:xfrm>
          <a:noFill/>
        </p:grpSpPr>
        <p:sp>
          <p:nvSpPr>
            <p:cNvPr id="30" name="出品 150"/>
            <p:cNvSpPr>
              <a:spLocks noEditPoints="1" noChangeArrowheads="1"/>
            </p:cNvSpPr>
            <p:nvPr/>
          </p:nvSpPr>
          <p:spPr bwMode="auto">
            <a:xfrm>
              <a:off x="0" y="0"/>
              <a:ext cx="379359" cy="376864"/>
            </a:xfrm>
            <a:custGeom>
              <a:avLst/>
              <a:gdLst>
                <a:gd name="T0" fmla="*/ 631200133 w 114"/>
                <a:gd name="T1" fmla="*/ 0 h 114"/>
                <a:gd name="T2" fmla="*/ 0 w 114"/>
                <a:gd name="T3" fmla="*/ 622923134 h 114"/>
                <a:gd name="T4" fmla="*/ 631200133 w 114"/>
                <a:gd name="T5" fmla="*/ 1245846268 h 114"/>
                <a:gd name="T6" fmla="*/ 1262396938 w 114"/>
                <a:gd name="T7" fmla="*/ 622923134 h 114"/>
                <a:gd name="T8" fmla="*/ 631200133 w 114"/>
                <a:gd name="T9" fmla="*/ 0 h 114"/>
                <a:gd name="T10" fmla="*/ 631200133 w 114"/>
                <a:gd name="T11" fmla="*/ 1180275237 h 114"/>
                <a:gd name="T12" fmla="*/ 66441068 w 114"/>
                <a:gd name="T13" fmla="*/ 622923134 h 114"/>
                <a:gd name="T14" fmla="*/ 631200133 w 114"/>
                <a:gd name="T15" fmla="*/ 65571030 h 114"/>
                <a:gd name="T16" fmla="*/ 1195955869 w 114"/>
                <a:gd name="T17" fmla="*/ 622923134 h 114"/>
                <a:gd name="T18" fmla="*/ 631200133 w 114"/>
                <a:gd name="T19" fmla="*/ 1180275237 h 1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4"/>
                <a:gd name="T31" fmla="*/ 0 h 114"/>
                <a:gd name="T32" fmla="*/ 114 w 114"/>
                <a:gd name="T33" fmla="*/ 114 h 1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4" h="114">
                  <a:moveTo>
                    <a:pt x="57" y="0"/>
                  </a:moveTo>
                  <a:cubicBezTo>
                    <a:pt x="25" y="0"/>
                    <a:pt x="0" y="25"/>
                    <a:pt x="0" y="57"/>
                  </a:cubicBezTo>
                  <a:cubicBezTo>
                    <a:pt x="0" y="89"/>
                    <a:pt x="25" y="114"/>
                    <a:pt x="57" y="114"/>
                  </a:cubicBezTo>
                  <a:cubicBezTo>
                    <a:pt x="89" y="114"/>
                    <a:pt x="114" y="89"/>
                    <a:pt x="114" y="57"/>
                  </a:cubicBezTo>
                  <a:cubicBezTo>
                    <a:pt x="114" y="25"/>
                    <a:pt x="89" y="0"/>
                    <a:pt x="57" y="0"/>
                  </a:cubicBezTo>
                  <a:close/>
                  <a:moveTo>
                    <a:pt x="57" y="108"/>
                  </a:moveTo>
                  <a:cubicBezTo>
                    <a:pt x="29" y="108"/>
                    <a:pt x="6" y="85"/>
                    <a:pt x="6" y="57"/>
                  </a:cubicBezTo>
                  <a:cubicBezTo>
                    <a:pt x="6" y="29"/>
                    <a:pt x="29" y="6"/>
                    <a:pt x="57" y="6"/>
                  </a:cubicBezTo>
                  <a:cubicBezTo>
                    <a:pt x="85" y="6"/>
                    <a:pt x="108" y="29"/>
                    <a:pt x="108" y="57"/>
                  </a:cubicBezTo>
                  <a:cubicBezTo>
                    <a:pt x="108" y="85"/>
                    <a:pt x="85" y="108"/>
                    <a:pt x="57" y="108"/>
                  </a:cubicBezTo>
                  <a:close/>
                </a:path>
              </a:pathLst>
            </a:custGeom>
            <a:grpFill/>
            <a:ln w="9525">
              <a:solidFill>
                <a:schemeClr val="accent1"/>
              </a:solidFill>
              <a:miter lim="800000"/>
            </a:ln>
          </p:spPr>
          <p:txBody>
            <a:bodyPr/>
            <a:lstStyle/>
            <a:p>
              <a:endParaRPr lang="zh-CN" altLang="en-US" sz="1400">
                <a:solidFill>
                  <a:schemeClr val="tx1">
                    <a:lumMod val="75000"/>
                    <a:lumOff val="25000"/>
                  </a:schemeClr>
                </a:solidFill>
                <a:cs typeface="+mn-ea"/>
                <a:sym typeface="+mn-lt"/>
              </a:endParaRPr>
            </a:p>
          </p:txBody>
        </p:sp>
        <p:sp>
          <p:nvSpPr>
            <p:cNvPr id="31" name="151"/>
            <p:cNvSpPr>
              <a:spLocks noChangeArrowheads="1"/>
            </p:cNvSpPr>
            <p:nvPr/>
          </p:nvSpPr>
          <p:spPr bwMode="auto">
            <a:xfrm>
              <a:off x="144756" y="272040"/>
              <a:ext cx="22463" cy="42429"/>
            </a:xfrm>
            <a:prstGeom prst="rect">
              <a:avLst/>
            </a:prstGeom>
            <a:grpFill/>
            <a:ln w="9525">
              <a:solidFill>
                <a:schemeClr val="accent1"/>
              </a:solidFill>
              <a:miter lim="800000"/>
            </a:ln>
          </p:spPr>
          <p:txBody>
            <a:bodyPr/>
            <a:lstStyle>
              <a:lvl1pPr>
                <a:defRPr sz="1900">
                  <a:solidFill>
                    <a:schemeClr val="tx1"/>
                  </a:solidFill>
                  <a:latin typeface="Calibri" pitchFamily="34" charset="0"/>
                  <a:ea typeface="宋体" pitchFamily="2" charset="-122"/>
                </a:defRPr>
              </a:lvl1pPr>
              <a:lvl2pPr marL="742950" indent="-285750">
                <a:defRPr sz="1900">
                  <a:solidFill>
                    <a:schemeClr val="tx1"/>
                  </a:solidFill>
                  <a:latin typeface="Calibri" pitchFamily="34" charset="0"/>
                  <a:ea typeface="宋体" pitchFamily="2" charset="-122"/>
                </a:defRPr>
              </a:lvl2pPr>
              <a:lvl3pPr marL="1143000" indent="-228600">
                <a:defRPr sz="1900">
                  <a:solidFill>
                    <a:schemeClr val="tx1"/>
                  </a:solidFill>
                  <a:latin typeface="Calibri" pitchFamily="34" charset="0"/>
                  <a:ea typeface="宋体" pitchFamily="2" charset="-122"/>
                </a:defRPr>
              </a:lvl3pPr>
              <a:lvl4pPr marL="1600200" indent="-228600">
                <a:defRPr sz="1900">
                  <a:solidFill>
                    <a:schemeClr val="tx1"/>
                  </a:solidFill>
                  <a:latin typeface="Calibri" pitchFamily="34" charset="0"/>
                  <a:ea typeface="宋体" pitchFamily="2" charset="-122"/>
                </a:defRPr>
              </a:lvl4pPr>
              <a:lvl5pPr marL="2057400" indent="-228600">
                <a:defRPr sz="1900">
                  <a:solidFill>
                    <a:schemeClr val="tx1"/>
                  </a:solidFill>
                  <a:latin typeface="Calibri" pitchFamily="34" charset="0"/>
                  <a:ea typeface="宋体" pitchFamily="2" charset="-122"/>
                </a:defRPr>
              </a:lvl5pPr>
              <a:lvl6pPr marL="2514600" indent="-228600" defTabSz="913130" fontAlgn="base">
                <a:spcBef>
                  <a:spcPct val="0"/>
                </a:spcBef>
                <a:spcAft>
                  <a:spcPct val="0"/>
                </a:spcAft>
                <a:defRPr sz="1900">
                  <a:solidFill>
                    <a:schemeClr val="tx1"/>
                  </a:solidFill>
                  <a:latin typeface="Calibri" pitchFamily="34" charset="0"/>
                  <a:ea typeface="宋体" pitchFamily="2" charset="-122"/>
                </a:defRPr>
              </a:lvl6pPr>
              <a:lvl7pPr marL="2971800" indent="-228600" defTabSz="913130" fontAlgn="base">
                <a:spcBef>
                  <a:spcPct val="0"/>
                </a:spcBef>
                <a:spcAft>
                  <a:spcPct val="0"/>
                </a:spcAft>
                <a:defRPr sz="1900">
                  <a:solidFill>
                    <a:schemeClr val="tx1"/>
                  </a:solidFill>
                  <a:latin typeface="Calibri" pitchFamily="34" charset="0"/>
                  <a:ea typeface="宋体" pitchFamily="2" charset="-122"/>
                </a:defRPr>
              </a:lvl7pPr>
              <a:lvl8pPr marL="3429000" indent="-228600" defTabSz="913130" fontAlgn="base">
                <a:spcBef>
                  <a:spcPct val="0"/>
                </a:spcBef>
                <a:spcAft>
                  <a:spcPct val="0"/>
                </a:spcAft>
                <a:defRPr sz="1900">
                  <a:solidFill>
                    <a:schemeClr val="tx1"/>
                  </a:solidFill>
                  <a:latin typeface="Calibri" pitchFamily="34" charset="0"/>
                  <a:ea typeface="宋体" pitchFamily="2" charset="-122"/>
                </a:defRPr>
              </a:lvl8pPr>
              <a:lvl9pPr marL="3886200" indent="-228600" defTabSz="913130" fontAlgn="base">
                <a:spcBef>
                  <a:spcPct val="0"/>
                </a:spcBef>
                <a:spcAft>
                  <a:spcPct val="0"/>
                </a:spcAft>
                <a:defRPr sz="1900">
                  <a:solidFill>
                    <a:schemeClr val="tx1"/>
                  </a:solidFill>
                  <a:latin typeface="Calibri" pitchFamily="34" charset="0"/>
                  <a:ea typeface="宋体" pitchFamily="2" charset="-122"/>
                </a:defRPr>
              </a:lvl9pPr>
            </a:lstStyle>
            <a:p>
              <a:pPr eaLnBrk="1" hangingPunct="1"/>
              <a:endParaRPr lang="zh-CN" altLang="en-US" sz="2000">
                <a:solidFill>
                  <a:schemeClr val="tx1">
                    <a:lumMod val="75000"/>
                    <a:lumOff val="25000"/>
                  </a:schemeClr>
                </a:solidFill>
                <a:latin typeface="+mn-lt"/>
                <a:ea typeface="+mn-ea"/>
                <a:cs typeface="+mn-ea"/>
                <a:sym typeface="+mn-lt"/>
              </a:endParaRPr>
            </a:p>
          </p:txBody>
        </p:sp>
        <p:sp>
          <p:nvSpPr>
            <p:cNvPr id="32" name="品 152"/>
            <p:cNvSpPr>
              <a:spLocks noChangeArrowheads="1"/>
            </p:cNvSpPr>
            <p:nvPr/>
          </p:nvSpPr>
          <p:spPr bwMode="auto">
            <a:xfrm>
              <a:off x="179697" y="272040"/>
              <a:ext cx="19966" cy="42429"/>
            </a:xfrm>
            <a:prstGeom prst="rect">
              <a:avLst/>
            </a:prstGeom>
            <a:grpFill/>
            <a:ln w="9525">
              <a:solidFill>
                <a:schemeClr val="accent1"/>
              </a:solidFill>
              <a:miter lim="800000"/>
            </a:ln>
          </p:spPr>
          <p:txBody>
            <a:bodyPr/>
            <a:lstStyle>
              <a:lvl1pPr>
                <a:defRPr sz="1900">
                  <a:solidFill>
                    <a:schemeClr val="tx1"/>
                  </a:solidFill>
                  <a:latin typeface="Calibri" pitchFamily="34" charset="0"/>
                  <a:ea typeface="宋体" pitchFamily="2" charset="-122"/>
                </a:defRPr>
              </a:lvl1pPr>
              <a:lvl2pPr marL="742950" indent="-285750">
                <a:defRPr sz="1900">
                  <a:solidFill>
                    <a:schemeClr val="tx1"/>
                  </a:solidFill>
                  <a:latin typeface="Calibri" pitchFamily="34" charset="0"/>
                  <a:ea typeface="宋体" pitchFamily="2" charset="-122"/>
                </a:defRPr>
              </a:lvl2pPr>
              <a:lvl3pPr marL="1143000" indent="-228600">
                <a:defRPr sz="1900">
                  <a:solidFill>
                    <a:schemeClr val="tx1"/>
                  </a:solidFill>
                  <a:latin typeface="Calibri" pitchFamily="34" charset="0"/>
                  <a:ea typeface="宋体" pitchFamily="2" charset="-122"/>
                </a:defRPr>
              </a:lvl3pPr>
              <a:lvl4pPr marL="1600200" indent="-228600">
                <a:defRPr sz="1900">
                  <a:solidFill>
                    <a:schemeClr val="tx1"/>
                  </a:solidFill>
                  <a:latin typeface="Calibri" pitchFamily="34" charset="0"/>
                  <a:ea typeface="宋体" pitchFamily="2" charset="-122"/>
                </a:defRPr>
              </a:lvl4pPr>
              <a:lvl5pPr marL="2057400" indent="-228600">
                <a:defRPr sz="1900">
                  <a:solidFill>
                    <a:schemeClr val="tx1"/>
                  </a:solidFill>
                  <a:latin typeface="Calibri" pitchFamily="34" charset="0"/>
                  <a:ea typeface="宋体" pitchFamily="2" charset="-122"/>
                </a:defRPr>
              </a:lvl5pPr>
              <a:lvl6pPr marL="2514600" indent="-228600" defTabSz="913130" fontAlgn="base">
                <a:spcBef>
                  <a:spcPct val="0"/>
                </a:spcBef>
                <a:spcAft>
                  <a:spcPct val="0"/>
                </a:spcAft>
                <a:defRPr sz="1900">
                  <a:solidFill>
                    <a:schemeClr val="tx1"/>
                  </a:solidFill>
                  <a:latin typeface="Calibri" pitchFamily="34" charset="0"/>
                  <a:ea typeface="宋体" pitchFamily="2" charset="-122"/>
                </a:defRPr>
              </a:lvl6pPr>
              <a:lvl7pPr marL="2971800" indent="-228600" defTabSz="913130" fontAlgn="base">
                <a:spcBef>
                  <a:spcPct val="0"/>
                </a:spcBef>
                <a:spcAft>
                  <a:spcPct val="0"/>
                </a:spcAft>
                <a:defRPr sz="1900">
                  <a:solidFill>
                    <a:schemeClr val="tx1"/>
                  </a:solidFill>
                  <a:latin typeface="Calibri" pitchFamily="34" charset="0"/>
                  <a:ea typeface="宋体" pitchFamily="2" charset="-122"/>
                </a:defRPr>
              </a:lvl7pPr>
              <a:lvl8pPr marL="3429000" indent="-228600" defTabSz="913130" fontAlgn="base">
                <a:spcBef>
                  <a:spcPct val="0"/>
                </a:spcBef>
                <a:spcAft>
                  <a:spcPct val="0"/>
                </a:spcAft>
                <a:defRPr sz="1900">
                  <a:solidFill>
                    <a:schemeClr val="tx1"/>
                  </a:solidFill>
                  <a:latin typeface="Calibri" pitchFamily="34" charset="0"/>
                  <a:ea typeface="宋体" pitchFamily="2" charset="-122"/>
                </a:defRPr>
              </a:lvl8pPr>
              <a:lvl9pPr marL="3886200" indent="-228600" defTabSz="913130" fontAlgn="base">
                <a:spcBef>
                  <a:spcPct val="0"/>
                </a:spcBef>
                <a:spcAft>
                  <a:spcPct val="0"/>
                </a:spcAft>
                <a:defRPr sz="1900">
                  <a:solidFill>
                    <a:schemeClr val="tx1"/>
                  </a:solidFill>
                  <a:latin typeface="Calibri" pitchFamily="34" charset="0"/>
                  <a:ea typeface="宋体" pitchFamily="2" charset="-122"/>
                </a:defRPr>
              </a:lvl9pPr>
            </a:lstStyle>
            <a:p>
              <a:pPr eaLnBrk="1" hangingPunct="1"/>
              <a:endParaRPr lang="zh-CN" altLang="en-US" sz="2000">
                <a:solidFill>
                  <a:schemeClr val="tx1">
                    <a:lumMod val="75000"/>
                    <a:lumOff val="25000"/>
                  </a:schemeClr>
                </a:solidFill>
                <a:latin typeface="+mn-lt"/>
                <a:ea typeface="+mn-ea"/>
                <a:cs typeface="+mn-ea"/>
                <a:sym typeface="+mn-lt"/>
              </a:endParaRPr>
            </a:p>
          </p:txBody>
        </p:sp>
        <p:sp>
          <p:nvSpPr>
            <p:cNvPr id="33" name="153"/>
            <p:cNvSpPr>
              <a:spLocks noChangeArrowheads="1"/>
            </p:cNvSpPr>
            <p:nvPr/>
          </p:nvSpPr>
          <p:spPr bwMode="auto">
            <a:xfrm>
              <a:off x="214638" y="272040"/>
              <a:ext cx="19966" cy="42429"/>
            </a:xfrm>
            <a:prstGeom prst="rect">
              <a:avLst/>
            </a:prstGeom>
            <a:grpFill/>
            <a:ln w="9525">
              <a:solidFill>
                <a:schemeClr val="accent1"/>
              </a:solidFill>
              <a:miter lim="800000"/>
            </a:ln>
          </p:spPr>
          <p:txBody>
            <a:bodyPr/>
            <a:lstStyle>
              <a:lvl1pPr>
                <a:defRPr sz="1900">
                  <a:solidFill>
                    <a:schemeClr val="tx1"/>
                  </a:solidFill>
                  <a:latin typeface="Calibri" pitchFamily="34" charset="0"/>
                  <a:ea typeface="宋体" pitchFamily="2" charset="-122"/>
                </a:defRPr>
              </a:lvl1pPr>
              <a:lvl2pPr marL="742950" indent="-285750">
                <a:defRPr sz="1900">
                  <a:solidFill>
                    <a:schemeClr val="tx1"/>
                  </a:solidFill>
                  <a:latin typeface="Calibri" pitchFamily="34" charset="0"/>
                  <a:ea typeface="宋体" pitchFamily="2" charset="-122"/>
                </a:defRPr>
              </a:lvl2pPr>
              <a:lvl3pPr marL="1143000" indent="-228600">
                <a:defRPr sz="1900">
                  <a:solidFill>
                    <a:schemeClr val="tx1"/>
                  </a:solidFill>
                  <a:latin typeface="Calibri" pitchFamily="34" charset="0"/>
                  <a:ea typeface="宋体" pitchFamily="2" charset="-122"/>
                </a:defRPr>
              </a:lvl3pPr>
              <a:lvl4pPr marL="1600200" indent="-228600">
                <a:defRPr sz="1900">
                  <a:solidFill>
                    <a:schemeClr val="tx1"/>
                  </a:solidFill>
                  <a:latin typeface="Calibri" pitchFamily="34" charset="0"/>
                  <a:ea typeface="宋体" pitchFamily="2" charset="-122"/>
                </a:defRPr>
              </a:lvl4pPr>
              <a:lvl5pPr marL="2057400" indent="-228600">
                <a:defRPr sz="1900">
                  <a:solidFill>
                    <a:schemeClr val="tx1"/>
                  </a:solidFill>
                  <a:latin typeface="Calibri" pitchFamily="34" charset="0"/>
                  <a:ea typeface="宋体" pitchFamily="2" charset="-122"/>
                </a:defRPr>
              </a:lvl5pPr>
              <a:lvl6pPr marL="2514600" indent="-228600" defTabSz="913130" fontAlgn="base">
                <a:spcBef>
                  <a:spcPct val="0"/>
                </a:spcBef>
                <a:spcAft>
                  <a:spcPct val="0"/>
                </a:spcAft>
                <a:defRPr sz="1900">
                  <a:solidFill>
                    <a:schemeClr val="tx1"/>
                  </a:solidFill>
                  <a:latin typeface="Calibri" pitchFamily="34" charset="0"/>
                  <a:ea typeface="宋体" pitchFamily="2" charset="-122"/>
                </a:defRPr>
              </a:lvl6pPr>
              <a:lvl7pPr marL="2971800" indent="-228600" defTabSz="913130" fontAlgn="base">
                <a:spcBef>
                  <a:spcPct val="0"/>
                </a:spcBef>
                <a:spcAft>
                  <a:spcPct val="0"/>
                </a:spcAft>
                <a:defRPr sz="1900">
                  <a:solidFill>
                    <a:schemeClr val="tx1"/>
                  </a:solidFill>
                  <a:latin typeface="Calibri" pitchFamily="34" charset="0"/>
                  <a:ea typeface="宋体" pitchFamily="2" charset="-122"/>
                </a:defRPr>
              </a:lvl7pPr>
              <a:lvl8pPr marL="3429000" indent="-228600" defTabSz="913130" fontAlgn="base">
                <a:spcBef>
                  <a:spcPct val="0"/>
                </a:spcBef>
                <a:spcAft>
                  <a:spcPct val="0"/>
                </a:spcAft>
                <a:defRPr sz="1900">
                  <a:solidFill>
                    <a:schemeClr val="tx1"/>
                  </a:solidFill>
                  <a:latin typeface="Calibri" pitchFamily="34" charset="0"/>
                  <a:ea typeface="宋体" pitchFamily="2" charset="-122"/>
                </a:defRPr>
              </a:lvl8pPr>
              <a:lvl9pPr marL="3886200" indent="-228600" defTabSz="913130" fontAlgn="base">
                <a:spcBef>
                  <a:spcPct val="0"/>
                </a:spcBef>
                <a:spcAft>
                  <a:spcPct val="0"/>
                </a:spcAft>
                <a:defRPr sz="1900">
                  <a:solidFill>
                    <a:schemeClr val="tx1"/>
                  </a:solidFill>
                  <a:latin typeface="Calibri" pitchFamily="34" charset="0"/>
                  <a:ea typeface="宋体" pitchFamily="2" charset="-122"/>
                </a:defRPr>
              </a:lvl9pPr>
            </a:lstStyle>
            <a:p>
              <a:pPr eaLnBrk="1" hangingPunct="1"/>
              <a:endParaRPr lang="zh-CN" altLang="en-US" sz="2000">
                <a:solidFill>
                  <a:schemeClr val="tx1">
                    <a:lumMod val="75000"/>
                    <a:lumOff val="25000"/>
                  </a:schemeClr>
                </a:solidFill>
                <a:latin typeface="+mn-lt"/>
                <a:ea typeface="+mn-ea"/>
                <a:cs typeface="+mn-ea"/>
                <a:sym typeface="+mn-lt"/>
              </a:endParaRPr>
            </a:p>
          </p:txBody>
        </p:sp>
        <p:sp>
          <p:nvSpPr>
            <p:cNvPr id="34" name="品 154"/>
            <p:cNvSpPr>
              <a:spLocks noChangeArrowheads="1"/>
            </p:cNvSpPr>
            <p:nvPr/>
          </p:nvSpPr>
          <p:spPr bwMode="auto">
            <a:xfrm>
              <a:off x="117303" y="107318"/>
              <a:ext cx="82362" cy="84857"/>
            </a:xfrm>
            <a:custGeom>
              <a:avLst/>
              <a:gdLst>
                <a:gd name="T0" fmla="*/ 206217976 w 25"/>
                <a:gd name="T1" fmla="*/ 253464465 h 25"/>
                <a:gd name="T2" fmla="*/ 238780616 w 25"/>
                <a:gd name="T3" fmla="*/ 288028418 h 25"/>
                <a:gd name="T4" fmla="*/ 271339962 w 25"/>
                <a:gd name="T5" fmla="*/ 253464465 h 25"/>
                <a:gd name="T6" fmla="*/ 238780616 w 25"/>
                <a:gd name="T7" fmla="*/ 218900511 h 25"/>
                <a:gd name="T8" fmla="*/ 227925304 w 25"/>
                <a:gd name="T9" fmla="*/ 218900511 h 25"/>
                <a:gd name="T10" fmla="*/ 0 w 25"/>
                <a:gd name="T11" fmla="*/ 0 h 25"/>
                <a:gd name="T12" fmla="*/ 206217976 w 25"/>
                <a:gd name="T13" fmla="*/ 253464465 h 25"/>
                <a:gd name="T14" fmla="*/ 206217976 w 25"/>
                <a:gd name="T15" fmla="*/ 253464465 h 25"/>
                <a:gd name="T16" fmla="*/ 0 60000 65536"/>
                <a:gd name="T17" fmla="*/ 0 60000 65536"/>
                <a:gd name="T18" fmla="*/ 0 60000 65536"/>
                <a:gd name="T19" fmla="*/ 0 60000 65536"/>
                <a:gd name="T20" fmla="*/ 0 60000 65536"/>
                <a:gd name="T21" fmla="*/ 0 60000 65536"/>
                <a:gd name="T22" fmla="*/ 0 60000 65536"/>
                <a:gd name="T23" fmla="*/ 0 60000 65536"/>
                <a:gd name="T24" fmla="*/ 0 w 25"/>
                <a:gd name="T25" fmla="*/ 0 h 25"/>
                <a:gd name="T26" fmla="*/ 25 w 25"/>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 h="25">
                  <a:moveTo>
                    <a:pt x="19" y="22"/>
                  </a:moveTo>
                  <a:cubicBezTo>
                    <a:pt x="19" y="24"/>
                    <a:pt x="20" y="25"/>
                    <a:pt x="22" y="25"/>
                  </a:cubicBezTo>
                  <a:cubicBezTo>
                    <a:pt x="24" y="25"/>
                    <a:pt x="25" y="24"/>
                    <a:pt x="25" y="22"/>
                  </a:cubicBezTo>
                  <a:cubicBezTo>
                    <a:pt x="25" y="21"/>
                    <a:pt x="24" y="19"/>
                    <a:pt x="22" y="19"/>
                  </a:cubicBezTo>
                  <a:cubicBezTo>
                    <a:pt x="22" y="19"/>
                    <a:pt x="22" y="19"/>
                    <a:pt x="21" y="19"/>
                  </a:cubicBezTo>
                  <a:cubicBezTo>
                    <a:pt x="0" y="0"/>
                    <a:pt x="0" y="0"/>
                    <a:pt x="0" y="0"/>
                  </a:cubicBezTo>
                  <a:cubicBezTo>
                    <a:pt x="19" y="22"/>
                    <a:pt x="19" y="22"/>
                    <a:pt x="19" y="22"/>
                  </a:cubicBezTo>
                  <a:cubicBezTo>
                    <a:pt x="19" y="22"/>
                    <a:pt x="19" y="22"/>
                    <a:pt x="19" y="22"/>
                  </a:cubicBezTo>
                  <a:close/>
                </a:path>
              </a:pathLst>
            </a:custGeom>
            <a:grpFill/>
            <a:ln w="9525">
              <a:solidFill>
                <a:schemeClr val="accent1"/>
              </a:solidFill>
              <a:miter lim="800000"/>
            </a:ln>
          </p:spPr>
          <p:txBody>
            <a:bodyPr/>
            <a:lstStyle/>
            <a:p>
              <a:endParaRPr lang="zh-CN" altLang="en-US" sz="1400">
                <a:solidFill>
                  <a:schemeClr val="tx1">
                    <a:lumMod val="75000"/>
                    <a:lumOff val="25000"/>
                  </a:schemeClr>
                </a:solidFill>
                <a:cs typeface="+mn-ea"/>
                <a:sym typeface="+mn-lt"/>
              </a:endParaRPr>
            </a:p>
          </p:txBody>
        </p:sp>
        <p:sp>
          <p:nvSpPr>
            <p:cNvPr id="35" name="155"/>
            <p:cNvSpPr>
              <a:spLocks noChangeArrowheads="1"/>
            </p:cNvSpPr>
            <p:nvPr/>
          </p:nvSpPr>
          <p:spPr bwMode="auto">
            <a:xfrm>
              <a:off x="67387" y="272040"/>
              <a:ext cx="22463" cy="19966"/>
            </a:xfrm>
            <a:custGeom>
              <a:avLst/>
              <a:gdLst>
                <a:gd name="T0" fmla="*/ 0 w 9"/>
                <a:gd name="T1" fmla="*/ 37371361 h 8"/>
                <a:gd name="T2" fmla="*/ 18689216 w 9"/>
                <a:gd name="T3" fmla="*/ 49830145 h 8"/>
                <a:gd name="T4" fmla="*/ 56065152 w 9"/>
                <a:gd name="T5" fmla="*/ 6229392 h 8"/>
                <a:gd name="T6" fmla="*/ 43605675 w 9"/>
                <a:gd name="T7" fmla="*/ 0 h 8"/>
                <a:gd name="T8" fmla="*/ 0 w 9"/>
                <a:gd name="T9" fmla="*/ 37371361 h 8"/>
                <a:gd name="T10" fmla="*/ 0 60000 65536"/>
                <a:gd name="T11" fmla="*/ 0 60000 65536"/>
                <a:gd name="T12" fmla="*/ 0 60000 65536"/>
                <a:gd name="T13" fmla="*/ 0 60000 65536"/>
                <a:gd name="T14" fmla="*/ 0 60000 65536"/>
                <a:gd name="T15" fmla="*/ 0 w 9"/>
                <a:gd name="T16" fmla="*/ 0 h 8"/>
                <a:gd name="T17" fmla="*/ 9 w 9"/>
                <a:gd name="T18" fmla="*/ 8 h 8"/>
              </a:gdLst>
              <a:ahLst/>
              <a:cxnLst>
                <a:cxn ang="T10">
                  <a:pos x="T0" y="T1"/>
                </a:cxn>
                <a:cxn ang="T11">
                  <a:pos x="T2" y="T3"/>
                </a:cxn>
                <a:cxn ang="T12">
                  <a:pos x="T4" y="T5"/>
                </a:cxn>
                <a:cxn ang="T13">
                  <a:pos x="T6" y="T7"/>
                </a:cxn>
                <a:cxn ang="T14">
                  <a:pos x="T8" y="T9"/>
                </a:cxn>
              </a:cxnLst>
              <a:rect l="T15" t="T16" r="T17" b="T18"/>
              <a:pathLst>
                <a:path w="9" h="8">
                  <a:moveTo>
                    <a:pt x="0" y="6"/>
                  </a:moveTo>
                  <a:lnTo>
                    <a:pt x="3" y="8"/>
                  </a:lnTo>
                  <a:lnTo>
                    <a:pt x="9" y="1"/>
                  </a:lnTo>
                  <a:lnTo>
                    <a:pt x="7" y="0"/>
                  </a:lnTo>
                  <a:lnTo>
                    <a:pt x="0" y="6"/>
                  </a:lnTo>
                  <a:close/>
                </a:path>
              </a:pathLst>
            </a:custGeom>
            <a:grpFill/>
            <a:ln w="9525">
              <a:solidFill>
                <a:schemeClr val="accent1"/>
              </a:solidFill>
              <a:miter lim="800000"/>
            </a:ln>
          </p:spPr>
          <p:txBody>
            <a:bodyPr/>
            <a:lstStyle/>
            <a:p>
              <a:endParaRPr lang="zh-CN" altLang="en-US" sz="1400">
                <a:solidFill>
                  <a:schemeClr val="tx1">
                    <a:lumMod val="75000"/>
                    <a:lumOff val="25000"/>
                  </a:schemeClr>
                </a:solidFill>
                <a:cs typeface="+mn-ea"/>
                <a:sym typeface="+mn-lt"/>
              </a:endParaRPr>
            </a:p>
          </p:txBody>
        </p:sp>
        <p:sp>
          <p:nvSpPr>
            <p:cNvPr id="36" name="品 156"/>
            <p:cNvSpPr>
              <a:spLocks noChangeArrowheads="1"/>
            </p:cNvSpPr>
            <p:nvPr/>
          </p:nvSpPr>
          <p:spPr bwMode="auto">
            <a:xfrm>
              <a:off x="47421" y="227116"/>
              <a:ext cx="27454" cy="14975"/>
            </a:xfrm>
            <a:custGeom>
              <a:avLst/>
              <a:gdLst>
                <a:gd name="T0" fmla="*/ 56061068 w 11"/>
                <a:gd name="T1" fmla="*/ 0 h 6"/>
                <a:gd name="T2" fmla="*/ 0 w 11"/>
                <a:gd name="T3" fmla="*/ 18688800 h 6"/>
                <a:gd name="T4" fmla="*/ 6229562 w 11"/>
                <a:gd name="T5" fmla="*/ 37375104 h 6"/>
                <a:gd name="T6" fmla="*/ 68520192 w 11"/>
                <a:gd name="T7" fmla="*/ 18688800 h 6"/>
                <a:gd name="T8" fmla="*/ 56061068 w 11"/>
                <a:gd name="T9" fmla="*/ 0 h 6"/>
                <a:gd name="T10" fmla="*/ 0 60000 65536"/>
                <a:gd name="T11" fmla="*/ 0 60000 65536"/>
                <a:gd name="T12" fmla="*/ 0 60000 65536"/>
                <a:gd name="T13" fmla="*/ 0 60000 65536"/>
                <a:gd name="T14" fmla="*/ 0 60000 65536"/>
                <a:gd name="T15" fmla="*/ 0 w 11"/>
                <a:gd name="T16" fmla="*/ 0 h 6"/>
                <a:gd name="T17" fmla="*/ 11 w 11"/>
                <a:gd name="T18" fmla="*/ 6 h 6"/>
              </a:gdLst>
              <a:ahLst/>
              <a:cxnLst>
                <a:cxn ang="T10">
                  <a:pos x="T0" y="T1"/>
                </a:cxn>
                <a:cxn ang="T11">
                  <a:pos x="T2" y="T3"/>
                </a:cxn>
                <a:cxn ang="T12">
                  <a:pos x="T4" y="T5"/>
                </a:cxn>
                <a:cxn ang="T13">
                  <a:pos x="T6" y="T7"/>
                </a:cxn>
                <a:cxn ang="T14">
                  <a:pos x="T8" y="T9"/>
                </a:cxn>
              </a:cxnLst>
              <a:rect l="T15" t="T16" r="T17" b="T18"/>
              <a:pathLst>
                <a:path w="11" h="6">
                  <a:moveTo>
                    <a:pt x="9" y="0"/>
                  </a:moveTo>
                  <a:lnTo>
                    <a:pt x="0" y="3"/>
                  </a:lnTo>
                  <a:lnTo>
                    <a:pt x="1" y="6"/>
                  </a:lnTo>
                  <a:lnTo>
                    <a:pt x="11" y="3"/>
                  </a:lnTo>
                  <a:lnTo>
                    <a:pt x="9" y="0"/>
                  </a:lnTo>
                  <a:close/>
                </a:path>
              </a:pathLst>
            </a:custGeom>
            <a:grpFill/>
            <a:ln w="9525">
              <a:solidFill>
                <a:schemeClr val="accent1"/>
              </a:solidFill>
              <a:miter lim="800000"/>
            </a:ln>
          </p:spPr>
          <p:txBody>
            <a:bodyPr/>
            <a:lstStyle/>
            <a:p>
              <a:endParaRPr lang="zh-CN" altLang="en-US" sz="1400">
                <a:solidFill>
                  <a:schemeClr val="tx1">
                    <a:lumMod val="75000"/>
                    <a:lumOff val="25000"/>
                  </a:schemeClr>
                </a:solidFill>
                <a:cs typeface="+mn-ea"/>
                <a:sym typeface="+mn-lt"/>
              </a:endParaRPr>
            </a:p>
          </p:txBody>
        </p:sp>
        <p:sp>
          <p:nvSpPr>
            <p:cNvPr id="37" name="品 157"/>
            <p:cNvSpPr>
              <a:spLocks noChangeArrowheads="1"/>
            </p:cNvSpPr>
            <p:nvPr/>
          </p:nvSpPr>
          <p:spPr bwMode="auto">
            <a:xfrm>
              <a:off x="79865" y="74874"/>
              <a:ext cx="19966" cy="22463"/>
            </a:xfrm>
            <a:custGeom>
              <a:avLst/>
              <a:gdLst>
                <a:gd name="T0" fmla="*/ 0 w 8"/>
                <a:gd name="T1" fmla="*/ 18689216 h 9"/>
                <a:gd name="T2" fmla="*/ 43600753 w 8"/>
                <a:gd name="T3" fmla="*/ 56065152 h 9"/>
                <a:gd name="T4" fmla="*/ 49830145 w 8"/>
                <a:gd name="T5" fmla="*/ 43605675 h 9"/>
                <a:gd name="T6" fmla="*/ 12458784 w 8"/>
                <a:gd name="T7" fmla="*/ 0 h 9"/>
                <a:gd name="T8" fmla="*/ 0 w 8"/>
                <a:gd name="T9" fmla="*/ 18689216 h 9"/>
                <a:gd name="T10" fmla="*/ 0 60000 65536"/>
                <a:gd name="T11" fmla="*/ 0 60000 65536"/>
                <a:gd name="T12" fmla="*/ 0 60000 65536"/>
                <a:gd name="T13" fmla="*/ 0 60000 65536"/>
                <a:gd name="T14" fmla="*/ 0 60000 65536"/>
                <a:gd name="T15" fmla="*/ 0 w 8"/>
                <a:gd name="T16" fmla="*/ 0 h 9"/>
                <a:gd name="T17" fmla="*/ 8 w 8"/>
                <a:gd name="T18" fmla="*/ 9 h 9"/>
              </a:gdLst>
              <a:ahLst/>
              <a:cxnLst>
                <a:cxn ang="T10">
                  <a:pos x="T0" y="T1"/>
                </a:cxn>
                <a:cxn ang="T11">
                  <a:pos x="T2" y="T3"/>
                </a:cxn>
                <a:cxn ang="T12">
                  <a:pos x="T4" y="T5"/>
                </a:cxn>
                <a:cxn ang="T13">
                  <a:pos x="T6" y="T7"/>
                </a:cxn>
                <a:cxn ang="T14">
                  <a:pos x="T8" y="T9"/>
                </a:cxn>
              </a:cxnLst>
              <a:rect l="T15" t="T16" r="T17" b="T18"/>
              <a:pathLst>
                <a:path w="8" h="9">
                  <a:moveTo>
                    <a:pt x="0" y="3"/>
                  </a:moveTo>
                  <a:lnTo>
                    <a:pt x="7" y="9"/>
                  </a:lnTo>
                  <a:lnTo>
                    <a:pt x="8" y="7"/>
                  </a:lnTo>
                  <a:lnTo>
                    <a:pt x="2" y="0"/>
                  </a:lnTo>
                  <a:lnTo>
                    <a:pt x="0" y="3"/>
                  </a:lnTo>
                  <a:close/>
                </a:path>
              </a:pathLst>
            </a:custGeom>
            <a:grpFill/>
            <a:ln w="9525">
              <a:solidFill>
                <a:schemeClr val="accent1"/>
              </a:solidFill>
              <a:miter lim="800000"/>
            </a:ln>
          </p:spPr>
          <p:txBody>
            <a:bodyPr/>
            <a:lstStyle/>
            <a:p>
              <a:endParaRPr lang="zh-CN" altLang="en-US" sz="1400">
                <a:solidFill>
                  <a:schemeClr val="tx1">
                    <a:lumMod val="75000"/>
                    <a:lumOff val="25000"/>
                  </a:schemeClr>
                </a:solidFill>
                <a:cs typeface="+mn-ea"/>
                <a:sym typeface="+mn-lt"/>
              </a:endParaRPr>
            </a:p>
          </p:txBody>
        </p:sp>
        <p:sp>
          <p:nvSpPr>
            <p:cNvPr id="38" name="品 158"/>
            <p:cNvSpPr>
              <a:spLocks noChangeArrowheads="1"/>
            </p:cNvSpPr>
            <p:nvPr/>
          </p:nvSpPr>
          <p:spPr bwMode="auto">
            <a:xfrm>
              <a:off x="49916" y="124789"/>
              <a:ext cx="27454" cy="12480"/>
            </a:xfrm>
            <a:custGeom>
              <a:avLst/>
              <a:gdLst>
                <a:gd name="T0" fmla="*/ 68520192 w 11"/>
                <a:gd name="T1" fmla="*/ 18690048 h 5"/>
                <a:gd name="T2" fmla="*/ 12459124 w 11"/>
                <a:gd name="T3" fmla="*/ 0 h 5"/>
                <a:gd name="T4" fmla="*/ 0 w 11"/>
                <a:gd name="T5" fmla="*/ 18690048 h 5"/>
                <a:gd name="T6" fmla="*/ 62290630 w 11"/>
                <a:gd name="T7" fmla="*/ 31150080 h 5"/>
                <a:gd name="T8" fmla="*/ 68520192 w 11"/>
                <a:gd name="T9" fmla="*/ 18690048 h 5"/>
                <a:gd name="T10" fmla="*/ 0 60000 65536"/>
                <a:gd name="T11" fmla="*/ 0 60000 65536"/>
                <a:gd name="T12" fmla="*/ 0 60000 65536"/>
                <a:gd name="T13" fmla="*/ 0 60000 65536"/>
                <a:gd name="T14" fmla="*/ 0 60000 65536"/>
                <a:gd name="T15" fmla="*/ 0 w 11"/>
                <a:gd name="T16" fmla="*/ 0 h 5"/>
                <a:gd name="T17" fmla="*/ 11 w 11"/>
                <a:gd name="T18" fmla="*/ 5 h 5"/>
              </a:gdLst>
              <a:ahLst/>
              <a:cxnLst>
                <a:cxn ang="T10">
                  <a:pos x="T0" y="T1"/>
                </a:cxn>
                <a:cxn ang="T11">
                  <a:pos x="T2" y="T3"/>
                </a:cxn>
                <a:cxn ang="T12">
                  <a:pos x="T4" y="T5"/>
                </a:cxn>
                <a:cxn ang="T13">
                  <a:pos x="T6" y="T7"/>
                </a:cxn>
                <a:cxn ang="T14">
                  <a:pos x="T8" y="T9"/>
                </a:cxn>
              </a:cxnLst>
              <a:rect l="T15" t="T16" r="T17" b="T18"/>
              <a:pathLst>
                <a:path w="11" h="5">
                  <a:moveTo>
                    <a:pt x="11" y="3"/>
                  </a:moveTo>
                  <a:lnTo>
                    <a:pt x="2" y="0"/>
                  </a:lnTo>
                  <a:lnTo>
                    <a:pt x="0" y="3"/>
                  </a:lnTo>
                  <a:lnTo>
                    <a:pt x="10" y="5"/>
                  </a:lnTo>
                  <a:lnTo>
                    <a:pt x="11" y="3"/>
                  </a:lnTo>
                  <a:close/>
                </a:path>
              </a:pathLst>
            </a:custGeom>
            <a:grpFill/>
            <a:ln w="9525">
              <a:solidFill>
                <a:schemeClr val="accent1"/>
              </a:solidFill>
              <a:miter lim="800000"/>
            </a:ln>
          </p:spPr>
          <p:txBody>
            <a:bodyPr/>
            <a:lstStyle/>
            <a:p>
              <a:endParaRPr lang="zh-CN" altLang="en-US" sz="1400">
                <a:solidFill>
                  <a:schemeClr val="tx1">
                    <a:lumMod val="75000"/>
                    <a:lumOff val="25000"/>
                  </a:schemeClr>
                </a:solidFill>
                <a:cs typeface="+mn-ea"/>
                <a:sym typeface="+mn-lt"/>
              </a:endParaRPr>
            </a:p>
          </p:txBody>
        </p:sp>
        <p:sp>
          <p:nvSpPr>
            <p:cNvPr id="39" name="品 159"/>
            <p:cNvSpPr>
              <a:spLocks noChangeArrowheads="1"/>
            </p:cNvSpPr>
            <p:nvPr/>
          </p:nvSpPr>
          <p:spPr bwMode="auto">
            <a:xfrm>
              <a:off x="187185" y="34941"/>
              <a:ext cx="7488" cy="22463"/>
            </a:xfrm>
            <a:prstGeom prst="rect">
              <a:avLst/>
            </a:prstGeom>
            <a:grpFill/>
            <a:ln w="9525">
              <a:solidFill>
                <a:schemeClr val="accent1"/>
              </a:solidFill>
              <a:miter lim="800000"/>
            </a:ln>
          </p:spPr>
          <p:txBody>
            <a:bodyPr/>
            <a:lstStyle>
              <a:lvl1pPr>
                <a:defRPr sz="1900">
                  <a:solidFill>
                    <a:schemeClr val="tx1"/>
                  </a:solidFill>
                  <a:latin typeface="Calibri" pitchFamily="34" charset="0"/>
                  <a:ea typeface="宋体" pitchFamily="2" charset="-122"/>
                </a:defRPr>
              </a:lvl1pPr>
              <a:lvl2pPr marL="742950" indent="-285750">
                <a:defRPr sz="1900">
                  <a:solidFill>
                    <a:schemeClr val="tx1"/>
                  </a:solidFill>
                  <a:latin typeface="Calibri" pitchFamily="34" charset="0"/>
                  <a:ea typeface="宋体" pitchFamily="2" charset="-122"/>
                </a:defRPr>
              </a:lvl2pPr>
              <a:lvl3pPr marL="1143000" indent="-228600">
                <a:defRPr sz="1900">
                  <a:solidFill>
                    <a:schemeClr val="tx1"/>
                  </a:solidFill>
                  <a:latin typeface="Calibri" pitchFamily="34" charset="0"/>
                  <a:ea typeface="宋体" pitchFamily="2" charset="-122"/>
                </a:defRPr>
              </a:lvl3pPr>
              <a:lvl4pPr marL="1600200" indent="-228600">
                <a:defRPr sz="1900">
                  <a:solidFill>
                    <a:schemeClr val="tx1"/>
                  </a:solidFill>
                  <a:latin typeface="Calibri" pitchFamily="34" charset="0"/>
                  <a:ea typeface="宋体" pitchFamily="2" charset="-122"/>
                </a:defRPr>
              </a:lvl4pPr>
              <a:lvl5pPr marL="2057400" indent="-228600">
                <a:defRPr sz="1900">
                  <a:solidFill>
                    <a:schemeClr val="tx1"/>
                  </a:solidFill>
                  <a:latin typeface="Calibri" pitchFamily="34" charset="0"/>
                  <a:ea typeface="宋体" pitchFamily="2" charset="-122"/>
                </a:defRPr>
              </a:lvl5pPr>
              <a:lvl6pPr marL="2514600" indent="-228600" defTabSz="913130" fontAlgn="base">
                <a:spcBef>
                  <a:spcPct val="0"/>
                </a:spcBef>
                <a:spcAft>
                  <a:spcPct val="0"/>
                </a:spcAft>
                <a:defRPr sz="1900">
                  <a:solidFill>
                    <a:schemeClr val="tx1"/>
                  </a:solidFill>
                  <a:latin typeface="Calibri" pitchFamily="34" charset="0"/>
                  <a:ea typeface="宋体" pitchFamily="2" charset="-122"/>
                </a:defRPr>
              </a:lvl6pPr>
              <a:lvl7pPr marL="2971800" indent="-228600" defTabSz="913130" fontAlgn="base">
                <a:spcBef>
                  <a:spcPct val="0"/>
                </a:spcBef>
                <a:spcAft>
                  <a:spcPct val="0"/>
                </a:spcAft>
                <a:defRPr sz="1900">
                  <a:solidFill>
                    <a:schemeClr val="tx1"/>
                  </a:solidFill>
                  <a:latin typeface="Calibri" pitchFamily="34" charset="0"/>
                  <a:ea typeface="宋体" pitchFamily="2" charset="-122"/>
                </a:defRPr>
              </a:lvl7pPr>
              <a:lvl8pPr marL="3429000" indent="-228600" defTabSz="913130" fontAlgn="base">
                <a:spcBef>
                  <a:spcPct val="0"/>
                </a:spcBef>
                <a:spcAft>
                  <a:spcPct val="0"/>
                </a:spcAft>
                <a:defRPr sz="1900">
                  <a:solidFill>
                    <a:schemeClr val="tx1"/>
                  </a:solidFill>
                  <a:latin typeface="Calibri" pitchFamily="34" charset="0"/>
                  <a:ea typeface="宋体" pitchFamily="2" charset="-122"/>
                </a:defRPr>
              </a:lvl8pPr>
              <a:lvl9pPr marL="3886200" indent="-228600" defTabSz="913130" fontAlgn="base">
                <a:spcBef>
                  <a:spcPct val="0"/>
                </a:spcBef>
                <a:spcAft>
                  <a:spcPct val="0"/>
                </a:spcAft>
                <a:defRPr sz="1900">
                  <a:solidFill>
                    <a:schemeClr val="tx1"/>
                  </a:solidFill>
                  <a:latin typeface="Calibri" pitchFamily="34" charset="0"/>
                  <a:ea typeface="宋体" pitchFamily="2" charset="-122"/>
                </a:defRPr>
              </a:lvl9pPr>
            </a:lstStyle>
            <a:p>
              <a:pPr eaLnBrk="1" hangingPunct="1"/>
              <a:endParaRPr lang="zh-CN" altLang="en-US" sz="2000">
                <a:solidFill>
                  <a:schemeClr val="tx1">
                    <a:lumMod val="75000"/>
                    <a:lumOff val="25000"/>
                  </a:schemeClr>
                </a:solidFill>
                <a:latin typeface="+mn-lt"/>
                <a:ea typeface="+mn-ea"/>
                <a:cs typeface="+mn-ea"/>
                <a:sym typeface="+mn-lt"/>
              </a:endParaRPr>
            </a:p>
          </p:txBody>
        </p:sp>
        <p:sp>
          <p:nvSpPr>
            <p:cNvPr id="40" name="品 160"/>
            <p:cNvSpPr>
              <a:spLocks noChangeArrowheads="1"/>
            </p:cNvSpPr>
            <p:nvPr/>
          </p:nvSpPr>
          <p:spPr bwMode="auto">
            <a:xfrm>
              <a:off x="119798" y="44924"/>
              <a:ext cx="17471" cy="22463"/>
            </a:xfrm>
            <a:custGeom>
              <a:avLst/>
              <a:gdLst>
                <a:gd name="T0" fmla="*/ 43605120 w 7"/>
                <a:gd name="T1" fmla="*/ 49835413 h 9"/>
                <a:gd name="T2" fmla="*/ 18688978 w 7"/>
                <a:gd name="T3" fmla="*/ 0 h 9"/>
                <a:gd name="T4" fmla="*/ 0 w 7"/>
                <a:gd name="T5" fmla="*/ 12459477 h 9"/>
                <a:gd name="T6" fmla="*/ 24916142 w 7"/>
                <a:gd name="T7" fmla="*/ 56065152 h 9"/>
                <a:gd name="T8" fmla="*/ 43605120 w 7"/>
                <a:gd name="T9" fmla="*/ 49835413 h 9"/>
                <a:gd name="T10" fmla="*/ 0 60000 65536"/>
                <a:gd name="T11" fmla="*/ 0 60000 65536"/>
                <a:gd name="T12" fmla="*/ 0 60000 65536"/>
                <a:gd name="T13" fmla="*/ 0 60000 65536"/>
                <a:gd name="T14" fmla="*/ 0 60000 65536"/>
                <a:gd name="T15" fmla="*/ 0 w 7"/>
                <a:gd name="T16" fmla="*/ 0 h 9"/>
                <a:gd name="T17" fmla="*/ 7 w 7"/>
                <a:gd name="T18" fmla="*/ 9 h 9"/>
              </a:gdLst>
              <a:ahLst/>
              <a:cxnLst>
                <a:cxn ang="T10">
                  <a:pos x="T0" y="T1"/>
                </a:cxn>
                <a:cxn ang="T11">
                  <a:pos x="T2" y="T3"/>
                </a:cxn>
                <a:cxn ang="T12">
                  <a:pos x="T4" y="T5"/>
                </a:cxn>
                <a:cxn ang="T13">
                  <a:pos x="T6" y="T7"/>
                </a:cxn>
                <a:cxn ang="T14">
                  <a:pos x="T8" y="T9"/>
                </a:cxn>
              </a:cxnLst>
              <a:rect l="T15" t="T16" r="T17" b="T18"/>
              <a:pathLst>
                <a:path w="7" h="9">
                  <a:moveTo>
                    <a:pt x="7" y="8"/>
                  </a:moveTo>
                  <a:lnTo>
                    <a:pt x="3" y="0"/>
                  </a:lnTo>
                  <a:lnTo>
                    <a:pt x="0" y="2"/>
                  </a:lnTo>
                  <a:lnTo>
                    <a:pt x="4" y="9"/>
                  </a:lnTo>
                  <a:lnTo>
                    <a:pt x="7" y="8"/>
                  </a:lnTo>
                  <a:close/>
                </a:path>
              </a:pathLst>
            </a:custGeom>
            <a:grpFill/>
            <a:ln w="9525">
              <a:solidFill>
                <a:schemeClr val="accent1"/>
              </a:solidFill>
              <a:miter lim="800000"/>
            </a:ln>
          </p:spPr>
          <p:txBody>
            <a:bodyPr/>
            <a:lstStyle/>
            <a:p>
              <a:endParaRPr lang="zh-CN" altLang="en-US" sz="1400">
                <a:solidFill>
                  <a:schemeClr val="tx1">
                    <a:lumMod val="75000"/>
                    <a:lumOff val="25000"/>
                  </a:schemeClr>
                </a:solidFill>
                <a:cs typeface="+mn-ea"/>
                <a:sym typeface="+mn-lt"/>
              </a:endParaRPr>
            </a:p>
          </p:txBody>
        </p:sp>
        <p:sp>
          <p:nvSpPr>
            <p:cNvPr id="41" name="品 161"/>
            <p:cNvSpPr>
              <a:spLocks noChangeArrowheads="1"/>
            </p:cNvSpPr>
            <p:nvPr/>
          </p:nvSpPr>
          <p:spPr bwMode="auto">
            <a:xfrm>
              <a:off x="234604" y="44924"/>
              <a:ext cx="12480" cy="27454"/>
            </a:xfrm>
            <a:custGeom>
              <a:avLst/>
              <a:gdLst>
                <a:gd name="T0" fmla="*/ 0 w 5"/>
                <a:gd name="T1" fmla="*/ 56061068 h 11"/>
                <a:gd name="T2" fmla="*/ 12460032 w 5"/>
                <a:gd name="T3" fmla="*/ 68520192 h 11"/>
                <a:gd name="T4" fmla="*/ 31150080 w 5"/>
                <a:gd name="T5" fmla="*/ 12459124 h 11"/>
                <a:gd name="T6" fmla="*/ 12460032 w 5"/>
                <a:gd name="T7" fmla="*/ 0 h 11"/>
                <a:gd name="T8" fmla="*/ 0 w 5"/>
                <a:gd name="T9" fmla="*/ 56061068 h 11"/>
                <a:gd name="T10" fmla="*/ 0 60000 65536"/>
                <a:gd name="T11" fmla="*/ 0 60000 65536"/>
                <a:gd name="T12" fmla="*/ 0 60000 65536"/>
                <a:gd name="T13" fmla="*/ 0 60000 65536"/>
                <a:gd name="T14" fmla="*/ 0 60000 65536"/>
                <a:gd name="T15" fmla="*/ 0 w 5"/>
                <a:gd name="T16" fmla="*/ 0 h 11"/>
                <a:gd name="T17" fmla="*/ 5 w 5"/>
                <a:gd name="T18" fmla="*/ 11 h 11"/>
              </a:gdLst>
              <a:ahLst/>
              <a:cxnLst>
                <a:cxn ang="T10">
                  <a:pos x="T0" y="T1"/>
                </a:cxn>
                <a:cxn ang="T11">
                  <a:pos x="T2" y="T3"/>
                </a:cxn>
                <a:cxn ang="T12">
                  <a:pos x="T4" y="T5"/>
                </a:cxn>
                <a:cxn ang="T13">
                  <a:pos x="T6" y="T7"/>
                </a:cxn>
                <a:cxn ang="T14">
                  <a:pos x="T8" y="T9"/>
                </a:cxn>
              </a:cxnLst>
              <a:rect l="T15" t="T16" r="T17" b="T18"/>
              <a:pathLst>
                <a:path w="5" h="11">
                  <a:moveTo>
                    <a:pt x="0" y="9"/>
                  </a:moveTo>
                  <a:lnTo>
                    <a:pt x="2" y="11"/>
                  </a:lnTo>
                  <a:lnTo>
                    <a:pt x="5" y="2"/>
                  </a:lnTo>
                  <a:lnTo>
                    <a:pt x="2" y="0"/>
                  </a:lnTo>
                  <a:lnTo>
                    <a:pt x="0" y="9"/>
                  </a:lnTo>
                  <a:close/>
                </a:path>
              </a:pathLst>
            </a:custGeom>
            <a:grpFill/>
            <a:ln w="9525">
              <a:solidFill>
                <a:schemeClr val="accent1"/>
              </a:solidFill>
              <a:miter lim="800000"/>
            </a:ln>
          </p:spPr>
          <p:txBody>
            <a:bodyPr/>
            <a:lstStyle/>
            <a:p>
              <a:endParaRPr lang="zh-CN" altLang="en-US" sz="1400">
                <a:solidFill>
                  <a:schemeClr val="tx1">
                    <a:lumMod val="75000"/>
                    <a:lumOff val="25000"/>
                  </a:schemeClr>
                </a:solidFill>
                <a:cs typeface="+mn-ea"/>
                <a:sym typeface="+mn-lt"/>
              </a:endParaRPr>
            </a:p>
          </p:txBody>
        </p:sp>
        <p:sp>
          <p:nvSpPr>
            <p:cNvPr id="42" name="品 162"/>
            <p:cNvSpPr>
              <a:spLocks noChangeArrowheads="1"/>
            </p:cNvSpPr>
            <p:nvPr/>
          </p:nvSpPr>
          <p:spPr bwMode="auto">
            <a:xfrm>
              <a:off x="277033" y="272040"/>
              <a:ext cx="22463" cy="19966"/>
            </a:xfrm>
            <a:custGeom>
              <a:avLst/>
              <a:gdLst>
                <a:gd name="T0" fmla="*/ 0 w 9"/>
                <a:gd name="T1" fmla="*/ 6229392 h 8"/>
                <a:gd name="T2" fmla="*/ 49835413 w 9"/>
                <a:gd name="T3" fmla="*/ 49830145 h 8"/>
                <a:gd name="T4" fmla="*/ 56065152 w 9"/>
                <a:gd name="T5" fmla="*/ 37371361 h 8"/>
                <a:gd name="T6" fmla="*/ 18689216 w 9"/>
                <a:gd name="T7" fmla="*/ 0 h 8"/>
                <a:gd name="T8" fmla="*/ 0 w 9"/>
                <a:gd name="T9" fmla="*/ 6229392 h 8"/>
                <a:gd name="T10" fmla="*/ 0 60000 65536"/>
                <a:gd name="T11" fmla="*/ 0 60000 65536"/>
                <a:gd name="T12" fmla="*/ 0 60000 65536"/>
                <a:gd name="T13" fmla="*/ 0 60000 65536"/>
                <a:gd name="T14" fmla="*/ 0 60000 65536"/>
                <a:gd name="T15" fmla="*/ 0 w 9"/>
                <a:gd name="T16" fmla="*/ 0 h 8"/>
                <a:gd name="T17" fmla="*/ 9 w 9"/>
                <a:gd name="T18" fmla="*/ 8 h 8"/>
              </a:gdLst>
              <a:ahLst/>
              <a:cxnLst>
                <a:cxn ang="T10">
                  <a:pos x="T0" y="T1"/>
                </a:cxn>
                <a:cxn ang="T11">
                  <a:pos x="T2" y="T3"/>
                </a:cxn>
                <a:cxn ang="T12">
                  <a:pos x="T4" y="T5"/>
                </a:cxn>
                <a:cxn ang="T13">
                  <a:pos x="T6" y="T7"/>
                </a:cxn>
                <a:cxn ang="T14">
                  <a:pos x="T8" y="T9"/>
                </a:cxn>
              </a:cxnLst>
              <a:rect l="T15" t="T16" r="T17" b="T18"/>
              <a:pathLst>
                <a:path w="9" h="8">
                  <a:moveTo>
                    <a:pt x="0" y="1"/>
                  </a:moveTo>
                  <a:lnTo>
                    <a:pt x="8" y="8"/>
                  </a:lnTo>
                  <a:lnTo>
                    <a:pt x="9" y="6"/>
                  </a:lnTo>
                  <a:lnTo>
                    <a:pt x="3" y="0"/>
                  </a:lnTo>
                  <a:lnTo>
                    <a:pt x="0" y="1"/>
                  </a:lnTo>
                  <a:close/>
                </a:path>
              </a:pathLst>
            </a:custGeom>
            <a:grpFill/>
            <a:ln w="9525">
              <a:solidFill>
                <a:schemeClr val="accent1"/>
              </a:solidFill>
              <a:miter lim="800000"/>
            </a:ln>
          </p:spPr>
          <p:txBody>
            <a:bodyPr/>
            <a:lstStyle/>
            <a:p>
              <a:endParaRPr lang="zh-CN" altLang="en-US" sz="1400">
                <a:solidFill>
                  <a:schemeClr val="tx1">
                    <a:lumMod val="75000"/>
                    <a:lumOff val="25000"/>
                  </a:schemeClr>
                </a:solidFill>
                <a:cs typeface="+mn-ea"/>
                <a:sym typeface="+mn-lt"/>
              </a:endParaRPr>
            </a:p>
          </p:txBody>
        </p:sp>
        <p:sp>
          <p:nvSpPr>
            <p:cNvPr id="43" name="品 163"/>
            <p:cNvSpPr>
              <a:spLocks noChangeArrowheads="1"/>
            </p:cNvSpPr>
            <p:nvPr/>
          </p:nvSpPr>
          <p:spPr bwMode="auto">
            <a:xfrm>
              <a:off x="304486" y="227116"/>
              <a:ext cx="24958" cy="14975"/>
            </a:xfrm>
            <a:custGeom>
              <a:avLst/>
              <a:gdLst>
                <a:gd name="T0" fmla="*/ 0 w 10"/>
                <a:gd name="T1" fmla="*/ 18688800 h 6"/>
                <a:gd name="T2" fmla="*/ 56060660 w 10"/>
                <a:gd name="T3" fmla="*/ 37375104 h 6"/>
                <a:gd name="T4" fmla="*/ 62290176 w 10"/>
                <a:gd name="T5" fmla="*/ 18688800 h 6"/>
                <a:gd name="T6" fmla="*/ 6229517 w 10"/>
                <a:gd name="T7" fmla="*/ 0 h 6"/>
                <a:gd name="T8" fmla="*/ 0 w 10"/>
                <a:gd name="T9" fmla="*/ 18688800 h 6"/>
                <a:gd name="T10" fmla="*/ 0 60000 65536"/>
                <a:gd name="T11" fmla="*/ 0 60000 65536"/>
                <a:gd name="T12" fmla="*/ 0 60000 65536"/>
                <a:gd name="T13" fmla="*/ 0 60000 65536"/>
                <a:gd name="T14" fmla="*/ 0 60000 65536"/>
                <a:gd name="T15" fmla="*/ 0 w 10"/>
                <a:gd name="T16" fmla="*/ 0 h 6"/>
                <a:gd name="T17" fmla="*/ 10 w 10"/>
                <a:gd name="T18" fmla="*/ 6 h 6"/>
              </a:gdLst>
              <a:ahLst/>
              <a:cxnLst>
                <a:cxn ang="T10">
                  <a:pos x="T0" y="T1"/>
                </a:cxn>
                <a:cxn ang="T11">
                  <a:pos x="T2" y="T3"/>
                </a:cxn>
                <a:cxn ang="T12">
                  <a:pos x="T4" y="T5"/>
                </a:cxn>
                <a:cxn ang="T13">
                  <a:pos x="T6" y="T7"/>
                </a:cxn>
                <a:cxn ang="T14">
                  <a:pos x="T8" y="T9"/>
                </a:cxn>
              </a:cxnLst>
              <a:rect l="T15" t="T16" r="T17" b="T18"/>
              <a:pathLst>
                <a:path w="10" h="6">
                  <a:moveTo>
                    <a:pt x="0" y="3"/>
                  </a:moveTo>
                  <a:lnTo>
                    <a:pt x="9" y="6"/>
                  </a:lnTo>
                  <a:lnTo>
                    <a:pt x="10" y="3"/>
                  </a:lnTo>
                  <a:lnTo>
                    <a:pt x="1" y="0"/>
                  </a:lnTo>
                  <a:lnTo>
                    <a:pt x="0" y="3"/>
                  </a:lnTo>
                  <a:close/>
                </a:path>
              </a:pathLst>
            </a:custGeom>
            <a:grpFill/>
            <a:ln w="9525">
              <a:solidFill>
                <a:schemeClr val="accent1"/>
              </a:solidFill>
              <a:miter lim="800000"/>
            </a:ln>
          </p:spPr>
          <p:txBody>
            <a:bodyPr/>
            <a:lstStyle/>
            <a:p>
              <a:endParaRPr lang="zh-CN" altLang="en-US" sz="1400">
                <a:solidFill>
                  <a:schemeClr val="tx1">
                    <a:lumMod val="75000"/>
                    <a:lumOff val="25000"/>
                  </a:schemeClr>
                </a:solidFill>
                <a:cs typeface="+mn-ea"/>
                <a:sym typeface="+mn-lt"/>
              </a:endParaRPr>
            </a:p>
          </p:txBody>
        </p:sp>
        <p:sp>
          <p:nvSpPr>
            <p:cNvPr id="44" name="164"/>
            <p:cNvSpPr>
              <a:spLocks noChangeArrowheads="1"/>
            </p:cNvSpPr>
            <p:nvPr/>
          </p:nvSpPr>
          <p:spPr bwMode="auto">
            <a:xfrm>
              <a:off x="274536" y="74874"/>
              <a:ext cx="22463" cy="22463"/>
            </a:xfrm>
            <a:custGeom>
              <a:avLst/>
              <a:gdLst>
                <a:gd name="T0" fmla="*/ 56065152 w 9"/>
                <a:gd name="T1" fmla="*/ 18689216 h 9"/>
                <a:gd name="T2" fmla="*/ 49835413 w 9"/>
                <a:gd name="T3" fmla="*/ 0 h 9"/>
                <a:gd name="T4" fmla="*/ 0 w 9"/>
                <a:gd name="T5" fmla="*/ 43605675 h 9"/>
                <a:gd name="T6" fmla="*/ 12459477 w 9"/>
                <a:gd name="T7" fmla="*/ 56065152 h 9"/>
                <a:gd name="T8" fmla="*/ 56065152 w 9"/>
                <a:gd name="T9" fmla="*/ 18689216 h 9"/>
                <a:gd name="T10" fmla="*/ 0 60000 65536"/>
                <a:gd name="T11" fmla="*/ 0 60000 65536"/>
                <a:gd name="T12" fmla="*/ 0 60000 65536"/>
                <a:gd name="T13" fmla="*/ 0 60000 65536"/>
                <a:gd name="T14" fmla="*/ 0 60000 65536"/>
                <a:gd name="T15" fmla="*/ 0 w 9"/>
                <a:gd name="T16" fmla="*/ 0 h 9"/>
                <a:gd name="T17" fmla="*/ 9 w 9"/>
                <a:gd name="T18" fmla="*/ 9 h 9"/>
              </a:gdLst>
              <a:ahLst/>
              <a:cxnLst>
                <a:cxn ang="T10">
                  <a:pos x="T0" y="T1"/>
                </a:cxn>
                <a:cxn ang="T11">
                  <a:pos x="T2" y="T3"/>
                </a:cxn>
                <a:cxn ang="T12">
                  <a:pos x="T4" y="T5"/>
                </a:cxn>
                <a:cxn ang="T13">
                  <a:pos x="T6" y="T7"/>
                </a:cxn>
                <a:cxn ang="T14">
                  <a:pos x="T8" y="T9"/>
                </a:cxn>
              </a:cxnLst>
              <a:rect l="T15" t="T16" r="T17" b="T18"/>
              <a:pathLst>
                <a:path w="9" h="9">
                  <a:moveTo>
                    <a:pt x="9" y="3"/>
                  </a:moveTo>
                  <a:lnTo>
                    <a:pt x="8" y="0"/>
                  </a:lnTo>
                  <a:lnTo>
                    <a:pt x="0" y="7"/>
                  </a:lnTo>
                  <a:lnTo>
                    <a:pt x="2" y="9"/>
                  </a:lnTo>
                  <a:lnTo>
                    <a:pt x="9" y="3"/>
                  </a:lnTo>
                  <a:close/>
                </a:path>
              </a:pathLst>
            </a:custGeom>
            <a:grpFill/>
            <a:ln w="9525">
              <a:solidFill>
                <a:schemeClr val="accent1"/>
              </a:solidFill>
              <a:miter lim="800000"/>
            </a:ln>
          </p:spPr>
          <p:txBody>
            <a:bodyPr/>
            <a:lstStyle/>
            <a:p>
              <a:endParaRPr lang="zh-CN" altLang="en-US" sz="1400">
                <a:solidFill>
                  <a:schemeClr val="tx1">
                    <a:lumMod val="75000"/>
                    <a:lumOff val="25000"/>
                  </a:schemeClr>
                </a:solidFill>
                <a:cs typeface="+mn-ea"/>
                <a:sym typeface="+mn-lt"/>
              </a:endParaRPr>
            </a:p>
          </p:txBody>
        </p:sp>
        <p:sp>
          <p:nvSpPr>
            <p:cNvPr id="45" name="品 165"/>
            <p:cNvSpPr>
              <a:spLocks noChangeArrowheads="1"/>
            </p:cNvSpPr>
            <p:nvPr/>
          </p:nvSpPr>
          <p:spPr bwMode="auto">
            <a:xfrm>
              <a:off x="299494" y="124789"/>
              <a:ext cx="27454" cy="12480"/>
            </a:xfrm>
            <a:custGeom>
              <a:avLst/>
              <a:gdLst>
                <a:gd name="T0" fmla="*/ 62290630 w 11"/>
                <a:gd name="T1" fmla="*/ 0 h 5"/>
                <a:gd name="T2" fmla="*/ 0 w 11"/>
                <a:gd name="T3" fmla="*/ 18690048 h 5"/>
                <a:gd name="T4" fmla="*/ 12459124 w 11"/>
                <a:gd name="T5" fmla="*/ 31150080 h 5"/>
                <a:gd name="T6" fmla="*/ 68520192 w 11"/>
                <a:gd name="T7" fmla="*/ 18690048 h 5"/>
                <a:gd name="T8" fmla="*/ 62290630 w 11"/>
                <a:gd name="T9" fmla="*/ 0 h 5"/>
                <a:gd name="T10" fmla="*/ 0 60000 65536"/>
                <a:gd name="T11" fmla="*/ 0 60000 65536"/>
                <a:gd name="T12" fmla="*/ 0 60000 65536"/>
                <a:gd name="T13" fmla="*/ 0 60000 65536"/>
                <a:gd name="T14" fmla="*/ 0 60000 65536"/>
                <a:gd name="T15" fmla="*/ 0 w 11"/>
                <a:gd name="T16" fmla="*/ 0 h 5"/>
                <a:gd name="T17" fmla="*/ 11 w 11"/>
                <a:gd name="T18" fmla="*/ 5 h 5"/>
              </a:gdLst>
              <a:ahLst/>
              <a:cxnLst>
                <a:cxn ang="T10">
                  <a:pos x="T0" y="T1"/>
                </a:cxn>
                <a:cxn ang="T11">
                  <a:pos x="T2" y="T3"/>
                </a:cxn>
                <a:cxn ang="T12">
                  <a:pos x="T4" y="T5"/>
                </a:cxn>
                <a:cxn ang="T13">
                  <a:pos x="T6" y="T7"/>
                </a:cxn>
                <a:cxn ang="T14">
                  <a:pos x="T8" y="T9"/>
                </a:cxn>
              </a:cxnLst>
              <a:rect l="T15" t="T16" r="T17" b="T18"/>
              <a:pathLst>
                <a:path w="11" h="5">
                  <a:moveTo>
                    <a:pt x="10" y="0"/>
                  </a:moveTo>
                  <a:lnTo>
                    <a:pt x="0" y="3"/>
                  </a:lnTo>
                  <a:lnTo>
                    <a:pt x="2" y="5"/>
                  </a:lnTo>
                  <a:lnTo>
                    <a:pt x="11" y="3"/>
                  </a:lnTo>
                  <a:lnTo>
                    <a:pt x="10" y="0"/>
                  </a:lnTo>
                  <a:close/>
                </a:path>
              </a:pathLst>
            </a:custGeom>
            <a:grpFill/>
            <a:ln w="9525">
              <a:solidFill>
                <a:schemeClr val="accent1"/>
              </a:solidFill>
              <a:miter lim="800000"/>
            </a:ln>
          </p:spPr>
          <p:txBody>
            <a:bodyPr/>
            <a:lstStyle/>
            <a:p>
              <a:endParaRPr lang="zh-CN" altLang="en-US" sz="1400">
                <a:solidFill>
                  <a:schemeClr val="tx1">
                    <a:lumMod val="75000"/>
                    <a:lumOff val="25000"/>
                  </a:schemeClr>
                </a:solidFill>
                <a:cs typeface="+mn-ea"/>
                <a:sym typeface="+mn-lt"/>
              </a:endParaRPr>
            </a:p>
          </p:txBody>
        </p:sp>
        <p:sp>
          <p:nvSpPr>
            <p:cNvPr id="46" name="167"/>
            <p:cNvSpPr>
              <a:spLocks noChangeArrowheads="1"/>
            </p:cNvSpPr>
            <p:nvPr/>
          </p:nvSpPr>
          <p:spPr bwMode="auto">
            <a:xfrm>
              <a:off x="316965" y="177200"/>
              <a:ext cx="27454" cy="7488"/>
            </a:xfrm>
            <a:prstGeom prst="rect">
              <a:avLst/>
            </a:prstGeom>
            <a:grpFill/>
            <a:ln w="9525">
              <a:solidFill>
                <a:schemeClr val="accent1"/>
              </a:solidFill>
              <a:miter lim="800000"/>
            </a:ln>
          </p:spPr>
          <p:txBody>
            <a:bodyPr/>
            <a:lstStyle>
              <a:lvl1pPr>
                <a:defRPr sz="1900">
                  <a:solidFill>
                    <a:schemeClr val="tx1"/>
                  </a:solidFill>
                  <a:latin typeface="Calibri" pitchFamily="34" charset="0"/>
                  <a:ea typeface="宋体" pitchFamily="2" charset="-122"/>
                </a:defRPr>
              </a:lvl1pPr>
              <a:lvl2pPr marL="742950" indent="-285750">
                <a:defRPr sz="1900">
                  <a:solidFill>
                    <a:schemeClr val="tx1"/>
                  </a:solidFill>
                  <a:latin typeface="Calibri" pitchFamily="34" charset="0"/>
                  <a:ea typeface="宋体" pitchFamily="2" charset="-122"/>
                </a:defRPr>
              </a:lvl2pPr>
              <a:lvl3pPr marL="1143000" indent="-228600">
                <a:defRPr sz="1900">
                  <a:solidFill>
                    <a:schemeClr val="tx1"/>
                  </a:solidFill>
                  <a:latin typeface="Calibri" pitchFamily="34" charset="0"/>
                  <a:ea typeface="宋体" pitchFamily="2" charset="-122"/>
                </a:defRPr>
              </a:lvl3pPr>
              <a:lvl4pPr marL="1600200" indent="-228600">
                <a:defRPr sz="1900">
                  <a:solidFill>
                    <a:schemeClr val="tx1"/>
                  </a:solidFill>
                  <a:latin typeface="Calibri" pitchFamily="34" charset="0"/>
                  <a:ea typeface="宋体" pitchFamily="2" charset="-122"/>
                </a:defRPr>
              </a:lvl4pPr>
              <a:lvl5pPr marL="2057400" indent="-228600">
                <a:defRPr sz="1900">
                  <a:solidFill>
                    <a:schemeClr val="tx1"/>
                  </a:solidFill>
                  <a:latin typeface="Calibri" pitchFamily="34" charset="0"/>
                  <a:ea typeface="宋体" pitchFamily="2" charset="-122"/>
                </a:defRPr>
              </a:lvl5pPr>
              <a:lvl6pPr marL="2514600" indent="-228600" defTabSz="913130" fontAlgn="base">
                <a:spcBef>
                  <a:spcPct val="0"/>
                </a:spcBef>
                <a:spcAft>
                  <a:spcPct val="0"/>
                </a:spcAft>
                <a:defRPr sz="1900">
                  <a:solidFill>
                    <a:schemeClr val="tx1"/>
                  </a:solidFill>
                  <a:latin typeface="Calibri" pitchFamily="34" charset="0"/>
                  <a:ea typeface="宋体" pitchFamily="2" charset="-122"/>
                </a:defRPr>
              </a:lvl6pPr>
              <a:lvl7pPr marL="2971800" indent="-228600" defTabSz="913130" fontAlgn="base">
                <a:spcBef>
                  <a:spcPct val="0"/>
                </a:spcBef>
                <a:spcAft>
                  <a:spcPct val="0"/>
                </a:spcAft>
                <a:defRPr sz="1900">
                  <a:solidFill>
                    <a:schemeClr val="tx1"/>
                  </a:solidFill>
                  <a:latin typeface="Calibri" pitchFamily="34" charset="0"/>
                  <a:ea typeface="宋体" pitchFamily="2" charset="-122"/>
                </a:defRPr>
              </a:lvl7pPr>
              <a:lvl8pPr marL="3429000" indent="-228600" defTabSz="913130" fontAlgn="base">
                <a:spcBef>
                  <a:spcPct val="0"/>
                </a:spcBef>
                <a:spcAft>
                  <a:spcPct val="0"/>
                </a:spcAft>
                <a:defRPr sz="1900">
                  <a:solidFill>
                    <a:schemeClr val="tx1"/>
                  </a:solidFill>
                  <a:latin typeface="Calibri" pitchFamily="34" charset="0"/>
                  <a:ea typeface="宋体" pitchFamily="2" charset="-122"/>
                </a:defRPr>
              </a:lvl8pPr>
              <a:lvl9pPr marL="3886200" indent="-228600" defTabSz="913130" fontAlgn="base">
                <a:spcBef>
                  <a:spcPct val="0"/>
                </a:spcBef>
                <a:spcAft>
                  <a:spcPct val="0"/>
                </a:spcAft>
                <a:defRPr sz="1900">
                  <a:solidFill>
                    <a:schemeClr val="tx1"/>
                  </a:solidFill>
                  <a:latin typeface="Calibri" pitchFamily="34" charset="0"/>
                  <a:ea typeface="宋体" pitchFamily="2" charset="-122"/>
                </a:defRPr>
              </a:lvl9pPr>
            </a:lstStyle>
            <a:p>
              <a:pPr eaLnBrk="1" hangingPunct="1"/>
              <a:endParaRPr lang="zh-CN" altLang="en-US" sz="2000">
                <a:solidFill>
                  <a:schemeClr val="tx1">
                    <a:lumMod val="75000"/>
                    <a:lumOff val="25000"/>
                  </a:schemeClr>
                </a:solidFill>
                <a:latin typeface="+mn-lt"/>
                <a:ea typeface="+mn-ea"/>
                <a:cs typeface="+mn-ea"/>
                <a:sym typeface="+mn-lt"/>
              </a:endParaRPr>
            </a:p>
          </p:txBody>
        </p:sp>
      </p:grpSp>
      <p:grpSp>
        <p:nvGrpSpPr>
          <p:cNvPr id="16" name="Group 54"/>
          <p:cNvGrpSpPr/>
          <p:nvPr/>
        </p:nvGrpSpPr>
        <p:grpSpPr bwMode="auto">
          <a:xfrm flipH="1">
            <a:off x="4687237" y="4187103"/>
            <a:ext cx="315674" cy="410033"/>
            <a:chOff x="0" y="0"/>
            <a:chExt cx="299494" cy="389342"/>
          </a:xfrm>
          <a:noFill/>
        </p:grpSpPr>
        <p:sp>
          <p:nvSpPr>
            <p:cNvPr id="28" name="品 170"/>
            <p:cNvSpPr>
              <a:spLocks noChangeArrowheads="1"/>
            </p:cNvSpPr>
            <p:nvPr/>
          </p:nvSpPr>
          <p:spPr bwMode="auto">
            <a:xfrm>
              <a:off x="0" y="112310"/>
              <a:ext cx="299494" cy="277032"/>
            </a:xfrm>
            <a:custGeom>
              <a:avLst/>
              <a:gdLst>
                <a:gd name="T0" fmla="*/ 498314756 w 90"/>
                <a:gd name="T1" fmla="*/ 924659386 h 83"/>
                <a:gd name="T2" fmla="*/ 996629512 w 90"/>
                <a:gd name="T3" fmla="*/ 0 h 83"/>
                <a:gd name="T4" fmla="*/ 0 w 90"/>
                <a:gd name="T5" fmla="*/ 0 h 83"/>
                <a:gd name="T6" fmla="*/ 498314756 w 90"/>
                <a:gd name="T7" fmla="*/ 924659386 h 83"/>
                <a:gd name="T8" fmla="*/ 0 60000 65536"/>
                <a:gd name="T9" fmla="*/ 0 60000 65536"/>
                <a:gd name="T10" fmla="*/ 0 60000 65536"/>
                <a:gd name="T11" fmla="*/ 0 60000 65536"/>
                <a:gd name="T12" fmla="*/ 0 w 90"/>
                <a:gd name="T13" fmla="*/ 0 h 83"/>
                <a:gd name="T14" fmla="*/ 90 w 90"/>
                <a:gd name="T15" fmla="*/ 83 h 83"/>
              </a:gdLst>
              <a:ahLst/>
              <a:cxnLst>
                <a:cxn ang="T8">
                  <a:pos x="T0" y="T1"/>
                </a:cxn>
                <a:cxn ang="T9">
                  <a:pos x="T2" y="T3"/>
                </a:cxn>
                <a:cxn ang="T10">
                  <a:pos x="T4" y="T5"/>
                </a:cxn>
                <a:cxn ang="T11">
                  <a:pos x="T6" y="T7"/>
                </a:cxn>
              </a:cxnLst>
              <a:rect l="T12" t="T13" r="T14" b="T15"/>
              <a:pathLst>
                <a:path w="90" h="83">
                  <a:moveTo>
                    <a:pt x="45" y="83"/>
                  </a:moveTo>
                  <a:cubicBezTo>
                    <a:pt x="90" y="59"/>
                    <a:pt x="90" y="0"/>
                    <a:pt x="90" y="0"/>
                  </a:cubicBezTo>
                  <a:cubicBezTo>
                    <a:pt x="0" y="0"/>
                    <a:pt x="0" y="0"/>
                    <a:pt x="0" y="0"/>
                  </a:cubicBezTo>
                  <a:cubicBezTo>
                    <a:pt x="0" y="0"/>
                    <a:pt x="0" y="59"/>
                    <a:pt x="45" y="83"/>
                  </a:cubicBezTo>
                  <a:close/>
                </a:path>
              </a:pathLst>
            </a:custGeom>
            <a:grpFill/>
            <a:ln w="9525">
              <a:solidFill>
                <a:schemeClr val="accent2"/>
              </a:solidFill>
              <a:miter lim="800000"/>
            </a:ln>
          </p:spPr>
          <p:txBody>
            <a:bodyPr/>
            <a:lstStyle/>
            <a:p>
              <a:endParaRPr lang="zh-CN" altLang="en-US" sz="1400">
                <a:solidFill>
                  <a:schemeClr val="tx1">
                    <a:lumMod val="75000"/>
                    <a:lumOff val="25000"/>
                  </a:schemeClr>
                </a:solidFill>
                <a:cs typeface="+mn-ea"/>
                <a:sym typeface="+mn-lt"/>
              </a:endParaRPr>
            </a:p>
          </p:txBody>
        </p:sp>
        <p:sp>
          <p:nvSpPr>
            <p:cNvPr id="29" name="171"/>
            <p:cNvSpPr>
              <a:spLocks noChangeArrowheads="1"/>
            </p:cNvSpPr>
            <p:nvPr/>
          </p:nvSpPr>
          <p:spPr bwMode="auto">
            <a:xfrm>
              <a:off x="0" y="0"/>
              <a:ext cx="299494" cy="94840"/>
            </a:xfrm>
            <a:custGeom>
              <a:avLst/>
              <a:gdLst>
                <a:gd name="T0" fmla="*/ 930188431 w 90"/>
                <a:gd name="T1" fmla="*/ 0 h 29"/>
                <a:gd name="T2" fmla="*/ 753007781 w 90"/>
                <a:gd name="T3" fmla="*/ 171124063 h 29"/>
                <a:gd name="T4" fmla="*/ 575830458 w 90"/>
                <a:gd name="T5" fmla="*/ 0 h 29"/>
                <a:gd name="T6" fmla="*/ 431873676 w 90"/>
                <a:gd name="T7" fmla="*/ 0 h 29"/>
                <a:gd name="T8" fmla="*/ 254693025 w 90"/>
                <a:gd name="T9" fmla="*/ 171124063 h 29"/>
                <a:gd name="T10" fmla="*/ 77515703 w 90"/>
                <a:gd name="T11" fmla="*/ 0 h 29"/>
                <a:gd name="T12" fmla="*/ 0 w 90"/>
                <a:gd name="T13" fmla="*/ 0 h 29"/>
                <a:gd name="T14" fmla="*/ 0 w 90"/>
                <a:gd name="T15" fmla="*/ 310159503 h 29"/>
                <a:gd name="T16" fmla="*/ 996629512 w 90"/>
                <a:gd name="T17" fmla="*/ 310159503 h 29"/>
                <a:gd name="T18" fmla="*/ 996629512 w 90"/>
                <a:gd name="T19" fmla="*/ 0 h 29"/>
                <a:gd name="T20" fmla="*/ 930188431 w 90"/>
                <a:gd name="T21" fmla="*/ 0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
                <a:gd name="T34" fmla="*/ 0 h 29"/>
                <a:gd name="T35" fmla="*/ 90 w 90"/>
                <a:gd name="T36" fmla="*/ 29 h 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 h="29">
                  <a:moveTo>
                    <a:pt x="84" y="0"/>
                  </a:moveTo>
                  <a:cubicBezTo>
                    <a:pt x="84" y="9"/>
                    <a:pt x="77" y="16"/>
                    <a:pt x="68" y="16"/>
                  </a:cubicBezTo>
                  <a:cubicBezTo>
                    <a:pt x="59" y="16"/>
                    <a:pt x="52" y="9"/>
                    <a:pt x="52" y="0"/>
                  </a:cubicBezTo>
                  <a:cubicBezTo>
                    <a:pt x="39" y="0"/>
                    <a:pt x="39" y="0"/>
                    <a:pt x="39" y="0"/>
                  </a:cubicBezTo>
                  <a:cubicBezTo>
                    <a:pt x="39" y="9"/>
                    <a:pt x="32" y="16"/>
                    <a:pt x="23" y="16"/>
                  </a:cubicBezTo>
                  <a:cubicBezTo>
                    <a:pt x="14" y="16"/>
                    <a:pt x="7" y="9"/>
                    <a:pt x="7" y="0"/>
                  </a:cubicBezTo>
                  <a:cubicBezTo>
                    <a:pt x="0" y="0"/>
                    <a:pt x="0" y="0"/>
                    <a:pt x="0" y="0"/>
                  </a:cubicBezTo>
                  <a:cubicBezTo>
                    <a:pt x="0" y="29"/>
                    <a:pt x="0" y="29"/>
                    <a:pt x="0" y="29"/>
                  </a:cubicBezTo>
                  <a:cubicBezTo>
                    <a:pt x="90" y="29"/>
                    <a:pt x="90" y="29"/>
                    <a:pt x="90" y="29"/>
                  </a:cubicBezTo>
                  <a:cubicBezTo>
                    <a:pt x="90" y="0"/>
                    <a:pt x="90" y="0"/>
                    <a:pt x="90" y="0"/>
                  </a:cubicBezTo>
                  <a:lnTo>
                    <a:pt x="84" y="0"/>
                  </a:lnTo>
                  <a:close/>
                </a:path>
              </a:pathLst>
            </a:custGeom>
            <a:grpFill/>
            <a:ln w="9525">
              <a:solidFill>
                <a:schemeClr val="accent2"/>
              </a:solidFill>
              <a:miter lim="800000"/>
            </a:ln>
          </p:spPr>
          <p:txBody>
            <a:bodyPr/>
            <a:lstStyle/>
            <a:p>
              <a:endParaRPr lang="zh-CN" altLang="en-US" sz="1400">
                <a:solidFill>
                  <a:schemeClr val="tx1">
                    <a:lumMod val="75000"/>
                    <a:lumOff val="25000"/>
                  </a:schemeClr>
                </a:solidFill>
                <a:cs typeface="+mn-ea"/>
                <a:sym typeface="+mn-lt"/>
              </a:endParaRPr>
            </a:p>
          </p:txBody>
        </p:sp>
      </p:grpSp>
      <p:sp>
        <p:nvSpPr>
          <p:cNvPr id="17" name="剪去对角的淘品 49"/>
          <p:cNvSpPr/>
          <p:nvPr/>
        </p:nvSpPr>
        <p:spPr>
          <a:xfrm flipH="1">
            <a:off x="6200412" y="1931063"/>
            <a:ext cx="4645902" cy="1875175"/>
          </a:xfrm>
          <a:prstGeom prst="snip2Diag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73" tIns="34286" rIns="68573" bIns="34286" anchor="ctr"/>
          <a:lstStyle/>
          <a:p>
            <a:pPr algn="ctr" defTabSz="685800" eaLnBrk="1" fontAlgn="auto" hangingPunct="1">
              <a:spcBef>
                <a:spcPts val="0"/>
              </a:spcBef>
              <a:spcAft>
                <a:spcPts val="0"/>
              </a:spcAft>
              <a:defRPr/>
            </a:pPr>
            <a:endParaRPr lang="zh-CN" altLang="en-US" sz="1400">
              <a:solidFill>
                <a:schemeClr val="tx1">
                  <a:lumMod val="75000"/>
                  <a:lumOff val="25000"/>
                </a:schemeClr>
              </a:solidFill>
              <a:cs typeface="+mn-ea"/>
              <a:sym typeface="+mn-lt"/>
            </a:endParaRPr>
          </a:p>
        </p:txBody>
      </p:sp>
      <p:sp>
        <p:nvSpPr>
          <p:cNvPr id="18" name="104"/>
          <p:cNvSpPr>
            <a:spLocks noChangeArrowheads="1"/>
          </p:cNvSpPr>
          <p:nvPr/>
        </p:nvSpPr>
        <p:spPr bwMode="auto">
          <a:xfrm flipH="1">
            <a:off x="6927839" y="2284858"/>
            <a:ext cx="1164395" cy="37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67" tIns="34283" rIns="68567" bIns="34283">
            <a:spAutoFit/>
          </a:bodyPr>
          <a:lstStyle>
            <a:lvl1pPr>
              <a:defRPr sz="1900">
                <a:solidFill>
                  <a:schemeClr val="tx1"/>
                </a:solidFill>
                <a:latin typeface="Calibri" pitchFamily="34" charset="0"/>
                <a:ea typeface="宋体" pitchFamily="2" charset="-122"/>
              </a:defRPr>
            </a:lvl1pPr>
            <a:lvl2pPr marL="742950" indent="-285750">
              <a:defRPr sz="1900">
                <a:solidFill>
                  <a:schemeClr val="tx1"/>
                </a:solidFill>
                <a:latin typeface="Calibri" pitchFamily="34" charset="0"/>
                <a:ea typeface="宋体" pitchFamily="2" charset="-122"/>
              </a:defRPr>
            </a:lvl2pPr>
            <a:lvl3pPr marL="1143000" indent="-228600">
              <a:defRPr sz="1900">
                <a:solidFill>
                  <a:schemeClr val="tx1"/>
                </a:solidFill>
                <a:latin typeface="Calibri" pitchFamily="34" charset="0"/>
                <a:ea typeface="宋体" pitchFamily="2" charset="-122"/>
              </a:defRPr>
            </a:lvl3pPr>
            <a:lvl4pPr marL="1600200" indent="-228600">
              <a:defRPr sz="1900">
                <a:solidFill>
                  <a:schemeClr val="tx1"/>
                </a:solidFill>
                <a:latin typeface="Calibri" pitchFamily="34" charset="0"/>
                <a:ea typeface="宋体" pitchFamily="2" charset="-122"/>
              </a:defRPr>
            </a:lvl4pPr>
            <a:lvl5pPr marL="2057400" indent="-228600">
              <a:defRPr sz="1900">
                <a:solidFill>
                  <a:schemeClr val="tx1"/>
                </a:solidFill>
                <a:latin typeface="Calibri" pitchFamily="34" charset="0"/>
                <a:ea typeface="宋体" pitchFamily="2" charset="-122"/>
              </a:defRPr>
            </a:lvl5pPr>
            <a:lvl6pPr marL="2514600" indent="-228600" defTabSz="913130" fontAlgn="base">
              <a:spcBef>
                <a:spcPct val="0"/>
              </a:spcBef>
              <a:spcAft>
                <a:spcPct val="0"/>
              </a:spcAft>
              <a:defRPr sz="1900">
                <a:solidFill>
                  <a:schemeClr val="tx1"/>
                </a:solidFill>
                <a:latin typeface="Calibri" pitchFamily="34" charset="0"/>
                <a:ea typeface="宋体" pitchFamily="2" charset="-122"/>
              </a:defRPr>
            </a:lvl6pPr>
            <a:lvl7pPr marL="2971800" indent="-228600" defTabSz="913130" fontAlgn="base">
              <a:spcBef>
                <a:spcPct val="0"/>
              </a:spcBef>
              <a:spcAft>
                <a:spcPct val="0"/>
              </a:spcAft>
              <a:defRPr sz="1900">
                <a:solidFill>
                  <a:schemeClr val="tx1"/>
                </a:solidFill>
                <a:latin typeface="Calibri" pitchFamily="34" charset="0"/>
                <a:ea typeface="宋体" pitchFamily="2" charset="-122"/>
              </a:defRPr>
            </a:lvl7pPr>
            <a:lvl8pPr marL="3429000" indent="-228600" defTabSz="913130" fontAlgn="base">
              <a:spcBef>
                <a:spcPct val="0"/>
              </a:spcBef>
              <a:spcAft>
                <a:spcPct val="0"/>
              </a:spcAft>
              <a:defRPr sz="1900">
                <a:solidFill>
                  <a:schemeClr val="tx1"/>
                </a:solidFill>
                <a:latin typeface="Calibri" pitchFamily="34" charset="0"/>
                <a:ea typeface="宋体" pitchFamily="2" charset="-122"/>
              </a:defRPr>
            </a:lvl8pPr>
            <a:lvl9pPr marL="3886200" indent="-228600" defTabSz="913130" fontAlgn="base">
              <a:spcBef>
                <a:spcPct val="0"/>
              </a:spcBef>
              <a:spcAft>
                <a:spcPct val="0"/>
              </a:spcAft>
              <a:defRPr sz="1900">
                <a:solidFill>
                  <a:schemeClr val="tx1"/>
                </a:solidFill>
                <a:latin typeface="Calibri" pitchFamily="34" charset="0"/>
                <a:ea typeface="宋体" pitchFamily="2" charset="-122"/>
              </a:defRPr>
            </a:lvl9pPr>
          </a:lstStyle>
          <a:p>
            <a:pPr algn="r" eaLnBrk="1" hangingPunct="1"/>
            <a:r>
              <a:rPr lang="zh-CN" altLang="en-US" sz="2000" b="1" dirty="0">
                <a:solidFill>
                  <a:schemeClr val="tx1">
                    <a:lumMod val="75000"/>
                    <a:lumOff val="25000"/>
                  </a:schemeClr>
                </a:solidFill>
                <a:latin typeface="+mn-lt"/>
                <a:ea typeface="+mn-ea"/>
                <a:cs typeface="+mn-ea"/>
                <a:sym typeface="+mn-lt"/>
              </a:rPr>
              <a:t>添加标题</a:t>
            </a:r>
            <a:endParaRPr lang="en-US" altLang="zh-CN" sz="2000" b="1" dirty="0">
              <a:solidFill>
                <a:schemeClr val="tx1">
                  <a:lumMod val="75000"/>
                  <a:lumOff val="25000"/>
                </a:schemeClr>
              </a:solidFill>
              <a:latin typeface="+mn-lt"/>
              <a:ea typeface="+mn-ea"/>
              <a:cs typeface="+mn-ea"/>
              <a:sym typeface="+mn-lt"/>
            </a:endParaRPr>
          </a:p>
        </p:txBody>
      </p:sp>
      <p:sp>
        <p:nvSpPr>
          <p:cNvPr id="19" name="47"/>
          <p:cNvSpPr>
            <a:spLocks noChangeArrowheads="1"/>
          </p:cNvSpPr>
          <p:nvPr/>
        </p:nvSpPr>
        <p:spPr bwMode="auto">
          <a:xfrm flipH="1">
            <a:off x="6534965" y="2751501"/>
            <a:ext cx="3752063" cy="5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67" tIns="34283" rIns="68567" bIns="34283">
            <a:spAutoFit/>
          </a:bodyPr>
          <a:lstStyle>
            <a:lvl1pPr>
              <a:defRPr sz="1900">
                <a:solidFill>
                  <a:schemeClr val="tx1"/>
                </a:solidFill>
                <a:latin typeface="Calibri" pitchFamily="34" charset="0"/>
                <a:ea typeface="宋体" pitchFamily="2" charset="-122"/>
              </a:defRPr>
            </a:lvl1pPr>
            <a:lvl2pPr marL="742950" indent="-285750">
              <a:defRPr sz="1900">
                <a:solidFill>
                  <a:schemeClr val="tx1"/>
                </a:solidFill>
                <a:latin typeface="Calibri" pitchFamily="34" charset="0"/>
                <a:ea typeface="宋体" pitchFamily="2" charset="-122"/>
              </a:defRPr>
            </a:lvl2pPr>
            <a:lvl3pPr marL="1143000" indent="-228600">
              <a:defRPr sz="1900">
                <a:solidFill>
                  <a:schemeClr val="tx1"/>
                </a:solidFill>
                <a:latin typeface="Calibri" pitchFamily="34" charset="0"/>
                <a:ea typeface="宋体" pitchFamily="2" charset="-122"/>
              </a:defRPr>
            </a:lvl3pPr>
            <a:lvl4pPr marL="1600200" indent="-228600">
              <a:defRPr sz="1900">
                <a:solidFill>
                  <a:schemeClr val="tx1"/>
                </a:solidFill>
                <a:latin typeface="Calibri" pitchFamily="34" charset="0"/>
                <a:ea typeface="宋体" pitchFamily="2" charset="-122"/>
              </a:defRPr>
            </a:lvl4pPr>
            <a:lvl5pPr marL="2057400" indent="-228600">
              <a:defRPr sz="1900">
                <a:solidFill>
                  <a:schemeClr val="tx1"/>
                </a:solidFill>
                <a:latin typeface="Calibri" pitchFamily="34" charset="0"/>
                <a:ea typeface="宋体" pitchFamily="2" charset="-122"/>
              </a:defRPr>
            </a:lvl5pPr>
            <a:lvl6pPr marL="2514600" indent="-228600" defTabSz="913130" fontAlgn="base">
              <a:spcBef>
                <a:spcPct val="0"/>
              </a:spcBef>
              <a:spcAft>
                <a:spcPct val="0"/>
              </a:spcAft>
              <a:defRPr sz="1900">
                <a:solidFill>
                  <a:schemeClr val="tx1"/>
                </a:solidFill>
                <a:latin typeface="Calibri" pitchFamily="34" charset="0"/>
                <a:ea typeface="宋体" pitchFamily="2" charset="-122"/>
              </a:defRPr>
            </a:lvl6pPr>
            <a:lvl7pPr marL="2971800" indent="-228600" defTabSz="913130" fontAlgn="base">
              <a:spcBef>
                <a:spcPct val="0"/>
              </a:spcBef>
              <a:spcAft>
                <a:spcPct val="0"/>
              </a:spcAft>
              <a:defRPr sz="1900">
                <a:solidFill>
                  <a:schemeClr val="tx1"/>
                </a:solidFill>
                <a:latin typeface="Calibri" pitchFamily="34" charset="0"/>
                <a:ea typeface="宋体" pitchFamily="2" charset="-122"/>
              </a:defRPr>
            </a:lvl7pPr>
            <a:lvl8pPr marL="3429000" indent="-228600" defTabSz="913130" fontAlgn="base">
              <a:spcBef>
                <a:spcPct val="0"/>
              </a:spcBef>
              <a:spcAft>
                <a:spcPct val="0"/>
              </a:spcAft>
              <a:defRPr sz="1900">
                <a:solidFill>
                  <a:schemeClr val="tx1"/>
                </a:solidFill>
                <a:latin typeface="Calibri" pitchFamily="34" charset="0"/>
                <a:ea typeface="宋体" pitchFamily="2" charset="-122"/>
              </a:defRPr>
            </a:lvl8pPr>
            <a:lvl9pPr marL="3886200" indent="-228600" defTabSz="913130" fontAlgn="base">
              <a:spcBef>
                <a:spcPct val="0"/>
              </a:spcBef>
              <a:spcAft>
                <a:spcPct val="0"/>
              </a:spcAft>
              <a:defRPr sz="1900">
                <a:solidFill>
                  <a:schemeClr val="tx1"/>
                </a:solidFill>
                <a:latin typeface="Calibri" pitchFamily="34" charset="0"/>
                <a:ea typeface="宋体" pitchFamily="2" charset="-122"/>
              </a:defRPr>
            </a:lvl9pPr>
          </a:lstStyle>
          <a:p>
            <a:pPr algn="r" eaLnBrk="1" hangingPunct="1">
              <a:lnSpc>
                <a:spcPct val="120000"/>
              </a:lnSpc>
            </a:pPr>
            <a:r>
              <a:rPr lang="zh-CN" altLang="en-US" sz="1400" dirty="0">
                <a:solidFill>
                  <a:schemeClr val="tx1">
                    <a:lumMod val="75000"/>
                    <a:lumOff val="25000"/>
                  </a:schemeClr>
                </a:solidFill>
                <a:latin typeface="+mn-lt"/>
                <a:ea typeface="+mn-ea"/>
                <a:cs typeface="+mn-ea"/>
                <a:sym typeface="+mn-lt"/>
              </a:rPr>
              <a:t>在此录入上述图表的综合描述说明，在此录入上述图表的综合描述说明，</a:t>
            </a:r>
            <a:endParaRPr lang="zh-CN" altLang="en-US" sz="1400" dirty="0">
              <a:solidFill>
                <a:schemeClr val="tx1">
                  <a:lumMod val="75000"/>
                  <a:lumOff val="25000"/>
                </a:schemeClr>
              </a:solidFill>
              <a:latin typeface="+mn-lt"/>
              <a:ea typeface="+mn-ea"/>
              <a:cs typeface="+mn-ea"/>
              <a:sym typeface="+mn-lt"/>
            </a:endParaRPr>
          </a:p>
        </p:txBody>
      </p:sp>
      <p:sp>
        <p:nvSpPr>
          <p:cNvPr id="20" name="TextBox 11"/>
          <p:cNvSpPr txBox="1">
            <a:spLocks noChangeArrowheads="1"/>
          </p:cNvSpPr>
          <p:nvPr/>
        </p:nvSpPr>
        <p:spPr bwMode="auto">
          <a:xfrm>
            <a:off x="8868140" y="5387915"/>
            <a:ext cx="2230577" cy="757130"/>
          </a:xfrm>
          <a:prstGeom prst="rect">
            <a:avLst/>
          </a:prstGeom>
          <a:noFill/>
          <a:ln>
            <a:noFill/>
          </a:ln>
          <a:effectLst/>
        </p:spPr>
        <p:txBody>
          <a:bodyPr wrap="square">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lvl="0" eaLnBrk="1" hangingPunct="1">
              <a:lnSpc>
                <a:spcPct val="120000"/>
              </a:lnSpc>
              <a:defRPr/>
            </a:pPr>
            <a:r>
              <a:rPr lang="zh-CN" altLang="en-US" sz="1200" dirty="0">
                <a:solidFill>
                  <a:schemeClr val="tx1">
                    <a:lumMod val="75000"/>
                    <a:lumOff val="25000"/>
                  </a:schemeClr>
                </a:solidFill>
                <a:latin typeface="+mn-lt"/>
                <a:ea typeface="+mn-ea"/>
                <a:cs typeface="+mn-ea"/>
                <a:sym typeface="+mn-lt"/>
              </a:rPr>
              <a:t>您的内容打在这里，或者通过复制您的文本后，在此框中选择粘贴，并选择只保留文字</a:t>
            </a:r>
            <a:r>
              <a:rPr lang="zh-CN" altLang="en-US" sz="1050" dirty="0">
                <a:solidFill>
                  <a:schemeClr val="tx1">
                    <a:lumMod val="75000"/>
                    <a:lumOff val="25000"/>
                  </a:schemeClr>
                </a:solidFill>
                <a:latin typeface="+mn-lt"/>
                <a:ea typeface="+mn-ea"/>
                <a:cs typeface="+mn-ea"/>
                <a:sym typeface="+mn-lt"/>
              </a:rPr>
              <a:t>。</a:t>
            </a:r>
            <a:endParaRPr lang="en-US" altLang="zh-CN" sz="1050" dirty="0">
              <a:solidFill>
                <a:schemeClr val="tx1">
                  <a:lumMod val="75000"/>
                  <a:lumOff val="25000"/>
                </a:schemeClr>
              </a:solidFill>
              <a:latin typeface="+mn-lt"/>
              <a:ea typeface="+mn-ea"/>
              <a:cs typeface="+mn-ea"/>
              <a:sym typeface="+mn-lt"/>
            </a:endParaRPr>
          </a:p>
        </p:txBody>
      </p:sp>
      <p:sp>
        <p:nvSpPr>
          <p:cNvPr id="21" name="TextBox 11"/>
          <p:cNvSpPr txBox="1">
            <a:spLocks noChangeArrowheads="1"/>
          </p:cNvSpPr>
          <p:nvPr/>
        </p:nvSpPr>
        <p:spPr bwMode="auto">
          <a:xfrm>
            <a:off x="8764380" y="4963205"/>
            <a:ext cx="2346969" cy="400111"/>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fontAlgn="auto" hangingPunct="1">
              <a:spcBef>
                <a:spcPts val="0"/>
              </a:spcBef>
              <a:spcAft>
                <a:spcPts val="0"/>
              </a:spcAft>
              <a:defRPr/>
            </a:pPr>
            <a:r>
              <a:rPr lang="zh-CN" altLang="en-US" sz="2000" kern="0" dirty="0">
                <a:solidFill>
                  <a:schemeClr val="tx1">
                    <a:lumMod val="75000"/>
                    <a:lumOff val="25000"/>
                  </a:schemeClr>
                </a:solidFill>
                <a:latin typeface="+mn-lt"/>
                <a:ea typeface="+mn-ea"/>
                <a:cs typeface="+mn-ea"/>
                <a:sym typeface="+mn-lt"/>
              </a:rPr>
              <a:t>点击添加标题    </a:t>
            </a:r>
            <a:endParaRPr lang="en-US" altLang="zh-CN" sz="2000" kern="0" dirty="0">
              <a:solidFill>
                <a:schemeClr val="tx1">
                  <a:lumMod val="75000"/>
                  <a:lumOff val="25000"/>
                </a:schemeClr>
              </a:solidFill>
              <a:latin typeface="+mn-lt"/>
              <a:ea typeface="+mn-ea"/>
              <a:cs typeface="+mn-ea"/>
              <a:sym typeface="+mn-lt"/>
            </a:endParaRPr>
          </a:p>
        </p:txBody>
      </p:sp>
      <p:sp>
        <p:nvSpPr>
          <p:cNvPr id="22" name="TextBox 11"/>
          <p:cNvSpPr txBox="1">
            <a:spLocks noChangeArrowheads="1"/>
          </p:cNvSpPr>
          <p:nvPr/>
        </p:nvSpPr>
        <p:spPr bwMode="auto">
          <a:xfrm>
            <a:off x="6326119" y="5387915"/>
            <a:ext cx="2230577" cy="757130"/>
          </a:xfrm>
          <a:prstGeom prst="rect">
            <a:avLst/>
          </a:prstGeom>
          <a:noFill/>
          <a:ln>
            <a:noFill/>
          </a:ln>
          <a:effectLst/>
        </p:spPr>
        <p:txBody>
          <a:bodyPr wrap="square">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lvl="0" eaLnBrk="1" hangingPunct="1">
              <a:lnSpc>
                <a:spcPct val="120000"/>
              </a:lnSpc>
              <a:defRPr/>
            </a:pPr>
            <a:r>
              <a:rPr lang="zh-CN" altLang="en-US" sz="1200" dirty="0">
                <a:solidFill>
                  <a:schemeClr val="tx1">
                    <a:lumMod val="75000"/>
                    <a:lumOff val="25000"/>
                  </a:schemeClr>
                </a:solidFill>
                <a:latin typeface="+mn-lt"/>
                <a:ea typeface="+mn-ea"/>
                <a:cs typeface="+mn-ea"/>
                <a:sym typeface="+mn-lt"/>
              </a:rPr>
              <a:t>您的内容打在这里，或者通过复制您的文本后，在此框中选择粘贴，并选择只保留文字</a:t>
            </a:r>
            <a:r>
              <a:rPr lang="zh-CN" altLang="en-US" sz="1050" dirty="0">
                <a:solidFill>
                  <a:schemeClr val="tx1">
                    <a:lumMod val="75000"/>
                    <a:lumOff val="25000"/>
                  </a:schemeClr>
                </a:solidFill>
                <a:latin typeface="+mn-lt"/>
                <a:ea typeface="+mn-ea"/>
                <a:cs typeface="+mn-ea"/>
                <a:sym typeface="+mn-lt"/>
              </a:rPr>
              <a:t>。</a:t>
            </a:r>
            <a:endParaRPr lang="en-US" altLang="zh-CN" sz="1050" dirty="0">
              <a:solidFill>
                <a:schemeClr val="tx1">
                  <a:lumMod val="75000"/>
                  <a:lumOff val="25000"/>
                </a:schemeClr>
              </a:solidFill>
              <a:latin typeface="+mn-lt"/>
              <a:ea typeface="+mn-ea"/>
              <a:cs typeface="+mn-ea"/>
              <a:sym typeface="+mn-lt"/>
            </a:endParaRPr>
          </a:p>
        </p:txBody>
      </p:sp>
      <p:sp>
        <p:nvSpPr>
          <p:cNvPr id="23" name="TextBox 11"/>
          <p:cNvSpPr txBox="1">
            <a:spLocks noChangeArrowheads="1"/>
          </p:cNvSpPr>
          <p:nvPr/>
        </p:nvSpPr>
        <p:spPr bwMode="auto">
          <a:xfrm>
            <a:off x="6218141" y="4963205"/>
            <a:ext cx="2346969" cy="400111"/>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fontAlgn="auto" hangingPunct="1">
              <a:spcBef>
                <a:spcPts val="0"/>
              </a:spcBef>
              <a:spcAft>
                <a:spcPts val="0"/>
              </a:spcAft>
              <a:defRPr/>
            </a:pPr>
            <a:r>
              <a:rPr lang="zh-CN" altLang="en-US" sz="2000" kern="0" dirty="0">
                <a:solidFill>
                  <a:schemeClr val="tx1">
                    <a:lumMod val="75000"/>
                    <a:lumOff val="25000"/>
                  </a:schemeClr>
                </a:solidFill>
                <a:latin typeface="+mn-lt"/>
                <a:ea typeface="+mn-ea"/>
                <a:cs typeface="+mn-ea"/>
                <a:sym typeface="+mn-lt"/>
              </a:rPr>
              <a:t>点击添加标题    </a:t>
            </a:r>
            <a:endParaRPr lang="en-US" altLang="zh-CN" sz="2000" kern="0" dirty="0">
              <a:solidFill>
                <a:schemeClr val="tx1">
                  <a:lumMod val="75000"/>
                  <a:lumOff val="25000"/>
                </a:schemeClr>
              </a:solidFill>
              <a:latin typeface="+mn-lt"/>
              <a:ea typeface="+mn-ea"/>
              <a:cs typeface="+mn-ea"/>
              <a:sym typeface="+mn-lt"/>
            </a:endParaRPr>
          </a:p>
        </p:txBody>
      </p:sp>
      <p:sp>
        <p:nvSpPr>
          <p:cNvPr id="24" name="TextBox 11"/>
          <p:cNvSpPr txBox="1">
            <a:spLocks noChangeArrowheads="1"/>
          </p:cNvSpPr>
          <p:nvPr/>
        </p:nvSpPr>
        <p:spPr bwMode="auto">
          <a:xfrm>
            <a:off x="3784098" y="5387915"/>
            <a:ext cx="2230577" cy="757130"/>
          </a:xfrm>
          <a:prstGeom prst="rect">
            <a:avLst/>
          </a:prstGeom>
          <a:noFill/>
          <a:ln>
            <a:noFill/>
          </a:ln>
          <a:effectLst/>
        </p:spPr>
        <p:txBody>
          <a:bodyPr wrap="square">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lvl="0" eaLnBrk="1" hangingPunct="1">
              <a:lnSpc>
                <a:spcPct val="120000"/>
              </a:lnSpc>
              <a:defRPr/>
            </a:pPr>
            <a:r>
              <a:rPr lang="zh-CN" altLang="en-US" sz="1200" dirty="0">
                <a:solidFill>
                  <a:schemeClr val="tx1">
                    <a:lumMod val="75000"/>
                    <a:lumOff val="25000"/>
                  </a:schemeClr>
                </a:solidFill>
                <a:latin typeface="+mn-lt"/>
                <a:ea typeface="+mn-ea"/>
                <a:cs typeface="+mn-ea"/>
                <a:sym typeface="+mn-lt"/>
              </a:rPr>
              <a:t>您的内容打在这里，或者通过复制您的文本后，在此框中选择粘贴，并选择只保留文字</a:t>
            </a:r>
            <a:r>
              <a:rPr lang="zh-CN" altLang="en-US" sz="1050" dirty="0">
                <a:solidFill>
                  <a:schemeClr val="tx1">
                    <a:lumMod val="75000"/>
                    <a:lumOff val="25000"/>
                  </a:schemeClr>
                </a:solidFill>
                <a:latin typeface="+mn-lt"/>
                <a:ea typeface="+mn-ea"/>
                <a:cs typeface="+mn-ea"/>
                <a:sym typeface="+mn-lt"/>
              </a:rPr>
              <a:t>。</a:t>
            </a:r>
            <a:endParaRPr lang="en-US" altLang="zh-CN" sz="1050" dirty="0">
              <a:solidFill>
                <a:schemeClr val="tx1">
                  <a:lumMod val="75000"/>
                  <a:lumOff val="25000"/>
                </a:schemeClr>
              </a:solidFill>
              <a:latin typeface="+mn-lt"/>
              <a:ea typeface="+mn-ea"/>
              <a:cs typeface="+mn-ea"/>
              <a:sym typeface="+mn-lt"/>
            </a:endParaRPr>
          </a:p>
        </p:txBody>
      </p:sp>
      <p:sp>
        <p:nvSpPr>
          <p:cNvPr id="25" name="TextBox 11"/>
          <p:cNvSpPr txBox="1">
            <a:spLocks noChangeArrowheads="1"/>
          </p:cNvSpPr>
          <p:nvPr/>
        </p:nvSpPr>
        <p:spPr bwMode="auto">
          <a:xfrm>
            <a:off x="3671909" y="4963205"/>
            <a:ext cx="2346969" cy="400111"/>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fontAlgn="auto" hangingPunct="1">
              <a:spcBef>
                <a:spcPts val="0"/>
              </a:spcBef>
              <a:spcAft>
                <a:spcPts val="0"/>
              </a:spcAft>
              <a:defRPr/>
            </a:pPr>
            <a:r>
              <a:rPr lang="zh-CN" altLang="en-US" sz="2000" kern="0" dirty="0">
                <a:solidFill>
                  <a:schemeClr val="tx1">
                    <a:lumMod val="75000"/>
                    <a:lumOff val="25000"/>
                  </a:schemeClr>
                </a:solidFill>
                <a:latin typeface="+mn-lt"/>
                <a:ea typeface="+mn-ea"/>
                <a:cs typeface="+mn-ea"/>
                <a:sym typeface="+mn-lt"/>
              </a:rPr>
              <a:t>点击添加标题    </a:t>
            </a:r>
            <a:endParaRPr lang="en-US" altLang="zh-CN" sz="2000" kern="0" dirty="0">
              <a:solidFill>
                <a:schemeClr val="tx1">
                  <a:lumMod val="75000"/>
                  <a:lumOff val="25000"/>
                </a:schemeClr>
              </a:solidFill>
              <a:latin typeface="+mn-lt"/>
              <a:ea typeface="+mn-ea"/>
              <a:cs typeface="+mn-ea"/>
              <a:sym typeface="+mn-lt"/>
            </a:endParaRPr>
          </a:p>
        </p:txBody>
      </p:sp>
      <p:sp>
        <p:nvSpPr>
          <p:cNvPr id="26" name="TextBox 11"/>
          <p:cNvSpPr txBox="1">
            <a:spLocks noChangeArrowheads="1"/>
          </p:cNvSpPr>
          <p:nvPr/>
        </p:nvSpPr>
        <p:spPr bwMode="auto">
          <a:xfrm>
            <a:off x="1242079" y="5387915"/>
            <a:ext cx="2230577" cy="757130"/>
          </a:xfrm>
          <a:prstGeom prst="rect">
            <a:avLst/>
          </a:prstGeom>
          <a:noFill/>
          <a:ln>
            <a:noFill/>
          </a:ln>
          <a:effectLst/>
        </p:spPr>
        <p:txBody>
          <a:bodyPr wrap="square">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lvl="0" eaLnBrk="1" hangingPunct="1">
              <a:lnSpc>
                <a:spcPct val="120000"/>
              </a:lnSpc>
              <a:defRPr/>
            </a:pPr>
            <a:r>
              <a:rPr lang="zh-CN" altLang="en-US" sz="1200" dirty="0">
                <a:solidFill>
                  <a:schemeClr val="tx1">
                    <a:lumMod val="75000"/>
                    <a:lumOff val="25000"/>
                  </a:schemeClr>
                </a:solidFill>
                <a:latin typeface="+mn-lt"/>
                <a:ea typeface="+mn-ea"/>
                <a:cs typeface="+mn-ea"/>
                <a:sym typeface="+mn-lt"/>
              </a:rPr>
              <a:t>您的内容打在这里，或者通过复制您的文本后，在此框中选择粘贴，并选择只保留文字</a:t>
            </a:r>
            <a:r>
              <a:rPr lang="zh-CN" altLang="en-US" sz="1050" dirty="0">
                <a:solidFill>
                  <a:schemeClr val="tx1">
                    <a:lumMod val="75000"/>
                    <a:lumOff val="25000"/>
                  </a:schemeClr>
                </a:solidFill>
                <a:latin typeface="+mn-lt"/>
                <a:ea typeface="+mn-ea"/>
                <a:cs typeface="+mn-ea"/>
                <a:sym typeface="+mn-lt"/>
              </a:rPr>
              <a:t>。</a:t>
            </a:r>
            <a:endParaRPr lang="en-US" altLang="zh-CN" sz="1050" dirty="0">
              <a:solidFill>
                <a:schemeClr val="tx1">
                  <a:lumMod val="75000"/>
                  <a:lumOff val="25000"/>
                </a:schemeClr>
              </a:solidFill>
              <a:latin typeface="+mn-lt"/>
              <a:ea typeface="+mn-ea"/>
              <a:cs typeface="+mn-ea"/>
              <a:sym typeface="+mn-lt"/>
            </a:endParaRPr>
          </a:p>
        </p:txBody>
      </p:sp>
      <p:sp>
        <p:nvSpPr>
          <p:cNvPr id="27" name="TextBox 11"/>
          <p:cNvSpPr txBox="1">
            <a:spLocks noChangeArrowheads="1"/>
          </p:cNvSpPr>
          <p:nvPr/>
        </p:nvSpPr>
        <p:spPr bwMode="auto">
          <a:xfrm>
            <a:off x="1125678" y="4963205"/>
            <a:ext cx="2346969" cy="400111"/>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fontAlgn="auto" hangingPunct="1">
              <a:spcBef>
                <a:spcPts val="0"/>
              </a:spcBef>
              <a:spcAft>
                <a:spcPts val="0"/>
              </a:spcAft>
              <a:defRPr/>
            </a:pPr>
            <a:r>
              <a:rPr lang="zh-CN" altLang="en-US" sz="2000" kern="0" dirty="0">
                <a:solidFill>
                  <a:schemeClr val="tx1">
                    <a:lumMod val="75000"/>
                    <a:lumOff val="25000"/>
                  </a:schemeClr>
                </a:solidFill>
                <a:latin typeface="+mn-lt"/>
                <a:ea typeface="+mn-ea"/>
                <a:cs typeface="+mn-ea"/>
                <a:sym typeface="+mn-lt"/>
              </a:rPr>
              <a:t>点击添加标题    </a:t>
            </a:r>
            <a:endParaRPr lang="en-US" altLang="zh-CN" sz="2000" kern="0" dirty="0">
              <a:solidFill>
                <a:schemeClr val="tx1">
                  <a:lumMod val="75000"/>
                  <a:lumOff val="25000"/>
                </a:schemeClr>
              </a:solidFill>
              <a:latin typeface="+mn-lt"/>
              <a:ea typeface="+mn-ea"/>
              <a:cs typeface="+mn-ea"/>
              <a:sym typeface="+mn-lt"/>
            </a:endParaRPr>
          </a:p>
        </p:txBody>
      </p:sp>
      <p:grpSp>
        <p:nvGrpSpPr>
          <p:cNvPr id="60" name="组合 59"/>
          <p:cNvGrpSpPr/>
          <p:nvPr/>
        </p:nvGrpSpPr>
        <p:grpSpPr>
          <a:xfrm>
            <a:off x="1509856" y="625173"/>
            <a:ext cx="9134442" cy="434765"/>
            <a:chOff x="1509856" y="625173"/>
            <a:chExt cx="9134442" cy="434765"/>
          </a:xfrm>
        </p:grpSpPr>
        <p:sp>
          <p:nvSpPr>
            <p:cNvPr id="61" name="Copyright Notice"/>
            <p:cNvSpPr/>
            <p:nvPr/>
          </p:nvSpPr>
          <p:spPr bwMode="auto">
            <a:xfrm>
              <a:off x="4781905" y="625173"/>
              <a:ext cx="3141690"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400" cap="small" dirty="0">
                  <a:solidFill>
                    <a:schemeClr val="tx1">
                      <a:lumMod val="75000"/>
                      <a:lumOff val="25000"/>
                    </a:schemeClr>
                  </a:solidFill>
                  <a:cs typeface="+mn-ea"/>
                  <a:sym typeface="+mn-lt"/>
                </a:rPr>
                <a:t>点击加入标题文字</a:t>
              </a:r>
              <a:endParaRPr lang="en-US" sz="2400" cap="small" dirty="0">
                <a:solidFill>
                  <a:schemeClr val="tx1">
                    <a:lumMod val="75000"/>
                    <a:lumOff val="25000"/>
                  </a:schemeClr>
                </a:solidFill>
                <a:cs typeface="+mn-ea"/>
                <a:sym typeface="+mn-lt"/>
              </a:endParaRPr>
            </a:p>
          </p:txBody>
        </p:sp>
        <p:cxnSp>
          <p:nvCxnSpPr>
            <p:cNvPr id="62" name="直接连接符 61"/>
            <p:cNvCxnSpPr/>
            <p:nvPr/>
          </p:nvCxnSpPr>
          <p:spPr>
            <a:xfrm>
              <a:off x="1509856" y="808810"/>
              <a:ext cx="3009900" cy="0"/>
            </a:xfrm>
            <a:prstGeom prst="line">
              <a:avLst/>
            </a:prstGeom>
            <a:ln>
              <a:solidFill>
                <a:srgbClr val="70B88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7634398" y="808810"/>
              <a:ext cx="3009900" cy="0"/>
            </a:xfrm>
            <a:prstGeom prst="line">
              <a:avLst/>
            </a:prstGeom>
            <a:ln>
              <a:solidFill>
                <a:srgbClr val="70B88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1000" fill="hold"/>
                                        <p:tgtEl>
                                          <p:spTgt spid="14"/>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1000" fill="hold"/>
                                        <p:tgtEl>
                                          <p:spTgt spid="15"/>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1000"/>
                                        <p:tgtEl>
                                          <p:spTgt spid="16"/>
                                        </p:tgtEl>
                                      </p:cBhvr>
                                    </p:animEffect>
                                    <p:anim calcmode="lin" valueType="num">
                                      <p:cBhvr>
                                        <p:cTn id="48" dur="1000" fill="hold"/>
                                        <p:tgtEl>
                                          <p:spTgt spid="16"/>
                                        </p:tgtEl>
                                        <p:attrNameLst>
                                          <p:attrName>ppt_x</p:attrName>
                                        </p:attrNameLst>
                                      </p:cBhvr>
                                      <p:tavLst>
                                        <p:tav tm="0">
                                          <p:val>
                                            <p:strVal val="#ppt_x"/>
                                          </p:val>
                                        </p:tav>
                                        <p:tav tm="100000">
                                          <p:val>
                                            <p:strVal val="#ppt_x"/>
                                          </p:val>
                                        </p:tav>
                                      </p:tavLst>
                                    </p:anim>
                                    <p:anim calcmode="lin" valueType="num">
                                      <p:cBhvr>
                                        <p:cTn id="49" dur="1000" fill="hold"/>
                                        <p:tgtEl>
                                          <p:spTgt spid="1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1000"/>
                                        <p:tgtEl>
                                          <p:spTgt spid="17"/>
                                        </p:tgtEl>
                                      </p:cBhvr>
                                    </p:animEffect>
                                    <p:anim calcmode="lin" valueType="num">
                                      <p:cBhvr>
                                        <p:cTn id="53" dur="1000" fill="hold"/>
                                        <p:tgtEl>
                                          <p:spTgt spid="17"/>
                                        </p:tgtEl>
                                        <p:attrNameLst>
                                          <p:attrName>ppt_x</p:attrName>
                                        </p:attrNameLst>
                                      </p:cBhvr>
                                      <p:tavLst>
                                        <p:tav tm="0">
                                          <p:val>
                                            <p:strVal val="#ppt_x"/>
                                          </p:val>
                                        </p:tav>
                                        <p:tav tm="100000">
                                          <p:val>
                                            <p:strVal val="#ppt_x"/>
                                          </p:val>
                                        </p:tav>
                                      </p:tavLst>
                                    </p:anim>
                                    <p:anim calcmode="lin" valueType="num">
                                      <p:cBhvr>
                                        <p:cTn id="54" dur="1000" fill="hold"/>
                                        <p:tgtEl>
                                          <p:spTgt spid="17"/>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1000"/>
                                        <p:tgtEl>
                                          <p:spTgt spid="18"/>
                                        </p:tgtEl>
                                      </p:cBhvr>
                                    </p:animEffect>
                                    <p:anim calcmode="lin" valueType="num">
                                      <p:cBhvr>
                                        <p:cTn id="58" dur="1000" fill="hold"/>
                                        <p:tgtEl>
                                          <p:spTgt spid="18"/>
                                        </p:tgtEl>
                                        <p:attrNameLst>
                                          <p:attrName>ppt_x</p:attrName>
                                        </p:attrNameLst>
                                      </p:cBhvr>
                                      <p:tavLst>
                                        <p:tav tm="0">
                                          <p:val>
                                            <p:strVal val="#ppt_x"/>
                                          </p:val>
                                        </p:tav>
                                        <p:tav tm="100000">
                                          <p:val>
                                            <p:strVal val="#ppt_x"/>
                                          </p:val>
                                        </p:tav>
                                      </p:tavLst>
                                    </p:anim>
                                    <p:anim calcmode="lin" valueType="num">
                                      <p:cBhvr>
                                        <p:cTn id="59" dur="1000" fill="hold"/>
                                        <p:tgtEl>
                                          <p:spTgt spid="1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1000"/>
                                        <p:tgtEl>
                                          <p:spTgt spid="19"/>
                                        </p:tgtEl>
                                      </p:cBhvr>
                                    </p:animEffect>
                                    <p:anim calcmode="lin" valueType="num">
                                      <p:cBhvr>
                                        <p:cTn id="63" dur="1000" fill="hold"/>
                                        <p:tgtEl>
                                          <p:spTgt spid="19"/>
                                        </p:tgtEl>
                                        <p:attrNameLst>
                                          <p:attrName>ppt_x</p:attrName>
                                        </p:attrNameLst>
                                      </p:cBhvr>
                                      <p:tavLst>
                                        <p:tav tm="0">
                                          <p:val>
                                            <p:strVal val="#ppt_x"/>
                                          </p:val>
                                        </p:tav>
                                        <p:tav tm="100000">
                                          <p:val>
                                            <p:strVal val="#ppt_x"/>
                                          </p:val>
                                        </p:tav>
                                      </p:tavLst>
                                    </p:anim>
                                    <p:anim calcmode="lin" valueType="num">
                                      <p:cBhvr>
                                        <p:cTn id="64" dur="1000" fill="hold"/>
                                        <p:tgtEl>
                                          <p:spTgt spid="19"/>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1000"/>
                                        <p:tgtEl>
                                          <p:spTgt spid="20"/>
                                        </p:tgtEl>
                                      </p:cBhvr>
                                    </p:animEffect>
                                    <p:anim calcmode="lin" valueType="num">
                                      <p:cBhvr>
                                        <p:cTn id="68" dur="1000" fill="hold"/>
                                        <p:tgtEl>
                                          <p:spTgt spid="20"/>
                                        </p:tgtEl>
                                        <p:attrNameLst>
                                          <p:attrName>ppt_x</p:attrName>
                                        </p:attrNameLst>
                                      </p:cBhvr>
                                      <p:tavLst>
                                        <p:tav tm="0">
                                          <p:val>
                                            <p:strVal val="#ppt_x"/>
                                          </p:val>
                                        </p:tav>
                                        <p:tav tm="100000">
                                          <p:val>
                                            <p:strVal val="#ppt_x"/>
                                          </p:val>
                                        </p:tav>
                                      </p:tavLst>
                                    </p:anim>
                                    <p:anim calcmode="lin" valueType="num">
                                      <p:cBhvr>
                                        <p:cTn id="69" dur="1000" fill="hold"/>
                                        <p:tgtEl>
                                          <p:spTgt spid="20"/>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fade">
                                      <p:cBhvr>
                                        <p:cTn id="72" dur="1000"/>
                                        <p:tgtEl>
                                          <p:spTgt spid="21"/>
                                        </p:tgtEl>
                                      </p:cBhvr>
                                    </p:animEffect>
                                    <p:anim calcmode="lin" valueType="num">
                                      <p:cBhvr>
                                        <p:cTn id="73" dur="1000" fill="hold"/>
                                        <p:tgtEl>
                                          <p:spTgt spid="21"/>
                                        </p:tgtEl>
                                        <p:attrNameLst>
                                          <p:attrName>ppt_x</p:attrName>
                                        </p:attrNameLst>
                                      </p:cBhvr>
                                      <p:tavLst>
                                        <p:tav tm="0">
                                          <p:val>
                                            <p:strVal val="#ppt_x"/>
                                          </p:val>
                                        </p:tav>
                                        <p:tav tm="100000">
                                          <p:val>
                                            <p:strVal val="#ppt_x"/>
                                          </p:val>
                                        </p:tav>
                                      </p:tavLst>
                                    </p:anim>
                                    <p:anim calcmode="lin" valueType="num">
                                      <p:cBhvr>
                                        <p:cTn id="74" dur="1000" fill="hold"/>
                                        <p:tgtEl>
                                          <p:spTgt spid="21"/>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fade">
                                      <p:cBhvr>
                                        <p:cTn id="77" dur="1000"/>
                                        <p:tgtEl>
                                          <p:spTgt spid="22"/>
                                        </p:tgtEl>
                                      </p:cBhvr>
                                    </p:animEffect>
                                    <p:anim calcmode="lin" valueType="num">
                                      <p:cBhvr>
                                        <p:cTn id="78" dur="1000" fill="hold"/>
                                        <p:tgtEl>
                                          <p:spTgt spid="22"/>
                                        </p:tgtEl>
                                        <p:attrNameLst>
                                          <p:attrName>ppt_x</p:attrName>
                                        </p:attrNameLst>
                                      </p:cBhvr>
                                      <p:tavLst>
                                        <p:tav tm="0">
                                          <p:val>
                                            <p:strVal val="#ppt_x"/>
                                          </p:val>
                                        </p:tav>
                                        <p:tav tm="100000">
                                          <p:val>
                                            <p:strVal val="#ppt_x"/>
                                          </p:val>
                                        </p:tav>
                                      </p:tavLst>
                                    </p:anim>
                                    <p:anim calcmode="lin" valueType="num">
                                      <p:cBhvr>
                                        <p:cTn id="79" dur="1000" fill="hold"/>
                                        <p:tgtEl>
                                          <p:spTgt spid="22"/>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fade">
                                      <p:cBhvr>
                                        <p:cTn id="82" dur="1000"/>
                                        <p:tgtEl>
                                          <p:spTgt spid="23"/>
                                        </p:tgtEl>
                                      </p:cBhvr>
                                    </p:animEffect>
                                    <p:anim calcmode="lin" valueType="num">
                                      <p:cBhvr>
                                        <p:cTn id="83" dur="1000" fill="hold"/>
                                        <p:tgtEl>
                                          <p:spTgt spid="23"/>
                                        </p:tgtEl>
                                        <p:attrNameLst>
                                          <p:attrName>ppt_x</p:attrName>
                                        </p:attrNameLst>
                                      </p:cBhvr>
                                      <p:tavLst>
                                        <p:tav tm="0">
                                          <p:val>
                                            <p:strVal val="#ppt_x"/>
                                          </p:val>
                                        </p:tav>
                                        <p:tav tm="100000">
                                          <p:val>
                                            <p:strVal val="#ppt_x"/>
                                          </p:val>
                                        </p:tav>
                                      </p:tavLst>
                                    </p:anim>
                                    <p:anim calcmode="lin" valueType="num">
                                      <p:cBhvr>
                                        <p:cTn id="84" dur="1000" fill="hold"/>
                                        <p:tgtEl>
                                          <p:spTgt spid="23"/>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24"/>
                                        </p:tgtEl>
                                        <p:attrNameLst>
                                          <p:attrName>style.visibility</p:attrName>
                                        </p:attrNameLst>
                                      </p:cBhvr>
                                      <p:to>
                                        <p:strVal val="visible"/>
                                      </p:to>
                                    </p:set>
                                    <p:animEffect transition="in" filter="fade">
                                      <p:cBhvr>
                                        <p:cTn id="87" dur="1000"/>
                                        <p:tgtEl>
                                          <p:spTgt spid="24"/>
                                        </p:tgtEl>
                                      </p:cBhvr>
                                    </p:animEffect>
                                    <p:anim calcmode="lin" valueType="num">
                                      <p:cBhvr>
                                        <p:cTn id="88" dur="1000" fill="hold"/>
                                        <p:tgtEl>
                                          <p:spTgt spid="24"/>
                                        </p:tgtEl>
                                        <p:attrNameLst>
                                          <p:attrName>ppt_x</p:attrName>
                                        </p:attrNameLst>
                                      </p:cBhvr>
                                      <p:tavLst>
                                        <p:tav tm="0">
                                          <p:val>
                                            <p:strVal val="#ppt_x"/>
                                          </p:val>
                                        </p:tav>
                                        <p:tav tm="100000">
                                          <p:val>
                                            <p:strVal val="#ppt_x"/>
                                          </p:val>
                                        </p:tav>
                                      </p:tavLst>
                                    </p:anim>
                                    <p:anim calcmode="lin" valueType="num">
                                      <p:cBhvr>
                                        <p:cTn id="89" dur="1000" fill="hold"/>
                                        <p:tgtEl>
                                          <p:spTgt spid="24"/>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25"/>
                                        </p:tgtEl>
                                        <p:attrNameLst>
                                          <p:attrName>style.visibility</p:attrName>
                                        </p:attrNameLst>
                                      </p:cBhvr>
                                      <p:to>
                                        <p:strVal val="visible"/>
                                      </p:to>
                                    </p:set>
                                    <p:animEffect transition="in" filter="fade">
                                      <p:cBhvr>
                                        <p:cTn id="92" dur="1000"/>
                                        <p:tgtEl>
                                          <p:spTgt spid="25"/>
                                        </p:tgtEl>
                                      </p:cBhvr>
                                    </p:animEffect>
                                    <p:anim calcmode="lin" valueType="num">
                                      <p:cBhvr>
                                        <p:cTn id="93" dur="1000" fill="hold"/>
                                        <p:tgtEl>
                                          <p:spTgt spid="25"/>
                                        </p:tgtEl>
                                        <p:attrNameLst>
                                          <p:attrName>ppt_x</p:attrName>
                                        </p:attrNameLst>
                                      </p:cBhvr>
                                      <p:tavLst>
                                        <p:tav tm="0">
                                          <p:val>
                                            <p:strVal val="#ppt_x"/>
                                          </p:val>
                                        </p:tav>
                                        <p:tav tm="100000">
                                          <p:val>
                                            <p:strVal val="#ppt_x"/>
                                          </p:val>
                                        </p:tav>
                                      </p:tavLst>
                                    </p:anim>
                                    <p:anim calcmode="lin" valueType="num">
                                      <p:cBhvr>
                                        <p:cTn id="94" dur="1000" fill="hold"/>
                                        <p:tgtEl>
                                          <p:spTgt spid="25"/>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26"/>
                                        </p:tgtEl>
                                        <p:attrNameLst>
                                          <p:attrName>style.visibility</p:attrName>
                                        </p:attrNameLst>
                                      </p:cBhvr>
                                      <p:to>
                                        <p:strVal val="visible"/>
                                      </p:to>
                                    </p:set>
                                    <p:animEffect transition="in" filter="fade">
                                      <p:cBhvr>
                                        <p:cTn id="97" dur="1000"/>
                                        <p:tgtEl>
                                          <p:spTgt spid="26"/>
                                        </p:tgtEl>
                                      </p:cBhvr>
                                    </p:animEffect>
                                    <p:anim calcmode="lin" valueType="num">
                                      <p:cBhvr>
                                        <p:cTn id="98" dur="1000" fill="hold"/>
                                        <p:tgtEl>
                                          <p:spTgt spid="26"/>
                                        </p:tgtEl>
                                        <p:attrNameLst>
                                          <p:attrName>ppt_x</p:attrName>
                                        </p:attrNameLst>
                                      </p:cBhvr>
                                      <p:tavLst>
                                        <p:tav tm="0">
                                          <p:val>
                                            <p:strVal val="#ppt_x"/>
                                          </p:val>
                                        </p:tav>
                                        <p:tav tm="100000">
                                          <p:val>
                                            <p:strVal val="#ppt_x"/>
                                          </p:val>
                                        </p:tav>
                                      </p:tavLst>
                                    </p:anim>
                                    <p:anim calcmode="lin" valueType="num">
                                      <p:cBhvr>
                                        <p:cTn id="99" dur="1000" fill="hold"/>
                                        <p:tgtEl>
                                          <p:spTgt spid="26"/>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27"/>
                                        </p:tgtEl>
                                        <p:attrNameLst>
                                          <p:attrName>style.visibility</p:attrName>
                                        </p:attrNameLst>
                                      </p:cBhvr>
                                      <p:to>
                                        <p:strVal val="visible"/>
                                      </p:to>
                                    </p:set>
                                    <p:animEffect transition="in" filter="fade">
                                      <p:cBhvr>
                                        <p:cTn id="102" dur="1000"/>
                                        <p:tgtEl>
                                          <p:spTgt spid="27"/>
                                        </p:tgtEl>
                                      </p:cBhvr>
                                    </p:animEffect>
                                    <p:anim calcmode="lin" valueType="num">
                                      <p:cBhvr>
                                        <p:cTn id="103" dur="1000" fill="hold"/>
                                        <p:tgtEl>
                                          <p:spTgt spid="27"/>
                                        </p:tgtEl>
                                        <p:attrNameLst>
                                          <p:attrName>ppt_x</p:attrName>
                                        </p:attrNameLst>
                                      </p:cBhvr>
                                      <p:tavLst>
                                        <p:tav tm="0">
                                          <p:val>
                                            <p:strVal val="#ppt_x"/>
                                          </p:val>
                                        </p:tav>
                                        <p:tav tm="100000">
                                          <p:val>
                                            <p:strVal val="#ppt_x"/>
                                          </p:val>
                                        </p:tav>
                                      </p:tavLst>
                                    </p:anim>
                                    <p:anim calcmode="lin" valueType="num">
                                      <p:cBhvr>
                                        <p:cTn id="10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2" grpId="0" animBg="1"/>
      <p:bldP spid="17" grpId="0" animBg="1"/>
      <p:bldP spid="18" grpId="0"/>
      <p:bldP spid="19" grpId="0"/>
      <p:bldP spid="20" grpId="0"/>
      <p:bldP spid="21" grpId="0"/>
      <p:bldP spid="22" grpId="0"/>
      <p:bldP spid="23" grpId="0"/>
      <p:bldP spid="24" grpId="0"/>
      <p:bldP spid="25" grpId="0"/>
      <p:bldP spid="26"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p:nvPr/>
        </p:nvSpPr>
        <p:spPr>
          <a:xfrm>
            <a:off x="6011111" y="3687746"/>
            <a:ext cx="4325093" cy="1808674"/>
          </a:xfrm>
          <a:prstGeom prst="rect">
            <a:avLst/>
          </a:prstGeom>
          <a:blipFill dpi="0" rotWithShape="1">
            <a:blip r:embed="rId1"/>
            <a:srcRect/>
            <a:stretch>
              <a:fillRect/>
            </a:stretch>
          </a:bli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75000"/>
                  <a:lumOff val="25000"/>
                </a:schemeClr>
              </a:solidFill>
              <a:cs typeface="+mn-ea"/>
              <a:sym typeface="+mn-lt"/>
            </a:endParaRPr>
          </a:p>
        </p:txBody>
      </p:sp>
      <p:sp>
        <p:nvSpPr>
          <p:cNvPr id="6" name="Rectangle 3"/>
          <p:cNvSpPr/>
          <p:nvPr/>
        </p:nvSpPr>
        <p:spPr>
          <a:xfrm>
            <a:off x="1943422" y="3687746"/>
            <a:ext cx="4010540" cy="1808674"/>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75000"/>
                  <a:lumOff val="25000"/>
                </a:schemeClr>
              </a:solidFill>
              <a:cs typeface="+mn-ea"/>
              <a:sym typeface="+mn-lt"/>
            </a:endParaRPr>
          </a:p>
        </p:txBody>
      </p:sp>
      <p:sp>
        <p:nvSpPr>
          <p:cNvPr id="7" name="Text Box 10"/>
          <p:cNvSpPr txBox="1">
            <a:spLocks noChangeArrowheads="1"/>
          </p:cNvSpPr>
          <p:nvPr/>
        </p:nvSpPr>
        <p:spPr bwMode="auto">
          <a:xfrm>
            <a:off x="2188533" y="4002298"/>
            <a:ext cx="3646253" cy="1308050"/>
          </a:xfrm>
          <a:prstGeom prst="rect">
            <a:avLst/>
          </a:prstGeom>
          <a:noFill/>
          <a:ln w="9525">
            <a:noFill/>
            <a:miter lim="800000"/>
          </a:ln>
        </p:spPr>
        <p:txBody>
          <a:bodyPr wrap="square" lIns="45720" tIns="22860" rIns="45720" bIns="22860">
            <a:spAutoFit/>
          </a:bodyPr>
          <a:lstStyle/>
          <a:p>
            <a:pPr algn="r" defTabSz="1088390"/>
            <a:r>
              <a:rPr lang="zh-CN" altLang="en-US" sz="1600" b="1" dirty="0">
                <a:solidFill>
                  <a:schemeClr val="tx1">
                    <a:lumMod val="75000"/>
                    <a:lumOff val="25000"/>
                  </a:schemeClr>
                </a:solidFill>
                <a:cs typeface="+mn-ea"/>
                <a:sym typeface="+mn-lt"/>
              </a:rPr>
              <a:t>输入标题</a:t>
            </a:r>
            <a:endParaRPr lang="en-US" sz="1600" b="1" dirty="0">
              <a:solidFill>
                <a:schemeClr val="tx1">
                  <a:lumMod val="75000"/>
                  <a:lumOff val="25000"/>
                </a:schemeClr>
              </a:solidFill>
              <a:cs typeface="+mn-ea"/>
              <a:sym typeface="+mn-lt"/>
            </a:endParaRPr>
          </a:p>
          <a:p>
            <a:pPr algn="r" defTabSz="1088390"/>
            <a:endParaRPr lang="en-US" sz="1100" dirty="0">
              <a:solidFill>
                <a:schemeClr val="tx1">
                  <a:lumMod val="75000"/>
                  <a:lumOff val="25000"/>
                </a:schemeClr>
              </a:solidFill>
              <a:cs typeface="+mn-ea"/>
              <a:sym typeface="+mn-lt"/>
            </a:endParaRPr>
          </a:p>
          <a:p>
            <a:pPr algn="r" defTabSz="1088390"/>
            <a:r>
              <a:rPr lang="zh-CN" altLang="en-US" sz="1100" dirty="0">
                <a:solidFill>
                  <a:schemeClr val="tx1">
                    <a:lumMod val="75000"/>
                    <a:lumOff val="25000"/>
                  </a:schemeClr>
                </a:solidFill>
                <a:cs typeface="+mn-ea"/>
                <a:sym typeface="+mn-lt"/>
              </a:rPr>
              <a:t>标题数字等都可以通过点击和重新输入进行更改，顶部“开始”面板中可以对字体、字号、颜色、行距等进行修改。标题数字等都可以通过点击和重新输入进行更改，顶部“开始”面板中可以对字体、字号、颜色、行距等进行修改。</a:t>
            </a:r>
            <a:endParaRPr lang="en-US" sz="1100" dirty="0">
              <a:solidFill>
                <a:schemeClr val="tx1">
                  <a:lumMod val="75000"/>
                  <a:lumOff val="25000"/>
                </a:schemeClr>
              </a:solidFill>
              <a:cs typeface="+mn-ea"/>
              <a:sym typeface="+mn-lt"/>
            </a:endParaRPr>
          </a:p>
        </p:txBody>
      </p:sp>
      <p:grpSp>
        <p:nvGrpSpPr>
          <p:cNvPr id="2" name="组合 1"/>
          <p:cNvGrpSpPr/>
          <p:nvPr/>
        </p:nvGrpSpPr>
        <p:grpSpPr>
          <a:xfrm flipH="1">
            <a:off x="1928908" y="1757346"/>
            <a:ext cx="8392782" cy="1808674"/>
            <a:chOff x="1885366" y="2192775"/>
            <a:chExt cx="8392782" cy="1808674"/>
          </a:xfrm>
        </p:grpSpPr>
        <p:sp>
          <p:nvSpPr>
            <p:cNvPr id="9" name="Rectangle 2"/>
            <p:cNvSpPr/>
            <p:nvPr/>
          </p:nvSpPr>
          <p:spPr>
            <a:xfrm>
              <a:off x="5953055" y="2192775"/>
              <a:ext cx="4325093" cy="1808674"/>
            </a:xfrm>
            <a:prstGeom prst="rect">
              <a:avLst/>
            </a:prstGeom>
            <a:blipFill dpi="0" rotWithShape="1">
              <a:blip r:embed="rId2"/>
              <a:srcRect/>
              <a:stretch>
                <a:fillRect/>
              </a:stretch>
            </a:bli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75000"/>
                    <a:lumOff val="25000"/>
                  </a:schemeClr>
                </a:solidFill>
                <a:cs typeface="+mn-ea"/>
                <a:sym typeface="+mn-lt"/>
              </a:endParaRPr>
            </a:p>
          </p:txBody>
        </p:sp>
        <p:sp>
          <p:nvSpPr>
            <p:cNvPr id="10" name="Rectangle 3"/>
            <p:cNvSpPr/>
            <p:nvPr/>
          </p:nvSpPr>
          <p:spPr>
            <a:xfrm>
              <a:off x="1885366" y="2192775"/>
              <a:ext cx="4010540" cy="180867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75000"/>
                    <a:lumOff val="25000"/>
                  </a:schemeClr>
                </a:solidFill>
                <a:cs typeface="+mn-ea"/>
                <a:sym typeface="+mn-lt"/>
              </a:endParaRPr>
            </a:p>
          </p:txBody>
        </p:sp>
        <p:sp>
          <p:nvSpPr>
            <p:cNvPr id="12" name="Text Box 10"/>
            <p:cNvSpPr txBox="1">
              <a:spLocks noChangeArrowheads="1"/>
            </p:cNvSpPr>
            <p:nvPr/>
          </p:nvSpPr>
          <p:spPr bwMode="auto">
            <a:xfrm>
              <a:off x="2130477" y="2507327"/>
              <a:ext cx="3646253" cy="1308050"/>
            </a:xfrm>
            <a:prstGeom prst="rect">
              <a:avLst/>
            </a:prstGeom>
            <a:noFill/>
            <a:ln w="9525">
              <a:noFill/>
              <a:miter lim="800000"/>
            </a:ln>
          </p:spPr>
          <p:txBody>
            <a:bodyPr wrap="square" lIns="45720" tIns="22860" rIns="45720" bIns="22860">
              <a:spAutoFit/>
            </a:bodyPr>
            <a:lstStyle/>
            <a:p>
              <a:pPr algn="r" defTabSz="1088390"/>
              <a:r>
                <a:rPr lang="zh-CN" altLang="en-US" sz="1600" b="1" dirty="0">
                  <a:solidFill>
                    <a:schemeClr val="tx1">
                      <a:lumMod val="75000"/>
                      <a:lumOff val="25000"/>
                    </a:schemeClr>
                  </a:solidFill>
                  <a:cs typeface="+mn-ea"/>
                  <a:sym typeface="+mn-lt"/>
                </a:rPr>
                <a:t>输入标题</a:t>
              </a:r>
              <a:endParaRPr lang="en-US" sz="1600" b="1" dirty="0">
                <a:solidFill>
                  <a:schemeClr val="tx1">
                    <a:lumMod val="75000"/>
                    <a:lumOff val="25000"/>
                  </a:schemeClr>
                </a:solidFill>
                <a:cs typeface="+mn-ea"/>
                <a:sym typeface="+mn-lt"/>
              </a:endParaRPr>
            </a:p>
            <a:p>
              <a:pPr algn="r" defTabSz="1088390"/>
              <a:endParaRPr lang="en-US" sz="1100" dirty="0">
                <a:solidFill>
                  <a:schemeClr val="tx1">
                    <a:lumMod val="75000"/>
                    <a:lumOff val="25000"/>
                  </a:schemeClr>
                </a:solidFill>
                <a:cs typeface="+mn-ea"/>
                <a:sym typeface="+mn-lt"/>
              </a:endParaRPr>
            </a:p>
            <a:p>
              <a:pPr algn="r" defTabSz="1088390"/>
              <a:r>
                <a:rPr lang="zh-CN" altLang="en-US" sz="1100" dirty="0">
                  <a:solidFill>
                    <a:schemeClr val="tx1">
                      <a:lumMod val="75000"/>
                      <a:lumOff val="25000"/>
                    </a:schemeClr>
                  </a:solidFill>
                  <a:cs typeface="+mn-ea"/>
                  <a:sym typeface="+mn-lt"/>
                </a:rPr>
                <a:t>标题数字等都可以通过点击和重新输入进行更改，顶部“开始”面板中可以对字体、字号、颜色、行距等进行修改。标题数字等都可以通过点击和重新输入进行更改，顶部“开始”面板中可以对字体、字号、颜色、行距等进行修改。</a:t>
              </a:r>
              <a:endParaRPr lang="en-US" sz="1100" dirty="0">
                <a:solidFill>
                  <a:schemeClr val="tx1">
                    <a:lumMod val="75000"/>
                    <a:lumOff val="25000"/>
                  </a:schemeClr>
                </a:solidFill>
                <a:cs typeface="+mn-ea"/>
                <a:sym typeface="+mn-lt"/>
              </a:endParaRPr>
            </a:p>
          </p:txBody>
        </p:sp>
      </p:grpSp>
      <p:sp>
        <p:nvSpPr>
          <p:cNvPr id="13" name="Rectangle 42"/>
          <p:cNvSpPr/>
          <p:nvPr/>
        </p:nvSpPr>
        <p:spPr>
          <a:xfrm>
            <a:off x="1238178" y="6079912"/>
            <a:ext cx="10261991" cy="974169"/>
          </a:xfrm>
          <a:prstGeom prst="rect">
            <a:avLst/>
          </a:prstGeom>
          <a:noFill/>
          <a:ln w="12700" cap="flat" cmpd="sng" algn="ctr">
            <a:noFill/>
            <a:prstDash val="solid"/>
          </a:ln>
          <a:effectLst/>
        </p:spPr>
        <p:txBody>
          <a:bodyPr lIns="91440" tIns="0" rIns="91440" bIns="0" rtlCol="0" anchor="t"/>
          <a:lstStyle/>
          <a:p>
            <a:pPr algn="just">
              <a:defRPr/>
            </a:pPr>
            <a:r>
              <a:rPr lang="zh-CN" altLang="en-US" sz="1400" kern="0" dirty="0">
                <a:solidFill>
                  <a:schemeClr val="tx1">
                    <a:lumMod val="75000"/>
                    <a:lumOff val="25000"/>
                  </a:schemeClr>
                </a:solidFill>
                <a:cs typeface="+mn-ea"/>
                <a:sym typeface="+mn-lt"/>
              </a:rPr>
              <a:t>标题数字等都可以通过点击和重新输入进行更改，顶部“开始”面板中可以对字体、字号、颜色、行距等进行修改。标题数字等都可以通过点击和重新输入进行更改，顶部“开始”面板中可以对字体、字号、颜色、行距等进行修改。</a:t>
            </a:r>
            <a:endParaRPr lang="en-US" sz="1400" kern="0" dirty="0">
              <a:solidFill>
                <a:schemeClr val="tx1">
                  <a:lumMod val="75000"/>
                  <a:lumOff val="25000"/>
                </a:schemeClr>
              </a:solidFill>
              <a:cs typeface="+mn-ea"/>
              <a:sym typeface="+mn-lt"/>
            </a:endParaRPr>
          </a:p>
        </p:txBody>
      </p:sp>
      <p:cxnSp>
        <p:nvCxnSpPr>
          <p:cNvPr id="14" name="品 11"/>
          <p:cNvCxnSpPr/>
          <p:nvPr>
            <p:custDataLst>
              <p:tags r:id="rId3"/>
            </p:custDataLst>
          </p:nvPr>
        </p:nvCxnSpPr>
        <p:spPr>
          <a:xfrm>
            <a:off x="543474" y="5885004"/>
            <a:ext cx="11296324" cy="0"/>
          </a:xfrm>
          <a:prstGeom prst="line">
            <a:avLst/>
          </a:prstGeom>
          <a:noFill/>
          <a:ln w="6350" cap="flat" cmpd="sng" algn="ctr">
            <a:solidFill>
              <a:srgbClr val="14345A"/>
            </a:solidFill>
            <a:prstDash val="solid"/>
            <a:miter lim="800000"/>
          </a:ln>
          <a:effectLst/>
        </p:spPr>
      </p:cxnSp>
      <p:grpSp>
        <p:nvGrpSpPr>
          <p:cNvPr id="15" name="组合 14"/>
          <p:cNvGrpSpPr/>
          <p:nvPr/>
        </p:nvGrpSpPr>
        <p:grpSpPr>
          <a:xfrm>
            <a:off x="1509856" y="625173"/>
            <a:ext cx="9134442" cy="434765"/>
            <a:chOff x="1509856" y="625173"/>
            <a:chExt cx="9134442" cy="434765"/>
          </a:xfrm>
        </p:grpSpPr>
        <p:sp>
          <p:nvSpPr>
            <p:cNvPr id="16" name="Copyright Notice"/>
            <p:cNvSpPr/>
            <p:nvPr/>
          </p:nvSpPr>
          <p:spPr bwMode="auto">
            <a:xfrm>
              <a:off x="4781905" y="625173"/>
              <a:ext cx="3141690"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400" cap="small" dirty="0">
                  <a:solidFill>
                    <a:schemeClr val="tx1">
                      <a:lumMod val="75000"/>
                      <a:lumOff val="25000"/>
                    </a:schemeClr>
                  </a:solidFill>
                  <a:cs typeface="+mn-ea"/>
                  <a:sym typeface="+mn-lt"/>
                </a:rPr>
                <a:t>点击加入标题文字</a:t>
              </a:r>
              <a:endParaRPr lang="en-US" sz="2400" cap="small" dirty="0">
                <a:solidFill>
                  <a:schemeClr val="tx1">
                    <a:lumMod val="75000"/>
                    <a:lumOff val="25000"/>
                  </a:schemeClr>
                </a:solidFill>
                <a:cs typeface="+mn-ea"/>
                <a:sym typeface="+mn-lt"/>
              </a:endParaRPr>
            </a:p>
          </p:txBody>
        </p:sp>
        <p:cxnSp>
          <p:nvCxnSpPr>
            <p:cNvPr id="17" name="直接连接符 16"/>
            <p:cNvCxnSpPr/>
            <p:nvPr/>
          </p:nvCxnSpPr>
          <p:spPr>
            <a:xfrm>
              <a:off x="1509856" y="808810"/>
              <a:ext cx="3009900" cy="0"/>
            </a:xfrm>
            <a:prstGeom prst="line">
              <a:avLst/>
            </a:prstGeom>
            <a:ln>
              <a:solidFill>
                <a:srgbClr val="70B88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634398" y="808810"/>
              <a:ext cx="3009900" cy="0"/>
            </a:xfrm>
            <a:prstGeom prst="line">
              <a:avLst/>
            </a:prstGeom>
            <a:ln>
              <a:solidFill>
                <a:srgbClr val="70B88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anim calcmode="lin" valueType="num">
                                      <p:cBhvr>
                                        <p:cTn id="14" dur="500" fill="hold"/>
                                        <p:tgtEl>
                                          <p:spTgt spid="6"/>
                                        </p:tgtEl>
                                        <p:attrNameLst>
                                          <p:attrName>ppt_x</p:attrName>
                                        </p:attrNameLst>
                                      </p:cBhvr>
                                      <p:tavLst>
                                        <p:tav tm="0">
                                          <p:val>
                                            <p:strVal val="#ppt_x"/>
                                          </p:val>
                                        </p:tav>
                                        <p:tav tm="100000">
                                          <p:val>
                                            <p:strVal val="#ppt_x"/>
                                          </p:val>
                                        </p:tav>
                                      </p:tavLst>
                                    </p:anim>
                                    <p:anim calcmode="lin" valueType="num">
                                      <p:cBhvr>
                                        <p:cTn id="15" dur="5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anim calcmode="lin" valueType="num">
                                      <p:cBhvr>
                                        <p:cTn id="20" dur="500" fill="hold"/>
                                        <p:tgtEl>
                                          <p:spTgt spid="7"/>
                                        </p:tgtEl>
                                        <p:attrNameLst>
                                          <p:attrName>ppt_x</p:attrName>
                                        </p:attrNameLst>
                                      </p:cBhvr>
                                      <p:tavLst>
                                        <p:tav tm="0">
                                          <p:val>
                                            <p:strVal val="#ppt_x"/>
                                          </p:val>
                                        </p:tav>
                                        <p:tav tm="100000">
                                          <p:val>
                                            <p:strVal val="#ppt_x"/>
                                          </p:val>
                                        </p:tav>
                                      </p:tavLst>
                                    </p:anim>
                                    <p:anim calcmode="lin" valueType="num">
                                      <p:cBhvr>
                                        <p:cTn id="21" dur="500" fill="hold"/>
                                        <p:tgtEl>
                                          <p:spTgt spid="7"/>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anim calcmode="lin" valueType="num">
                                      <p:cBhvr>
                                        <p:cTn id="26" dur="500" fill="hold"/>
                                        <p:tgtEl>
                                          <p:spTgt spid="2"/>
                                        </p:tgtEl>
                                        <p:attrNameLst>
                                          <p:attrName>ppt_x</p:attrName>
                                        </p:attrNameLst>
                                      </p:cBhvr>
                                      <p:tavLst>
                                        <p:tav tm="0">
                                          <p:val>
                                            <p:strVal val="#ppt_x"/>
                                          </p:val>
                                        </p:tav>
                                        <p:tav tm="100000">
                                          <p:val>
                                            <p:strVal val="#ppt_x"/>
                                          </p:val>
                                        </p:tav>
                                      </p:tavLst>
                                    </p:anim>
                                    <p:anim calcmode="lin" valueType="num">
                                      <p:cBhvr>
                                        <p:cTn id="27" dur="500" fill="hold"/>
                                        <p:tgtEl>
                                          <p:spTgt spid="2"/>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anim calcmode="lin" valueType="num">
                                      <p:cBhvr>
                                        <p:cTn id="32" dur="500" fill="hold"/>
                                        <p:tgtEl>
                                          <p:spTgt spid="13"/>
                                        </p:tgtEl>
                                        <p:attrNameLst>
                                          <p:attrName>ppt_x</p:attrName>
                                        </p:attrNameLst>
                                      </p:cBhvr>
                                      <p:tavLst>
                                        <p:tav tm="0">
                                          <p:val>
                                            <p:strVal val="#ppt_x"/>
                                          </p:val>
                                        </p:tav>
                                        <p:tav tm="100000">
                                          <p:val>
                                            <p:strVal val="#ppt_x"/>
                                          </p:val>
                                        </p:tav>
                                      </p:tavLst>
                                    </p:anim>
                                    <p:anim calcmode="lin" valueType="num">
                                      <p:cBhvr>
                                        <p:cTn id="33" dur="500" fill="hold"/>
                                        <p:tgtEl>
                                          <p:spTgt spid="13"/>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anim calcmode="lin" valueType="num">
                                      <p:cBhvr>
                                        <p:cTn id="38" dur="500" fill="hold"/>
                                        <p:tgtEl>
                                          <p:spTgt spid="14"/>
                                        </p:tgtEl>
                                        <p:attrNameLst>
                                          <p:attrName>ppt_x</p:attrName>
                                        </p:attrNameLst>
                                      </p:cBhvr>
                                      <p:tavLst>
                                        <p:tav tm="0">
                                          <p:val>
                                            <p:strVal val="#ppt_x"/>
                                          </p:val>
                                        </p:tav>
                                        <p:tav tm="100000">
                                          <p:val>
                                            <p:strVal val="#ppt_x"/>
                                          </p:val>
                                        </p:tav>
                                      </p:tavLst>
                                    </p:anim>
                                    <p:anim calcmode="lin" valueType="num">
                                      <p:cBhvr>
                                        <p:cTn id="39"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flipH="1">
            <a:off x="880290" y="2206450"/>
            <a:ext cx="10378259" cy="4005478"/>
            <a:chOff x="582776" y="2105959"/>
            <a:chExt cx="7650337" cy="2952639"/>
          </a:xfrm>
        </p:grpSpPr>
        <p:sp>
          <p:nvSpPr>
            <p:cNvPr id="6" name="Oval 34"/>
            <p:cNvSpPr/>
            <p:nvPr/>
          </p:nvSpPr>
          <p:spPr>
            <a:xfrm>
              <a:off x="5280474" y="2105959"/>
              <a:ext cx="2952639" cy="2952639"/>
            </a:xfrm>
            <a:prstGeom prst="ellipse">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lumMod val="75000"/>
                    <a:lumOff val="25000"/>
                  </a:schemeClr>
                </a:solidFill>
                <a:cs typeface="+mn-ea"/>
                <a:sym typeface="+mn-lt"/>
              </a:endParaRPr>
            </a:p>
          </p:txBody>
        </p:sp>
        <p:sp>
          <p:nvSpPr>
            <p:cNvPr id="7" name="Rectangle 6"/>
            <p:cNvSpPr/>
            <p:nvPr/>
          </p:nvSpPr>
          <p:spPr>
            <a:xfrm>
              <a:off x="588663" y="2485461"/>
              <a:ext cx="4223344" cy="157882"/>
            </a:xfrm>
            <a:prstGeom prst="rect">
              <a:avLst/>
            </a:prstGeom>
            <a:pattFill prst="dkDnDiag">
              <a:fgClr>
                <a:schemeClr val="bg1">
                  <a:lumMod val="85000"/>
                </a:schemeClr>
              </a:fgClr>
              <a:bgClr>
                <a:schemeClr val="bg1">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sz="2800">
                <a:solidFill>
                  <a:schemeClr val="tx1">
                    <a:lumMod val="75000"/>
                    <a:lumOff val="25000"/>
                  </a:schemeClr>
                </a:solidFill>
                <a:cs typeface="+mn-ea"/>
                <a:sym typeface="+mn-lt"/>
              </a:endParaRPr>
            </a:p>
          </p:txBody>
        </p:sp>
        <p:sp>
          <p:nvSpPr>
            <p:cNvPr id="9" name="Rectangle 7"/>
            <p:cNvSpPr/>
            <p:nvPr/>
          </p:nvSpPr>
          <p:spPr>
            <a:xfrm>
              <a:off x="588663" y="2485461"/>
              <a:ext cx="2897245" cy="1578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sz="2800">
                <a:solidFill>
                  <a:schemeClr val="tx1">
                    <a:lumMod val="75000"/>
                    <a:lumOff val="25000"/>
                  </a:schemeClr>
                </a:solidFill>
                <a:cs typeface="+mn-ea"/>
                <a:sym typeface="+mn-lt"/>
              </a:endParaRPr>
            </a:p>
          </p:txBody>
        </p:sp>
        <p:sp>
          <p:nvSpPr>
            <p:cNvPr id="10" name="Freeform 8"/>
            <p:cNvSpPr>
              <a:spLocks noEditPoints="1"/>
            </p:cNvSpPr>
            <p:nvPr/>
          </p:nvSpPr>
          <p:spPr bwMode="auto">
            <a:xfrm>
              <a:off x="588663" y="2236621"/>
              <a:ext cx="186011" cy="181919"/>
            </a:xfrm>
            <a:custGeom>
              <a:avLst/>
              <a:gdLst>
                <a:gd name="T0" fmla="*/ 179 w 208"/>
                <a:gd name="T1" fmla="*/ 79 h 204"/>
                <a:gd name="T2" fmla="*/ 174 w 208"/>
                <a:gd name="T3" fmla="*/ 66 h 204"/>
                <a:gd name="T4" fmla="*/ 185 w 208"/>
                <a:gd name="T5" fmla="*/ 38 h 204"/>
                <a:gd name="T6" fmla="*/ 169 w 208"/>
                <a:gd name="T7" fmla="*/ 22 h 204"/>
                <a:gd name="T8" fmla="*/ 140 w 208"/>
                <a:gd name="T9" fmla="*/ 33 h 204"/>
                <a:gd name="T10" fmla="*/ 128 w 208"/>
                <a:gd name="T11" fmla="*/ 28 h 204"/>
                <a:gd name="T12" fmla="*/ 115 w 208"/>
                <a:gd name="T13" fmla="*/ 0 h 204"/>
                <a:gd name="T14" fmla="*/ 92 w 208"/>
                <a:gd name="T15" fmla="*/ 0 h 204"/>
                <a:gd name="T16" fmla="*/ 80 w 208"/>
                <a:gd name="T17" fmla="*/ 28 h 204"/>
                <a:gd name="T18" fmla="*/ 67 w 208"/>
                <a:gd name="T19" fmla="*/ 33 h 204"/>
                <a:gd name="T20" fmla="*/ 38 w 208"/>
                <a:gd name="T21" fmla="*/ 22 h 204"/>
                <a:gd name="T22" fmla="*/ 22 w 208"/>
                <a:gd name="T23" fmla="*/ 38 h 204"/>
                <a:gd name="T24" fmla="*/ 34 w 208"/>
                <a:gd name="T25" fmla="*/ 66 h 204"/>
                <a:gd name="T26" fmla="*/ 28 w 208"/>
                <a:gd name="T27" fmla="*/ 79 h 204"/>
                <a:gd name="T28" fmla="*/ 0 w 208"/>
                <a:gd name="T29" fmla="*/ 91 h 204"/>
                <a:gd name="T30" fmla="*/ 0 w 208"/>
                <a:gd name="T31" fmla="*/ 114 h 204"/>
                <a:gd name="T32" fmla="*/ 28 w 208"/>
                <a:gd name="T33" fmla="*/ 125 h 204"/>
                <a:gd name="T34" fmla="*/ 34 w 208"/>
                <a:gd name="T35" fmla="*/ 138 h 204"/>
                <a:gd name="T36" fmla="*/ 22 w 208"/>
                <a:gd name="T37" fmla="*/ 167 h 204"/>
                <a:gd name="T38" fmla="*/ 39 w 208"/>
                <a:gd name="T39" fmla="*/ 182 h 204"/>
                <a:gd name="T40" fmla="*/ 67 w 208"/>
                <a:gd name="T41" fmla="*/ 171 h 204"/>
                <a:gd name="T42" fmla="*/ 80 w 208"/>
                <a:gd name="T43" fmla="*/ 176 h 204"/>
                <a:gd name="T44" fmla="*/ 93 w 208"/>
                <a:gd name="T45" fmla="*/ 204 h 204"/>
                <a:gd name="T46" fmla="*/ 116 w 208"/>
                <a:gd name="T47" fmla="*/ 204 h 204"/>
                <a:gd name="T48" fmla="*/ 128 w 208"/>
                <a:gd name="T49" fmla="*/ 176 h 204"/>
                <a:gd name="T50" fmla="*/ 141 w 208"/>
                <a:gd name="T51" fmla="*/ 171 h 204"/>
                <a:gd name="T52" fmla="*/ 170 w 208"/>
                <a:gd name="T53" fmla="*/ 182 h 204"/>
                <a:gd name="T54" fmla="*/ 186 w 208"/>
                <a:gd name="T55" fmla="*/ 166 h 204"/>
                <a:gd name="T56" fmla="*/ 174 w 208"/>
                <a:gd name="T57" fmla="*/ 138 h 204"/>
                <a:gd name="T58" fmla="*/ 179 w 208"/>
                <a:gd name="T59" fmla="*/ 125 h 204"/>
                <a:gd name="T60" fmla="*/ 208 w 208"/>
                <a:gd name="T61" fmla="*/ 113 h 204"/>
                <a:gd name="T62" fmla="*/ 208 w 208"/>
                <a:gd name="T63" fmla="*/ 90 h 204"/>
                <a:gd name="T64" fmla="*/ 179 w 208"/>
                <a:gd name="T65" fmla="*/ 79 h 204"/>
                <a:gd name="T66" fmla="*/ 137 w 208"/>
                <a:gd name="T67" fmla="*/ 102 h 204"/>
                <a:gd name="T68" fmla="*/ 104 w 208"/>
                <a:gd name="T69" fmla="*/ 135 h 204"/>
                <a:gd name="T70" fmla="*/ 70 w 208"/>
                <a:gd name="T71" fmla="*/ 102 h 204"/>
                <a:gd name="T72" fmla="*/ 104 w 208"/>
                <a:gd name="T73" fmla="*/ 69 h 204"/>
                <a:gd name="T74" fmla="*/ 137 w 208"/>
                <a:gd name="T75" fmla="*/ 1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8" h="204">
                  <a:moveTo>
                    <a:pt x="179" y="79"/>
                  </a:moveTo>
                  <a:cubicBezTo>
                    <a:pt x="174" y="66"/>
                    <a:pt x="174" y="66"/>
                    <a:pt x="174" y="66"/>
                  </a:cubicBezTo>
                  <a:cubicBezTo>
                    <a:pt x="174" y="66"/>
                    <a:pt x="186" y="39"/>
                    <a:pt x="185" y="38"/>
                  </a:cubicBezTo>
                  <a:cubicBezTo>
                    <a:pt x="169" y="22"/>
                    <a:pt x="169" y="22"/>
                    <a:pt x="169" y="22"/>
                  </a:cubicBezTo>
                  <a:cubicBezTo>
                    <a:pt x="168" y="21"/>
                    <a:pt x="140" y="33"/>
                    <a:pt x="140" y="33"/>
                  </a:cubicBezTo>
                  <a:cubicBezTo>
                    <a:pt x="128" y="28"/>
                    <a:pt x="128" y="28"/>
                    <a:pt x="128" y="28"/>
                  </a:cubicBezTo>
                  <a:cubicBezTo>
                    <a:pt x="128" y="28"/>
                    <a:pt x="116" y="0"/>
                    <a:pt x="115" y="0"/>
                  </a:cubicBezTo>
                  <a:cubicBezTo>
                    <a:pt x="92" y="0"/>
                    <a:pt x="92" y="0"/>
                    <a:pt x="92" y="0"/>
                  </a:cubicBezTo>
                  <a:cubicBezTo>
                    <a:pt x="90" y="0"/>
                    <a:pt x="80" y="28"/>
                    <a:pt x="80" y="28"/>
                  </a:cubicBezTo>
                  <a:cubicBezTo>
                    <a:pt x="67" y="33"/>
                    <a:pt x="67" y="33"/>
                    <a:pt x="67" y="33"/>
                  </a:cubicBezTo>
                  <a:cubicBezTo>
                    <a:pt x="67" y="33"/>
                    <a:pt x="39" y="21"/>
                    <a:pt x="38" y="22"/>
                  </a:cubicBezTo>
                  <a:cubicBezTo>
                    <a:pt x="22" y="38"/>
                    <a:pt x="22" y="38"/>
                    <a:pt x="22" y="38"/>
                  </a:cubicBezTo>
                  <a:cubicBezTo>
                    <a:pt x="21" y="39"/>
                    <a:pt x="34" y="66"/>
                    <a:pt x="34" y="66"/>
                  </a:cubicBezTo>
                  <a:cubicBezTo>
                    <a:pt x="28" y="79"/>
                    <a:pt x="28" y="79"/>
                    <a:pt x="28" y="79"/>
                  </a:cubicBezTo>
                  <a:cubicBezTo>
                    <a:pt x="28" y="79"/>
                    <a:pt x="0" y="90"/>
                    <a:pt x="0" y="91"/>
                  </a:cubicBezTo>
                  <a:cubicBezTo>
                    <a:pt x="0" y="114"/>
                    <a:pt x="0" y="114"/>
                    <a:pt x="0" y="114"/>
                  </a:cubicBezTo>
                  <a:cubicBezTo>
                    <a:pt x="0" y="115"/>
                    <a:pt x="28" y="125"/>
                    <a:pt x="28" y="125"/>
                  </a:cubicBezTo>
                  <a:cubicBezTo>
                    <a:pt x="34" y="138"/>
                    <a:pt x="34" y="138"/>
                    <a:pt x="34" y="138"/>
                  </a:cubicBezTo>
                  <a:cubicBezTo>
                    <a:pt x="34" y="138"/>
                    <a:pt x="21" y="166"/>
                    <a:pt x="22" y="167"/>
                  </a:cubicBezTo>
                  <a:cubicBezTo>
                    <a:pt x="39" y="182"/>
                    <a:pt x="39" y="182"/>
                    <a:pt x="39" y="182"/>
                  </a:cubicBezTo>
                  <a:cubicBezTo>
                    <a:pt x="40" y="183"/>
                    <a:pt x="67" y="171"/>
                    <a:pt x="67" y="171"/>
                  </a:cubicBezTo>
                  <a:cubicBezTo>
                    <a:pt x="80" y="176"/>
                    <a:pt x="80" y="176"/>
                    <a:pt x="80" y="176"/>
                  </a:cubicBezTo>
                  <a:cubicBezTo>
                    <a:pt x="80" y="176"/>
                    <a:pt x="91" y="204"/>
                    <a:pt x="93" y="204"/>
                  </a:cubicBezTo>
                  <a:cubicBezTo>
                    <a:pt x="116" y="204"/>
                    <a:pt x="116" y="204"/>
                    <a:pt x="116" y="204"/>
                  </a:cubicBezTo>
                  <a:cubicBezTo>
                    <a:pt x="117" y="204"/>
                    <a:pt x="128" y="176"/>
                    <a:pt x="128" y="176"/>
                  </a:cubicBezTo>
                  <a:cubicBezTo>
                    <a:pt x="141" y="171"/>
                    <a:pt x="141" y="171"/>
                    <a:pt x="141" y="171"/>
                  </a:cubicBezTo>
                  <a:cubicBezTo>
                    <a:pt x="141" y="171"/>
                    <a:pt x="169" y="183"/>
                    <a:pt x="170" y="182"/>
                  </a:cubicBezTo>
                  <a:cubicBezTo>
                    <a:pt x="186" y="166"/>
                    <a:pt x="186" y="166"/>
                    <a:pt x="186" y="166"/>
                  </a:cubicBezTo>
                  <a:cubicBezTo>
                    <a:pt x="187" y="165"/>
                    <a:pt x="174" y="138"/>
                    <a:pt x="174" y="138"/>
                  </a:cubicBezTo>
                  <a:cubicBezTo>
                    <a:pt x="179" y="125"/>
                    <a:pt x="179" y="125"/>
                    <a:pt x="179" y="125"/>
                  </a:cubicBezTo>
                  <a:cubicBezTo>
                    <a:pt x="179" y="125"/>
                    <a:pt x="208" y="114"/>
                    <a:pt x="208" y="113"/>
                  </a:cubicBezTo>
                  <a:cubicBezTo>
                    <a:pt x="208" y="90"/>
                    <a:pt x="208" y="90"/>
                    <a:pt x="208" y="90"/>
                  </a:cubicBezTo>
                  <a:cubicBezTo>
                    <a:pt x="208" y="89"/>
                    <a:pt x="179" y="79"/>
                    <a:pt x="179" y="79"/>
                  </a:cubicBezTo>
                  <a:moveTo>
                    <a:pt x="137" y="102"/>
                  </a:moveTo>
                  <a:cubicBezTo>
                    <a:pt x="137" y="120"/>
                    <a:pt x="122" y="135"/>
                    <a:pt x="104" y="135"/>
                  </a:cubicBezTo>
                  <a:cubicBezTo>
                    <a:pt x="85" y="135"/>
                    <a:pt x="70" y="120"/>
                    <a:pt x="70" y="102"/>
                  </a:cubicBezTo>
                  <a:cubicBezTo>
                    <a:pt x="70" y="84"/>
                    <a:pt x="85" y="69"/>
                    <a:pt x="104" y="69"/>
                  </a:cubicBezTo>
                  <a:cubicBezTo>
                    <a:pt x="122" y="69"/>
                    <a:pt x="137" y="84"/>
                    <a:pt x="137" y="102"/>
                  </a:cubicBezTo>
                </a:path>
              </a:pathLst>
            </a:custGeom>
            <a:solidFill>
              <a:schemeClr val="bg1">
                <a:lumMod val="50000"/>
              </a:schemeClr>
            </a:solidFill>
            <a:ln>
              <a:noFill/>
            </a:ln>
          </p:spPr>
          <p:txBody>
            <a:bodyPr vert="horz" wrap="square" lIns="91440" tIns="45720" rIns="91440" bIns="45720" numCol="1" anchor="t" anchorCtr="0" compatLnSpc="1"/>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800">
                <a:solidFill>
                  <a:schemeClr val="tx1">
                    <a:lumMod val="75000"/>
                    <a:lumOff val="25000"/>
                  </a:schemeClr>
                </a:solidFill>
                <a:cs typeface="+mn-ea"/>
                <a:sym typeface="+mn-lt"/>
              </a:endParaRPr>
            </a:p>
          </p:txBody>
        </p:sp>
        <p:sp>
          <p:nvSpPr>
            <p:cNvPr id="12" name="TextBox 10"/>
            <p:cNvSpPr txBox="1"/>
            <p:nvPr/>
          </p:nvSpPr>
          <p:spPr>
            <a:xfrm>
              <a:off x="914407" y="2215392"/>
              <a:ext cx="400817" cy="226878"/>
            </a:xfrm>
            <a:prstGeom prst="rect">
              <a:avLst/>
            </a:prstGeom>
            <a:noFill/>
          </p:spPr>
          <p:txBody>
            <a:bodyPr wrap="non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solidFill>
                    <a:schemeClr val="tx1">
                      <a:lumMod val="75000"/>
                      <a:lumOff val="25000"/>
                    </a:schemeClr>
                  </a:solidFill>
                  <a:cs typeface="+mn-ea"/>
                  <a:sym typeface="+mn-lt"/>
                </a:rPr>
                <a:t>标题</a:t>
              </a:r>
              <a:endParaRPr lang="id-ID" sz="1400" dirty="0">
                <a:solidFill>
                  <a:schemeClr val="tx1">
                    <a:lumMod val="75000"/>
                    <a:lumOff val="25000"/>
                  </a:schemeClr>
                </a:solidFill>
                <a:cs typeface="+mn-ea"/>
                <a:sym typeface="+mn-lt"/>
              </a:endParaRPr>
            </a:p>
          </p:txBody>
        </p:sp>
        <p:sp>
          <p:nvSpPr>
            <p:cNvPr id="13" name="TextBox 34"/>
            <p:cNvSpPr txBox="1"/>
            <p:nvPr/>
          </p:nvSpPr>
          <p:spPr>
            <a:xfrm>
              <a:off x="4496707" y="2215392"/>
              <a:ext cx="361823" cy="226878"/>
            </a:xfrm>
            <a:prstGeom prst="rect">
              <a:avLst/>
            </a:prstGeom>
            <a:noFill/>
          </p:spPr>
          <p:txBody>
            <a:bodyPr wrap="non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id-ID" sz="1400" b="1" dirty="0">
                  <a:solidFill>
                    <a:schemeClr val="tx1">
                      <a:lumMod val="75000"/>
                      <a:lumOff val="25000"/>
                    </a:schemeClr>
                  </a:solidFill>
                  <a:cs typeface="+mn-ea"/>
                  <a:sym typeface="+mn-lt"/>
                </a:rPr>
                <a:t>70%</a:t>
              </a:r>
              <a:endParaRPr lang="id-ID" sz="1400" b="1" dirty="0">
                <a:solidFill>
                  <a:schemeClr val="tx1">
                    <a:lumMod val="75000"/>
                    <a:lumOff val="25000"/>
                  </a:schemeClr>
                </a:solidFill>
                <a:cs typeface="+mn-ea"/>
                <a:sym typeface="+mn-lt"/>
              </a:endParaRPr>
            </a:p>
          </p:txBody>
        </p:sp>
        <p:sp>
          <p:nvSpPr>
            <p:cNvPr id="14" name="Rectangle 11"/>
            <p:cNvSpPr/>
            <p:nvPr/>
          </p:nvSpPr>
          <p:spPr>
            <a:xfrm>
              <a:off x="588663" y="3145692"/>
              <a:ext cx="4223344" cy="157882"/>
            </a:xfrm>
            <a:prstGeom prst="rect">
              <a:avLst/>
            </a:prstGeom>
            <a:pattFill prst="dkDnDiag">
              <a:fgClr>
                <a:schemeClr val="bg1">
                  <a:lumMod val="85000"/>
                </a:schemeClr>
              </a:fgClr>
              <a:bgClr>
                <a:schemeClr val="bg1">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sz="2800">
                <a:solidFill>
                  <a:schemeClr val="tx1">
                    <a:lumMod val="75000"/>
                    <a:lumOff val="25000"/>
                  </a:schemeClr>
                </a:solidFill>
                <a:cs typeface="+mn-ea"/>
                <a:sym typeface="+mn-lt"/>
              </a:endParaRPr>
            </a:p>
          </p:txBody>
        </p:sp>
        <p:sp>
          <p:nvSpPr>
            <p:cNvPr id="15" name="Rectangle 12"/>
            <p:cNvSpPr/>
            <p:nvPr/>
          </p:nvSpPr>
          <p:spPr>
            <a:xfrm>
              <a:off x="588663" y="3144193"/>
              <a:ext cx="4002419" cy="1593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sz="2800">
                <a:solidFill>
                  <a:schemeClr val="tx1">
                    <a:lumMod val="75000"/>
                    <a:lumOff val="25000"/>
                  </a:schemeClr>
                </a:solidFill>
                <a:cs typeface="+mn-ea"/>
                <a:sym typeface="+mn-lt"/>
              </a:endParaRPr>
            </a:p>
          </p:txBody>
        </p:sp>
        <p:sp>
          <p:nvSpPr>
            <p:cNvPr id="16" name="TextBox 38"/>
            <p:cNvSpPr txBox="1"/>
            <p:nvPr/>
          </p:nvSpPr>
          <p:spPr>
            <a:xfrm>
              <a:off x="914407" y="2897415"/>
              <a:ext cx="400817" cy="226878"/>
            </a:xfrm>
            <a:prstGeom prst="rect">
              <a:avLst/>
            </a:prstGeom>
            <a:noFill/>
          </p:spPr>
          <p:txBody>
            <a:bodyPr wrap="non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solidFill>
                    <a:schemeClr val="tx1">
                      <a:lumMod val="75000"/>
                      <a:lumOff val="25000"/>
                    </a:schemeClr>
                  </a:solidFill>
                  <a:cs typeface="+mn-ea"/>
                  <a:sym typeface="+mn-lt"/>
                </a:rPr>
                <a:t>标题</a:t>
              </a:r>
              <a:endParaRPr lang="id-ID" altLang="zh-CN" sz="1400" dirty="0">
                <a:solidFill>
                  <a:schemeClr val="tx1">
                    <a:lumMod val="75000"/>
                    <a:lumOff val="25000"/>
                  </a:schemeClr>
                </a:solidFill>
                <a:cs typeface="+mn-ea"/>
                <a:sym typeface="+mn-lt"/>
              </a:endParaRPr>
            </a:p>
          </p:txBody>
        </p:sp>
        <p:sp>
          <p:nvSpPr>
            <p:cNvPr id="17" name="TextBox 39"/>
            <p:cNvSpPr txBox="1"/>
            <p:nvPr/>
          </p:nvSpPr>
          <p:spPr>
            <a:xfrm>
              <a:off x="4496705" y="2875622"/>
              <a:ext cx="363005" cy="226878"/>
            </a:xfrm>
            <a:prstGeom prst="rect">
              <a:avLst/>
            </a:prstGeom>
            <a:noFill/>
          </p:spPr>
          <p:txBody>
            <a:bodyPr wrap="non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id-ID" sz="1400" b="1" dirty="0">
                  <a:solidFill>
                    <a:schemeClr val="tx1">
                      <a:lumMod val="75000"/>
                      <a:lumOff val="25000"/>
                    </a:schemeClr>
                  </a:solidFill>
                  <a:cs typeface="+mn-ea"/>
                  <a:sym typeface="+mn-lt"/>
                </a:rPr>
                <a:t>92%</a:t>
              </a:r>
              <a:endParaRPr lang="id-ID" sz="1400" b="1" dirty="0">
                <a:solidFill>
                  <a:schemeClr val="tx1">
                    <a:lumMod val="75000"/>
                    <a:lumOff val="25000"/>
                  </a:schemeClr>
                </a:solidFill>
                <a:cs typeface="+mn-ea"/>
                <a:sym typeface="+mn-lt"/>
              </a:endParaRPr>
            </a:p>
          </p:txBody>
        </p:sp>
        <p:sp>
          <p:nvSpPr>
            <p:cNvPr id="18" name="Rectangle 15"/>
            <p:cNvSpPr/>
            <p:nvPr/>
          </p:nvSpPr>
          <p:spPr>
            <a:xfrm>
              <a:off x="588663" y="3805923"/>
              <a:ext cx="4223344" cy="157882"/>
            </a:xfrm>
            <a:prstGeom prst="rect">
              <a:avLst/>
            </a:prstGeom>
            <a:pattFill prst="dkDnDiag">
              <a:fgClr>
                <a:schemeClr val="bg1">
                  <a:lumMod val="85000"/>
                </a:schemeClr>
              </a:fgClr>
              <a:bgClr>
                <a:schemeClr val="bg1">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sz="2800">
                <a:solidFill>
                  <a:schemeClr val="tx1">
                    <a:lumMod val="75000"/>
                    <a:lumOff val="25000"/>
                  </a:schemeClr>
                </a:solidFill>
                <a:cs typeface="+mn-ea"/>
                <a:sym typeface="+mn-lt"/>
              </a:endParaRPr>
            </a:p>
          </p:txBody>
        </p:sp>
        <p:sp>
          <p:nvSpPr>
            <p:cNvPr id="19" name="Rectangle 16"/>
            <p:cNvSpPr/>
            <p:nvPr/>
          </p:nvSpPr>
          <p:spPr>
            <a:xfrm>
              <a:off x="588661" y="3804424"/>
              <a:ext cx="3567800" cy="1593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sz="2800">
                <a:solidFill>
                  <a:schemeClr val="tx1">
                    <a:lumMod val="75000"/>
                    <a:lumOff val="25000"/>
                  </a:schemeClr>
                </a:solidFill>
                <a:cs typeface="+mn-ea"/>
                <a:sym typeface="+mn-lt"/>
              </a:endParaRPr>
            </a:p>
          </p:txBody>
        </p:sp>
        <p:sp>
          <p:nvSpPr>
            <p:cNvPr id="20" name="TextBox 43"/>
            <p:cNvSpPr txBox="1"/>
            <p:nvPr/>
          </p:nvSpPr>
          <p:spPr>
            <a:xfrm>
              <a:off x="902379" y="3525775"/>
              <a:ext cx="400817" cy="226878"/>
            </a:xfrm>
            <a:prstGeom prst="rect">
              <a:avLst/>
            </a:prstGeom>
            <a:noFill/>
          </p:spPr>
          <p:txBody>
            <a:bodyPr wrap="non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solidFill>
                    <a:schemeClr val="tx1">
                      <a:lumMod val="75000"/>
                      <a:lumOff val="25000"/>
                    </a:schemeClr>
                  </a:solidFill>
                  <a:cs typeface="+mn-ea"/>
                  <a:sym typeface="+mn-lt"/>
                </a:rPr>
                <a:t>标题</a:t>
              </a:r>
              <a:endParaRPr lang="id-ID" altLang="zh-CN" sz="1400" dirty="0">
                <a:solidFill>
                  <a:schemeClr val="tx1">
                    <a:lumMod val="75000"/>
                    <a:lumOff val="25000"/>
                  </a:schemeClr>
                </a:solidFill>
                <a:cs typeface="+mn-ea"/>
                <a:sym typeface="+mn-lt"/>
              </a:endParaRPr>
            </a:p>
          </p:txBody>
        </p:sp>
        <p:sp>
          <p:nvSpPr>
            <p:cNvPr id="21" name="TextBox 44"/>
            <p:cNvSpPr txBox="1"/>
            <p:nvPr/>
          </p:nvSpPr>
          <p:spPr>
            <a:xfrm>
              <a:off x="4496707" y="3535852"/>
              <a:ext cx="361823" cy="226878"/>
            </a:xfrm>
            <a:prstGeom prst="rect">
              <a:avLst/>
            </a:prstGeom>
            <a:noFill/>
          </p:spPr>
          <p:txBody>
            <a:bodyPr wrap="non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id-ID" sz="1400" b="1" dirty="0">
                  <a:solidFill>
                    <a:schemeClr val="tx1">
                      <a:lumMod val="75000"/>
                      <a:lumOff val="25000"/>
                    </a:schemeClr>
                  </a:solidFill>
                  <a:cs typeface="+mn-ea"/>
                  <a:sym typeface="+mn-lt"/>
                </a:rPr>
                <a:t>87%</a:t>
              </a:r>
              <a:endParaRPr lang="id-ID" sz="1400" b="1" dirty="0">
                <a:solidFill>
                  <a:schemeClr val="tx1">
                    <a:lumMod val="75000"/>
                    <a:lumOff val="25000"/>
                  </a:schemeClr>
                </a:solidFill>
                <a:cs typeface="+mn-ea"/>
                <a:sym typeface="+mn-lt"/>
              </a:endParaRPr>
            </a:p>
          </p:txBody>
        </p:sp>
        <p:sp>
          <p:nvSpPr>
            <p:cNvPr id="22" name="Rectangle 19"/>
            <p:cNvSpPr/>
            <p:nvPr/>
          </p:nvSpPr>
          <p:spPr>
            <a:xfrm>
              <a:off x="588663" y="4466151"/>
              <a:ext cx="4223344" cy="157882"/>
            </a:xfrm>
            <a:prstGeom prst="rect">
              <a:avLst/>
            </a:prstGeom>
            <a:pattFill prst="dkDnDiag">
              <a:fgClr>
                <a:schemeClr val="bg1">
                  <a:lumMod val="85000"/>
                </a:schemeClr>
              </a:fgClr>
              <a:bgClr>
                <a:schemeClr val="bg1">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sz="2800">
                <a:solidFill>
                  <a:schemeClr val="tx1">
                    <a:lumMod val="75000"/>
                    <a:lumOff val="25000"/>
                  </a:schemeClr>
                </a:solidFill>
                <a:cs typeface="+mn-ea"/>
                <a:sym typeface="+mn-lt"/>
              </a:endParaRPr>
            </a:p>
          </p:txBody>
        </p:sp>
        <p:sp>
          <p:nvSpPr>
            <p:cNvPr id="23" name="Rectangle 20"/>
            <p:cNvSpPr/>
            <p:nvPr/>
          </p:nvSpPr>
          <p:spPr>
            <a:xfrm>
              <a:off x="588663" y="4464655"/>
              <a:ext cx="2186776" cy="1593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sz="2800">
                <a:solidFill>
                  <a:schemeClr val="tx1">
                    <a:lumMod val="75000"/>
                    <a:lumOff val="25000"/>
                  </a:schemeClr>
                </a:solidFill>
                <a:cs typeface="+mn-ea"/>
                <a:sym typeface="+mn-lt"/>
              </a:endParaRPr>
            </a:p>
          </p:txBody>
        </p:sp>
        <p:sp>
          <p:nvSpPr>
            <p:cNvPr id="24" name="TextBox 48"/>
            <p:cNvSpPr txBox="1"/>
            <p:nvPr/>
          </p:nvSpPr>
          <p:spPr>
            <a:xfrm>
              <a:off x="889644" y="4196082"/>
              <a:ext cx="400817" cy="226878"/>
            </a:xfrm>
            <a:prstGeom prst="rect">
              <a:avLst/>
            </a:prstGeom>
            <a:noFill/>
          </p:spPr>
          <p:txBody>
            <a:bodyPr wrap="non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solidFill>
                    <a:schemeClr val="tx1">
                      <a:lumMod val="75000"/>
                      <a:lumOff val="25000"/>
                    </a:schemeClr>
                  </a:solidFill>
                  <a:cs typeface="+mn-ea"/>
                  <a:sym typeface="+mn-lt"/>
                </a:rPr>
                <a:t>标题</a:t>
              </a:r>
              <a:endParaRPr lang="id-ID" altLang="zh-CN" sz="1400" dirty="0">
                <a:solidFill>
                  <a:schemeClr val="tx1">
                    <a:lumMod val="75000"/>
                    <a:lumOff val="25000"/>
                  </a:schemeClr>
                </a:solidFill>
                <a:cs typeface="+mn-ea"/>
                <a:sym typeface="+mn-lt"/>
              </a:endParaRPr>
            </a:p>
          </p:txBody>
        </p:sp>
        <p:sp>
          <p:nvSpPr>
            <p:cNvPr id="25" name="TextBox 49"/>
            <p:cNvSpPr txBox="1"/>
            <p:nvPr/>
          </p:nvSpPr>
          <p:spPr>
            <a:xfrm>
              <a:off x="4496707" y="4196082"/>
              <a:ext cx="365368" cy="226878"/>
            </a:xfrm>
            <a:prstGeom prst="rect">
              <a:avLst/>
            </a:prstGeom>
            <a:noFill/>
          </p:spPr>
          <p:txBody>
            <a:bodyPr wrap="non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id-ID" sz="1400" b="1" dirty="0">
                  <a:solidFill>
                    <a:schemeClr val="tx1">
                      <a:lumMod val="75000"/>
                      <a:lumOff val="25000"/>
                    </a:schemeClr>
                  </a:solidFill>
                  <a:cs typeface="+mn-ea"/>
                  <a:sym typeface="+mn-lt"/>
                </a:rPr>
                <a:t>52%</a:t>
              </a:r>
              <a:endParaRPr lang="id-ID" sz="1400" b="1" dirty="0">
                <a:solidFill>
                  <a:schemeClr val="tx1">
                    <a:lumMod val="75000"/>
                    <a:lumOff val="25000"/>
                  </a:schemeClr>
                </a:solidFill>
                <a:cs typeface="+mn-ea"/>
                <a:sym typeface="+mn-lt"/>
              </a:endParaRPr>
            </a:p>
          </p:txBody>
        </p:sp>
        <p:grpSp>
          <p:nvGrpSpPr>
            <p:cNvPr id="26" name="Group 23"/>
            <p:cNvGrpSpPr/>
            <p:nvPr/>
          </p:nvGrpSpPr>
          <p:grpSpPr>
            <a:xfrm>
              <a:off x="616465" y="2879838"/>
              <a:ext cx="130405" cy="199020"/>
              <a:chOff x="6553" y="1835403"/>
              <a:chExt cx="576263" cy="879476"/>
            </a:xfrm>
            <a:solidFill>
              <a:schemeClr val="bg1">
                <a:lumMod val="50000"/>
              </a:schemeClr>
            </a:solidFill>
          </p:grpSpPr>
          <p:sp>
            <p:nvSpPr>
              <p:cNvPr id="31" name="Freeform 30"/>
              <p:cNvSpPr/>
              <p:nvPr/>
            </p:nvSpPr>
            <p:spPr bwMode="auto">
              <a:xfrm>
                <a:off x="63703" y="1835403"/>
                <a:ext cx="442913" cy="150813"/>
              </a:xfrm>
              <a:custGeom>
                <a:avLst/>
                <a:gdLst>
                  <a:gd name="T0" fmla="*/ 231 w 279"/>
                  <a:gd name="T1" fmla="*/ 95 h 95"/>
                  <a:gd name="T2" fmla="*/ 58 w 279"/>
                  <a:gd name="T3" fmla="*/ 95 h 95"/>
                  <a:gd name="T4" fmla="*/ 0 w 279"/>
                  <a:gd name="T5" fmla="*/ 0 h 95"/>
                  <a:gd name="T6" fmla="*/ 279 w 279"/>
                  <a:gd name="T7" fmla="*/ 0 h 95"/>
                  <a:gd name="T8" fmla="*/ 231 w 279"/>
                  <a:gd name="T9" fmla="*/ 95 h 95"/>
                </a:gdLst>
                <a:ahLst/>
                <a:cxnLst>
                  <a:cxn ang="0">
                    <a:pos x="T0" y="T1"/>
                  </a:cxn>
                  <a:cxn ang="0">
                    <a:pos x="T2" y="T3"/>
                  </a:cxn>
                  <a:cxn ang="0">
                    <a:pos x="T4" y="T5"/>
                  </a:cxn>
                  <a:cxn ang="0">
                    <a:pos x="T6" y="T7"/>
                  </a:cxn>
                  <a:cxn ang="0">
                    <a:pos x="T8" y="T9"/>
                  </a:cxn>
                </a:cxnLst>
                <a:rect l="0" t="0" r="r" b="b"/>
                <a:pathLst>
                  <a:path w="279" h="95">
                    <a:moveTo>
                      <a:pt x="231" y="95"/>
                    </a:moveTo>
                    <a:lnTo>
                      <a:pt x="58" y="95"/>
                    </a:lnTo>
                    <a:lnTo>
                      <a:pt x="0" y="0"/>
                    </a:lnTo>
                    <a:lnTo>
                      <a:pt x="279" y="0"/>
                    </a:lnTo>
                    <a:lnTo>
                      <a:pt x="231" y="95"/>
                    </a:lnTo>
                    <a:close/>
                  </a:path>
                </a:pathLst>
              </a:custGeom>
              <a:grpFill/>
              <a:ln w="12700" cap="rnd">
                <a:solidFill>
                  <a:schemeClr val="bg1"/>
                </a:solidFill>
                <a:prstDash val="solid"/>
                <a:round/>
              </a:ln>
            </p:spPr>
            <p:txBody>
              <a:bodyPr vert="horz" wrap="square" lIns="91440" tIns="45720" rIns="91440" bIns="45720" numCol="1" anchor="t" anchorCtr="0" compatLnSpc="1"/>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800">
                  <a:solidFill>
                    <a:schemeClr val="tx1">
                      <a:lumMod val="75000"/>
                      <a:lumOff val="25000"/>
                    </a:schemeClr>
                  </a:solidFill>
                  <a:cs typeface="+mn-ea"/>
                  <a:sym typeface="+mn-lt"/>
                </a:endParaRPr>
              </a:p>
            </p:txBody>
          </p:sp>
          <p:sp>
            <p:nvSpPr>
              <p:cNvPr id="32" name="Freeform 31"/>
              <p:cNvSpPr/>
              <p:nvPr/>
            </p:nvSpPr>
            <p:spPr bwMode="auto">
              <a:xfrm>
                <a:off x="6553" y="1986216"/>
                <a:ext cx="576263" cy="728663"/>
              </a:xfrm>
              <a:custGeom>
                <a:avLst/>
                <a:gdLst>
                  <a:gd name="T0" fmla="*/ 219 w 363"/>
                  <a:gd name="T1" fmla="*/ 459 h 459"/>
                  <a:gd name="T2" fmla="*/ 142 w 363"/>
                  <a:gd name="T3" fmla="*/ 459 h 459"/>
                  <a:gd name="T4" fmla="*/ 0 w 363"/>
                  <a:gd name="T5" fmla="*/ 158 h 459"/>
                  <a:gd name="T6" fmla="*/ 94 w 363"/>
                  <a:gd name="T7" fmla="*/ 0 h 459"/>
                  <a:gd name="T8" fmla="*/ 267 w 363"/>
                  <a:gd name="T9" fmla="*/ 0 h 459"/>
                  <a:gd name="T10" fmla="*/ 363 w 363"/>
                  <a:gd name="T11" fmla="*/ 158 h 459"/>
                  <a:gd name="T12" fmla="*/ 219 w 363"/>
                  <a:gd name="T13" fmla="*/ 459 h 459"/>
                </a:gdLst>
                <a:ahLst/>
                <a:cxnLst>
                  <a:cxn ang="0">
                    <a:pos x="T0" y="T1"/>
                  </a:cxn>
                  <a:cxn ang="0">
                    <a:pos x="T2" y="T3"/>
                  </a:cxn>
                  <a:cxn ang="0">
                    <a:pos x="T4" y="T5"/>
                  </a:cxn>
                  <a:cxn ang="0">
                    <a:pos x="T6" y="T7"/>
                  </a:cxn>
                  <a:cxn ang="0">
                    <a:pos x="T8" y="T9"/>
                  </a:cxn>
                  <a:cxn ang="0">
                    <a:pos x="T10" y="T11"/>
                  </a:cxn>
                  <a:cxn ang="0">
                    <a:pos x="T12" y="T13"/>
                  </a:cxn>
                </a:cxnLst>
                <a:rect l="0" t="0" r="r" b="b"/>
                <a:pathLst>
                  <a:path w="363" h="459">
                    <a:moveTo>
                      <a:pt x="219" y="459"/>
                    </a:moveTo>
                    <a:lnTo>
                      <a:pt x="142" y="459"/>
                    </a:lnTo>
                    <a:lnTo>
                      <a:pt x="0" y="158"/>
                    </a:lnTo>
                    <a:lnTo>
                      <a:pt x="94" y="0"/>
                    </a:lnTo>
                    <a:lnTo>
                      <a:pt x="267" y="0"/>
                    </a:lnTo>
                    <a:lnTo>
                      <a:pt x="363" y="158"/>
                    </a:lnTo>
                    <a:lnTo>
                      <a:pt x="219" y="459"/>
                    </a:lnTo>
                    <a:close/>
                  </a:path>
                </a:pathLst>
              </a:custGeom>
              <a:grpFill/>
              <a:ln w="12700" cap="rnd">
                <a:solidFill>
                  <a:schemeClr val="bg1"/>
                </a:solidFill>
                <a:prstDash val="solid"/>
                <a:round/>
              </a:ln>
            </p:spPr>
            <p:txBody>
              <a:bodyPr vert="horz" wrap="square" lIns="91440" tIns="45720" rIns="91440" bIns="45720" numCol="1" anchor="t" anchorCtr="0" compatLnSpc="1"/>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800">
                  <a:solidFill>
                    <a:schemeClr val="tx1">
                      <a:lumMod val="75000"/>
                      <a:lumOff val="25000"/>
                    </a:schemeClr>
                  </a:solidFill>
                  <a:cs typeface="+mn-ea"/>
                  <a:sym typeface="+mn-lt"/>
                </a:endParaRPr>
              </a:p>
            </p:txBody>
          </p:sp>
          <p:sp>
            <p:nvSpPr>
              <p:cNvPr id="33" name="Line 52"/>
              <p:cNvSpPr>
                <a:spLocks noChangeShapeType="1"/>
              </p:cNvSpPr>
              <p:nvPr/>
            </p:nvSpPr>
            <p:spPr bwMode="auto">
              <a:xfrm>
                <a:off x="292303" y="2291016"/>
                <a:ext cx="0" cy="423863"/>
              </a:xfrm>
              <a:prstGeom prst="line">
                <a:avLst/>
              </a:prstGeom>
              <a:grpFill/>
              <a:ln w="12700" cap="rnd">
                <a:solidFill>
                  <a:schemeClr val="bg1"/>
                </a:solidFill>
                <a:prstDash val="solid"/>
                <a:round/>
              </a:ln>
            </p:spPr>
            <p:txBody>
              <a:bodyPr vert="horz" wrap="square" lIns="91440" tIns="45720" rIns="91440" bIns="45720" numCol="1" anchor="t" anchorCtr="0" compatLnSpc="1"/>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800">
                  <a:solidFill>
                    <a:schemeClr val="tx1">
                      <a:lumMod val="75000"/>
                      <a:lumOff val="25000"/>
                    </a:schemeClr>
                  </a:solidFill>
                  <a:cs typeface="+mn-ea"/>
                  <a:sym typeface="+mn-lt"/>
                </a:endParaRPr>
              </a:p>
            </p:txBody>
          </p:sp>
          <p:sp>
            <p:nvSpPr>
              <p:cNvPr id="34" name="Oval 33"/>
              <p:cNvSpPr>
                <a:spLocks noChangeArrowheads="1"/>
              </p:cNvSpPr>
              <p:nvPr/>
            </p:nvSpPr>
            <p:spPr bwMode="auto">
              <a:xfrm>
                <a:off x="216103" y="2138616"/>
                <a:ext cx="152400" cy="152400"/>
              </a:xfrm>
              <a:prstGeom prst="ellipse">
                <a:avLst/>
              </a:prstGeom>
              <a:grpFill/>
              <a:ln w="12700" cap="rnd">
                <a:solidFill>
                  <a:schemeClr val="bg1"/>
                </a:solidFill>
                <a:prstDash val="solid"/>
                <a:round/>
              </a:ln>
            </p:spPr>
            <p:txBody>
              <a:bodyPr vert="horz" wrap="square" lIns="91440" tIns="45720" rIns="91440" bIns="45720" numCol="1" anchor="t" anchorCtr="0" compatLnSpc="1"/>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800">
                  <a:solidFill>
                    <a:schemeClr val="tx1">
                      <a:lumMod val="75000"/>
                      <a:lumOff val="25000"/>
                    </a:schemeClr>
                  </a:solidFill>
                  <a:cs typeface="+mn-ea"/>
                  <a:sym typeface="+mn-lt"/>
                </a:endParaRPr>
              </a:p>
            </p:txBody>
          </p:sp>
        </p:grpSp>
        <p:grpSp>
          <p:nvGrpSpPr>
            <p:cNvPr id="27" name="Group 24"/>
            <p:cNvGrpSpPr/>
            <p:nvPr/>
          </p:nvGrpSpPr>
          <p:grpSpPr>
            <a:xfrm>
              <a:off x="582776" y="3539436"/>
              <a:ext cx="189785" cy="184900"/>
              <a:chOff x="-58217" y="2261763"/>
              <a:chExt cx="801688" cy="781051"/>
            </a:xfrm>
            <a:solidFill>
              <a:schemeClr val="bg1">
                <a:lumMod val="50000"/>
              </a:schemeClr>
            </a:solidFill>
          </p:grpSpPr>
          <p:sp>
            <p:nvSpPr>
              <p:cNvPr id="29" name="Freeform 28"/>
              <p:cNvSpPr/>
              <p:nvPr/>
            </p:nvSpPr>
            <p:spPr bwMode="auto">
              <a:xfrm>
                <a:off x="-58217" y="2323676"/>
                <a:ext cx="719138" cy="719138"/>
              </a:xfrm>
              <a:custGeom>
                <a:avLst/>
                <a:gdLst>
                  <a:gd name="T0" fmla="*/ 94 w 189"/>
                  <a:gd name="T1" fmla="*/ 95 h 189"/>
                  <a:gd name="T2" fmla="*/ 189 w 189"/>
                  <a:gd name="T3" fmla="*/ 95 h 189"/>
                  <a:gd name="T4" fmla="*/ 94 w 189"/>
                  <a:gd name="T5" fmla="*/ 189 h 189"/>
                  <a:gd name="T6" fmla="*/ 0 w 189"/>
                  <a:gd name="T7" fmla="*/ 95 h 189"/>
                  <a:gd name="T8" fmla="*/ 94 w 189"/>
                  <a:gd name="T9" fmla="*/ 0 h 189"/>
                  <a:gd name="T10" fmla="*/ 94 w 189"/>
                  <a:gd name="T11" fmla="*/ 95 h 189"/>
                </a:gdLst>
                <a:ahLst/>
                <a:cxnLst>
                  <a:cxn ang="0">
                    <a:pos x="T0" y="T1"/>
                  </a:cxn>
                  <a:cxn ang="0">
                    <a:pos x="T2" y="T3"/>
                  </a:cxn>
                  <a:cxn ang="0">
                    <a:pos x="T4" y="T5"/>
                  </a:cxn>
                  <a:cxn ang="0">
                    <a:pos x="T6" y="T7"/>
                  </a:cxn>
                  <a:cxn ang="0">
                    <a:pos x="T8" y="T9"/>
                  </a:cxn>
                  <a:cxn ang="0">
                    <a:pos x="T10" y="T11"/>
                  </a:cxn>
                </a:cxnLst>
                <a:rect l="0" t="0" r="r" b="b"/>
                <a:pathLst>
                  <a:path w="189" h="189">
                    <a:moveTo>
                      <a:pt x="94" y="95"/>
                    </a:moveTo>
                    <a:cubicBezTo>
                      <a:pt x="189" y="95"/>
                      <a:pt x="189" y="95"/>
                      <a:pt x="189" y="95"/>
                    </a:cubicBezTo>
                    <a:cubicBezTo>
                      <a:pt x="189" y="147"/>
                      <a:pt x="147" y="189"/>
                      <a:pt x="94" y="189"/>
                    </a:cubicBezTo>
                    <a:cubicBezTo>
                      <a:pt x="42" y="189"/>
                      <a:pt x="0" y="147"/>
                      <a:pt x="0" y="95"/>
                    </a:cubicBezTo>
                    <a:cubicBezTo>
                      <a:pt x="0" y="42"/>
                      <a:pt x="42" y="0"/>
                      <a:pt x="94" y="0"/>
                    </a:cubicBezTo>
                    <a:lnTo>
                      <a:pt x="94" y="9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800">
                  <a:solidFill>
                    <a:schemeClr val="tx1">
                      <a:lumMod val="75000"/>
                      <a:lumOff val="25000"/>
                    </a:schemeClr>
                  </a:solidFill>
                  <a:cs typeface="+mn-ea"/>
                  <a:sym typeface="+mn-lt"/>
                </a:endParaRPr>
              </a:p>
            </p:txBody>
          </p:sp>
          <p:sp>
            <p:nvSpPr>
              <p:cNvPr id="30" name="Freeform 29"/>
              <p:cNvSpPr/>
              <p:nvPr/>
            </p:nvSpPr>
            <p:spPr bwMode="auto">
              <a:xfrm>
                <a:off x="383108" y="2261763"/>
                <a:ext cx="360363" cy="361950"/>
              </a:xfrm>
              <a:custGeom>
                <a:avLst/>
                <a:gdLst>
                  <a:gd name="T0" fmla="*/ 0 w 95"/>
                  <a:gd name="T1" fmla="*/ 95 h 95"/>
                  <a:gd name="T2" fmla="*/ 95 w 95"/>
                  <a:gd name="T3" fmla="*/ 95 h 95"/>
                  <a:gd name="T4" fmla="*/ 0 w 95"/>
                  <a:gd name="T5" fmla="*/ 0 h 95"/>
                  <a:gd name="T6" fmla="*/ 0 w 95"/>
                  <a:gd name="T7" fmla="*/ 95 h 95"/>
                </a:gdLst>
                <a:ahLst/>
                <a:cxnLst>
                  <a:cxn ang="0">
                    <a:pos x="T0" y="T1"/>
                  </a:cxn>
                  <a:cxn ang="0">
                    <a:pos x="T2" y="T3"/>
                  </a:cxn>
                  <a:cxn ang="0">
                    <a:pos x="T4" y="T5"/>
                  </a:cxn>
                  <a:cxn ang="0">
                    <a:pos x="T6" y="T7"/>
                  </a:cxn>
                </a:cxnLst>
                <a:rect l="0" t="0" r="r" b="b"/>
                <a:pathLst>
                  <a:path w="95" h="95">
                    <a:moveTo>
                      <a:pt x="0" y="95"/>
                    </a:moveTo>
                    <a:cubicBezTo>
                      <a:pt x="95" y="95"/>
                      <a:pt x="95" y="95"/>
                      <a:pt x="95" y="95"/>
                    </a:cubicBezTo>
                    <a:cubicBezTo>
                      <a:pt x="95" y="42"/>
                      <a:pt x="52" y="0"/>
                      <a:pt x="0" y="0"/>
                    </a:cubicBezTo>
                    <a:lnTo>
                      <a:pt x="0" y="9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800">
                  <a:solidFill>
                    <a:schemeClr val="tx1">
                      <a:lumMod val="75000"/>
                      <a:lumOff val="25000"/>
                    </a:schemeClr>
                  </a:solidFill>
                  <a:cs typeface="+mn-ea"/>
                  <a:sym typeface="+mn-lt"/>
                </a:endParaRPr>
              </a:p>
            </p:txBody>
          </p:sp>
        </p:grpSp>
        <p:sp>
          <p:nvSpPr>
            <p:cNvPr id="28" name="Freeform 25"/>
            <p:cNvSpPr>
              <a:spLocks noEditPoints="1"/>
            </p:cNvSpPr>
            <p:nvPr/>
          </p:nvSpPr>
          <p:spPr bwMode="auto">
            <a:xfrm>
              <a:off x="602614" y="4249207"/>
              <a:ext cx="169274" cy="147665"/>
            </a:xfrm>
            <a:custGeom>
              <a:avLst/>
              <a:gdLst>
                <a:gd name="T0" fmla="*/ 36 w 216"/>
                <a:gd name="T1" fmla="*/ 19 h 188"/>
                <a:gd name="T2" fmla="*/ 10 w 216"/>
                <a:gd name="T3" fmla="*/ 3 h 188"/>
                <a:gd name="T4" fmla="*/ 0 w 216"/>
                <a:gd name="T5" fmla="*/ 8 h 188"/>
                <a:gd name="T6" fmla="*/ 0 w 216"/>
                <a:gd name="T7" fmla="*/ 42 h 188"/>
                <a:gd name="T8" fmla="*/ 10 w 216"/>
                <a:gd name="T9" fmla="*/ 48 h 188"/>
                <a:gd name="T10" fmla="*/ 36 w 216"/>
                <a:gd name="T11" fmla="*/ 31 h 188"/>
                <a:gd name="T12" fmla="*/ 36 w 216"/>
                <a:gd name="T13" fmla="*/ 19 h 188"/>
                <a:gd name="T14" fmla="*/ 205 w 216"/>
                <a:gd name="T15" fmla="*/ 8 h 188"/>
                <a:gd name="T16" fmla="*/ 68 w 216"/>
                <a:gd name="T17" fmla="*/ 8 h 188"/>
                <a:gd name="T18" fmla="*/ 57 w 216"/>
                <a:gd name="T19" fmla="*/ 20 h 188"/>
                <a:gd name="T20" fmla="*/ 57 w 216"/>
                <a:gd name="T21" fmla="*/ 31 h 188"/>
                <a:gd name="T22" fmla="*/ 68 w 216"/>
                <a:gd name="T23" fmla="*/ 42 h 188"/>
                <a:gd name="T24" fmla="*/ 205 w 216"/>
                <a:gd name="T25" fmla="*/ 42 h 188"/>
                <a:gd name="T26" fmla="*/ 216 w 216"/>
                <a:gd name="T27" fmla="*/ 31 h 188"/>
                <a:gd name="T28" fmla="*/ 216 w 216"/>
                <a:gd name="T29" fmla="*/ 20 h 188"/>
                <a:gd name="T30" fmla="*/ 205 w 216"/>
                <a:gd name="T31" fmla="*/ 8 h 188"/>
                <a:gd name="T32" fmla="*/ 10 w 216"/>
                <a:gd name="T33" fmla="*/ 116 h 188"/>
                <a:gd name="T34" fmla="*/ 36 w 216"/>
                <a:gd name="T35" fmla="*/ 100 h 188"/>
                <a:gd name="T36" fmla="*/ 35 w 216"/>
                <a:gd name="T37" fmla="*/ 89 h 188"/>
                <a:gd name="T38" fmla="*/ 10 w 216"/>
                <a:gd name="T39" fmla="*/ 76 h 188"/>
                <a:gd name="T40" fmla="*/ 0 w 216"/>
                <a:gd name="T41" fmla="*/ 82 h 188"/>
                <a:gd name="T42" fmla="*/ 0 w 216"/>
                <a:gd name="T43" fmla="*/ 111 h 188"/>
                <a:gd name="T44" fmla="*/ 10 w 216"/>
                <a:gd name="T45" fmla="*/ 116 h 188"/>
                <a:gd name="T46" fmla="*/ 205 w 216"/>
                <a:gd name="T47" fmla="*/ 77 h 188"/>
                <a:gd name="T48" fmla="*/ 68 w 216"/>
                <a:gd name="T49" fmla="*/ 77 h 188"/>
                <a:gd name="T50" fmla="*/ 57 w 216"/>
                <a:gd name="T51" fmla="*/ 88 h 188"/>
                <a:gd name="T52" fmla="*/ 57 w 216"/>
                <a:gd name="T53" fmla="*/ 99 h 188"/>
                <a:gd name="T54" fmla="*/ 68 w 216"/>
                <a:gd name="T55" fmla="*/ 111 h 188"/>
                <a:gd name="T56" fmla="*/ 205 w 216"/>
                <a:gd name="T57" fmla="*/ 111 h 188"/>
                <a:gd name="T58" fmla="*/ 216 w 216"/>
                <a:gd name="T59" fmla="*/ 99 h 188"/>
                <a:gd name="T60" fmla="*/ 216 w 216"/>
                <a:gd name="T61" fmla="*/ 88 h 188"/>
                <a:gd name="T62" fmla="*/ 205 w 216"/>
                <a:gd name="T63" fmla="*/ 77 h 188"/>
                <a:gd name="T64" fmla="*/ 36 w 216"/>
                <a:gd name="T65" fmla="*/ 156 h 188"/>
                <a:gd name="T66" fmla="*/ 10 w 216"/>
                <a:gd name="T67" fmla="*/ 139 h 188"/>
                <a:gd name="T68" fmla="*/ 0 w 216"/>
                <a:gd name="T69" fmla="*/ 145 h 188"/>
                <a:gd name="T70" fmla="*/ 0 w 216"/>
                <a:gd name="T71" fmla="*/ 179 h 188"/>
                <a:gd name="T72" fmla="*/ 10 w 216"/>
                <a:gd name="T73" fmla="*/ 184 h 188"/>
                <a:gd name="T74" fmla="*/ 36 w 216"/>
                <a:gd name="T75" fmla="*/ 168 h 188"/>
                <a:gd name="T76" fmla="*/ 36 w 216"/>
                <a:gd name="T77" fmla="*/ 156 h 188"/>
                <a:gd name="T78" fmla="*/ 205 w 216"/>
                <a:gd name="T79" fmla="*/ 145 h 188"/>
                <a:gd name="T80" fmla="*/ 68 w 216"/>
                <a:gd name="T81" fmla="*/ 145 h 188"/>
                <a:gd name="T82" fmla="*/ 57 w 216"/>
                <a:gd name="T83" fmla="*/ 156 h 188"/>
                <a:gd name="T84" fmla="*/ 57 w 216"/>
                <a:gd name="T85" fmla="*/ 167 h 188"/>
                <a:gd name="T86" fmla="*/ 68 w 216"/>
                <a:gd name="T87" fmla="*/ 179 h 188"/>
                <a:gd name="T88" fmla="*/ 205 w 216"/>
                <a:gd name="T89" fmla="*/ 179 h 188"/>
                <a:gd name="T90" fmla="*/ 216 w 216"/>
                <a:gd name="T91" fmla="*/ 167 h 188"/>
                <a:gd name="T92" fmla="*/ 216 w 216"/>
                <a:gd name="T93" fmla="*/ 156 h 188"/>
                <a:gd name="T94" fmla="*/ 205 w 216"/>
                <a:gd name="T95" fmla="*/ 14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6" h="188">
                  <a:moveTo>
                    <a:pt x="36" y="19"/>
                  </a:moveTo>
                  <a:cubicBezTo>
                    <a:pt x="10" y="3"/>
                    <a:pt x="10" y="3"/>
                    <a:pt x="10" y="3"/>
                  </a:cubicBezTo>
                  <a:cubicBezTo>
                    <a:pt x="4" y="0"/>
                    <a:pt x="0" y="2"/>
                    <a:pt x="0" y="8"/>
                  </a:cubicBezTo>
                  <a:cubicBezTo>
                    <a:pt x="0" y="42"/>
                    <a:pt x="0" y="42"/>
                    <a:pt x="0" y="42"/>
                  </a:cubicBezTo>
                  <a:cubicBezTo>
                    <a:pt x="0" y="49"/>
                    <a:pt x="4" y="51"/>
                    <a:pt x="10" y="48"/>
                  </a:cubicBezTo>
                  <a:cubicBezTo>
                    <a:pt x="36" y="31"/>
                    <a:pt x="36" y="31"/>
                    <a:pt x="36" y="31"/>
                  </a:cubicBezTo>
                  <a:cubicBezTo>
                    <a:pt x="41" y="28"/>
                    <a:pt x="41" y="23"/>
                    <a:pt x="36" y="19"/>
                  </a:cubicBezTo>
                  <a:moveTo>
                    <a:pt x="205" y="8"/>
                  </a:moveTo>
                  <a:cubicBezTo>
                    <a:pt x="68" y="8"/>
                    <a:pt x="68" y="8"/>
                    <a:pt x="68" y="8"/>
                  </a:cubicBezTo>
                  <a:cubicBezTo>
                    <a:pt x="62" y="8"/>
                    <a:pt x="57" y="13"/>
                    <a:pt x="57" y="20"/>
                  </a:cubicBezTo>
                  <a:cubicBezTo>
                    <a:pt x="57" y="31"/>
                    <a:pt x="57" y="31"/>
                    <a:pt x="57" y="31"/>
                  </a:cubicBezTo>
                  <a:cubicBezTo>
                    <a:pt x="57" y="37"/>
                    <a:pt x="62" y="42"/>
                    <a:pt x="68" y="42"/>
                  </a:cubicBezTo>
                  <a:cubicBezTo>
                    <a:pt x="205" y="42"/>
                    <a:pt x="205" y="42"/>
                    <a:pt x="205" y="42"/>
                  </a:cubicBezTo>
                  <a:cubicBezTo>
                    <a:pt x="211" y="42"/>
                    <a:pt x="216" y="37"/>
                    <a:pt x="216" y="31"/>
                  </a:cubicBezTo>
                  <a:cubicBezTo>
                    <a:pt x="216" y="20"/>
                    <a:pt x="216" y="20"/>
                    <a:pt x="216" y="20"/>
                  </a:cubicBezTo>
                  <a:cubicBezTo>
                    <a:pt x="216" y="13"/>
                    <a:pt x="211" y="8"/>
                    <a:pt x="205" y="8"/>
                  </a:cubicBezTo>
                  <a:moveTo>
                    <a:pt x="10" y="116"/>
                  </a:moveTo>
                  <a:cubicBezTo>
                    <a:pt x="36" y="100"/>
                    <a:pt x="36" y="100"/>
                    <a:pt x="36" y="100"/>
                  </a:cubicBezTo>
                  <a:cubicBezTo>
                    <a:pt x="41" y="96"/>
                    <a:pt x="41" y="91"/>
                    <a:pt x="35" y="89"/>
                  </a:cubicBezTo>
                  <a:cubicBezTo>
                    <a:pt x="10" y="76"/>
                    <a:pt x="10" y="76"/>
                    <a:pt x="10" y="76"/>
                  </a:cubicBezTo>
                  <a:cubicBezTo>
                    <a:pt x="5" y="73"/>
                    <a:pt x="0" y="76"/>
                    <a:pt x="0" y="82"/>
                  </a:cubicBezTo>
                  <a:cubicBezTo>
                    <a:pt x="0" y="111"/>
                    <a:pt x="0" y="111"/>
                    <a:pt x="0" y="111"/>
                  </a:cubicBezTo>
                  <a:cubicBezTo>
                    <a:pt x="0" y="117"/>
                    <a:pt x="4" y="119"/>
                    <a:pt x="10" y="116"/>
                  </a:cubicBezTo>
                  <a:moveTo>
                    <a:pt x="205" y="77"/>
                  </a:moveTo>
                  <a:cubicBezTo>
                    <a:pt x="68" y="77"/>
                    <a:pt x="68" y="77"/>
                    <a:pt x="68" y="77"/>
                  </a:cubicBezTo>
                  <a:cubicBezTo>
                    <a:pt x="62" y="77"/>
                    <a:pt x="57" y="82"/>
                    <a:pt x="57" y="88"/>
                  </a:cubicBezTo>
                  <a:cubicBezTo>
                    <a:pt x="57" y="99"/>
                    <a:pt x="57" y="99"/>
                    <a:pt x="57" y="99"/>
                  </a:cubicBezTo>
                  <a:cubicBezTo>
                    <a:pt x="57" y="106"/>
                    <a:pt x="62" y="111"/>
                    <a:pt x="68" y="111"/>
                  </a:cubicBezTo>
                  <a:cubicBezTo>
                    <a:pt x="205" y="111"/>
                    <a:pt x="205" y="111"/>
                    <a:pt x="205" y="111"/>
                  </a:cubicBezTo>
                  <a:cubicBezTo>
                    <a:pt x="211" y="111"/>
                    <a:pt x="216" y="106"/>
                    <a:pt x="216" y="99"/>
                  </a:cubicBezTo>
                  <a:cubicBezTo>
                    <a:pt x="216" y="88"/>
                    <a:pt x="216" y="88"/>
                    <a:pt x="216" y="88"/>
                  </a:cubicBezTo>
                  <a:cubicBezTo>
                    <a:pt x="216" y="82"/>
                    <a:pt x="211" y="77"/>
                    <a:pt x="205" y="77"/>
                  </a:cubicBezTo>
                  <a:moveTo>
                    <a:pt x="36" y="156"/>
                  </a:moveTo>
                  <a:cubicBezTo>
                    <a:pt x="10" y="139"/>
                    <a:pt x="10" y="139"/>
                    <a:pt x="10" y="139"/>
                  </a:cubicBezTo>
                  <a:cubicBezTo>
                    <a:pt x="4" y="136"/>
                    <a:pt x="0" y="138"/>
                    <a:pt x="0" y="145"/>
                  </a:cubicBezTo>
                  <a:cubicBezTo>
                    <a:pt x="0" y="179"/>
                    <a:pt x="0" y="179"/>
                    <a:pt x="0" y="179"/>
                  </a:cubicBezTo>
                  <a:cubicBezTo>
                    <a:pt x="0" y="185"/>
                    <a:pt x="4" y="188"/>
                    <a:pt x="10" y="184"/>
                  </a:cubicBezTo>
                  <a:cubicBezTo>
                    <a:pt x="36" y="168"/>
                    <a:pt x="36" y="168"/>
                    <a:pt x="36" y="168"/>
                  </a:cubicBezTo>
                  <a:cubicBezTo>
                    <a:pt x="41" y="165"/>
                    <a:pt x="41" y="159"/>
                    <a:pt x="36" y="156"/>
                  </a:cubicBezTo>
                  <a:moveTo>
                    <a:pt x="205" y="145"/>
                  </a:moveTo>
                  <a:cubicBezTo>
                    <a:pt x="68" y="145"/>
                    <a:pt x="68" y="145"/>
                    <a:pt x="68" y="145"/>
                  </a:cubicBezTo>
                  <a:cubicBezTo>
                    <a:pt x="62" y="145"/>
                    <a:pt x="57" y="150"/>
                    <a:pt x="57" y="156"/>
                  </a:cubicBezTo>
                  <a:cubicBezTo>
                    <a:pt x="57" y="167"/>
                    <a:pt x="57" y="167"/>
                    <a:pt x="57" y="167"/>
                  </a:cubicBezTo>
                  <a:cubicBezTo>
                    <a:pt x="57" y="174"/>
                    <a:pt x="62" y="179"/>
                    <a:pt x="68" y="179"/>
                  </a:cubicBezTo>
                  <a:cubicBezTo>
                    <a:pt x="205" y="179"/>
                    <a:pt x="205" y="179"/>
                    <a:pt x="205" y="179"/>
                  </a:cubicBezTo>
                  <a:cubicBezTo>
                    <a:pt x="211" y="179"/>
                    <a:pt x="216" y="174"/>
                    <a:pt x="216" y="167"/>
                  </a:cubicBezTo>
                  <a:cubicBezTo>
                    <a:pt x="216" y="156"/>
                    <a:pt x="216" y="156"/>
                    <a:pt x="216" y="156"/>
                  </a:cubicBezTo>
                  <a:cubicBezTo>
                    <a:pt x="216" y="150"/>
                    <a:pt x="211" y="145"/>
                    <a:pt x="205" y="145"/>
                  </a:cubicBezTo>
                </a:path>
              </a:pathLst>
            </a:custGeom>
            <a:solidFill>
              <a:schemeClr val="bg1">
                <a:lumMod val="50000"/>
              </a:schemeClr>
            </a:solidFill>
            <a:ln>
              <a:noFill/>
            </a:ln>
          </p:spPr>
          <p:txBody>
            <a:bodyPr vert="horz" wrap="square" lIns="91440" tIns="45720" rIns="91440" bIns="45720" numCol="1" anchor="t" anchorCtr="0" compatLnSpc="1"/>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800">
                <a:solidFill>
                  <a:schemeClr val="tx1">
                    <a:lumMod val="75000"/>
                    <a:lumOff val="25000"/>
                  </a:schemeClr>
                </a:solidFill>
                <a:cs typeface="+mn-ea"/>
                <a:sym typeface="+mn-lt"/>
              </a:endParaRPr>
            </a:p>
          </p:txBody>
        </p:sp>
      </p:grpSp>
      <p:grpSp>
        <p:nvGrpSpPr>
          <p:cNvPr id="35" name="组合 34"/>
          <p:cNvGrpSpPr/>
          <p:nvPr/>
        </p:nvGrpSpPr>
        <p:grpSpPr>
          <a:xfrm>
            <a:off x="1509856" y="625173"/>
            <a:ext cx="9134442" cy="434765"/>
            <a:chOff x="1509856" y="625173"/>
            <a:chExt cx="9134442" cy="434765"/>
          </a:xfrm>
        </p:grpSpPr>
        <p:sp>
          <p:nvSpPr>
            <p:cNvPr id="36" name="Copyright Notice"/>
            <p:cNvSpPr/>
            <p:nvPr/>
          </p:nvSpPr>
          <p:spPr bwMode="auto">
            <a:xfrm>
              <a:off x="4781905" y="625173"/>
              <a:ext cx="3141690"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400" cap="small" dirty="0">
                  <a:solidFill>
                    <a:schemeClr val="tx1">
                      <a:lumMod val="75000"/>
                      <a:lumOff val="25000"/>
                    </a:schemeClr>
                  </a:solidFill>
                  <a:cs typeface="+mn-ea"/>
                  <a:sym typeface="+mn-lt"/>
                </a:rPr>
                <a:t>点击加入标题文字</a:t>
              </a:r>
              <a:endParaRPr lang="en-US" sz="2400" cap="small" dirty="0">
                <a:solidFill>
                  <a:schemeClr val="tx1">
                    <a:lumMod val="75000"/>
                    <a:lumOff val="25000"/>
                  </a:schemeClr>
                </a:solidFill>
                <a:cs typeface="+mn-ea"/>
                <a:sym typeface="+mn-lt"/>
              </a:endParaRPr>
            </a:p>
          </p:txBody>
        </p:sp>
        <p:cxnSp>
          <p:nvCxnSpPr>
            <p:cNvPr id="37" name="直接连接符 36"/>
            <p:cNvCxnSpPr/>
            <p:nvPr/>
          </p:nvCxnSpPr>
          <p:spPr>
            <a:xfrm>
              <a:off x="1509856" y="808810"/>
              <a:ext cx="3009900" cy="0"/>
            </a:xfrm>
            <a:prstGeom prst="line">
              <a:avLst/>
            </a:prstGeom>
            <a:ln>
              <a:solidFill>
                <a:srgbClr val="70B88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7634398" y="808810"/>
              <a:ext cx="3009900" cy="0"/>
            </a:xfrm>
            <a:prstGeom prst="line">
              <a:avLst/>
            </a:prstGeom>
            <a:ln>
              <a:solidFill>
                <a:srgbClr val="70B88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909715" y="2473725"/>
            <a:ext cx="8830856" cy="3509170"/>
            <a:chOff x="1187450" y="1083860"/>
            <a:chExt cx="6769100" cy="2689879"/>
          </a:xfrm>
        </p:grpSpPr>
        <p:grpSp>
          <p:nvGrpSpPr>
            <p:cNvPr id="6" name="组合 5"/>
            <p:cNvGrpSpPr/>
            <p:nvPr/>
          </p:nvGrpSpPr>
          <p:grpSpPr>
            <a:xfrm>
              <a:off x="3268663" y="1400448"/>
              <a:ext cx="2527300" cy="2265362"/>
              <a:chOff x="3268663" y="1400448"/>
              <a:chExt cx="2527300" cy="2265362"/>
            </a:xfrm>
            <a:solidFill>
              <a:srgbClr val="EEECE1">
                <a:lumMod val="50000"/>
              </a:srgbClr>
            </a:solidFill>
          </p:grpSpPr>
          <p:sp>
            <p:nvSpPr>
              <p:cNvPr id="14" name="Isosceles Triangle 1"/>
              <p:cNvSpPr/>
              <p:nvPr/>
            </p:nvSpPr>
            <p:spPr>
              <a:xfrm>
                <a:off x="3995738" y="2121173"/>
                <a:ext cx="1152525" cy="992187"/>
              </a:xfrm>
              <a:prstGeom prst="triangle">
                <a:avLst/>
              </a:prstGeom>
              <a:solidFill>
                <a:schemeClr val="accent2"/>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2000" b="0" i="0" u="none" strike="noStrike" kern="0" cap="none" spc="0" normalizeH="0" baseline="0" noProof="0">
                  <a:ln>
                    <a:noFill/>
                  </a:ln>
                  <a:solidFill>
                    <a:schemeClr val="tx1">
                      <a:lumMod val="75000"/>
                      <a:lumOff val="25000"/>
                    </a:schemeClr>
                  </a:solidFill>
                  <a:effectLst/>
                  <a:uLnTx/>
                  <a:uFillTx/>
                  <a:cs typeface="+mn-ea"/>
                  <a:sym typeface="+mn-lt"/>
                </a:endParaRPr>
              </a:p>
            </p:txBody>
          </p:sp>
          <p:sp>
            <p:nvSpPr>
              <p:cNvPr id="15" name="Oval 2"/>
              <p:cNvSpPr/>
              <p:nvPr/>
            </p:nvSpPr>
            <p:spPr>
              <a:xfrm>
                <a:off x="4067175" y="1400448"/>
                <a:ext cx="1009650" cy="1008062"/>
              </a:xfrm>
              <a:prstGeom prst="ellipse">
                <a:avLst/>
              </a:prstGeom>
              <a:noFill/>
              <a:ln w="38100" cap="flat" cmpd="sng" algn="ctr">
                <a:solidFill>
                  <a:srgbClr val="14345A"/>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2000" b="0" i="0" u="none" strike="noStrike" kern="0" cap="none" spc="0" normalizeH="0" baseline="0" noProof="0">
                  <a:ln>
                    <a:noFill/>
                  </a:ln>
                  <a:solidFill>
                    <a:schemeClr val="tx1">
                      <a:lumMod val="75000"/>
                      <a:lumOff val="25000"/>
                    </a:schemeClr>
                  </a:solidFill>
                  <a:effectLst/>
                  <a:uLnTx/>
                  <a:uFillTx/>
                  <a:cs typeface="+mn-ea"/>
                  <a:sym typeface="+mn-lt"/>
                </a:endParaRPr>
              </a:p>
            </p:txBody>
          </p:sp>
          <p:sp>
            <p:nvSpPr>
              <p:cNvPr id="16" name="Oval 29"/>
              <p:cNvSpPr/>
              <p:nvPr/>
            </p:nvSpPr>
            <p:spPr>
              <a:xfrm>
                <a:off x="4787900" y="2657748"/>
                <a:ext cx="1008063" cy="1008062"/>
              </a:xfrm>
              <a:prstGeom prst="ellipse">
                <a:avLst/>
              </a:prstGeom>
              <a:noFill/>
              <a:ln w="38100" cap="flat" cmpd="sng" algn="ctr">
                <a:solidFill>
                  <a:srgbClr val="14345A"/>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2000" b="0" i="0" u="none" strike="noStrike" kern="0" cap="none" spc="0" normalizeH="0" baseline="0" noProof="0">
                  <a:ln>
                    <a:noFill/>
                  </a:ln>
                  <a:solidFill>
                    <a:schemeClr val="tx1">
                      <a:lumMod val="75000"/>
                      <a:lumOff val="25000"/>
                    </a:schemeClr>
                  </a:solidFill>
                  <a:effectLst/>
                  <a:uLnTx/>
                  <a:uFillTx/>
                  <a:cs typeface="+mn-ea"/>
                  <a:sym typeface="+mn-lt"/>
                </a:endParaRPr>
              </a:p>
            </p:txBody>
          </p:sp>
          <p:sp>
            <p:nvSpPr>
              <p:cNvPr id="17" name="Oval 31"/>
              <p:cNvSpPr/>
              <p:nvPr/>
            </p:nvSpPr>
            <p:spPr>
              <a:xfrm>
                <a:off x="3268663" y="2657748"/>
                <a:ext cx="1008062" cy="1008062"/>
              </a:xfrm>
              <a:prstGeom prst="ellipse">
                <a:avLst/>
              </a:prstGeom>
              <a:noFill/>
              <a:ln w="38100" cap="flat" cmpd="sng" algn="ctr">
                <a:solidFill>
                  <a:srgbClr val="14345A"/>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2000" b="0" i="0" u="none" strike="noStrike" kern="0" cap="none" spc="0" normalizeH="0" baseline="0" noProof="0">
                  <a:ln>
                    <a:noFill/>
                  </a:ln>
                  <a:solidFill>
                    <a:schemeClr val="tx1">
                      <a:lumMod val="75000"/>
                      <a:lumOff val="25000"/>
                    </a:schemeClr>
                  </a:solidFill>
                  <a:effectLst/>
                  <a:uLnTx/>
                  <a:uFillTx/>
                  <a:cs typeface="+mn-ea"/>
                  <a:sym typeface="+mn-lt"/>
                </a:endParaRPr>
              </a:p>
            </p:txBody>
          </p:sp>
        </p:grpSp>
        <p:sp>
          <p:nvSpPr>
            <p:cNvPr id="7" name="Rectangle 52"/>
            <p:cNvSpPr>
              <a:spLocks noChangeArrowheads="1"/>
            </p:cNvSpPr>
            <p:nvPr/>
          </p:nvSpPr>
          <p:spPr bwMode="auto">
            <a:xfrm>
              <a:off x="6148388" y="1083860"/>
              <a:ext cx="1808162" cy="2647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defTabSz="914400" eaLnBrk="1" fontAlgn="auto" latinLnBrk="0" hangingPunct="1">
                <a:lnSpc>
                  <a:spcPct val="140000"/>
                </a:lnSpc>
                <a:spcBef>
                  <a:spcPts val="0"/>
                </a:spcBef>
                <a:spcAft>
                  <a:spcPts val="0"/>
                </a:spcAft>
                <a:buClrTx/>
                <a:buSzTx/>
                <a:buFontTx/>
                <a:buNone/>
                <a:defRPr/>
              </a:pPr>
              <a:r>
                <a:rPr kumimoji="0" lang="zh-CN" altLang="en-US" sz="1200" b="0" i="0" u="none" strike="noStrike" kern="0" cap="none" spc="0" normalizeH="0" baseline="0" noProof="0" dirty="0">
                  <a:ln>
                    <a:noFill/>
                  </a:ln>
                  <a:solidFill>
                    <a:schemeClr val="tx1">
                      <a:lumMod val="75000"/>
                      <a:lumOff val="25000"/>
                    </a:schemeClr>
                  </a:solidFill>
                  <a:effectLst/>
                  <a:uLnTx/>
                  <a:uFillTx/>
                  <a:cs typeface="+mn-ea"/>
                  <a:sym typeface="+mn-lt"/>
                </a:rPr>
                <a:t>您的内容打在这里，或者通过复制的文本后，在此选择粘贴，并选择只保留文字。您的内容打在这里，或者通过复制的文本后，在此选择粘贴，并选择只保留文字。您的内容打在这里，或者通过复制的文本后，在此选择粘贴，并选择只保留文字。您的内容打在这里，或者通过复制的文本后，在此选择粘贴，并选择只保留文字。您的内容打在这里，或者通过复制的文本后，在此选择粘贴，并选择只保留文字。</a:t>
              </a:r>
              <a:endParaRPr kumimoji="0" lang="en-US" altLang="zh-CN" sz="12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9" name="Rectangle 64"/>
            <p:cNvSpPr>
              <a:spLocks noChangeArrowheads="1"/>
            </p:cNvSpPr>
            <p:nvPr/>
          </p:nvSpPr>
          <p:spPr bwMode="auto">
            <a:xfrm>
              <a:off x="1187450" y="1126722"/>
              <a:ext cx="1808163" cy="2647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defTabSz="914400" eaLnBrk="1" fontAlgn="auto" latinLnBrk="0" hangingPunct="1">
                <a:lnSpc>
                  <a:spcPct val="140000"/>
                </a:lnSpc>
                <a:spcBef>
                  <a:spcPts val="0"/>
                </a:spcBef>
                <a:spcAft>
                  <a:spcPts val="0"/>
                </a:spcAft>
                <a:buClrTx/>
                <a:buSzTx/>
                <a:buFontTx/>
                <a:buNone/>
                <a:defRPr/>
              </a:pPr>
              <a:r>
                <a:rPr kumimoji="0" lang="zh-CN" altLang="en-US" sz="1200" b="0" i="0" u="none" strike="noStrike" kern="0" cap="none" spc="0" normalizeH="0" baseline="0" noProof="0" dirty="0">
                  <a:ln>
                    <a:noFill/>
                  </a:ln>
                  <a:solidFill>
                    <a:schemeClr val="tx1">
                      <a:lumMod val="75000"/>
                      <a:lumOff val="25000"/>
                    </a:schemeClr>
                  </a:solidFill>
                  <a:effectLst/>
                  <a:uLnTx/>
                  <a:uFillTx/>
                  <a:cs typeface="+mn-ea"/>
                  <a:sym typeface="+mn-lt"/>
                </a:rPr>
                <a:t>您的内容打在这里，或者通过复制的文本后，在此选择粘贴，并选择只保留文字。您的内容打在这里，或者通过复制的文本后，在此选择粘贴，并选择只保留文字。您的内容打在这里，或者通过复制的文本后，在此选择粘贴，并选择只保留文字。您的内容打在这里，或者通过复制的文本后，在此选择粘贴，并选择只保留文字。您的内容打在这里，或者通过复制的文本后，在此选择粘贴，并选择只保留文字。</a:t>
              </a:r>
              <a:endParaRPr kumimoji="0" lang="en-US" altLang="zh-CN" sz="12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10" name="矩形 9"/>
            <p:cNvSpPr/>
            <p:nvPr/>
          </p:nvSpPr>
          <p:spPr>
            <a:xfrm>
              <a:off x="4248834" y="1751841"/>
              <a:ext cx="534751" cy="306696"/>
            </a:xfrm>
            <a:prstGeom prst="rect">
              <a:avLst/>
            </a:prstGeom>
          </p:spPr>
          <p:txBody>
            <a:bodyPr wrap="none">
              <a:spAutoFit/>
            </a:bodyPr>
            <a:lstStyle/>
            <a:p>
              <a:r>
                <a:rPr lang="zh-CN" altLang="en-US" sz="2000" dirty="0">
                  <a:solidFill>
                    <a:schemeClr val="tx1">
                      <a:lumMod val="75000"/>
                      <a:lumOff val="25000"/>
                    </a:schemeClr>
                  </a:solidFill>
                  <a:cs typeface="+mn-ea"/>
                  <a:sym typeface="+mn-lt"/>
                </a:rPr>
                <a:t>标题</a:t>
              </a:r>
              <a:endParaRPr lang="zh-CN" altLang="en-US" sz="2000" dirty="0">
                <a:solidFill>
                  <a:schemeClr val="tx1">
                    <a:lumMod val="75000"/>
                    <a:lumOff val="25000"/>
                  </a:schemeClr>
                </a:solidFill>
                <a:cs typeface="+mn-ea"/>
                <a:sym typeface="+mn-lt"/>
              </a:endParaRPr>
            </a:p>
          </p:txBody>
        </p:sp>
        <p:sp>
          <p:nvSpPr>
            <p:cNvPr id="12" name="矩形 11"/>
            <p:cNvSpPr/>
            <p:nvPr/>
          </p:nvSpPr>
          <p:spPr>
            <a:xfrm>
              <a:off x="3449528" y="2977113"/>
              <a:ext cx="534751" cy="306696"/>
            </a:xfrm>
            <a:prstGeom prst="rect">
              <a:avLst/>
            </a:prstGeom>
          </p:spPr>
          <p:txBody>
            <a:bodyPr wrap="none">
              <a:spAutoFit/>
            </a:bodyPr>
            <a:lstStyle/>
            <a:p>
              <a:r>
                <a:rPr lang="zh-CN" altLang="en-US" sz="2000" dirty="0">
                  <a:solidFill>
                    <a:schemeClr val="tx1">
                      <a:lumMod val="75000"/>
                      <a:lumOff val="25000"/>
                    </a:schemeClr>
                  </a:solidFill>
                  <a:cs typeface="+mn-ea"/>
                  <a:sym typeface="+mn-lt"/>
                </a:rPr>
                <a:t>标题</a:t>
              </a:r>
              <a:endParaRPr lang="zh-CN" altLang="en-US" sz="2000" dirty="0">
                <a:solidFill>
                  <a:schemeClr val="tx1">
                    <a:lumMod val="75000"/>
                    <a:lumOff val="25000"/>
                  </a:schemeClr>
                </a:solidFill>
                <a:cs typeface="+mn-ea"/>
                <a:sym typeface="+mn-lt"/>
              </a:endParaRPr>
            </a:p>
          </p:txBody>
        </p:sp>
        <p:sp>
          <p:nvSpPr>
            <p:cNvPr id="13" name="矩形 12"/>
            <p:cNvSpPr/>
            <p:nvPr/>
          </p:nvSpPr>
          <p:spPr>
            <a:xfrm>
              <a:off x="5058867" y="3058818"/>
              <a:ext cx="534751" cy="306696"/>
            </a:xfrm>
            <a:prstGeom prst="rect">
              <a:avLst/>
            </a:prstGeom>
          </p:spPr>
          <p:txBody>
            <a:bodyPr wrap="none">
              <a:spAutoFit/>
            </a:bodyPr>
            <a:lstStyle/>
            <a:p>
              <a:r>
                <a:rPr lang="zh-CN" altLang="en-US" sz="2000" dirty="0">
                  <a:solidFill>
                    <a:schemeClr val="tx1">
                      <a:lumMod val="75000"/>
                      <a:lumOff val="25000"/>
                    </a:schemeClr>
                  </a:solidFill>
                  <a:cs typeface="+mn-ea"/>
                  <a:sym typeface="+mn-lt"/>
                </a:rPr>
                <a:t>标题</a:t>
              </a:r>
              <a:endParaRPr lang="zh-CN" altLang="en-US" sz="2000" dirty="0">
                <a:solidFill>
                  <a:schemeClr val="tx1">
                    <a:lumMod val="75000"/>
                    <a:lumOff val="25000"/>
                  </a:schemeClr>
                </a:solidFill>
                <a:cs typeface="+mn-ea"/>
                <a:sym typeface="+mn-lt"/>
              </a:endParaRPr>
            </a:p>
          </p:txBody>
        </p:sp>
      </p:grpSp>
      <p:grpSp>
        <p:nvGrpSpPr>
          <p:cNvPr id="18" name="组合 17"/>
          <p:cNvGrpSpPr/>
          <p:nvPr/>
        </p:nvGrpSpPr>
        <p:grpSpPr>
          <a:xfrm>
            <a:off x="1509856" y="625173"/>
            <a:ext cx="9134442" cy="434765"/>
            <a:chOff x="1509856" y="625173"/>
            <a:chExt cx="9134442" cy="434765"/>
          </a:xfrm>
        </p:grpSpPr>
        <p:sp>
          <p:nvSpPr>
            <p:cNvPr id="19" name="Copyright Notice"/>
            <p:cNvSpPr/>
            <p:nvPr/>
          </p:nvSpPr>
          <p:spPr bwMode="auto">
            <a:xfrm>
              <a:off x="4781905" y="625173"/>
              <a:ext cx="3141690"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400" cap="small" dirty="0">
                  <a:solidFill>
                    <a:schemeClr val="tx1">
                      <a:lumMod val="75000"/>
                      <a:lumOff val="25000"/>
                    </a:schemeClr>
                  </a:solidFill>
                  <a:cs typeface="+mn-ea"/>
                  <a:sym typeface="+mn-lt"/>
                </a:rPr>
                <a:t>点击加入标题文字</a:t>
              </a:r>
              <a:endParaRPr lang="en-US" sz="2400" cap="small" dirty="0">
                <a:solidFill>
                  <a:schemeClr val="tx1">
                    <a:lumMod val="75000"/>
                    <a:lumOff val="25000"/>
                  </a:schemeClr>
                </a:solidFill>
                <a:cs typeface="+mn-ea"/>
                <a:sym typeface="+mn-lt"/>
              </a:endParaRPr>
            </a:p>
          </p:txBody>
        </p:sp>
        <p:cxnSp>
          <p:nvCxnSpPr>
            <p:cNvPr id="20" name="直接连接符 19"/>
            <p:cNvCxnSpPr/>
            <p:nvPr/>
          </p:nvCxnSpPr>
          <p:spPr>
            <a:xfrm>
              <a:off x="1509856" y="808810"/>
              <a:ext cx="3009900" cy="0"/>
            </a:xfrm>
            <a:prstGeom prst="line">
              <a:avLst/>
            </a:prstGeom>
            <a:ln>
              <a:solidFill>
                <a:srgbClr val="70B88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634398" y="808810"/>
              <a:ext cx="3009900" cy="0"/>
            </a:xfrm>
            <a:prstGeom prst="line">
              <a:avLst/>
            </a:prstGeom>
            <a:ln>
              <a:solidFill>
                <a:srgbClr val="70B88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rotWithShape="1">
          <a:blip r:embed="rId1" cstate="print">
            <a:extLst>
              <a:ext uri="{28A0092B-C50C-407E-A947-70E740481C1C}">
                <a14:useLocalDpi xmlns:a14="http://schemas.microsoft.com/office/drawing/2010/main" val="0"/>
              </a:ext>
            </a:extLst>
          </a:blip>
          <a:srcRect b="56214"/>
          <a:stretch>
            <a:fillRect/>
          </a:stretch>
        </p:blipFill>
        <p:spPr>
          <a:xfrm rot="5400000">
            <a:off x="6561142" y="1201977"/>
            <a:ext cx="6823224" cy="4451508"/>
          </a:xfrm>
          <a:prstGeom prst="rect">
            <a:avLst/>
          </a:prstGeom>
        </p:spPr>
      </p:pic>
      <p:pic>
        <p:nvPicPr>
          <p:cNvPr id="56" name="图片 55"/>
          <p:cNvPicPr>
            <a:picLocks noChangeAspect="1"/>
          </p:cNvPicPr>
          <p:nvPr/>
        </p:nvPicPr>
        <p:blipFill rotWithShape="1">
          <a:blip r:embed="rId1" cstate="print">
            <a:extLst>
              <a:ext uri="{28A0092B-C50C-407E-A947-70E740481C1C}">
                <a14:useLocalDpi xmlns:a14="http://schemas.microsoft.com/office/drawing/2010/main" val="0"/>
              </a:ext>
            </a:extLst>
          </a:blip>
          <a:srcRect t="55423" b="791"/>
          <a:stretch>
            <a:fillRect/>
          </a:stretch>
        </p:blipFill>
        <p:spPr>
          <a:xfrm rot="5400000">
            <a:off x="-1193953" y="1185858"/>
            <a:ext cx="6823224" cy="4451508"/>
          </a:xfrm>
          <a:prstGeom prst="rect">
            <a:avLst/>
          </a:prstGeom>
        </p:spPr>
      </p:pic>
      <p:sp>
        <p:nvSpPr>
          <p:cNvPr id="2" name="矩形 1"/>
          <p:cNvSpPr/>
          <p:nvPr/>
        </p:nvSpPr>
        <p:spPr>
          <a:xfrm>
            <a:off x="2060654" y="1309762"/>
            <a:ext cx="7912100" cy="4203700"/>
          </a:xfrm>
          <a:prstGeom prst="rect">
            <a:avLst/>
          </a:pr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2362200" y="1574800"/>
            <a:ext cx="7416800" cy="37338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文本框 56"/>
          <p:cNvSpPr txBox="1"/>
          <p:nvPr/>
        </p:nvSpPr>
        <p:spPr>
          <a:xfrm>
            <a:off x="3351331" y="2838722"/>
            <a:ext cx="5784850" cy="830997"/>
          </a:xfrm>
          <a:prstGeom prst="rect">
            <a:avLst/>
          </a:prstGeom>
          <a:noFill/>
        </p:spPr>
        <p:txBody>
          <a:bodyPr wrap="square" rtlCol="0">
            <a:spAutoFit/>
            <a:scene3d>
              <a:camera prst="orthographicFront"/>
              <a:lightRig rig="threePt" dir="t"/>
            </a:scene3d>
            <a:sp3d contourW="12700"/>
          </a:bodyPr>
          <a:lstStyle/>
          <a:p>
            <a:pPr algn="ctr"/>
            <a:r>
              <a:rPr lang="zh-CN" altLang="en-US" sz="4800" b="1" dirty="0">
                <a:solidFill>
                  <a:schemeClr val="tx1">
                    <a:lumMod val="75000"/>
                    <a:lumOff val="25000"/>
                  </a:schemeClr>
                </a:solidFill>
                <a:cs typeface="+mn-ea"/>
                <a:sym typeface="+mn-lt"/>
              </a:rPr>
              <a:t>请输入您的标题</a:t>
            </a:r>
            <a:endParaRPr lang="zh-CN" altLang="en-US" sz="4800" b="1" dirty="0">
              <a:solidFill>
                <a:schemeClr val="tx1">
                  <a:lumMod val="75000"/>
                  <a:lumOff val="25000"/>
                </a:schemeClr>
              </a:solidFill>
              <a:cs typeface="+mn-ea"/>
              <a:sym typeface="+mn-lt"/>
            </a:endParaRPr>
          </a:p>
        </p:txBody>
      </p:sp>
      <p:sp>
        <p:nvSpPr>
          <p:cNvPr id="58" name="文本框 57"/>
          <p:cNvSpPr txBox="1"/>
          <p:nvPr/>
        </p:nvSpPr>
        <p:spPr>
          <a:xfrm>
            <a:off x="3351331" y="4148484"/>
            <a:ext cx="5562600" cy="513346"/>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200" dirty="0">
                <a:solidFill>
                  <a:schemeClr val="bg1">
                    <a:lumMod val="50000"/>
                  </a:schemeClr>
                </a:solidFill>
                <a:cs typeface="+mn-ea"/>
                <a:sym typeface="+mn-lt"/>
              </a:rPr>
              <a:t>The user can demonstrate on a projector or computer, or print the presentation and make it into a in a wider field</a:t>
            </a:r>
            <a:endParaRPr lang="en-US" altLang="zh-CN" sz="1200" dirty="0">
              <a:solidFill>
                <a:schemeClr val="bg1">
                  <a:lumMod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47" presetClass="entr" presetSubtype="0" fill="hold" grpId="0" nodeType="withEffect">
                                  <p:stCondLst>
                                    <p:cond delay="80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1000"/>
                                        <p:tgtEl>
                                          <p:spTgt spid="57"/>
                                        </p:tgtEl>
                                      </p:cBhvr>
                                    </p:animEffect>
                                    <p:anim calcmode="lin" valueType="num">
                                      <p:cBhvr>
                                        <p:cTn id="18" dur="1000" fill="hold"/>
                                        <p:tgtEl>
                                          <p:spTgt spid="57"/>
                                        </p:tgtEl>
                                        <p:attrNameLst>
                                          <p:attrName>ppt_x</p:attrName>
                                        </p:attrNameLst>
                                      </p:cBhvr>
                                      <p:tavLst>
                                        <p:tav tm="0">
                                          <p:val>
                                            <p:strVal val="#ppt_x"/>
                                          </p:val>
                                        </p:tav>
                                        <p:tav tm="100000">
                                          <p:val>
                                            <p:strVal val="#ppt_x"/>
                                          </p:val>
                                        </p:tav>
                                      </p:tavLst>
                                    </p:anim>
                                    <p:anim calcmode="lin" valueType="num">
                                      <p:cBhvr>
                                        <p:cTn id="19" dur="1000" fill="hold"/>
                                        <p:tgtEl>
                                          <p:spTgt spid="57"/>
                                        </p:tgtEl>
                                        <p:attrNameLst>
                                          <p:attrName>ppt_y</p:attrName>
                                        </p:attrNameLst>
                                      </p:cBhvr>
                                      <p:tavLst>
                                        <p:tav tm="0">
                                          <p:val>
                                            <p:strVal val="#ppt_y-.1"/>
                                          </p:val>
                                        </p:tav>
                                        <p:tav tm="100000">
                                          <p:val>
                                            <p:strVal val="#ppt_y"/>
                                          </p:val>
                                        </p:tav>
                                      </p:tavLst>
                                    </p:anim>
                                  </p:childTnLst>
                                </p:cTn>
                              </p:par>
                              <p:par>
                                <p:cTn id="20" presetID="10" presetClass="entr" presetSubtype="0" fill="hold" grpId="0" nodeType="withEffect">
                                  <p:stCondLst>
                                    <p:cond delay="130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7" grpId="0"/>
      <p:bldP spid="5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66919" y="1791348"/>
            <a:ext cx="10058161" cy="4259430"/>
            <a:chOff x="1099753" y="2056516"/>
            <a:chExt cx="10058161" cy="4259430"/>
          </a:xfrm>
        </p:grpSpPr>
        <p:sp>
          <p:nvSpPr>
            <p:cNvPr id="5" name="矩形 4"/>
            <p:cNvSpPr/>
            <p:nvPr/>
          </p:nvSpPr>
          <p:spPr>
            <a:xfrm>
              <a:off x="1099755" y="4222465"/>
              <a:ext cx="3296450" cy="2093481"/>
            </a:xfrm>
            <a:prstGeom prst="rect">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lumMod val="75000"/>
                    <a:lumOff val="25000"/>
                  </a:schemeClr>
                </a:solidFill>
                <a:cs typeface="+mn-ea"/>
                <a:sym typeface="+mn-lt"/>
              </a:endParaRPr>
            </a:p>
          </p:txBody>
        </p:sp>
        <p:sp>
          <p:nvSpPr>
            <p:cNvPr id="6" name="矩形 5"/>
            <p:cNvSpPr/>
            <p:nvPr/>
          </p:nvSpPr>
          <p:spPr>
            <a:xfrm>
              <a:off x="4480610" y="4222465"/>
              <a:ext cx="3296450" cy="2093481"/>
            </a:xfrm>
            <a:prstGeom prst="rect">
              <a:avLst/>
            </a:prstGeom>
            <a:blipFill>
              <a:blip r:embed="rId1"/>
              <a:stretch>
                <a:fillRect/>
              </a:stretch>
            </a:blip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lumMod val="75000"/>
                    <a:lumOff val="25000"/>
                  </a:schemeClr>
                </a:solidFill>
                <a:cs typeface="+mn-ea"/>
                <a:sym typeface="+mn-lt"/>
              </a:endParaRPr>
            </a:p>
          </p:txBody>
        </p:sp>
        <p:sp>
          <p:nvSpPr>
            <p:cNvPr id="7" name="矩形 6"/>
            <p:cNvSpPr/>
            <p:nvPr/>
          </p:nvSpPr>
          <p:spPr>
            <a:xfrm>
              <a:off x="4480609" y="2057608"/>
              <a:ext cx="3296450" cy="2093481"/>
            </a:xfrm>
            <a:prstGeom prst="rect">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lumMod val="75000"/>
                    <a:lumOff val="25000"/>
                  </a:schemeClr>
                </a:solidFill>
                <a:cs typeface="+mn-ea"/>
                <a:sym typeface="+mn-lt"/>
              </a:endParaRPr>
            </a:p>
          </p:txBody>
        </p:sp>
        <p:sp>
          <p:nvSpPr>
            <p:cNvPr id="9" name="矩形 8"/>
            <p:cNvSpPr/>
            <p:nvPr/>
          </p:nvSpPr>
          <p:spPr>
            <a:xfrm>
              <a:off x="1099753" y="2058700"/>
              <a:ext cx="3296450" cy="2093481"/>
            </a:xfrm>
            <a:prstGeom prst="rect">
              <a:avLst/>
            </a:prstGeom>
            <a:blipFill>
              <a:blip r:embed="rId2"/>
              <a:stretch>
                <a:fillRect/>
              </a:stretch>
            </a:blip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lumMod val="75000"/>
                    <a:lumOff val="25000"/>
                  </a:schemeClr>
                </a:solidFill>
                <a:cs typeface="+mn-ea"/>
                <a:sym typeface="+mn-lt"/>
              </a:endParaRPr>
            </a:p>
          </p:txBody>
        </p:sp>
        <p:sp>
          <p:nvSpPr>
            <p:cNvPr id="10" name="矩形 9"/>
            <p:cNvSpPr/>
            <p:nvPr/>
          </p:nvSpPr>
          <p:spPr>
            <a:xfrm>
              <a:off x="7861464" y="2056516"/>
              <a:ext cx="3296450" cy="2093481"/>
            </a:xfrm>
            <a:prstGeom prst="rect">
              <a:avLst/>
            </a:prstGeom>
            <a:blipFill>
              <a:blip r:embed="rId3"/>
              <a:stretch>
                <a:fillRect/>
              </a:stretch>
            </a:blip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lumMod val="75000"/>
                    <a:lumOff val="25000"/>
                  </a:schemeClr>
                </a:solidFill>
                <a:cs typeface="+mn-ea"/>
                <a:sym typeface="+mn-lt"/>
              </a:endParaRPr>
            </a:p>
          </p:txBody>
        </p:sp>
        <p:sp>
          <p:nvSpPr>
            <p:cNvPr id="12" name="矩形 11"/>
            <p:cNvSpPr/>
            <p:nvPr/>
          </p:nvSpPr>
          <p:spPr>
            <a:xfrm>
              <a:off x="7861463" y="4220282"/>
              <a:ext cx="3296450" cy="2093481"/>
            </a:xfrm>
            <a:prstGeom prst="rect">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lumMod val="75000"/>
                    <a:lumOff val="25000"/>
                  </a:schemeClr>
                </a:solidFill>
                <a:cs typeface="+mn-ea"/>
                <a:sym typeface="+mn-lt"/>
              </a:endParaRPr>
            </a:p>
          </p:txBody>
        </p:sp>
        <p:sp>
          <p:nvSpPr>
            <p:cNvPr id="13" name="文本框 34"/>
            <p:cNvSpPr txBox="1"/>
            <p:nvPr/>
          </p:nvSpPr>
          <p:spPr>
            <a:xfrm>
              <a:off x="1457370" y="4466505"/>
              <a:ext cx="2031325" cy="461665"/>
            </a:xfrm>
            <a:prstGeom prst="rect">
              <a:avLst/>
            </a:prstGeom>
            <a:noFill/>
            <a:effectLst/>
          </p:spPr>
          <p:txBody>
            <a:bodyPr wrap="none" rtlCol="0">
              <a:spAutoFit/>
            </a:bodyPr>
            <a:lstStyle/>
            <a:p>
              <a:pPr lvl="0"/>
              <a:r>
                <a:rPr lang="zh-CN" altLang="en-US" sz="2400" dirty="0">
                  <a:solidFill>
                    <a:schemeClr val="tx1">
                      <a:lumMod val="75000"/>
                      <a:lumOff val="25000"/>
                    </a:schemeClr>
                  </a:solidFill>
                  <a:cs typeface="+mn-ea"/>
                  <a:sym typeface="+mn-lt"/>
                </a:rPr>
                <a:t>加入你的标题</a:t>
              </a:r>
              <a:endParaRPr lang="en-US" altLang="zh-CN" sz="2400" dirty="0">
                <a:solidFill>
                  <a:schemeClr val="tx1">
                    <a:lumMod val="75000"/>
                    <a:lumOff val="25000"/>
                  </a:schemeClr>
                </a:solidFill>
                <a:cs typeface="+mn-ea"/>
                <a:sym typeface="+mn-lt"/>
              </a:endParaRPr>
            </a:p>
          </p:txBody>
        </p:sp>
        <p:sp>
          <p:nvSpPr>
            <p:cNvPr id="14" name="文本框 35"/>
            <p:cNvSpPr txBox="1"/>
            <p:nvPr/>
          </p:nvSpPr>
          <p:spPr>
            <a:xfrm>
              <a:off x="4885295" y="2430215"/>
              <a:ext cx="2031325" cy="461665"/>
            </a:xfrm>
            <a:prstGeom prst="rect">
              <a:avLst/>
            </a:prstGeom>
            <a:noFill/>
            <a:effectLst/>
          </p:spPr>
          <p:txBody>
            <a:bodyPr wrap="none" rtlCol="0">
              <a:spAutoFit/>
            </a:bodyPr>
            <a:lstStyle/>
            <a:p>
              <a:r>
                <a:rPr lang="zh-CN" altLang="en-US" sz="2400" dirty="0">
                  <a:solidFill>
                    <a:schemeClr val="tx1">
                      <a:lumMod val="75000"/>
                      <a:lumOff val="25000"/>
                    </a:schemeClr>
                  </a:solidFill>
                  <a:cs typeface="+mn-ea"/>
                  <a:sym typeface="+mn-lt"/>
                </a:rPr>
                <a:t>加入你的标题</a:t>
              </a:r>
              <a:endParaRPr lang="en-US" altLang="zh-CN" sz="2400" dirty="0">
                <a:solidFill>
                  <a:schemeClr val="tx1">
                    <a:lumMod val="75000"/>
                    <a:lumOff val="25000"/>
                  </a:schemeClr>
                </a:solidFill>
                <a:cs typeface="+mn-ea"/>
                <a:sym typeface="+mn-lt"/>
              </a:endParaRPr>
            </a:p>
          </p:txBody>
        </p:sp>
        <p:sp>
          <p:nvSpPr>
            <p:cNvPr id="15" name="文本框 36"/>
            <p:cNvSpPr txBox="1"/>
            <p:nvPr/>
          </p:nvSpPr>
          <p:spPr>
            <a:xfrm>
              <a:off x="8212423" y="4610051"/>
              <a:ext cx="2031325" cy="461665"/>
            </a:xfrm>
            <a:prstGeom prst="rect">
              <a:avLst/>
            </a:prstGeom>
            <a:noFill/>
            <a:effectLst/>
          </p:spPr>
          <p:txBody>
            <a:bodyPr wrap="none" rtlCol="0">
              <a:spAutoFit/>
            </a:bodyPr>
            <a:lstStyle/>
            <a:p>
              <a:pPr lvl="0"/>
              <a:r>
                <a:rPr lang="zh-CN" altLang="en-US" sz="2400" dirty="0">
                  <a:solidFill>
                    <a:schemeClr val="tx1">
                      <a:lumMod val="75000"/>
                      <a:lumOff val="25000"/>
                    </a:schemeClr>
                  </a:solidFill>
                  <a:cs typeface="+mn-ea"/>
                  <a:sym typeface="+mn-lt"/>
                </a:rPr>
                <a:t>加入你的标题</a:t>
              </a:r>
              <a:endParaRPr lang="en-US" altLang="zh-CN" sz="2400" dirty="0">
                <a:solidFill>
                  <a:schemeClr val="tx1">
                    <a:lumMod val="75000"/>
                    <a:lumOff val="25000"/>
                  </a:schemeClr>
                </a:solidFill>
                <a:cs typeface="+mn-ea"/>
                <a:sym typeface="+mn-lt"/>
              </a:endParaRPr>
            </a:p>
          </p:txBody>
        </p:sp>
        <p:sp>
          <p:nvSpPr>
            <p:cNvPr id="16" name="文本框 37"/>
            <p:cNvSpPr txBox="1"/>
            <p:nvPr/>
          </p:nvSpPr>
          <p:spPr>
            <a:xfrm>
              <a:off x="1470708" y="4928170"/>
              <a:ext cx="3009900" cy="954107"/>
            </a:xfrm>
            <a:prstGeom prst="rect">
              <a:avLst/>
            </a:prstGeom>
            <a:noFill/>
            <a:effectLst/>
          </p:spPr>
          <p:txBody>
            <a:bodyPr wrap="square" rtlCol="0">
              <a:spAutoFit/>
            </a:bodyPr>
            <a:lstStyle/>
            <a:p>
              <a:r>
                <a:rPr lang="zh-CN" altLang="en-US" sz="1400" dirty="0">
                  <a:solidFill>
                    <a:schemeClr val="tx1">
                      <a:lumMod val="75000"/>
                      <a:lumOff val="25000"/>
                    </a:schemeClr>
                  </a:solidFill>
                  <a:cs typeface="+mn-ea"/>
                  <a:sym typeface="+mn-lt"/>
                </a:rPr>
                <a:t>标题数字等都可以通过点击和重新输入进行更改，顶部“开始”面板中可以对字体、字号、颜色、行距等进行修改。</a:t>
              </a:r>
              <a:endParaRPr lang="en-US" altLang="zh-CN" sz="1400" dirty="0">
                <a:solidFill>
                  <a:schemeClr val="tx1">
                    <a:lumMod val="75000"/>
                    <a:lumOff val="25000"/>
                  </a:schemeClr>
                </a:solidFill>
                <a:cs typeface="+mn-ea"/>
                <a:sym typeface="+mn-lt"/>
              </a:endParaRPr>
            </a:p>
          </p:txBody>
        </p:sp>
        <p:sp>
          <p:nvSpPr>
            <p:cNvPr id="17" name="文本框 38"/>
            <p:cNvSpPr txBox="1"/>
            <p:nvPr/>
          </p:nvSpPr>
          <p:spPr>
            <a:xfrm>
              <a:off x="4885295" y="2963256"/>
              <a:ext cx="2891764" cy="954107"/>
            </a:xfrm>
            <a:prstGeom prst="rect">
              <a:avLst/>
            </a:prstGeom>
            <a:noFill/>
            <a:effectLst/>
          </p:spPr>
          <p:txBody>
            <a:bodyPr wrap="square" rtlCol="0">
              <a:spAutoFit/>
            </a:bodyPr>
            <a:lstStyle/>
            <a:p>
              <a:r>
                <a:rPr lang="zh-CN" altLang="en-US" sz="1400" dirty="0">
                  <a:solidFill>
                    <a:schemeClr val="tx1">
                      <a:lumMod val="75000"/>
                      <a:lumOff val="25000"/>
                    </a:schemeClr>
                  </a:solidFill>
                  <a:cs typeface="+mn-ea"/>
                  <a:sym typeface="+mn-lt"/>
                </a:rPr>
                <a:t>标题数字等都可以通过点击和重新输入进行更改，顶部“开始”面板中可以对字体、字号、颜色、行距等进行修改。</a:t>
              </a:r>
              <a:endParaRPr lang="en-US" altLang="zh-CN" sz="1400" dirty="0">
                <a:solidFill>
                  <a:schemeClr val="tx1">
                    <a:lumMod val="75000"/>
                    <a:lumOff val="25000"/>
                  </a:schemeClr>
                </a:solidFill>
                <a:cs typeface="+mn-ea"/>
                <a:sym typeface="+mn-lt"/>
              </a:endParaRPr>
            </a:p>
          </p:txBody>
        </p:sp>
        <p:sp>
          <p:nvSpPr>
            <p:cNvPr id="18" name="文本框 39"/>
            <p:cNvSpPr txBox="1"/>
            <p:nvPr/>
          </p:nvSpPr>
          <p:spPr>
            <a:xfrm>
              <a:off x="8212423" y="5142001"/>
              <a:ext cx="2760378" cy="954107"/>
            </a:xfrm>
            <a:prstGeom prst="rect">
              <a:avLst/>
            </a:prstGeom>
            <a:noFill/>
            <a:effectLst/>
          </p:spPr>
          <p:txBody>
            <a:bodyPr wrap="square" rtlCol="0">
              <a:spAutoFit/>
            </a:bodyPr>
            <a:lstStyle/>
            <a:p>
              <a:r>
                <a:rPr lang="zh-CN" altLang="en-US" sz="1400" dirty="0">
                  <a:solidFill>
                    <a:schemeClr val="tx1">
                      <a:lumMod val="75000"/>
                      <a:lumOff val="25000"/>
                    </a:schemeClr>
                  </a:solidFill>
                  <a:cs typeface="+mn-ea"/>
                  <a:sym typeface="+mn-lt"/>
                </a:rPr>
                <a:t>标题数字等都可以通过点击和重新输入进行更改，顶部“开始”面板中可以对字体、字号、颜色、行距等进行修改。</a:t>
              </a:r>
              <a:endParaRPr lang="en-US" altLang="zh-CN" sz="1400" dirty="0">
                <a:solidFill>
                  <a:schemeClr val="tx1">
                    <a:lumMod val="75000"/>
                    <a:lumOff val="25000"/>
                  </a:schemeClr>
                </a:solidFill>
                <a:cs typeface="+mn-ea"/>
                <a:sym typeface="+mn-lt"/>
              </a:endParaRPr>
            </a:p>
          </p:txBody>
        </p:sp>
      </p:grpSp>
      <p:grpSp>
        <p:nvGrpSpPr>
          <p:cNvPr id="19" name="组合 18"/>
          <p:cNvGrpSpPr/>
          <p:nvPr/>
        </p:nvGrpSpPr>
        <p:grpSpPr>
          <a:xfrm>
            <a:off x="1509856" y="625173"/>
            <a:ext cx="9134442" cy="434765"/>
            <a:chOff x="1509856" y="625173"/>
            <a:chExt cx="9134442" cy="434765"/>
          </a:xfrm>
        </p:grpSpPr>
        <p:sp>
          <p:nvSpPr>
            <p:cNvPr id="20" name="Copyright Notice"/>
            <p:cNvSpPr/>
            <p:nvPr/>
          </p:nvSpPr>
          <p:spPr bwMode="auto">
            <a:xfrm>
              <a:off x="4781905" y="625173"/>
              <a:ext cx="3141690"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400" cap="small" dirty="0">
                  <a:solidFill>
                    <a:schemeClr val="tx1">
                      <a:lumMod val="75000"/>
                      <a:lumOff val="25000"/>
                    </a:schemeClr>
                  </a:solidFill>
                  <a:cs typeface="+mn-ea"/>
                  <a:sym typeface="+mn-lt"/>
                </a:rPr>
                <a:t>点击加入标题文字</a:t>
              </a:r>
              <a:endParaRPr lang="en-US" sz="2400" cap="small" dirty="0">
                <a:solidFill>
                  <a:schemeClr val="tx1">
                    <a:lumMod val="75000"/>
                    <a:lumOff val="25000"/>
                  </a:schemeClr>
                </a:solidFill>
                <a:cs typeface="+mn-ea"/>
                <a:sym typeface="+mn-lt"/>
              </a:endParaRPr>
            </a:p>
          </p:txBody>
        </p:sp>
        <p:cxnSp>
          <p:nvCxnSpPr>
            <p:cNvPr id="21" name="直接连接符 20"/>
            <p:cNvCxnSpPr/>
            <p:nvPr/>
          </p:nvCxnSpPr>
          <p:spPr>
            <a:xfrm>
              <a:off x="1509856" y="808810"/>
              <a:ext cx="3009900" cy="0"/>
            </a:xfrm>
            <a:prstGeom prst="line">
              <a:avLst/>
            </a:prstGeom>
            <a:ln>
              <a:solidFill>
                <a:srgbClr val="70B88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634398" y="808810"/>
              <a:ext cx="3009900" cy="0"/>
            </a:xfrm>
            <a:prstGeom prst="line">
              <a:avLst/>
            </a:prstGeom>
            <a:ln>
              <a:solidFill>
                <a:srgbClr val="70B88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58704" y="1827829"/>
            <a:ext cx="3533694" cy="2969005"/>
          </a:xfrm>
          <a:prstGeom prst="rect">
            <a:avLst/>
          </a:prstGeom>
          <a:blipFill dpi="0" rotWithShape="1">
            <a:blip r:embed="rId1"/>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4376369" y="1827829"/>
            <a:ext cx="3533694" cy="2969005"/>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8094034" y="1827829"/>
            <a:ext cx="3533694" cy="2969005"/>
          </a:xfrm>
          <a:prstGeom prst="rect">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TextBox 5"/>
          <p:cNvSpPr txBox="1"/>
          <p:nvPr/>
        </p:nvSpPr>
        <p:spPr>
          <a:xfrm>
            <a:off x="658704" y="4931223"/>
            <a:ext cx="2273596" cy="830997"/>
          </a:xfrm>
          <a:prstGeom prst="rect">
            <a:avLst/>
          </a:prstGeom>
          <a:noFill/>
        </p:spPr>
        <p:txBody>
          <a:bodyPr wrap="square" rtlCol="0">
            <a:spAutoFit/>
          </a:bodyPr>
          <a:lstStyle/>
          <a:p>
            <a:r>
              <a:rPr lang="zh-CN" altLang="en-US" sz="1200" b="1" dirty="0">
                <a:solidFill>
                  <a:schemeClr val="tx1">
                    <a:lumMod val="75000"/>
                    <a:lumOff val="25000"/>
                  </a:schemeClr>
                </a:solidFill>
                <a:cs typeface="+mn-ea"/>
                <a:sym typeface="+mn-lt"/>
              </a:rPr>
              <a:t>输入标题</a:t>
            </a:r>
            <a:endParaRPr lang="en-US" sz="1200" b="1" dirty="0">
              <a:solidFill>
                <a:schemeClr val="tx1">
                  <a:lumMod val="75000"/>
                  <a:lumOff val="25000"/>
                </a:schemeClr>
              </a:solidFill>
              <a:cs typeface="+mn-ea"/>
              <a:sym typeface="+mn-lt"/>
            </a:endParaRPr>
          </a:p>
          <a:p>
            <a:endParaRPr lang="en-US" sz="1200" dirty="0">
              <a:solidFill>
                <a:schemeClr val="tx1">
                  <a:lumMod val="75000"/>
                  <a:lumOff val="25000"/>
                </a:schemeClr>
              </a:solidFill>
              <a:cs typeface="+mn-ea"/>
              <a:sym typeface="+mn-lt"/>
            </a:endParaRPr>
          </a:p>
          <a:p>
            <a:r>
              <a:rPr lang="zh-CN" altLang="en-US" sz="1200" dirty="0">
                <a:solidFill>
                  <a:schemeClr val="tx1">
                    <a:lumMod val="75000"/>
                    <a:lumOff val="25000"/>
                  </a:schemeClr>
                </a:solidFill>
                <a:cs typeface="+mn-ea"/>
                <a:sym typeface="+mn-lt"/>
              </a:rPr>
              <a:t>标题数字等都可以通过点击和重新输入进行更改</a:t>
            </a:r>
            <a:endParaRPr lang="en-US" sz="1200" dirty="0">
              <a:solidFill>
                <a:schemeClr val="tx1">
                  <a:lumMod val="75000"/>
                  <a:lumOff val="25000"/>
                </a:schemeClr>
              </a:solidFill>
              <a:cs typeface="+mn-ea"/>
              <a:sym typeface="+mn-lt"/>
            </a:endParaRPr>
          </a:p>
        </p:txBody>
      </p:sp>
      <p:sp>
        <p:nvSpPr>
          <p:cNvPr id="10" name="TextBox 6"/>
          <p:cNvSpPr txBox="1"/>
          <p:nvPr/>
        </p:nvSpPr>
        <p:spPr>
          <a:xfrm>
            <a:off x="4292039" y="4931223"/>
            <a:ext cx="2273596" cy="830997"/>
          </a:xfrm>
          <a:prstGeom prst="rect">
            <a:avLst/>
          </a:prstGeom>
          <a:noFill/>
        </p:spPr>
        <p:txBody>
          <a:bodyPr wrap="square" rtlCol="0">
            <a:spAutoFit/>
          </a:bodyPr>
          <a:lstStyle/>
          <a:p>
            <a:r>
              <a:rPr lang="zh-CN" altLang="en-US" sz="1200" b="1" dirty="0">
                <a:solidFill>
                  <a:schemeClr val="tx1">
                    <a:lumMod val="75000"/>
                    <a:lumOff val="25000"/>
                  </a:schemeClr>
                </a:solidFill>
                <a:cs typeface="+mn-ea"/>
                <a:sym typeface="+mn-lt"/>
              </a:rPr>
              <a:t>输入标题</a:t>
            </a:r>
            <a:endParaRPr lang="en-US" sz="1200" b="1" dirty="0">
              <a:solidFill>
                <a:schemeClr val="tx1">
                  <a:lumMod val="75000"/>
                  <a:lumOff val="25000"/>
                </a:schemeClr>
              </a:solidFill>
              <a:cs typeface="+mn-ea"/>
              <a:sym typeface="+mn-lt"/>
            </a:endParaRPr>
          </a:p>
          <a:p>
            <a:endParaRPr lang="en-US" sz="1200" dirty="0">
              <a:solidFill>
                <a:schemeClr val="tx1">
                  <a:lumMod val="75000"/>
                  <a:lumOff val="25000"/>
                </a:schemeClr>
              </a:solidFill>
              <a:cs typeface="+mn-ea"/>
              <a:sym typeface="+mn-lt"/>
            </a:endParaRPr>
          </a:p>
          <a:p>
            <a:r>
              <a:rPr lang="zh-CN" altLang="en-US" sz="1200" dirty="0">
                <a:solidFill>
                  <a:schemeClr val="tx1">
                    <a:lumMod val="75000"/>
                    <a:lumOff val="25000"/>
                  </a:schemeClr>
                </a:solidFill>
                <a:cs typeface="+mn-ea"/>
                <a:sym typeface="+mn-lt"/>
              </a:rPr>
              <a:t>标题数字等都可以通过点击和重新输入进行更改</a:t>
            </a:r>
            <a:endParaRPr lang="en-US" sz="1200" dirty="0">
              <a:solidFill>
                <a:schemeClr val="tx1">
                  <a:lumMod val="75000"/>
                  <a:lumOff val="25000"/>
                </a:schemeClr>
              </a:solidFill>
              <a:cs typeface="+mn-ea"/>
              <a:sym typeface="+mn-lt"/>
            </a:endParaRPr>
          </a:p>
        </p:txBody>
      </p:sp>
      <p:sp>
        <p:nvSpPr>
          <p:cNvPr id="12" name="TextBox 8"/>
          <p:cNvSpPr txBox="1"/>
          <p:nvPr/>
        </p:nvSpPr>
        <p:spPr>
          <a:xfrm>
            <a:off x="8094034" y="4885947"/>
            <a:ext cx="2273596" cy="830997"/>
          </a:xfrm>
          <a:prstGeom prst="rect">
            <a:avLst/>
          </a:prstGeom>
          <a:noFill/>
        </p:spPr>
        <p:txBody>
          <a:bodyPr wrap="square" rtlCol="0">
            <a:spAutoFit/>
          </a:bodyPr>
          <a:lstStyle/>
          <a:p>
            <a:r>
              <a:rPr lang="zh-CN" altLang="en-US" sz="1200" b="1" dirty="0">
                <a:solidFill>
                  <a:schemeClr val="tx1">
                    <a:lumMod val="75000"/>
                    <a:lumOff val="25000"/>
                  </a:schemeClr>
                </a:solidFill>
                <a:cs typeface="+mn-ea"/>
                <a:sym typeface="+mn-lt"/>
              </a:rPr>
              <a:t>输入标题</a:t>
            </a:r>
            <a:endParaRPr lang="en-US" sz="1200" b="1" dirty="0">
              <a:solidFill>
                <a:schemeClr val="tx1">
                  <a:lumMod val="75000"/>
                  <a:lumOff val="25000"/>
                </a:schemeClr>
              </a:solidFill>
              <a:cs typeface="+mn-ea"/>
              <a:sym typeface="+mn-lt"/>
            </a:endParaRPr>
          </a:p>
          <a:p>
            <a:endParaRPr lang="en-US" sz="1200" dirty="0">
              <a:solidFill>
                <a:schemeClr val="tx1">
                  <a:lumMod val="75000"/>
                  <a:lumOff val="25000"/>
                </a:schemeClr>
              </a:solidFill>
              <a:cs typeface="+mn-ea"/>
              <a:sym typeface="+mn-lt"/>
            </a:endParaRPr>
          </a:p>
          <a:p>
            <a:r>
              <a:rPr lang="zh-CN" altLang="en-US" sz="1200" dirty="0">
                <a:solidFill>
                  <a:schemeClr val="tx1">
                    <a:lumMod val="75000"/>
                    <a:lumOff val="25000"/>
                  </a:schemeClr>
                </a:solidFill>
                <a:cs typeface="+mn-ea"/>
                <a:sym typeface="+mn-lt"/>
              </a:rPr>
              <a:t>标题数字等都可以通过点击和重新输入进行更改</a:t>
            </a:r>
            <a:endParaRPr lang="en-US" sz="1200" dirty="0">
              <a:solidFill>
                <a:schemeClr val="tx1">
                  <a:lumMod val="75000"/>
                  <a:lumOff val="25000"/>
                </a:schemeClr>
              </a:solidFill>
              <a:cs typeface="+mn-ea"/>
              <a:sym typeface="+mn-lt"/>
            </a:endParaRPr>
          </a:p>
        </p:txBody>
      </p:sp>
      <p:sp>
        <p:nvSpPr>
          <p:cNvPr id="13" name="Rectangle 42"/>
          <p:cNvSpPr/>
          <p:nvPr/>
        </p:nvSpPr>
        <p:spPr>
          <a:xfrm>
            <a:off x="817263" y="6065845"/>
            <a:ext cx="10261991" cy="974169"/>
          </a:xfrm>
          <a:prstGeom prst="rect">
            <a:avLst/>
          </a:prstGeom>
          <a:noFill/>
          <a:ln w="12700" cap="flat" cmpd="sng" algn="ctr">
            <a:noFill/>
            <a:prstDash val="solid"/>
          </a:ln>
          <a:effectLst/>
        </p:spPr>
        <p:txBody>
          <a:bodyPr lIns="91440" tIns="0" rIns="91440" bIns="0" rtlCol="0" anchor="t"/>
          <a:lstStyle/>
          <a:p>
            <a:pPr algn="just">
              <a:defRPr/>
            </a:pPr>
            <a:r>
              <a:rPr lang="zh-CN" altLang="en-US" sz="1400" kern="0" dirty="0">
                <a:solidFill>
                  <a:schemeClr val="tx1">
                    <a:lumMod val="75000"/>
                    <a:lumOff val="25000"/>
                  </a:schemeClr>
                </a:solidFill>
                <a:cs typeface="+mn-ea"/>
                <a:sym typeface="+mn-lt"/>
              </a:rPr>
              <a:t>标题数字等都可以通过点击和重新输入进行更改，顶部“开始”面板中可以对字体、字号、颜色、行距等进行修改。标题数字等都可以通过点击和重新输入进行更改，顶部“开始”面板中可以对字体、字号、颜色、行距等进行修改。</a:t>
            </a:r>
            <a:endParaRPr lang="en-US" sz="1400" kern="0" dirty="0">
              <a:solidFill>
                <a:schemeClr val="tx1">
                  <a:lumMod val="75000"/>
                  <a:lumOff val="25000"/>
                </a:schemeClr>
              </a:solidFill>
              <a:cs typeface="+mn-ea"/>
              <a:sym typeface="+mn-lt"/>
            </a:endParaRPr>
          </a:p>
        </p:txBody>
      </p:sp>
      <p:cxnSp>
        <p:nvCxnSpPr>
          <p:cNvPr id="14" name="品 11"/>
          <p:cNvCxnSpPr/>
          <p:nvPr>
            <p:custDataLst>
              <p:tags r:id="rId4"/>
            </p:custDataLst>
          </p:nvPr>
        </p:nvCxnSpPr>
        <p:spPr>
          <a:xfrm>
            <a:off x="543474" y="5914032"/>
            <a:ext cx="11296324" cy="0"/>
          </a:xfrm>
          <a:prstGeom prst="line">
            <a:avLst/>
          </a:prstGeom>
          <a:noFill/>
          <a:ln w="6350" cap="flat" cmpd="sng" algn="ctr">
            <a:solidFill>
              <a:srgbClr val="14345A"/>
            </a:solidFill>
            <a:prstDash val="solid"/>
            <a:miter lim="800000"/>
          </a:ln>
          <a:effectLst/>
        </p:spPr>
      </p:cxnSp>
      <p:grpSp>
        <p:nvGrpSpPr>
          <p:cNvPr id="15" name="组合 14"/>
          <p:cNvGrpSpPr/>
          <p:nvPr/>
        </p:nvGrpSpPr>
        <p:grpSpPr>
          <a:xfrm>
            <a:off x="1509856" y="625173"/>
            <a:ext cx="9134442" cy="434765"/>
            <a:chOff x="1509856" y="625173"/>
            <a:chExt cx="9134442" cy="434765"/>
          </a:xfrm>
        </p:grpSpPr>
        <p:sp>
          <p:nvSpPr>
            <p:cNvPr id="16" name="Copyright Notice"/>
            <p:cNvSpPr/>
            <p:nvPr/>
          </p:nvSpPr>
          <p:spPr bwMode="auto">
            <a:xfrm>
              <a:off x="4781905" y="625173"/>
              <a:ext cx="3141690"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400" cap="small" dirty="0">
                  <a:solidFill>
                    <a:schemeClr val="tx1">
                      <a:lumMod val="75000"/>
                      <a:lumOff val="25000"/>
                    </a:schemeClr>
                  </a:solidFill>
                  <a:cs typeface="+mn-ea"/>
                  <a:sym typeface="+mn-lt"/>
                </a:rPr>
                <a:t>点击加入标题文字</a:t>
              </a:r>
              <a:endParaRPr lang="en-US" sz="2400" cap="small" dirty="0">
                <a:solidFill>
                  <a:schemeClr val="tx1">
                    <a:lumMod val="75000"/>
                    <a:lumOff val="25000"/>
                  </a:schemeClr>
                </a:solidFill>
                <a:cs typeface="+mn-ea"/>
                <a:sym typeface="+mn-lt"/>
              </a:endParaRPr>
            </a:p>
          </p:txBody>
        </p:sp>
        <p:cxnSp>
          <p:nvCxnSpPr>
            <p:cNvPr id="17" name="直接连接符 16"/>
            <p:cNvCxnSpPr/>
            <p:nvPr/>
          </p:nvCxnSpPr>
          <p:spPr>
            <a:xfrm>
              <a:off x="1509856" y="808810"/>
              <a:ext cx="3009900" cy="0"/>
            </a:xfrm>
            <a:prstGeom prst="line">
              <a:avLst/>
            </a:prstGeom>
            <a:ln>
              <a:solidFill>
                <a:srgbClr val="70B88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634398" y="808810"/>
              <a:ext cx="3009900" cy="0"/>
            </a:xfrm>
            <a:prstGeom prst="line">
              <a:avLst/>
            </a:prstGeom>
            <a:ln>
              <a:solidFill>
                <a:srgbClr val="70B88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250"/>
                                        <p:tgtEl>
                                          <p:spTgt spid="9"/>
                                        </p:tgtEl>
                                      </p:cBhvr>
                                    </p:animEffect>
                                    <p:anim calcmode="lin" valueType="num">
                                      <p:cBhvr>
                                        <p:cTn id="24" dur="250" fill="hold"/>
                                        <p:tgtEl>
                                          <p:spTgt spid="9"/>
                                        </p:tgtEl>
                                        <p:attrNameLst>
                                          <p:attrName>ppt_x</p:attrName>
                                        </p:attrNameLst>
                                      </p:cBhvr>
                                      <p:tavLst>
                                        <p:tav tm="0">
                                          <p:val>
                                            <p:strVal val="#ppt_x"/>
                                          </p:val>
                                        </p:tav>
                                        <p:tav tm="100000">
                                          <p:val>
                                            <p:strVal val="#ppt_x"/>
                                          </p:val>
                                        </p:tav>
                                      </p:tavLst>
                                    </p:anim>
                                    <p:anim calcmode="lin" valueType="num">
                                      <p:cBhvr>
                                        <p:cTn id="25" dur="250" fill="hold"/>
                                        <p:tgtEl>
                                          <p:spTgt spid="9"/>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42"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250"/>
                                        <p:tgtEl>
                                          <p:spTgt spid="10"/>
                                        </p:tgtEl>
                                      </p:cBhvr>
                                    </p:animEffect>
                                    <p:anim calcmode="lin" valueType="num">
                                      <p:cBhvr>
                                        <p:cTn id="30" dur="250" fill="hold"/>
                                        <p:tgtEl>
                                          <p:spTgt spid="10"/>
                                        </p:tgtEl>
                                        <p:attrNameLst>
                                          <p:attrName>ppt_x</p:attrName>
                                        </p:attrNameLst>
                                      </p:cBhvr>
                                      <p:tavLst>
                                        <p:tav tm="0">
                                          <p:val>
                                            <p:strVal val="#ppt_x"/>
                                          </p:val>
                                        </p:tav>
                                        <p:tav tm="100000">
                                          <p:val>
                                            <p:strVal val="#ppt_x"/>
                                          </p:val>
                                        </p:tav>
                                      </p:tavLst>
                                    </p:anim>
                                    <p:anim calcmode="lin" valueType="num">
                                      <p:cBhvr>
                                        <p:cTn id="31" dur="250" fill="hold"/>
                                        <p:tgtEl>
                                          <p:spTgt spid="10"/>
                                        </p:tgtEl>
                                        <p:attrNameLst>
                                          <p:attrName>ppt_y</p:attrName>
                                        </p:attrNameLst>
                                      </p:cBhvr>
                                      <p:tavLst>
                                        <p:tav tm="0">
                                          <p:val>
                                            <p:strVal val="#ppt_y+.1"/>
                                          </p:val>
                                        </p:tav>
                                        <p:tav tm="100000">
                                          <p:val>
                                            <p:strVal val="#ppt_y"/>
                                          </p:val>
                                        </p:tav>
                                      </p:tavLst>
                                    </p:anim>
                                  </p:childTnLst>
                                </p:cTn>
                              </p:par>
                            </p:childTnLst>
                          </p:cTn>
                        </p:par>
                        <p:par>
                          <p:cTn id="32" fill="hold">
                            <p:stCondLst>
                              <p:cond delay="2000"/>
                            </p:stCondLst>
                            <p:childTnLst>
                              <p:par>
                                <p:cTn id="33" presetID="42"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250"/>
                                        <p:tgtEl>
                                          <p:spTgt spid="12"/>
                                        </p:tgtEl>
                                      </p:cBhvr>
                                    </p:animEffect>
                                    <p:anim calcmode="lin" valueType="num">
                                      <p:cBhvr>
                                        <p:cTn id="36" dur="250" fill="hold"/>
                                        <p:tgtEl>
                                          <p:spTgt spid="12"/>
                                        </p:tgtEl>
                                        <p:attrNameLst>
                                          <p:attrName>ppt_x</p:attrName>
                                        </p:attrNameLst>
                                      </p:cBhvr>
                                      <p:tavLst>
                                        <p:tav tm="0">
                                          <p:val>
                                            <p:strVal val="#ppt_x"/>
                                          </p:val>
                                        </p:tav>
                                        <p:tav tm="100000">
                                          <p:val>
                                            <p:strVal val="#ppt_x"/>
                                          </p:val>
                                        </p:tav>
                                      </p:tavLst>
                                    </p:anim>
                                    <p:anim calcmode="lin" valueType="num">
                                      <p:cBhvr>
                                        <p:cTn id="37" dur="250" fill="hold"/>
                                        <p:tgtEl>
                                          <p:spTgt spid="12"/>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1000"/>
                                        <p:tgtEl>
                                          <p:spTgt spid="13"/>
                                        </p:tgtEl>
                                      </p:cBhvr>
                                    </p:animEffect>
                                    <p:anim calcmode="lin" valueType="num">
                                      <p:cBhvr>
                                        <p:cTn id="41" dur="1000" fill="hold"/>
                                        <p:tgtEl>
                                          <p:spTgt spid="13"/>
                                        </p:tgtEl>
                                        <p:attrNameLst>
                                          <p:attrName>ppt_x</p:attrName>
                                        </p:attrNameLst>
                                      </p:cBhvr>
                                      <p:tavLst>
                                        <p:tav tm="0">
                                          <p:val>
                                            <p:strVal val="#ppt_x"/>
                                          </p:val>
                                        </p:tav>
                                        <p:tav tm="100000">
                                          <p:val>
                                            <p:strVal val="#ppt_x"/>
                                          </p:val>
                                        </p:tav>
                                      </p:tavLst>
                                    </p:anim>
                                    <p:anim calcmode="lin" valueType="num">
                                      <p:cBhvr>
                                        <p:cTn id="42" dur="1000" fill="hold"/>
                                        <p:tgtEl>
                                          <p:spTgt spid="13"/>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1000"/>
                                        <p:tgtEl>
                                          <p:spTgt spid="14"/>
                                        </p:tgtEl>
                                      </p:cBhvr>
                                    </p:animEffect>
                                    <p:anim calcmode="lin" valueType="num">
                                      <p:cBhvr>
                                        <p:cTn id="46" dur="1000" fill="hold"/>
                                        <p:tgtEl>
                                          <p:spTgt spid="14"/>
                                        </p:tgtEl>
                                        <p:attrNameLst>
                                          <p:attrName>ppt_x</p:attrName>
                                        </p:attrNameLst>
                                      </p:cBhvr>
                                      <p:tavLst>
                                        <p:tav tm="0">
                                          <p:val>
                                            <p:strVal val="#ppt_x"/>
                                          </p:val>
                                        </p:tav>
                                        <p:tav tm="100000">
                                          <p:val>
                                            <p:strVal val="#ppt_x"/>
                                          </p:val>
                                        </p:tav>
                                      </p:tavLst>
                                    </p:anim>
                                    <p:anim calcmode="lin" valueType="num">
                                      <p:cBhvr>
                                        <p:cTn id="4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p:bldP spid="10" grpId="0"/>
      <p:bldP spid="12"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4"/>
          <p:cNvSpPr/>
          <p:nvPr/>
        </p:nvSpPr>
        <p:spPr>
          <a:xfrm>
            <a:off x="1314213" y="2566347"/>
            <a:ext cx="3376769" cy="2911006"/>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cs typeface="+mn-ea"/>
              <a:sym typeface="+mn-lt"/>
            </a:endParaRPr>
          </a:p>
        </p:txBody>
      </p:sp>
      <p:sp>
        <p:nvSpPr>
          <p:cNvPr id="6" name="等腰三角形 5"/>
          <p:cNvSpPr/>
          <p:nvPr/>
        </p:nvSpPr>
        <p:spPr>
          <a:xfrm>
            <a:off x="5370789" y="2554751"/>
            <a:ext cx="3376769" cy="2911006"/>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cs typeface="+mn-ea"/>
              <a:sym typeface="+mn-lt"/>
            </a:endParaRPr>
          </a:p>
        </p:txBody>
      </p:sp>
      <p:sp>
        <p:nvSpPr>
          <p:cNvPr id="7" name="等腰三角形 6"/>
          <p:cNvSpPr/>
          <p:nvPr/>
        </p:nvSpPr>
        <p:spPr>
          <a:xfrm flipV="1">
            <a:off x="7423104" y="2577478"/>
            <a:ext cx="3376769" cy="2911006"/>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9" name="等腰三角形 8"/>
          <p:cNvSpPr/>
          <p:nvPr/>
        </p:nvSpPr>
        <p:spPr>
          <a:xfrm flipV="1">
            <a:off x="3350271" y="2544632"/>
            <a:ext cx="3376769" cy="2911006"/>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0" name="文本框 9"/>
          <p:cNvSpPr txBox="1"/>
          <p:nvPr/>
        </p:nvSpPr>
        <p:spPr>
          <a:xfrm>
            <a:off x="2506027" y="3142751"/>
            <a:ext cx="883575" cy="830997"/>
          </a:xfrm>
          <a:prstGeom prst="rect">
            <a:avLst/>
          </a:prstGeom>
          <a:noFill/>
          <a:effectLst/>
        </p:spPr>
        <p:txBody>
          <a:bodyPr wrap="none" rtlCol="0">
            <a:spAutoFit/>
          </a:bodyPr>
          <a:lstStyle/>
          <a:p>
            <a:r>
              <a:rPr lang="en-US" altLang="zh-CN" sz="4400" dirty="0">
                <a:solidFill>
                  <a:schemeClr val="tx1">
                    <a:lumMod val="75000"/>
                    <a:lumOff val="25000"/>
                  </a:schemeClr>
                </a:solidFill>
                <a:cs typeface="+mn-ea"/>
                <a:sym typeface="+mn-lt"/>
              </a:rPr>
              <a:t>  </a:t>
            </a:r>
            <a:r>
              <a:rPr lang="en-US" altLang="zh-CN" sz="4800" dirty="0">
                <a:solidFill>
                  <a:schemeClr val="tx1">
                    <a:lumMod val="75000"/>
                    <a:lumOff val="25000"/>
                  </a:schemeClr>
                </a:solidFill>
                <a:cs typeface="+mn-ea"/>
                <a:sym typeface="+mn-lt"/>
              </a:rPr>
              <a:t>S</a:t>
            </a:r>
            <a:endParaRPr lang="en-US" altLang="zh-CN" sz="4000" dirty="0">
              <a:solidFill>
                <a:schemeClr val="tx1">
                  <a:lumMod val="75000"/>
                  <a:lumOff val="25000"/>
                </a:schemeClr>
              </a:solidFill>
              <a:cs typeface="+mn-ea"/>
              <a:sym typeface="+mn-lt"/>
            </a:endParaRPr>
          </a:p>
        </p:txBody>
      </p:sp>
      <p:sp>
        <p:nvSpPr>
          <p:cNvPr id="12" name="文本框 11"/>
          <p:cNvSpPr txBox="1"/>
          <p:nvPr/>
        </p:nvSpPr>
        <p:spPr>
          <a:xfrm>
            <a:off x="4441349" y="4074304"/>
            <a:ext cx="1045479" cy="830997"/>
          </a:xfrm>
          <a:prstGeom prst="rect">
            <a:avLst/>
          </a:prstGeom>
          <a:noFill/>
          <a:effectLst/>
        </p:spPr>
        <p:txBody>
          <a:bodyPr wrap="none" rtlCol="0">
            <a:spAutoFit/>
          </a:bodyPr>
          <a:lstStyle/>
          <a:p>
            <a:r>
              <a:rPr lang="en-US" altLang="zh-CN" sz="4400" dirty="0">
                <a:solidFill>
                  <a:schemeClr val="tx1">
                    <a:lumMod val="75000"/>
                    <a:lumOff val="25000"/>
                  </a:schemeClr>
                </a:solidFill>
                <a:cs typeface="+mn-ea"/>
                <a:sym typeface="+mn-lt"/>
              </a:rPr>
              <a:t>  </a:t>
            </a:r>
            <a:r>
              <a:rPr lang="en-US" altLang="zh-CN" sz="4800" dirty="0">
                <a:solidFill>
                  <a:schemeClr val="tx1">
                    <a:lumMod val="75000"/>
                    <a:lumOff val="25000"/>
                  </a:schemeClr>
                </a:solidFill>
                <a:cs typeface="+mn-ea"/>
                <a:sym typeface="+mn-lt"/>
              </a:rPr>
              <a:t>W</a:t>
            </a:r>
            <a:endParaRPr lang="en-US" altLang="zh-CN" sz="4000" dirty="0">
              <a:solidFill>
                <a:schemeClr val="tx1">
                  <a:lumMod val="75000"/>
                  <a:lumOff val="25000"/>
                </a:schemeClr>
              </a:solidFill>
              <a:cs typeface="+mn-ea"/>
              <a:sym typeface="+mn-lt"/>
            </a:endParaRPr>
          </a:p>
        </p:txBody>
      </p:sp>
      <p:sp>
        <p:nvSpPr>
          <p:cNvPr id="13" name="文本框 12"/>
          <p:cNvSpPr txBox="1"/>
          <p:nvPr/>
        </p:nvSpPr>
        <p:spPr>
          <a:xfrm>
            <a:off x="6622643" y="3142750"/>
            <a:ext cx="869149" cy="830997"/>
          </a:xfrm>
          <a:prstGeom prst="rect">
            <a:avLst/>
          </a:prstGeom>
          <a:noFill/>
          <a:effectLst/>
        </p:spPr>
        <p:txBody>
          <a:bodyPr wrap="none" rtlCol="0">
            <a:spAutoFit/>
          </a:bodyPr>
          <a:lstStyle/>
          <a:p>
            <a:r>
              <a:rPr lang="en-US" altLang="zh-CN" sz="3200" dirty="0">
                <a:solidFill>
                  <a:schemeClr val="tx1">
                    <a:lumMod val="75000"/>
                    <a:lumOff val="25000"/>
                  </a:schemeClr>
                </a:solidFill>
                <a:cs typeface="+mn-ea"/>
                <a:sym typeface="+mn-lt"/>
              </a:rPr>
              <a:t>  </a:t>
            </a:r>
            <a:r>
              <a:rPr lang="en-US" altLang="zh-CN" sz="4800" dirty="0">
                <a:solidFill>
                  <a:schemeClr val="tx1">
                    <a:lumMod val="75000"/>
                    <a:lumOff val="25000"/>
                  </a:schemeClr>
                </a:solidFill>
                <a:cs typeface="+mn-ea"/>
                <a:sym typeface="+mn-lt"/>
              </a:rPr>
              <a:t>O</a:t>
            </a:r>
            <a:endParaRPr lang="en-US" altLang="zh-CN" sz="4000" dirty="0">
              <a:solidFill>
                <a:schemeClr val="tx1">
                  <a:lumMod val="75000"/>
                  <a:lumOff val="25000"/>
                </a:schemeClr>
              </a:solidFill>
              <a:cs typeface="+mn-ea"/>
              <a:sym typeface="+mn-lt"/>
            </a:endParaRPr>
          </a:p>
        </p:txBody>
      </p:sp>
      <p:sp>
        <p:nvSpPr>
          <p:cNvPr id="14" name="文本框 24"/>
          <p:cNvSpPr txBox="1"/>
          <p:nvPr/>
        </p:nvSpPr>
        <p:spPr>
          <a:xfrm>
            <a:off x="8632610" y="4074303"/>
            <a:ext cx="889987" cy="830997"/>
          </a:xfrm>
          <a:prstGeom prst="rect">
            <a:avLst/>
          </a:prstGeom>
          <a:noFill/>
          <a:effectLst/>
        </p:spPr>
        <p:txBody>
          <a:bodyPr wrap="none" rtlCol="0">
            <a:spAutoFit/>
          </a:bodyPr>
          <a:lstStyle/>
          <a:p>
            <a:r>
              <a:rPr lang="en-US" altLang="zh-CN" sz="4400" dirty="0">
                <a:solidFill>
                  <a:schemeClr val="tx1">
                    <a:lumMod val="75000"/>
                    <a:lumOff val="25000"/>
                  </a:schemeClr>
                </a:solidFill>
                <a:cs typeface="+mn-ea"/>
                <a:sym typeface="+mn-lt"/>
              </a:rPr>
              <a:t>  </a:t>
            </a:r>
            <a:r>
              <a:rPr lang="en-US" altLang="zh-CN" sz="4800" dirty="0">
                <a:solidFill>
                  <a:schemeClr val="tx1">
                    <a:lumMod val="75000"/>
                    <a:lumOff val="25000"/>
                  </a:schemeClr>
                </a:solidFill>
                <a:cs typeface="+mn-ea"/>
                <a:sym typeface="+mn-lt"/>
              </a:rPr>
              <a:t>T</a:t>
            </a:r>
            <a:endParaRPr lang="en-US" altLang="zh-CN" sz="4000" dirty="0">
              <a:solidFill>
                <a:schemeClr val="tx1">
                  <a:lumMod val="75000"/>
                  <a:lumOff val="25000"/>
                </a:schemeClr>
              </a:solidFill>
              <a:cs typeface="+mn-ea"/>
              <a:sym typeface="+mn-lt"/>
            </a:endParaRPr>
          </a:p>
        </p:txBody>
      </p:sp>
      <p:cxnSp>
        <p:nvCxnSpPr>
          <p:cNvPr id="15" name="直接连接符 14"/>
          <p:cNvCxnSpPr/>
          <p:nvPr/>
        </p:nvCxnSpPr>
        <p:spPr>
          <a:xfrm rot="5400000">
            <a:off x="3012808" y="3570515"/>
            <a:ext cx="0" cy="900000"/>
          </a:xfrm>
          <a:prstGeom prst="line">
            <a:avLst/>
          </a:prstGeom>
          <a:ln w="222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5400000">
            <a:off x="4988024" y="3565277"/>
            <a:ext cx="0" cy="900000"/>
          </a:xfrm>
          <a:prstGeom prst="line">
            <a:avLst/>
          </a:prstGeom>
          <a:ln w="222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5400000">
            <a:off x="7059196" y="3566466"/>
            <a:ext cx="0" cy="900000"/>
          </a:xfrm>
          <a:prstGeom prst="line">
            <a:avLst/>
          </a:prstGeom>
          <a:ln w="222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5400000">
            <a:off x="9107829" y="3565277"/>
            <a:ext cx="0" cy="900000"/>
          </a:xfrm>
          <a:prstGeom prst="line">
            <a:avLst/>
          </a:prstGeom>
          <a:ln w="222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文本框 29"/>
          <p:cNvSpPr txBox="1"/>
          <p:nvPr/>
        </p:nvSpPr>
        <p:spPr>
          <a:xfrm>
            <a:off x="2183431" y="4274627"/>
            <a:ext cx="2138525" cy="1261884"/>
          </a:xfrm>
          <a:prstGeom prst="rect">
            <a:avLst/>
          </a:prstGeom>
          <a:noFill/>
          <a:effectLst/>
        </p:spPr>
        <p:txBody>
          <a:bodyPr wrap="square" rtlCol="0">
            <a:spAutoFit/>
          </a:bodyPr>
          <a:lstStyle/>
          <a:p>
            <a:r>
              <a:rPr lang="zh-CN" altLang="en-US" sz="1600" b="1" dirty="0">
                <a:solidFill>
                  <a:schemeClr val="tx1">
                    <a:lumMod val="75000"/>
                    <a:lumOff val="25000"/>
                  </a:schemeClr>
                </a:solidFill>
                <a:cs typeface="+mn-ea"/>
                <a:sym typeface="+mn-lt"/>
              </a:rPr>
              <a:t>请输入您的标题</a:t>
            </a:r>
            <a:endParaRPr lang="en-US" altLang="zh-CN" sz="1100" b="1" dirty="0">
              <a:solidFill>
                <a:schemeClr val="tx1">
                  <a:lumMod val="75000"/>
                  <a:lumOff val="25000"/>
                </a:schemeClr>
              </a:solidFill>
              <a:cs typeface="+mn-ea"/>
              <a:sym typeface="+mn-lt"/>
            </a:endParaRPr>
          </a:p>
          <a:p>
            <a:r>
              <a:rPr lang="zh-CN" altLang="en-US" sz="1100" dirty="0">
                <a:solidFill>
                  <a:schemeClr val="tx1">
                    <a:lumMod val="75000"/>
                    <a:lumOff val="25000"/>
                  </a:schemeClr>
                </a:solidFill>
                <a:cs typeface="+mn-ea"/>
                <a:sym typeface="+mn-lt"/>
              </a:rPr>
              <a:t>标题数字等都可以通过点击和重新输入进行更改，顶部“开始”面板中可以对字体、字号、颜色、行距等进行修改。</a:t>
            </a:r>
            <a:endParaRPr lang="en-US" altLang="zh-CN" sz="1100" dirty="0">
              <a:solidFill>
                <a:schemeClr val="tx1">
                  <a:lumMod val="75000"/>
                  <a:lumOff val="25000"/>
                </a:schemeClr>
              </a:solidFill>
              <a:cs typeface="+mn-ea"/>
              <a:sym typeface="+mn-lt"/>
            </a:endParaRPr>
          </a:p>
          <a:p>
            <a:endParaRPr lang="en-US" altLang="zh-CN" sz="1600" dirty="0">
              <a:solidFill>
                <a:schemeClr val="tx1">
                  <a:lumMod val="75000"/>
                  <a:lumOff val="25000"/>
                </a:schemeClr>
              </a:solidFill>
              <a:cs typeface="+mn-ea"/>
              <a:sym typeface="+mn-lt"/>
            </a:endParaRPr>
          </a:p>
        </p:txBody>
      </p:sp>
      <p:sp>
        <p:nvSpPr>
          <p:cNvPr id="20" name="文本框 30"/>
          <p:cNvSpPr txBox="1"/>
          <p:nvPr/>
        </p:nvSpPr>
        <p:spPr>
          <a:xfrm>
            <a:off x="4126160" y="2690546"/>
            <a:ext cx="1902147" cy="1115690"/>
          </a:xfrm>
          <a:prstGeom prst="rect">
            <a:avLst/>
          </a:prstGeom>
          <a:noFill/>
          <a:effectLst/>
        </p:spPr>
        <p:txBody>
          <a:bodyPr wrap="square" rtlCol="0">
            <a:spAutoFit/>
          </a:bodyPr>
          <a:lstStyle/>
          <a:p>
            <a:r>
              <a:rPr lang="en-US" altLang="zh-CN" sz="1100" b="1" dirty="0">
                <a:solidFill>
                  <a:schemeClr val="tx1">
                    <a:lumMod val="75000"/>
                    <a:lumOff val="25000"/>
                  </a:schemeClr>
                </a:solidFill>
                <a:cs typeface="+mn-ea"/>
                <a:sym typeface="+mn-lt"/>
              </a:rPr>
              <a:t>  </a:t>
            </a:r>
            <a:r>
              <a:rPr lang="zh-CN" altLang="en-US" sz="1400" b="1" dirty="0">
                <a:solidFill>
                  <a:schemeClr val="tx1">
                    <a:lumMod val="75000"/>
                    <a:lumOff val="25000"/>
                  </a:schemeClr>
                </a:solidFill>
                <a:cs typeface="+mn-ea"/>
                <a:sym typeface="+mn-lt"/>
              </a:rPr>
              <a:t>请输入您的标题</a:t>
            </a:r>
            <a:endParaRPr lang="en-US" altLang="zh-CN" sz="1050" b="1" dirty="0">
              <a:solidFill>
                <a:schemeClr val="tx1">
                  <a:lumMod val="75000"/>
                  <a:lumOff val="25000"/>
                </a:schemeClr>
              </a:solidFill>
              <a:cs typeface="+mn-ea"/>
              <a:sym typeface="+mn-lt"/>
            </a:endParaRPr>
          </a:p>
          <a:p>
            <a:r>
              <a:rPr lang="zh-CN" altLang="en-US" sz="1050" dirty="0">
                <a:solidFill>
                  <a:schemeClr val="tx1">
                    <a:lumMod val="75000"/>
                    <a:lumOff val="25000"/>
                  </a:schemeClr>
                </a:solidFill>
                <a:cs typeface="+mn-ea"/>
                <a:sym typeface="+mn-lt"/>
              </a:rPr>
              <a:t>标题数字等都可以通过点击和重新输入进行更改，顶部“开始”面板中可以对字体、字号、颜色、行距等进行修改。</a:t>
            </a:r>
            <a:endParaRPr lang="en-US" altLang="zh-CN" sz="1050" dirty="0">
              <a:solidFill>
                <a:schemeClr val="tx1">
                  <a:lumMod val="75000"/>
                  <a:lumOff val="25000"/>
                </a:schemeClr>
              </a:solidFill>
              <a:cs typeface="+mn-ea"/>
              <a:sym typeface="+mn-lt"/>
            </a:endParaRPr>
          </a:p>
        </p:txBody>
      </p:sp>
      <p:sp>
        <p:nvSpPr>
          <p:cNvPr id="21" name="文本框 31"/>
          <p:cNvSpPr txBox="1"/>
          <p:nvPr/>
        </p:nvSpPr>
        <p:spPr>
          <a:xfrm>
            <a:off x="6077664" y="4311683"/>
            <a:ext cx="1989056" cy="1431161"/>
          </a:xfrm>
          <a:prstGeom prst="rect">
            <a:avLst/>
          </a:prstGeom>
          <a:noFill/>
          <a:effectLst/>
        </p:spPr>
        <p:txBody>
          <a:bodyPr wrap="square" rtlCol="0">
            <a:spAutoFit/>
          </a:bodyPr>
          <a:lstStyle/>
          <a:p>
            <a:r>
              <a:rPr lang="en-US" altLang="zh-CN" sz="1600" b="1" dirty="0">
                <a:solidFill>
                  <a:schemeClr val="tx1">
                    <a:lumMod val="75000"/>
                    <a:lumOff val="25000"/>
                  </a:schemeClr>
                </a:solidFill>
                <a:cs typeface="+mn-ea"/>
                <a:sym typeface="+mn-lt"/>
              </a:rPr>
              <a:t>  </a:t>
            </a:r>
            <a:r>
              <a:rPr lang="zh-CN" altLang="en-US" sz="1400" b="1" dirty="0">
                <a:solidFill>
                  <a:schemeClr val="tx1">
                    <a:lumMod val="75000"/>
                    <a:lumOff val="25000"/>
                  </a:schemeClr>
                </a:solidFill>
                <a:cs typeface="+mn-ea"/>
                <a:sym typeface="+mn-lt"/>
              </a:rPr>
              <a:t>请输入您的标题</a:t>
            </a:r>
            <a:endParaRPr lang="en-US" altLang="zh-CN" sz="1400" b="1" dirty="0">
              <a:solidFill>
                <a:schemeClr val="tx1">
                  <a:lumMod val="75000"/>
                  <a:lumOff val="25000"/>
                </a:schemeClr>
              </a:solidFill>
              <a:cs typeface="+mn-ea"/>
              <a:sym typeface="+mn-lt"/>
            </a:endParaRPr>
          </a:p>
          <a:p>
            <a:r>
              <a:rPr lang="zh-CN" altLang="en-US" sz="1100" dirty="0">
                <a:solidFill>
                  <a:schemeClr val="tx1">
                    <a:lumMod val="75000"/>
                    <a:lumOff val="25000"/>
                  </a:schemeClr>
                </a:solidFill>
                <a:cs typeface="+mn-ea"/>
                <a:sym typeface="+mn-lt"/>
              </a:rPr>
              <a:t>标题数字等都可以通过点击和重新输入进行更改，顶部“开始”面板中可以对字体、字号、颜色、行距等进行修改。</a:t>
            </a:r>
            <a:endParaRPr lang="en-US" altLang="zh-CN" sz="1100" dirty="0">
              <a:solidFill>
                <a:schemeClr val="tx1">
                  <a:lumMod val="75000"/>
                  <a:lumOff val="25000"/>
                </a:schemeClr>
              </a:solidFill>
              <a:cs typeface="+mn-ea"/>
              <a:sym typeface="+mn-lt"/>
            </a:endParaRPr>
          </a:p>
          <a:p>
            <a:endParaRPr lang="en-US" altLang="zh-CN" sz="1600" dirty="0">
              <a:solidFill>
                <a:schemeClr val="tx1">
                  <a:lumMod val="75000"/>
                  <a:lumOff val="25000"/>
                </a:schemeClr>
              </a:solidFill>
              <a:cs typeface="+mn-ea"/>
              <a:sym typeface="+mn-lt"/>
            </a:endParaRPr>
          </a:p>
        </p:txBody>
      </p:sp>
      <p:sp>
        <p:nvSpPr>
          <p:cNvPr id="22" name="文本框 32"/>
          <p:cNvSpPr txBox="1"/>
          <p:nvPr/>
        </p:nvSpPr>
        <p:spPr>
          <a:xfrm>
            <a:off x="8103532" y="2715007"/>
            <a:ext cx="2295309" cy="1431161"/>
          </a:xfrm>
          <a:prstGeom prst="rect">
            <a:avLst/>
          </a:prstGeom>
          <a:noFill/>
          <a:effectLst/>
        </p:spPr>
        <p:txBody>
          <a:bodyPr wrap="square" rtlCol="0">
            <a:spAutoFit/>
          </a:bodyPr>
          <a:lstStyle/>
          <a:p>
            <a:r>
              <a:rPr lang="en-US" altLang="zh-CN" sz="1600" b="1" dirty="0">
                <a:solidFill>
                  <a:schemeClr val="tx1">
                    <a:lumMod val="75000"/>
                    <a:lumOff val="25000"/>
                  </a:schemeClr>
                </a:solidFill>
                <a:cs typeface="+mn-ea"/>
                <a:sym typeface="+mn-lt"/>
              </a:rPr>
              <a:t>  </a:t>
            </a:r>
            <a:r>
              <a:rPr lang="zh-CN" altLang="en-US" sz="1400" b="1" dirty="0">
                <a:solidFill>
                  <a:schemeClr val="tx1">
                    <a:lumMod val="75000"/>
                    <a:lumOff val="25000"/>
                  </a:schemeClr>
                </a:solidFill>
                <a:cs typeface="+mn-ea"/>
                <a:sym typeface="+mn-lt"/>
              </a:rPr>
              <a:t>请输入您的标题</a:t>
            </a:r>
            <a:endParaRPr lang="en-US" altLang="zh-CN" sz="1400" b="1" dirty="0">
              <a:solidFill>
                <a:schemeClr val="tx1">
                  <a:lumMod val="75000"/>
                  <a:lumOff val="25000"/>
                </a:schemeClr>
              </a:solidFill>
              <a:cs typeface="+mn-ea"/>
              <a:sym typeface="+mn-lt"/>
            </a:endParaRPr>
          </a:p>
          <a:p>
            <a:r>
              <a:rPr lang="zh-CN" altLang="en-US" sz="1100" dirty="0">
                <a:solidFill>
                  <a:schemeClr val="tx1">
                    <a:lumMod val="75000"/>
                    <a:lumOff val="25000"/>
                  </a:schemeClr>
                </a:solidFill>
                <a:cs typeface="+mn-ea"/>
                <a:sym typeface="+mn-lt"/>
              </a:rPr>
              <a:t>标题数字等都可以通过点击和重新输入进行更改，顶部“开始”面板中可以对字体、字号、颜色、行距等进行修改。</a:t>
            </a:r>
            <a:endParaRPr lang="en-US" altLang="zh-CN" sz="1100" dirty="0">
              <a:solidFill>
                <a:schemeClr val="tx1">
                  <a:lumMod val="75000"/>
                  <a:lumOff val="25000"/>
                </a:schemeClr>
              </a:solidFill>
              <a:cs typeface="+mn-ea"/>
              <a:sym typeface="+mn-lt"/>
            </a:endParaRPr>
          </a:p>
          <a:p>
            <a:endParaRPr lang="en-US" altLang="zh-CN" sz="1100" dirty="0">
              <a:solidFill>
                <a:schemeClr val="tx1">
                  <a:lumMod val="75000"/>
                  <a:lumOff val="25000"/>
                </a:schemeClr>
              </a:solidFill>
              <a:cs typeface="+mn-ea"/>
              <a:sym typeface="+mn-lt"/>
            </a:endParaRPr>
          </a:p>
          <a:p>
            <a:endParaRPr lang="en-US" altLang="zh-CN" sz="1600" dirty="0">
              <a:solidFill>
                <a:schemeClr val="tx1">
                  <a:lumMod val="75000"/>
                  <a:lumOff val="25000"/>
                </a:schemeClr>
              </a:solidFill>
              <a:cs typeface="+mn-ea"/>
              <a:sym typeface="+mn-lt"/>
            </a:endParaRPr>
          </a:p>
        </p:txBody>
      </p:sp>
      <p:grpSp>
        <p:nvGrpSpPr>
          <p:cNvPr id="23" name="组合 22"/>
          <p:cNvGrpSpPr/>
          <p:nvPr/>
        </p:nvGrpSpPr>
        <p:grpSpPr>
          <a:xfrm>
            <a:off x="1509856" y="625173"/>
            <a:ext cx="9134442" cy="434765"/>
            <a:chOff x="1509856" y="625173"/>
            <a:chExt cx="9134442" cy="434765"/>
          </a:xfrm>
        </p:grpSpPr>
        <p:sp>
          <p:nvSpPr>
            <p:cNvPr id="24" name="Copyright Notice"/>
            <p:cNvSpPr/>
            <p:nvPr/>
          </p:nvSpPr>
          <p:spPr bwMode="auto">
            <a:xfrm>
              <a:off x="4781905" y="625173"/>
              <a:ext cx="3141690"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400" cap="small" dirty="0">
                  <a:solidFill>
                    <a:schemeClr val="tx1">
                      <a:lumMod val="75000"/>
                      <a:lumOff val="25000"/>
                    </a:schemeClr>
                  </a:solidFill>
                  <a:cs typeface="+mn-ea"/>
                  <a:sym typeface="+mn-lt"/>
                </a:rPr>
                <a:t>点击加入标题文字</a:t>
              </a:r>
              <a:endParaRPr lang="en-US" sz="2400" cap="small" dirty="0">
                <a:solidFill>
                  <a:schemeClr val="tx1">
                    <a:lumMod val="75000"/>
                    <a:lumOff val="25000"/>
                  </a:schemeClr>
                </a:solidFill>
                <a:cs typeface="+mn-ea"/>
                <a:sym typeface="+mn-lt"/>
              </a:endParaRPr>
            </a:p>
          </p:txBody>
        </p:sp>
        <p:cxnSp>
          <p:nvCxnSpPr>
            <p:cNvPr id="25" name="直接连接符 24"/>
            <p:cNvCxnSpPr/>
            <p:nvPr/>
          </p:nvCxnSpPr>
          <p:spPr>
            <a:xfrm>
              <a:off x="1509856" y="808810"/>
              <a:ext cx="3009900" cy="0"/>
            </a:xfrm>
            <a:prstGeom prst="line">
              <a:avLst/>
            </a:prstGeom>
            <a:ln>
              <a:solidFill>
                <a:srgbClr val="70B88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634398" y="808810"/>
              <a:ext cx="3009900" cy="0"/>
            </a:xfrm>
            <a:prstGeom prst="line">
              <a:avLst/>
            </a:prstGeom>
            <a:ln>
              <a:solidFill>
                <a:srgbClr val="70B88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anim calcmode="lin" valueType="num">
                                      <p:cBhvr>
                                        <p:cTn id="8" dur="250" fill="hold"/>
                                        <p:tgtEl>
                                          <p:spTgt spid="5"/>
                                        </p:tgtEl>
                                        <p:attrNameLst>
                                          <p:attrName>ppt_x</p:attrName>
                                        </p:attrNameLst>
                                      </p:cBhvr>
                                      <p:tavLst>
                                        <p:tav tm="0">
                                          <p:val>
                                            <p:strVal val="#ppt_x"/>
                                          </p:val>
                                        </p:tav>
                                        <p:tav tm="100000">
                                          <p:val>
                                            <p:strVal val="#ppt_x"/>
                                          </p:val>
                                        </p:tav>
                                      </p:tavLst>
                                    </p:anim>
                                    <p:anim calcmode="lin" valueType="num">
                                      <p:cBhvr>
                                        <p:cTn id="9" dur="25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50"/>
                                        <p:tgtEl>
                                          <p:spTgt spid="6"/>
                                        </p:tgtEl>
                                      </p:cBhvr>
                                    </p:animEffect>
                                    <p:anim calcmode="lin" valueType="num">
                                      <p:cBhvr>
                                        <p:cTn id="14" dur="250" fill="hold"/>
                                        <p:tgtEl>
                                          <p:spTgt spid="6"/>
                                        </p:tgtEl>
                                        <p:attrNameLst>
                                          <p:attrName>ppt_x</p:attrName>
                                        </p:attrNameLst>
                                      </p:cBhvr>
                                      <p:tavLst>
                                        <p:tav tm="0">
                                          <p:val>
                                            <p:strVal val="#ppt_x"/>
                                          </p:val>
                                        </p:tav>
                                        <p:tav tm="100000">
                                          <p:val>
                                            <p:strVal val="#ppt_x"/>
                                          </p:val>
                                        </p:tav>
                                      </p:tavLst>
                                    </p:anim>
                                    <p:anim calcmode="lin" valueType="num">
                                      <p:cBhvr>
                                        <p:cTn id="15" dur="25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250"/>
                                        <p:tgtEl>
                                          <p:spTgt spid="7"/>
                                        </p:tgtEl>
                                      </p:cBhvr>
                                    </p:animEffect>
                                    <p:anim calcmode="lin" valueType="num">
                                      <p:cBhvr>
                                        <p:cTn id="20" dur="250" fill="hold"/>
                                        <p:tgtEl>
                                          <p:spTgt spid="7"/>
                                        </p:tgtEl>
                                        <p:attrNameLst>
                                          <p:attrName>ppt_x</p:attrName>
                                        </p:attrNameLst>
                                      </p:cBhvr>
                                      <p:tavLst>
                                        <p:tav tm="0">
                                          <p:val>
                                            <p:strVal val="#ppt_x"/>
                                          </p:val>
                                        </p:tav>
                                        <p:tav tm="100000">
                                          <p:val>
                                            <p:strVal val="#ppt_x"/>
                                          </p:val>
                                        </p:tav>
                                      </p:tavLst>
                                    </p:anim>
                                    <p:anim calcmode="lin" valueType="num">
                                      <p:cBhvr>
                                        <p:cTn id="21" dur="250" fill="hold"/>
                                        <p:tgtEl>
                                          <p:spTgt spid="7"/>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250"/>
                                        <p:tgtEl>
                                          <p:spTgt spid="9"/>
                                        </p:tgtEl>
                                      </p:cBhvr>
                                    </p:animEffect>
                                    <p:anim calcmode="lin" valueType="num">
                                      <p:cBhvr>
                                        <p:cTn id="26" dur="250" fill="hold"/>
                                        <p:tgtEl>
                                          <p:spTgt spid="9"/>
                                        </p:tgtEl>
                                        <p:attrNameLst>
                                          <p:attrName>ppt_x</p:attrName>
                                        </p:attrNameLst>
                                      </p:cBhvr>
                                      <p:tavLst>
                                        <p:tav tm="0">
                                          <p:val>
                                            <p:strVal val="#ppt_x"/>
                                          </p:val>
                                        </p:tav>
                                        <p:tav tm="100000">
                                          <p:val>
                                            <p:strVal val="#ppt_x"/>
                                          </p:val>
                                        </p:tav>
                                      </p:tavLst>
                                    </p:anim>
                                    <p:anim calcmode="lin" valueType="num">
                                      <p:cBhvr>
                                        <p:cTn id="27" dur="250" fill="hold"/>
                                        <p:tgtEl>
                                          <p:spTgt spid="9"/>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250"/>
                                        <p:tgtEl>
                                          <p:spTgt spid="10"/>
                                        </p:tgtEl>
                                      </p:cBhvr>
                                    </p:animEffect>
                                    <p:anim calcmode="lin" valueType="num">
                                      <p:cBhvr>
                                        <p:cTn id="32" dur="250" fill="hold"/>
                                        <p:tgtEl>
                                          <p:spTgt spid="10"/>
                                        </p:tgtEl>
                                        <p:attrNameLst>
                                          <p:attrName>ppt_x</p:attrName>
                                        </p:attrNameLst>
                                      </p:cBhvr>
                                      <p:tavLst>
                                        <p:tav tm="0">
                                          <p:val>
                                            <p:strVal val="#ppt_x"/>
                                          </p:val>
                                        </p:tav>
                                        <p:tav tm="100000">
                                          <p:val>
                                            <p:strVal val="#ppt_x"/>
                                          </p:val>
                                        </p:tav>
                                      </p:tavLst>
                                    </p:anim>
                                    <p:anim calcmode="lin" valueType="num">
                                      <p:cBhvr>
                                        <p:cTn id="33" dur="250" fill="hold"/>
                                        <p:tgtEl>
                                          <p:spTgt spid="10"/>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250"/>
                                        <p:tgtEl>
                                          <p:spTgt spid="12"/>
                                        </p:tgtEl>
                                      </p:cBhvr>
                                    </p:animEffect>
                                    <p:anim calcmode="lin" valueType="num">
                                      <p:cBhvr>
                                        <p:cTn id="38" dur="250" fill="hold"/>
                                        <p:tgtEl>
                                          <p:spTgt spid="12"/>
                                        </p:tgtEl>
                                        <p:attrNameLst>
                                          <p:attrName>ppt_x</p:attrName>
                                        </p:attrNameLst>
                                      </p:cBhvr>
                                      <p:tavLst>
                                        <p:tav tm="0">
                                          <p:val>
                                            <p:strVal val="#ppt_x"/>
                                          </p:val>
                                        </p:tav>
                                        <p:tav tm="100000">
                                          <p:val>
                                            <p:strVal val="#ppt_x"/>
                                          </p:val>
                                        </p:tav>
                                      </p:tavLst>
                                    </p:anim>
                                    <p:anim calcmode="lin" valueType="num">
                                      <p:cBhvr>
                                        <p:cTn id="39" dur="250" fill="hold"/>
                                        <p:tgtEl>
                                          <p:spTgt spid="12"/>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250"/>
                                        <p:tgtEl>
                                          <p:spTgt spid="13"/>
                                        </p:tgtEl>
                                      </p:cBhvr>
                                    </p:animEffect>
                                    <p:anim calcmode="lin" valueType="num">
                                      <p:cBhvr>
                                        <p:cTn id="44" dur="250" fill="hold"/>
                                        <p:tgtEl>
                                          <p:spTgt spid="13"/>
                                        </p:tgtEl>
                                        <p:attrNameLst>
                                          <p:attrName>ppt_x</p:attrName>
                                        </p:attrNameLst>
                                      </p:cBhvr>
                                      <p:tavLst>
                                        <p:tav tm="0">
                                          <p:val>
                                            <p:strVal val="#ppt_x"/>
                                          </p:val>
                                        </p:tav>
                                        <p:tav tm="100000">
                                          <p:val>
                                            <p:strVal val="#ppt_x"/>
                                          </p:val>
                                        </p:tav>
                                      </p:tavLst>
                                    </p:anim>
                                    <p:anim calcmode="lin" valueType="num">
                                      <p:cBhvr>
                                        <p:cTn id="45" dur="250" fill="hold"/>
                                        <p:tgtEl>
                                          <p:spTgt spid="13"/>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250"/>
                                        <p:tgtEl>
                                          <p:spTgt spid="14"/>
                                        </p:tgtEl>
                                      </p:cBhvr>
                                    </p:animEffect>
                                    <p:anim calcmode="lin" valueType="num">
                                      <p:cBhvr>
                                        <p:cTn id="50" dur="250" fill="hold"/>
                                        <p:tgtEl>
                                          <p:spTgt spid="14"/>
                                        </p:tgtEl>
                                        <p:attrNameLst>
                                          <p:attrName>ppt_x</p:attrName>
                                        </p:attrNameLst>
                                      </p:cBhvr>
                                      <p:tavLst>
                                        <p:tav tm="0">
                                          <p:val>
                                            <p:strVal val="#ppt_x"/>
                                          </p:val>
                                        </p:tav>
                                        <p:tav tm="100000">
                                          <p:val>
                                            <p:strVal val="#ppt_x"/>
                                          </p:val>
                                        </p:tav>
                                      </p:tavLst>
                                    </p:anim>
                                    <p:anim calcmode="lin" valueType="num">
                                      <p:cBhvr>
                                        <p:cTn id="51" dur="250" fill="hold"/>
                                        <p:tgtEl>
                                          <p:spTgt spid="14"/>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42" presetClass="entr" presetSubtype="0" fill="hold"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250"/>
                                        <p:tgtEl>
                                          <p:spTgt spid="15"/>
                                        </p:tgtEl>
                                      </p:cBhvr>
                                    </p:animEffect>
                                    <p:anim calcmode="lin" valueType="num">
                                      <p:cBhvr>
                                        <p:cTn id="56" dur="250" fill="hold"/>
                                        <p:tgtEl>
                                          <p:spTgt spid="15"/>
                                        </p:tgtEl>
                                        <p:attrNameLst>
                                          <p:attrName>ppt_x</p:attrName>
                                        </p:attrNameLst>
                                      </p:cBhvr>
                                      <p:tavLst>
                                        <p:tav tm="0">
                                          <p:val>
                                            <p:strVal val="#ppt_x"/>
                                          </p:val>
                                        </p:tav>
                                        <p:tav tm="100000">
                                          <p:val>
                                            <p:strVal val="#ppt_x"/>
                                          </p:val>
                                        </p:tav>
                                      </p:tavLst>
                                    </p:anim>
                                    <p:anim calcmode="lin" valueType="num">
                                      <p:cBhvr>
                                        <p:cTn id="57" dur="250" fill="hold"/>
                                        <p:tgtEl>
                                          <p:spTgt spid="15"/>
                                        </p:tgtEl>
                                        <p:attrNameLst>
                                          <p:attrName>ppt_y</p:attrName>
                                        </p:attrNameLst>
                                      </p:cBhvr>
                                      <p:tavLst>
                                        <p:tav tm="0">
                                          <p:val>
                                            <p:strVal val="#ppt_y+.1"/>
                                          </p:val>
                                        </p:tav>
                                        <p:tav tm="100000">
                                          <p:val>
                                            <p:strVal val="#ppt_y"/>
                                          </p:val>
                                        </p:tav>
                                      </p:tavLst>
                                    </p:anim>
                                  </p:childTnLst>
                                </p:cTn>
                              </p:par>
                            </p:childTnLst>
                          </p:cTn>
                        </p:par>
                        <p:par>
                          <p:cTn id="58" fill="hold">
                            <p:stCondLst>
                              <p:cond delay="4500"/>
                            </p:stCondLst>
                            <p:childTnLst>
                              <p:par>
                                <p:cTn id="59" presetID="42" presetClass="entr" presetSubtype="0" fill="hold" nodeType="after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250"/>
                                        <p:tgtEl>
                                          <p:spTgt spid="16"/>
                                        </p:tgtEl>
                                      </p:cBhvr>
                                    </p:animEffect>
                                    <p:anim calcmode="lin" valueType="num">
                                      <p:cBhvr>
                                        <p:cTn id="62" dur="250" fill="hold"/>
                                        <p:tgtEl>
                                          <p:spTgt spid="16"/>
                                        </p:tgtEl>
                                        <p:attrNameLst>
                                          <p:attrName>ppt_x</p:attrName>
                                        </p:attrNameLst>
                                      </p:cBhvr>
                                      <p:tavLst>
                                        <p:tav tm="0">
                                          <p:val>
                                            <p:strVal val="#ppt_x"/>
                                          </p:val>
                                        </p:tav>
                                        <p:tav tm="100000">
                                          <p:val>
                                            <p:strVal val="#ppt_x"/>
                                          </p:val>
                                        </p:tav>
                                      </p:tavLst>
                                    </p:anim>
                                    <p:anim calcmode="lin" valueType="num">
                                      <p:cBhvr>
                                        <p:cTn id="63" dur="250" fill="hold"/>
                                        <p:tgtEl>
                                          <p:spTgt spid="16"/>
                                        </p:tgtEl>
                                        <p:attrNameLst>
                                          <p:attrName>ppt_y</p:attrName>
                                        </p:attrNameLst>
                                      </p:cBhvr>
                                      <p:tavLst>
                                        <p:tav tm="0">
                                          <p:val>
                                            <p:strVal val="#ppt_y+.1"/>
                                          </p:val>
                                        </p:tav>
                                        <p:tav tm="100000">
                                          <p:val>
                                            <p:strVal val="#ppt_y"/>
                                          </p:val>
                                        </p:tav>
                                      </p:tavLst>
                                    </p:anim>
                                  </p:childTnLst>
                                </p:cTn>
                              </p:par>
                            </p:childTnLst>
                          </p:cTn>
                        </p:par>
                        <p:par>
                          <p:cTn id="64" fill="hold">
                            <p:stCondLst>
                              <p:cond delay="5000"/>
                            </p:stCondLst>
                            <p:childTnLst>
                              <p:par>
                                <p:cTn id="65" presetID="42" presetClass="entr" presetSubtype="0" fill="hold" nodeType="after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250"/>
                                        <p:tgtEl>
                                          <p:spTgt spid="17"/>
                                        </p:tgtEl>
                                      </p:cBhvr>
                                    </p:animEffect>
                                    <p:anim calcmode="lin" valueType="num">
                                      <p:cBhvr>
                                        <p:cTn id="68" dur="250" fill="hold"/>
                                        <p:tgtEl>
                                          <p:spTgt spid="17"/>
                                        </p:tgtEl>
                                        <p:attrNameLst>
                                          <p:attrName>ppt_x</p:attrName>
                                        </p:attrNameLst>
                                      </p:cBhvr>
                                      <p:tavLst>
                                        <p:tav tm="0">
                                          <p:val>
                                            <p:strVal val="#ppt_x"/>
                                          </p:val>
                                        </p:tav>
                                        <p:tav tm="100000">
                                          <p:val>
                                            <p:strVal val="#ppt_x"/>
                                          </p:val>
                                        </p:tav>
                                      </p:tavLst>
                                    </p:anim>
                                    <p:anim calcmode="lin" valueType="num">
                                      <p:cBhvr>
                                        <p:cTn id="69" dur="250" fill="hold"/>
                                        <p:tgtEl>
                                          <p:spTgt spid="17"/>
                                        </p:tgtEl>
                                        <p:attrNameLst>
                                          <p:attrName>ppt_y</p:attrName>
                                        </p:attrNameLst>
                                      </p:cBhvr>
                                      <p:tavLst>
                                        <p:tav tm="0">
                                          <p:val>
                                            <p:strVal val="#ppt_y+.1"/>
                                          </p:val>
                                        </p:tav>
                                        <p:tav tm="100000">
                                          <p:val>
                                            <p:strVal val="#ppt_y"/>
                                          </p:val>
                                        </p:tav>
                                      </p:tavLst>
                                    </p:anim>
                                  </p:childTnLst>
                                </p:cTn>
                              </p:par>
                            </p:childTnLst>
                          </p:cTn>
                        </p:par>
                        <p:par>
                          <p:cTn id="70" fill="hold">
                            <p:stCondLst>
                              <p:cond delay="5500"/>
                            </p:stCondLst>
                            <p:childTnLst>
                              <p:par>
                                <p:cTn id="71" presetID="42" presetClass="entr" presetSubtype="0" fill="hold" nodeType="after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250"/>
                                        <p:tgtEl>
                                          <p:spTgt spid="18"/>
                                        </p:tgtEl>
                                      </p:cBhvr>
                                    </p:animEffect>
                                    <p:anim calcmode="lin" valueType="num">
                                      <p:cBhvr>
                                        <p:cTn id="74" dur="250" fill="hold"/>
                                        <p:tgtEl>
                                          <p:spTgt spid="18"/>
                                        </p:tgtEl>
                                        <p:attrNameLst>
                                          <p:attrName>ppt_x</p:attrName>
                                        </p:attrNameLst>
                                      </p:cBhvr>
                                      <p:tavLst>
                                        <p:tav tm="0">
                                          <p:val>
                                            <p:strVal val="#ppt_x"/>
                                          </p:val>
                                        </p:tav>
                                        <p:tav tm="100000">
                                          <p:val>
                                            <p:strVal val="#ppt_x"/>
                                          </p:val>
                                        </p:tav>
                                      </p:tavLst>
                                    </p:anim>
                                    <p:anim calcmode="lin" valueType="num">
                                      <p:cBhvr>
                                        <p:cTn id="75" dur="250" fill="hold"/>
                                        <p:tgtEl>
                                          <p:spTgt spid="18"/>
                                        </p:tgtEl>
                                        <p:attrNameLst>
                                          <p:attrName>ppt_y</p:attrName>
                                        </p:attrNameLst>
                                      </p:cBhvr>
                                      <p:tavLst>
                                        <p:tav tm="0">
                                          <p:val>
                                            <p:strVal val="#ppt_y+.1"/>
                                          </p:val>
                                        </p:tav>
                                        <p:tav tm="100000">
                                          <p:val>
                                            <p:strVal val="#ppt_y"/>
                                          </p:val>
                                        </p:tav>
                                      </p:tavLst>
                                    </p:anim>
                                  </p:childTnLst>
                                </p:cTn>
                              </p:par>
                            </p:childTnLst>
                          </p:cTn>
                        </p:par>
                        <p:par>
                          <p:cTn id="76" fill="hold">
                            <p:stCondLst>
                              <p:cond delay="6000"/>
                            </p:stCondLst>
                            <p:childTnLst>
                              <p:par>
                                <p:cTn id="77" presetID="42" presetClass="entr" presetSubtype="0"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fade">
                                      <p:cBhvr>
                                        <p:cTn id="79" dur="250"/>
                                        <p:tgtEl>
                                          <p:spTgt spid="19"/>
                                        </p:tgtEl>
                                      </p:cBhvr>
                                    </p:animEffect>
                                    <p:anim calcmode="lin" valueType="num">
                                      <p:cBhvr>
                                        <p:cTn id="80" dur="250" fill="hold"/>
                                        <p:tgtEl>
                                          <p:spTgt spid="19"/>
                                        </p:tgtEl>
                                        <p:attrNameLst>
                                          <p:attrName>ppt_x</p:attrName>
                                        </p:attrNameLst>
                                      </p:cBhvr>
                                      <p:tavLst>
                                        <p:tav tm="0">
                                          <p:val>
                                            <p:strVal val="#ppt_x"/>
                                          </p:val>
                                        </p:tav>
                                        <p:tav tm="100000">
                                          <p:val>
                                            <p:strVal val="#ppt_x"/>
                                          </p:val>
                                        </p:tav>
                                      </p:tavLst>
                                    </p:anim>
                                    <p:anim calcmode="lin" valueType="num">
                                      <p:cBhvr>
                                        <p:cTn id="81" dur="250" fill="hold"/>
                                        <p:tgtEl>
                                          <p:spTgt spid="19"/>
                                        </p:tgtEl>
                                        <p:attrNameLst>
                                          <p:attrName>ppt_y</p:attrName>
                                        </p:attrNameLst>
                                      </p:cBhvr>
                                      <p:tavLst>
                                        <p:tav tm="0">
                                          <p:val>
                                            <p:strVal val="#ppt_y+.1"/>
                                          </p:val>
                                        </p:tav>
                                        <p:tav tm="100000">
                                          <p:val>
                                            <p:strVal val="#ppt_y"/>
                                          </p:val>
                                        </p:tav>
                                      </p:tavLst>
                                    </p:anim>
                                  </p:childTnLst>
                                </p:cTn>
                              </p:par>
                            </p:childTnLst>
                          </p:cTn>
                        </p:par>
                        <p:par>
                          <p:cTn id="82" fill="hold">
                            <p:stCondLst>
                              <p:cond delay="6500"/>
                            </p:stCondLst>
                            <p:childTnLst>
                              <p:par>
                                <p:cTn id="83" presetID="42" presetClass="entr" presetSubtype="0" fill="hold" grpId="0" nodeType="afterEffect">
                                  <p:stCondLst>
                                    <p:cond delay="0"/>
                                  </p:stCondLst>
                                  <p:childTnLst>
                                    <p:set>
                                      <p:cBhvr>
                                        <p:cTn id="84" dur="1" fill="hold">
                                          <p:stCondLst>
                                            <p:cond delay="0"/>
                                          </p:stCondLst>
                                        </p:cTn>
                                        <p:tgtEl>
                                          <p:spTgt spid="20"/>
                                        </p:tgtEl>
                                        <p:attrNameLst>
                                          <p:attrName>style.visibility</p:attrName>
                                        </p:attrNameLst>
                                      </p:cBhvr>
                                      <p:to>
                                        <p:strVal val="visible"/>
                                      </p:to>
                                    </p:set>
                                    <p:animEffect transition="in" filter="fade">
                                      <p:cBhvr>
                                        <p:cTn id="85" dur="250"/>
                                        <p:tgtEl>
                                          <p:spTgt spid="20"/>
                                        </p:tgtEl>
                                      </p:cBhvr>
                                    </p:animEffect>
                                    <p:anim calcmode="lin" valueType="num">
                                      <p:cBhvr>
                                        <p:cTn id="86" dur="250" fill="hold"/>
                                        <p:tgtEl>
                                          <p:spTgt spid="20"/>
                                        </p:tgtEl>
                                        <p:attrNameLst>
                                          <p:attrName>ppt_x</p:attrName>
                                        </p:attrNameLst>
                                      </p:cBhvr>
                                      <p:tavLst>
                                        <p:tav tm="0">
                                          <p:val>
                                            <p:strVal val="#ppt_x"/>
                                          </p:val>
                                        </p:tav>
                                        <p:tav tm="100000">
                                          <p:val>
                                            <p:strVal val="#ppt_x"/>
                                          </p:val>
                                        </p:tav>
                                      </p:tavLst>
                                    </p:anim>
                                    <p:anim calcmode="lin" valueType="num">
                                      <p:cBhvr>
                                        <p:cTn id="87" dur="250" fill="hold"/>
                                        <p:tgtEl>
                                          <p:spTgt spid="20"/>
                                        </p:tgtEl>
                                        <p:attrNameLst>
                                          <p:attrName>ppt_y</p:attrName>
                                        </p:attrNameLst>
                                      </p:cBhvr>
                                      <p:tavLst>
                                        <p:tav tm="0">
                                          <p:val>
                                            <p:strVal val="#ppt_y+.1"/>
                                          </p:val>
                                        </p:tav>
                                        <p:tav tm="100000">
                                          <p:val>
                                            <p:strVal val="#ppt_y"/>
                                          </p:val>
                                        </p:tav>
                                      </p:tavLst>
                                    </p:anim>
                                  </p:childTnLst>
                                </p:cTn>
                              </p:par>
                            </p:childTnLst>
                          </p:cTn>
                        </p:par>
                        <p:par>
                          <p:cTn id="88" fill="hold">
                            <p:stCondLst>
                              <p:cond delay="7000"/>
                            </p:stCondLst>
                            <p:childTnLst>
                              <p:par>
                                <p:cTn id="89" presetID="42" presetClass="entr" presetSubtype="0" fill="hold" grpId="0" nodeType="afterEffect">
                                  <p:stCondLst>
                                    <p:cond delay="0"/>
                                  </p:stCondLst>
                                  <p:childTnLst>
                                    <p:set>
                                      <p:cBhvr>
                                        <p:cTn id="90" dur="1" fill="hold">
                                          <p:stCondLst>
                                            <p:cond delay="0"/>
                                          </p:stCondLst>
                                        </p:cTn>
                                        <p:tgtEl>
                                          <p:spTgt spid="21"/>
                                        </p:tgtEl>
                                        <p:attrNameLst>
                                          <p:attrName>style.visibility</p:attrName>
                                        </p:attrNameLst>
                                      </p:cBhvr>
                                      <p:to>
                                        <p:strVal val="visible"/>
                                      </p:to>
                                    </p:set>
                                    <p:animEffect transition="in" filter="fade">
                                      <p:cBhvr>
                                        <p:cTn id="91" dur="250"/>
                                        <p:tgtEl>
                                          <p:spTgt spid="21"/>
                                        </p:tgtEl>
                                      </p:cBhvr>
                                    </p:animEffect>
                                    <p:anim calcmode="lin" valueType="num">
                                      <p:cBhvr>
                                        <p:cTn id="92" dur="250" fill="hold"/>
                                        <p:tgtEl>
                                          <p:spTgt spid="21"/>
                                        </p:tgtEl>
                                        <p:attrNameLst>
                                          <p:attrName>ppt_x</p:attrName>
                                        </p:attrNameLst>
                                      </p:cBhvr>
                                      <p:tavLst>
                                        <p:tav tm="0">
                                          <p:val>
                                            <p:strVal val="#ppt_x"/>
                                          </p:val>
                                        </p:tav>
                                        <p:tav tm="100000">
                                          <p:val>
                                            <p:strVal val="#ppt_x"/>
                                          </p:val>
                                        </p:tav>
                                      </p:tavLst>
                                    </p:anim>
                                    <p:anim calcmode="lin" valueType="num">
                                      <p:cBhvr>
                                        <p:cTn id="93" dur="250" fill="hold"/>
                                        <p:tgtEl>
                                          <p:spTgt spid="21"/>
                                        </p:tgtEl>
                                        <p:attrNameLst>
                                          <p:attrName>ppt_y</p:attrName>
                                        </p:attrNameLst>
                                      </p:cBhvr>
                                      <p:tavLst>
                                        <p:tav tm="0">
                                          <p:val>
                                            <p:strVal val="#ppt_y+.1"/>
                                          </p:val>
                                        </p:tav>
                                        <p:tav tm="100000">
                                          <p:val>
                                            <p:strVal val="#ppt_y"/>
                                          </p:val>
                                        </p:tav>
                                      </p:tavLst>
                                    </p:anim>
                                  </p:childTnLst>
                                </p:cTn>
                              </p:par>
                            </p:childTnLst>
                          </p:cTn>
                        </p:par>
                        <p:par>
                          <p:cTn id="94" fill="hold">
                            <p:stCondLst>
                              <p:cond delay="7500"/>
                            </p:stCondLst>
                            <p:childTnLst>
                              <p:par>
                                <p:cTn id="95" presetID="42" presetClass="entr" presetSubtype="0" fill="hold" grpId="0" nodeType="after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fade">
                                      <p:cBhvr>
                                        <p:cTn id="97" dur="250"/>
                                        <p:tgtEl>
                                          <p:spTgt spid="22"/>
                                        </p:tgtEl>
                                      </p:cBhvr>
                                    </p:animEffect>
                                    <p:anim calcmode="lin" valueType="num">
                                      <p:cBhvr>
                                        <p:cTn id="98" dur="250" fill="hold"/>
                                        <p:tgtEl>
                                          <p:spTgt spid="22"/>
                                        </p:tgtEl>
                                        <p:attrNameLst>
                                          <p:attrName>ppt_x</p:attrName>
                                        </p:attrNameLst>
                                      </p:cBhvr>
                                      <p:tavLst>
                                        <p:tav tm="0">
                                          <p:val>
                                            <p:strVal val="#ppt_x"/>
                                          </p:val>
                                        </p:tav>
                                        <p:tav tm="100000">
                                          <p:val>
                                            <p:strVal val="#ppt_x"/>
                                          </p:val>
                                        </p:tav>
                                      </p:tavLst>
                                    </p:anim>
                                    <p:anim calcmode="lin" valueType="num">
                                      <p:cBhvr>
                                        <p:cTn id="99" dur="25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p:bldP spid="12" grpId="0"/>
      <p:bldP spid="13" grpId="0"/>
      <p:bldP spid="14" grpId="0"/>
      <p:bldP spid="19" grpId="0"/>
      <p:bldP spid="20" grpId="0"/>
      <p:bldP spid="21"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11541" y="1848665"/>
            <a:ext cx="2952750" cy="2043113"/>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75000"/>
                  <a:lumOff val="25000"/>
                </a:schemeClr>
              </a:solidFill>
              <a:cs typeface="+mn-ea"/>
              <a:sym typeface="+mn-lt"/>
            </a:endParaRPr>
          </a:p>
        </p:txBody>
      </p:sp>
      <p:sp>
        <p:nvSpPr>
          <p:cNvPr id="6" name="矩形 5"/>
          <p:cNvSpPr/>
          <p:nvPr/>
        </p:nvSpPr>
        <p:spPr>
          <a:xfrm>
            <a:off x="911541" y="4006078"/>
            <a:ext cx="2952750" cy="204470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75000"/>
                  <a:lumOff val="25000"/>
                </a:schemeClr>
              </a:solidFill>
              <a:cs typeface="+mn-ea"/>
              <a:sym typeface="+mn-lt"/>
            </a:endParaRPr>
          </a:p>
        </p:txBody>
      </p:sp>
      <p:sp>
        <p:nvSpPr>
          <p:cNvPr id="7" name="文本框 23"/>
          <p:cNvSpPr txBox="1">
            <a:spLocks noChangeArrowheads="1"/>
          </p:cNvSpPr>
          <p:nvPr/>
        </p:nvSpPr>
        <p:spPr bwMode="auto">
          <a:xfrm>
            <a:off x="1181416" y="4771471"/>
            <a:ext cx="2484437"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1400" dirty="0">
                <a:solidFill>
                  <a:schemeClr val="tx1">
                    <a:lumMod val="75000"/>
                    <a:lumOff val="25000"/>
                  </a:schemeClr>
                </a:solidFill>
                <a:latin typeface="+mn-lt"/>
                <a:ea typeface="+mn-ea"/>
                <a:cs typeface="+mn-ea"/>
                <a:sym typeface="+mn-lt"/>
              </a:rPr>
              <a:t>标题数字等都可以通过点击和重新输入进行更改，顶部“开始”面板中可以对字体、字号、颜色、行距等进行修改。</a:t>
            </a:r>
            <a:endParaRPr lang="zh-CN" altLang="en-US" sz="1400" dirty="0">
              <a:solidFill>
                <a:schemeClr val="tx1">
                  <a:lumMod val="75000"/>
                  <a:lumOff val="25000"/>
                </a:schemeClr>
              </a:solidFill>
              <a:latin typeface="+mn-lt"/>
              <a:ea typeface="+mn-ea"/>
              <a:cs typeface="+mn-ea"/>
              <a:sym typeface="+mn-lt"/>
            </a:endParaRPr>
          </a:p>
        </p:txBody>
      </p:sp>
      <p:sp>
        <p:nvSpPr>
          <p:cNvPr id="9" name="文本框 24"/>
          <p:cNvSpPr txBox="1">
            <a:spLocks noChangeArrowheads="1"/>
          </p:cNvSpPr>
          <p:nvPr/>
        </p:nvSpPr>
        <p:spPr bwMode="auto">
          <a:xfrm>
            <a:off x="1770378" y="4321990"/>
            <a:ext cx="18954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1600" dirty="0">
                <a:solidFill>
                  <a:schemeClr val="tx1">
                    <a:lumMod val="75000"/>
                    <a:lumOff val="25000"/>
                  </a:schemeClr>
                </a:solidFill>
                <a:latin typeface="+mn-lt"/>
                <a:ea typeface="+mn-ea"/>
                <a:cs typeface="+mn-ea"/>
                <a:sym typeface="+mn-lt"/>
              </a:rPr>
              <a:t>请输入您的标题</a:t>
            </a:r>
            <a:endParaRPr lang="zh-CN" altLang="en-US" sz="1600" dirty="0">
              <a:solidFill>
                <a:schemeClr val="tx1">
                  <a:lumMod val="75000"/>
                  <a:lumOff val="25000"/>
                </a:schemeClr>
              </a:solidFill>
              <a:latin typeface="+mn-lt"/>
              <a:ea typeface="+mn-ea"/>
              <a:cs typeface="+mn-ea"/>
              <a:sym typeface="+mn-lt"/>
            </a:endParaRPr>
          </a:p>
        </p:txBody>
      </p:sp>
      <p:sp>
        <p:nvSpPr>
          <p:cNvPr id="12" name="矩形 11"/>
          <p:cNvSpPr/>
          <p:nvPr/>
        </p:nvSpPr>
        <p:spPr>
          <a:xfrm>
            <a:off x="3983353" y="1828028"/>
            <a:ext cx="2952750" cy="20447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75000"/>
                  <a:lumOff val="25000"/>
                </a:schemeClr>
              </a:solidFill>
              <a:cs typeface="+mn-ea"/>
              <a:sym typeface="+mn-lt"/>
            </a:endParaRPr>
          </a:p>
        </p:txBody>
      </p:sp>
      <p:sp>
        <p:nvSpPr>
          <p:cNvPr id="13" name="文本框 12"/>
          <p:cNvSpPr txBox="1">
            <a:spLocks noChangeArrowheads="1"/>
          </p:cNvSpPr>
          <p:nvPr/>
        </p:nvSpPr>
        <p:spPr bwMode="auto">
          <a:xfrm>
            <a:off x="4261166" y="2644056"/>
            <a:ext cx="2484437"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1400" dirty="0">
                <a:solidFill>
                  <a:schemeClr val="tx1">
                    <a:lumMod val="75000"/>
                    <a:lumOff val="25000"/>
                  </a:schemeClr>
                </a:solidFill>
                <a:latin typeface="+mn-lt"/>
                <a:ea typeface="+mn-ea"/>
                <a:cs typeface="+mn-ea"/>
                <a:sym typeface="+mn-lt"/>
              </a:rPr>
              <a:t>标题数字等都可以通过点击和重新输入进行更改，顶部“开始”面板中可以对字体、字号、颜色、行距等进行修改。</a:t>
            </a:r>
            <a:endParaRPr lang="zh-CN" altLang="en-US" sz="1400" dirty="0">
              <a:solidFill>
                <a:schemeClr val="tx1">
                  <a:lumMod val="75000"/>
                  <a:lumOff val="25000"/>
                </a:schemeClr>
              </a:solidFill>
              <a:latin typeface="+mn-lt"/>
              <a:ea typeface="+mn-ea"/>
              <a:cs typeface="+mn-ea"/>
              <a:sym typeface="+mn-lt"/>
            </a:endParaRPr>
          </a:p>
        </p:txBody>
      </p:sp>
      <p:sp>
        <p:nvSpPr>
          <p:cNvPr id="14" name="文本框 13"/>
          <p:cNvSpPr txBox="1">
            <a:spLocks noChangeArrowheads="1"/>
          </p:cNvSpPr>
          <p:nvPr/>
        </p:nvSpPr>
        <p:spPr bwMode="auto">
          <a:xfrm>
            <a:off x="4851716" y="2175690"/>
            <a:ext cx="18938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1600" dirty="0">
                <a:solidFill>
                  <a:schemeClr val="tx1">
                    <a:lumMod val="75000"/>
                    <a:lumOff val="25000"/>
                  </a:schemeClr>
                </a:solidFill>
                <a:latin typeface="+mn-lt"/>
                <a:ea typeface="+mn-ea"/>
                <a:cs typeface="+mn-ea"/>
                <a:sym typeface="+mn-lt"/>
              </a:rPr>
              <a:t>请输入您的标题</a:t>
            </a:r>
            <a:endParaRPr lang="zh-CN" altLang="en-US" sz="1600" dirty="0">
              <a:solidFill>
                <a:schemeClr val="tx1">
                  <a:lumMod val="75000"/>
                  <a:lumOff val="25000"/>
                </a:schemeClr>
              </a:solidFill>
              <a:latin typeface="+mn-lt"/>
              <a:ea typeface="+mn-ea"/>
              <a:cs typeface="+mn-ea"/>
              <a:sym typeface="+mn-lt"/>
            </a:endParaRPr>
          </a:p>
        </p:txBody>
      </p:sp>
      <p:sp>
        <p:nvSpPr>
          <p:cNvPr id="16" name="矩形 15"/>
          <p:cNvSpPr/>
          <p:nvPr/>
        </p:nvSpPr>
        <p:spPr>
          <a:xfrm>
            <a:off x="3983353" y="4006078"/>
            <a:ext cx="2952750" cy="20447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75000"/>
                  <a:lumOff val="25000"/>
                </a:schemeClr>
              </a:solidFill>
              <a:cs typeface="+mn-ea"/>
              <a:sym typeface="+mn-lt"/>
            </a:endParaRPr>
          </a:p>
        </p:txBody>
      </p:sp>
      <p:sp>
        <p:nvSpPr>
          <p:cNvPr id="17" name="矩形 16"/>
          <p:cNvSpPr/>
          <p:nvPr/>
        </p:nvSpPr>
        <p:spPr>
          <a:xfrm>
            <a:off x="7169466" y="1828028"/>
            <a:ext cx="4310517" cy="4222750"/>
          </a:xfrm>
          <a:prstGeom prst="rect">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5" name="组合 14"/>
          <p:cNvGrpSpPr/>
          <p:nvPr/>
        </p:nvGrpSpPr>
        <p:grpSpPr>
          <a:xfrm>
            <a:off x="1509856" y="625173"/>
            <a:ext cx="9134442" cy="434765"/>
            <a:chOff x="1509856" y="625173"/>
            <a:chExt cx="9134442" cy="434765"/>
          </a:xfrm>
        </p:grpSpPr>
        <p:sp>
          <p:nvSpPr>
            <p:cNvPr id="18" name="Copyright Notice"/>
            <p:cNvSpPr/>
            <p:nvPr/>
          </p:nvSpPr>
          <p:spPr bwMode="auto">
            <a:xfrm>
              <a:off x="4781905" y="625173"/>
              <a:ext cx="3141690"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400" cap="small" dirty="0">
                  <a:solidFill>
                    <a:schemeClr val="tx1">
                      <a:lumMod val="75000"/>
                      <a:lumOff val="25000"/>
                    </a:schemeClr>
                  </a:solidFill>
                  <a:cs typeface="+mn-ea"/>
                  <a:sym typeface="+mn-lt"/>
                </a:rPr>
                <a:t>点击加入标题文字</a:t>
              </a:r>
              <a:endParaRPr lang="en-US" sz="2400" cap="small" dirty="0">
                <a:solidFill>
                  <a:schemeClr val="tx1">
                    <a:lumMod val="75000"/>
                    <a:lumOff val="25000"/>
                  </a:schemeClr>
                </a:solidFill>
                <a:cs typeface="+mn-ea"/>
                <a:sym typeface="+mn-lt"/>
              </a:endParaRPr>
            </a:p>
          </p:txBody>
        </p:sp>
        <p:cxnSp>
          <p:nvCxnSpPr>
            <p:cNvPr id="19" name="直接连接符 18"/>
            <p:cNvCxnSpPr/>
            <p:nvPr/>
          </p:nvCxnSpPr>
          <p:spPr>
            <a:xfrm>
              <a:off x="1509856" y="808810"/>
              <a:ext cx="3009900" cy="0"/>
            </a:xfrm>
            <a:prstGeom prst="line">
              <a:avLst/>
            </a:prstGeom>
            <a:ln>
              <a:solidFill>
                <a:srgbClr val="70B88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634398" y="808810"/>
              <a:ext cx="3009900" cy="0"/>
            </a:xfrm>
            <a:prstGeom prst="line">
              <a:avLst/>
            </a:prstGeom>
            <a:ln>
              <a:solidFill>
                <a:srgbClr val="70B88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anim calcmode="lin" valueType="num">
                                      <p:cBhvr>
                                        <p:cTn id="8" dur="250" fill="hold"/>
                                        <p:tgtEl>
                                          <p:spTgt spid="5"/>
                                        </p:tgtEl>
                                        <p:attrNameLst>
                                          <p:attrName>ppt_x</p:attrName>
                                        </p:attrNameLst>
                                      </p:cBhvr>
                                      <p:tavLst>
                                        <p:tav tm="0">
                                          <p:val>
                                            <p:strVal val="#ppt_x"/>
                                          </p:val>
                                        </p:tav>
                                        <p:tav tm="100000">
                                          <p:val>
                                            <p:strVal val="#ppt_x"/>
                                          </p:val>
                                        </p:tav>
                                      </p:tavLst>
                                    </p:anim>
                                    <p:anim calcmode="lin" valueType="num">
                                      <p:cBhvr>
                                        <p:cTn id="9" dur="25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50"/>
                                        <p:tgtEl>
                                          <p:spTgt spid="6"/>
                                        </p:tgtEl>
                                      </p:cBhvr>
                                    </p:animEffect>
                                    <p:anim calcmode="lin" valueType="num">
                                      <p:cBhvr>
                                        <p:cTn id="14" dur="250" fill="hold"/>
                                        <p:tgtEl>
                                          <p:spTgt spid="6"/>
                                        </p:tgtEl>
                                        <p:attrNameLst>
                                          <p:attrName>ppt_x</p:attrName>
                                        </p:attrNameLst>
                                      </p:cBhvr>
                                      <p:tavLst>
                                        <p:tav tm="0">
                                          <p:val>
                                            <p:strVal val="#ppt_x"/>
                                          </p:val>
                                        </p:tav>
                                        <p:tav tm="100000">
                                          <p:val>
                                            <p:strVal val="#ppt_x"/>
                                          </p:val>
                                        </p:tav>
                                      </p:tavLst>
                                    </p:anim>
                                    <p:anim calcmode="lin" valueType="num">
                                      <p:cBhvr>
                                        <p:cTn id="15" dur="25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250"/>
                                        <p:tgtEl>
                                          <p:spTgt spid="7"/>
                                        </p:tgtEl>
                                      </p:cBhvr>
                                    </p:animEffect>
                                    <p:anim calcmode="lin" valueType="num">
                                      <p:cBhvr>
                                        <p:cTn id="20" dur="250" fill="hold"/>
                                        <p:tgtEl>
                                          <p:spTgt spid="7"/>
                                        </p:tgtEl>
                                        <p:attrNameLst>
                                          <p:attrName>ppt_x</p:attrName>
                                        </p:attrNameLst>
                                      </p:cBhvr>
                                      <p:tavLst>
                                        <p:tav tm="0">
                                          <p:val>
                                            <p:strVal val="#ppt_x"/>
                                          </p:val>
                                        </p:tav>
                                        <p:tav tm="100000">
                                          <p:val>
                                            <p:strVal val="#ppt_x"/>
                                          </p:val>
                                        </p:tav>
                                      </p:tavLst>
                                    </p:anim>
                                    <p:anim calcmode="lin" valueType="num">
                                      <p:cBhvr>
                                        <p:cTn id="21" dur="250" fill="hold"/>
                                        <p:tgtEl>
                                          <p:spTgt spid="7"/>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250"/>
                                        <p:tgtEl>
                                          <p:spTgt spid="9"/>
                                        </p:tgtEl>
                                      </p:cBhvr>
                                    </p:animEffect>
                                    <p:anim calcmode="lin" valueType="num">
                                      <p:cBhvr>
                                        <p:cTn id="26" dur="250" fill="hold"/>
                                        <p:tgtEl>
                                          <p:spTgt spid="9"/>
                                        </p:tgtEl>
                                        <p:attrNameLst>
                                          <p:attrName>ppt_x</p:attrName>
                                        </p:attrNameLst>
                                      </p:cBhvr>
                                      <p:tavLst>
                                        <p:tav tm="0">
                                          <p:val>
                                            <p:strVal val="#ppt_x"/>
                                          </p:val>
                                        </p:tav>
                                        <p:tav tm="100000">
                                          <p:val>
                                            <p:strVal val="#ppt_x"/>
                                          </p:val>
                                        </p:tav>
                                      </p:tavLst>
                                    </p:anim>
                                    <p:anim calcmode="lin" valueType="num">
                                      <p:cBhvr>
                                        <p:cTn id="27" dur="250" fill="hold"/>
                                        <p:tgtEl>
                                          <p:spTgt spid="9"/>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250"/>
                                        <p:tgtEl>
                                          <p:spTgt spid="12"/>
                                        </p:tgtEl>
                                      </p:cBhvr>
                                    </p:animEffect>
                                    <p:anim calcmode="lin" valueType="num">
                                      <p:cBhvr>
                                        <p:cTn id="32" dur="250" fill="hold"/>
                                        <p:tgtEl>
                                          <p:spTgt spid="12"/>
                                        </p:tgtEl>
                                        <p:attrNameLst>
                                          <p:attrName>ppt_x</p:attrName>
                                        </p:attrNameLst>
                                      </p:cBhvr>
                                      <p:tavLst>
                                        <p:tav tm="0">
                                          <p:val>
                                            <p:strVal val="#ppt_x"/>
                                          </p:val>
                                        </p:tav>
                                        <p:tav tm="100000">
                                          <p:val>
                                            <p:strVal val="#ppt_x"/>
                                          </p:val>
                                        </p:tav>
                                      </p:tavLst>
                                    </p:anim>
                                    <p:anim calcmode="lin" valueType="num">
                                      <p:cBhvr>
                                        <p:cTn id="33" dur="250" fill="hold"/>
                                        <p:tgtEl>
                                          <p:spTgt spid="12"/>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250"/>
                                        <p:tgtEl>
                                          <p:spTgt spid="13"/>
                                        </p:tgtEl>
                                      </p:cBhvr>
                                    </p:animEffect>
                                    <p:anim calcmode="lin" valueType="num">
                                      <p:cBhvr>
                                        <p:cTn id="38" dur="250" fill="hold"/>
                                        <p:tgtEl>
                                          <p:spTgt spid="13"/>
                                        </p:tgtEl>
                                        <p:attrNameLst>
                                          <p:attrName>ppt_x</p:attrName>
                                        </p:attrNameLst>
                                      </p:cBhvr>
                                      <p:tavLst>
                                        <p:tav tm="0">
                                          <p:val>
                                            <p:strVal val="#ppt_x"/>
                                          </p:val>
                                        </p:tav>
                                        <p:tav tm="100000">
                                          <p:val>
                                            <p:strVal val="#ppt_x"/>
                                          </p:val>
                                        </p:tav>
                                      </p:tavLst>
                                    </p:anim>
                                    <p:anim calcmode="lin" valueType="num">
                                      <p:cBhvr>
                                        <p:cTn id="39" dur="250" fill="hold"/>
                                        <p:tgtEl>
                                          <p:spTgt spid="13"/>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250"/>
                                        <p:tgtEl>
                                          <p:spTgt spid="14"/>
                                        </p:tgtEl>
                                      </p:cBhvr>
                                    </p:animEffect>
                                    <p:anim calcmode="lin" valueType="num">
                                      <p:cBhvr>
                                        <p:cTn id="44" dur="250" fill="hold"/>
                                        <p:tgtEl>
                                          <p:spTgt spid="14"/>
                                        </p:tgtEl>
                                        <p:attrNameLst>
                                          <p:attrName>ppt_x</p:attrName>
                                        </p:attrNameLst>
                                      </p:cBhvr>
                                      <p:tavLst>
                                        <p:tav tm="0">
                                          <p:val>
                                            <p:strVal val="#ppt_x"/>
                                          </p:val>
                                        </p:tav>
                                        <p:tav tm="100000">
                                          <p:val>
                                            <p:strVal val="#ppt_x"/>
                                          </p:val>
                                        </p:tav>
                                      </p:tavLst>
                                    </p:anim>
                                    <p:anim calcmode="lin" valueType="num">
                                      <p:cBhvr>
                                        <p:cTn id="45" dur="250" fill="hold"/>
                                        <p:tgtEl>
                                          <p:spTgt spid="14"/>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250"/>
                                        <p:tgtEl>
                                          <p:spTgt spid="16"/>
                                        </p:tgtEl>
                                      </p:cBhvr>
                                    </p:animEffect>
                                    <p:anim calcmode="lin" valueType="num">
                                      <p:cBhvr>
                                        <p:cTn id="50" dur="250" fill="hold"/>
                                        <p:tgtEl>
                                          <p:spTgt spid="16"/>
                                        </p:tgtEl>
                                        <p:attrNameLst>
                                          <p:attrName>ppt_x</p:attrName>
                                        </p:attrNameLst>
                                      </p:cBhvr>
                                      <p:tavLst>
                                        <p:tav tm="0">
                                          <p:val>
                                            <p:strVal val="#ppt_x"/>
                                          </p:val>
                                        </p:tav>
                                        <p:tav tm="100000">
                                          <p:val>
                                            <p:strVal val="#ppt_x"/>
                                          </p:val>
                                        </p:tav>
                                      </p:tavLst>
                                    </p:anim>
                                    <p:anim calcmode="lin" valueType="num">
                                      <p:cBhvr>
                                        <p:cTn id="51" dur="250" fill="hold"/>
                                        <p:tgtEl>
                                          <p:spTgt spid="16"/>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1000"/>
                                        <p:tgtEl>
                                          <p:spTgt spid="17"/>
                                        </p:tgtEl>
                                      </p:cBhvr>
                                    </p:animEffect>
                                    <p:anim calcmode="lin" valueType="num">
                                      <p:cBhvr>
                                        <p:cTn id="55" dur="1000" fill="hold"/>
                                        <p:tgtEl>
                                          <p:spTgt spid="17"/>
                                        </p:tgtEl>
                                        <p:attrNameLst>
                                          <p:attrName>ppt_x</p:attrName>
                                        </p:attrNameLst>
                                      </p:cBhvr>
                                      <p:tavLst>
                                        <p:tav tm="0">
                                          <p:val>
                                            <p:strVal val="#ppt_x"/>
                                          </p:val>
                                        </p:tav>
                                        <p:tav tm="100000">
                                          <p:val>
                                            <p:strVal val="#ppt_x"/>
                                          </p:val>
                                        </p:tav>
                                      </p:tavLst>
                                    </p:anim>
                                    <p:anim calcmode="lin" valueType="num">
                                      <p:cBhvr>
                                        <p:cTn id="5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9" grpId="0"/>
      <p:bldP spid="12" grpId="0" animBg="1"/>
      <p:bldP spid="13" grpId="0"/>
      <p:bldP spid="14" grpId="0"/>
      <p:bldP spid="16" grpId="0" animBg="1"/>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图片 80"/>
          <p:cNvPicPr>
            <a:picLocks noChangeAspect="1"/>
          </p:cNvPicPr>
          <p:nvPr/>
        </p:nvPicPr>
        <p:blipFill rotWithShape="1">
          <a:blip r:embed="rId1" cstate="print">
            <a:extLst>
              <a:ext uri="{28A0092B-C50C-407E-A947-70E740481C1C}">
                <a14:useLocalDpi xmlns:a14="http://schemas.microsoft.com/office/drawing/2010/main" val="0"/>
              </a:ext>
            </a:extLst>
          </a:blip>
          <a:srcRect t="55423" b="791"/>
          <a:stretch>
            <a:fillRect/>
          </a:stretch>
        </p:blipFill>
        <p:spPr>
          <a:xfrm rot="5400000">
            <a:off x="-1193953" y="1185858"/>
            <a:ext cx="6823224" cy="4451508"/>
          </a:xfrm>
          <a:prstGeom prst="rect">
            <a:avLst/>
          </a:prstGeom>
        </p:spPr>
      </p:pic>
      <p:sp>
        <p:nvSpPr>
          <p:cNvPr id="79" name="Title 1"/>
          <p:cNvSpPr txBox="1"/>
          <p:nvPr/>
        </p:nvSpPr>
        <p:spPr>
          <a:xfrm>
            <a:off x="2189811" y="886938"/>
            <a:ext cx="658008" cy="2770662"/>
          </a:xfrm>
          <a:prstGeom prst="rect">
            <a:avLst/>
          </a:prstGeom>
        </p:spPr>
        <p:txBody>
          <a:bodyPr vert="eaVert" lIns="0" tIns="0" rIns="0" bIns="0" rtlCol="0" anchor="ctr">
            <a:noAutofit/>
          </a:bodyPr>
          <a:lstStyle>
            <a:lvl1pPr algn="ctr" defTabSz="914400" rtl="0" eaLnBrk="1" latinLnBrk="0" hangingPunct="1">
              <a:lnSpc>
                <a:spcPts val="4800"/>
              </a:lnSpc>
              <a:spcBef>
                <a:spcPct val="0"/>
              </a:spcBef>
              <a:buNone/>
              <a:defRPr sz="9000" b="0" kern="1200">
                <a:solidFill>
                  <a:schemeClr val="accent6"/>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altLang="zh-CN" sz="6000" dirty="0">
              <a:solidFill>
                <a:schemeClr val="tx1">
                  <a:lumMod val="75000"/>
                  <a:lumOff val="25000"/>
                </a:schemeClr>
              </a:solidFill>
              <a:latin typeface="+mn-lt"/>
              <a:ea typeface="+mn-ea"/>
              <a:cs typeface="+mn-ea"/>
              <a:sym typeface="+mn-lt"/>
            </a:endParaRPr>
          </a:p>
          <a:p>
            <a:pPr>
              <a:lnSpc>
                <a:spcPct val="150000"/>
              </a:lnSpc>
            </a:pPr>
            <a:r>
              <a:rPr lang="zh-CN" altLang="en-US" sz="6000" spc="300" dirty="0">
                <a:solidFill>
                  <a:schemeClr val="tx1">
                    <a:lumMod val="75000"/>
                    <a:lumOff val="25000"/>
                  </a:schemeClr>
                </a:solidFill>
                <a:latin typeface="+mn-lt"/>
                <a:ea typeface="+mn-ea"/>
                <a:cs typeface="+mn-ea"/>
                <a:sym typeface="+mn-lt"/>
              </a:rPr>
              <a:t>目录</a:t>
            </a:r>
            <a:endParaRPr lang="id-ID" sz="6000" spc="300" dirty="0">
              <a:solidFill>
                <a:schemeClr val="tx1">
                  <a:lumMod val="75000"/>
                  <a:lumOff val="25000"/>
                </a:schemeClr>
              </a:solidFill>
              <a:latin typeface="+mn-lt"/>
              <a:ea typeface="+mn-ea"/>
              <a:cs typeface="+mn-ea"/>
              <a:sym typeface="+mn-lt"/>
            </a:endParaRPr>
          </a:p>
        </p:txBody>
      </p:sp>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b="56214"/>
          <a:stretch>
            <a:fillRect/>
          </a:stretch>
        </p:blipFill>
        <p:spPr>
          <a:xfrm rot="5400000">
            <a:off x="6561142" y="1201977"/>
            <a:ext cx="6823224" cy="4451508"/>
          </a:xfrm>
          <a:prstGeom prst="rect">
            <a:avLst/>
          </a:prstGeom>
        </p:spPr>
      </p:pic>
      <p:sp>
        <p:nvSpPr>
          <p:cNvPr id="82" name="文本框 81"/>
          <p:cNvSpPr txBox="1"/>
          <p:nvPr/>
        </p:nvSpPr>
        <p:spPr>
          <a:xfrm>
            <a:off x="3669507" y="2028825"/>
            <a:ext cx="523875"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dirty="0">
                <a:ln>
                  <a:noFill/>
                </a:ln>
                <a:solidFill>
                  <a:schemeClr val="tx1">
                    <a:lumMod val="75000"/>
                    <a:lumOff val="25000"/>
                  </a:schemeClr>
                </a:solidFill>
                <a:effectLst/>
                <a:uLnTx/>
                <a:uFillTx/>
                <a:cs typeface="+mn-ea"/>
                <a:sym typeface="+mn-lt"/>
              </a:rPr>
              <a:t>1</a:t>
            </a:r>
            <a:endParaRPr kumimoji="0" lang="zh-CN" altLang="en-US" sz="54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cxnSp>
        <p:nvCxnSpPr>
          <p:cNvPr id="83" name="直接连接符 82"/>
          <p:cNvCxnSpPr/>
          <p:nvPr/>
        </p:nvCxnSpPr>
        <p:spPr>
          <a:xfrm flipH="1">
            <a:off x="3862388" y="2516188"/>
            <a:ext cx="650082" cy="65008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4" name="文本框 83"/>
          <p:cNvSpPr txBox="1"/>
          <p:nvPr/>
        </p:nvSpPr>
        <p:spPr>
          <a:xfrm>
            <a:off x="4275932" y="2819400"/>
            <a:ext cx="1416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75000"/>
                    <a:lumOff val="25000"/>
                  </a:schemeClr>
                </a:solidFill>
                <a:effectLst/>
                <a:uLnTx/>
                <a:uFillTx/>
                <a:cs typeface="+mn-ea"/>
                <a:sym typeface="+mn-lt"/>
              </a:rPr>
              <a:t>工作经历</a:t>
            </a:r>
            <a:endParaRPr kumimoji="0" lang="zh-CN" altLang="en-US" sz="24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85" name="文本框 84"/>
          <p:cNvSpPr txBox="1"/>
          <p:nvPr/>
        </p:nvSpPr>
        <p:spPr>
          <a:xfrm>
            <a:off x="6498432" y="2028825"/>
            <a:ext cx="523875"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dirty="0">
                <a:ln>
                  <a:noFill/>
                </a:ln>
                <a:solidFill>
                  <a:schemeClr val="tx1">
                    <a:lumMod val="75000"/>
                    <a:lumOff val="25000"/>
                  </a:schemeClr>
                </a:solidFill>
                <a:effectLst/>
                <a:uLnTx/>
                <a:uFillTx/>
                <a:cs typeface="+mn-ea"/>
                <a:sym typeface="+mn-lt"/>
              </a:rPr>
              <a:t>2</a:t>
            </a:r>
            <a:endParaRPr kumimoji="0" lang="zh-CN" altLang="en-US" sz="54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cxnSp>
        <p:nvCxnSpPr>
          <p:cNvPr id="86" name="直接连接符 85"/>
          <p:cNvCxnSpPr/>
          <p:nvPr/>
        </p:nvCxnSpPr>
        <p:spPr>
          <a:xfrm flipH="1">
            <a:off x="6691313" y="2516188"/>
            <a:ext cx="650082" cy="65008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7" name="文本框 86"/>
          <p:cNvSpPr txBox="1"/>
          <p:nvPr/>
        </p:nvSpPr>
        <p:spPr>
          <a:xfrm>
            <a:off x="7104857" y="2819400"/>
            <a:ext cx="1416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75000"/>
                    <a:lumOff val="25000"/>
                  </a:schemeClr>
                </a:solidFill>
                <a:effectLst/>
                <a:uLnTx/>
                <a:uFillTx/>
                <a:cs typeface="+mn-ea"/>
                <a:sym typeface="+mn-lt"/>
              </a:rPr>
              <a:t>工作亮点</a:t>
            </a:r>
            <a:endParaRPr kumimoji="0" lang="zh-CN" altLang="en-US" sz="24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88" name="文本框 87"/>
          <p:cNvSpPr txBox="1"/>
          <p:nvPr/>
        </p:nvSpPr>
        <p:spPr>
          <a:xfrm>
            <a:off x="3669507" y="4029075"/>
            <a:ext cx="523875"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dirty="0">
                <a:ln>
                  <a:noFill/>
                </a:ln>
                <a:solidFill>
                  <a:schemeClr val="tx1">
                    <a:lumMod val="75000"/>
                    <a:lumOff val="25000"/>
                  </a:schemeClr>
                </a:solidFill>
                <a:effectLst/>
                <a:uLnTx/>
                <a:uFillTx/>
                <a:cs typeface="+mn-ea"/>
                <a:sym typeface="+mn-lt"/>
              </a:rPr>
              <a:t>3</a:t>
            </a:r>
            <a:endParaRPr kumimoji="0" lang="zh-CN" altLang="en-US" sz="54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cxnSp>
        <p:nvCxnSpPr>
          <p:cNvPr id="89" name="直接连接符 88"/>
          <p:cNvCxnSpPr/>
          <p:nvPr/>
        </p:nvCxnSpPr>
        <p:spPr>
          <a:xfrm flipH="1">
            <a:off x="3862388" y="4516438"/>
            <a:ext cx="650082" cy="65008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0" name="文本框 89"/>
          <p:cNvSpPr txBox="1"/>
          <p:nvPr/>
        </p:nvSpPr>
        <p:spPr>
          <a:xfrm>
            <a:off x="4275932" y="4819650"/>
            <a:ext cx="1416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75000"/>
                    <a:lumOff val="25000"/>
                  </a:schemeClr>
                </a:solidFill>
                <a:effectLst/>
                <a:uLnTx/>
                <a:uFillTx/>
                <a:cs typeface="+mn-ea"/>
                <a:sym typeface="+mn-lt"/>
              </a:rPr>
              <a:t>未来规划</a:t>
            </a:r>
            <a:endParaRPr kumimoji="0" lang="zh-CN" altLang="en-US" sz="24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91" name="文本框 90"/>
          <p:cNvSpPr txBox="1"/>
          <p:nvPr/>
        </p:nvSpPr>
        <p:spPr>
          <a:xfrm>
            <a:off x="6498432" y="4029075"/>
            <a:ext cx="523875"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dirty="0">
                <a:ln>
                  <a:noFill/>
                </a:ln>
                <a:solidFill>
                  <a:schemeClr val="tx1">
                    <a:lumMod val="75000"/>
                    <a:lumOff val="25000"/>
                  </a:schemeClr>
                </a:solidFill>
                <a:effectLst/>
                <a:uLnTx/>
                <a:uFillTx/>
                <a:cs typeface="+mn-ea"/>
                <a:sym typeface="+mn-lt"/>
              </a:rPr>
              <a:t>4</a:t>
            </a:r>
            <a:endParaRPr kumimoji="0" lang="zh-CN" altLang="en-US" sz="54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cxnSp>
        <p:nvCxnSpPr>
          <p:cNvPr id="92" name="直接连接符 91"/>
          <p:cNvCxnSpPr/>
          <p:nvPr/>
        </p:nvCxnSpPr>
        <p:spPr>
          <a:xfrm flipH="1">
            <a:off x="6691313" y="4516438"/>
            <a:ext cx="650082" cy="65008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3" name="文本框 92"/>
          <p:cNvSpPr txBox="1"/>
          <p:nvPr/>
        </p:nvSpPr>
        <p:spPr>
          <a:xfrm>
            <a:off x="7104857" y="4819650"/>
            <a:ext cx="14160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75000"/>
                    <a:lumOff val="25000"/>
                  </a:schemeClr>
                </a:solidFill>
                <a:effectLst/>
                <a:uLnTx/>
                <a:uFillTx/>
                <a:cs typeface="+mn-ea"/>
                <a:sym typeface="+mn-lt"/>
              </a:rPr>
              <a:t>竞聘优势</a:t>
            </a:r>
            <a:endParaRPr kumimoji="0" lang="zh-CN" altLang="en-US" sz="24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barn(outVertical)">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randombar(horizontal)">
                                      <p:cBhvr>
                                        <p:cTn id="12" dur="500"/>
                                        <p:tgtEl>
                                          <p:spTgt spid="82"/>
                                        </p:tgtEl>
                                      </p:cBhvr>
                                    </p:animEffect>
                                  </p:childTnLst>
                                </p:cTn>
                              </p:par>
                              <p:par>
                                <p:cTn id="13" presetID="14" presetClass="entr" presetSubtype="10" fill="hold" nodeType="with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randombar(horizontal)">
                                      <p:cBhvr>
                                        <p:cTn id="15" dur="500"/>
                                        <p:tgtEl>
                                          <p:spTgt spid="83"/>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84"/>
                                        </p:tgtEl>
                                        <p:attrNameLst>
                                          <p:attrName>style.visibility</p:attrName>
                                        </p:attrNameLst>
                                      </p:cBhvr>
                                      <p:to>
                                        <p:strVal val="visible"/>
                                      </p:to>
                                    </p:set>
                                    <p:animEffect transition="in" filter="randombar(horizontal)">
                                      <p:cBhvr>
                                        <p:cTn id="18" dur="500"/>
                                        <p:tgtEl>
                                          <p:spTgt spid="84"/>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85"/>
                                        </p:tgtEl>
                                        <p:attrNameLst>
                                          <p:attrName>style.visibility</p:attrName>
                                        </p:attrNameLst>
                                      </p:cBhvr>
                                      <p:to>
                                        <p:strVal val="visible"/>
                                      </p:to>
                                    </p:set>
                                    <p:animEffect transition="in" filter="randombar(horizontal)">
                                      <p:cBhvr>
                                        <p:cTn id="21" dur="500"/>
                                        <p:tgtEl>
                                          <p:spTgt spid="85"/>
                                        </p:tgtEl>
                                      </p:cBhvr>
                                    </p:animEffect>
                                  </p:childTnLst>
                                </p:cTn>
                              </p:par>
                              <p:par>
                                <p:cTn id="22" presetID="14" presetClass="entr" presetSubtype="10" fill="hold" nodeType="withEffect">
                                  <p:stCondLst>
                                    <p:cond delay="0"/>
                                  </p:stCondLst>
                                  <p:childTnLst>
                                    <p:set>
                                      <p:cBhvr>
                                        <p:cTn id="23" dur="1" fill="hold">
                                          <p:stCondLst>
                                            <p:cond delay="0"/>
                                          </p:stCondLst>
                                        </p:cTn>
                                        <p:tgtEl>
                                          <p:spTgt spid="86"/>
                                        </p:tgtEl>
                                        <p:attrNameLst>
                                          <p:attrName>style.visibility</p:attrName>
                                        </p:attrNameLst>
                                      </p:cBhvr>
                                      <p:to>
                                        <p:strVal val="visible"/>
                                      </p:to>
                                    </p:set>
                                    <p:animEffect transition="in" filter="randombar(horizontal)">
                                      <p:cBhvr>
                                        <p:cTn id="24" dur="500"/>
                                        <p:tgtEl>
                                          <p:spTgt spid="86"/>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87"/>
                                        </p:tgtEl>
                                        <p:attrNameLst>
                                          <p:attrName>style.visibility</p:attrName>
                                        </p:attrNameLst>
                                      </p:cBhvr>
                                      <p:to>
                                        <p:strVal val="visible"/>
                                      </p:to>
                                    </p:set>
                                    <p:animEffect transition="in" filter="randombar(horizontal)">
                                      <p:cBhvr>
                                        <p:cTn id="27" dur="500"/>
                                        <p:tgtEl>
                                          <p:spTgt spid="87"/>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88"/>
                                        </p:tgtEl>
                                        <p:attrNameLst>
                                          <p:attrName>style.visibility</p:attrName>
                                        </p:attrNameLst>
                                      </p:cBhvr>
                                      <p:to>
                                        <p:strVal val="visible"/>
                                      </p:to>
                                    </p:set>
                                    <p:animEffect transition="in" filter="randombar(horizontal)">
                                      <p:cBhvr>
                                        <p:cTn id="30" dur="500"/>
                                        <p:tgtEl>
                                          <p:spTgt spid="88"/>
                                        </p:tgtEl>
                                      </p:cBhvr>
                                    </p:animEffect>
                                  </p:childTnLst>
                                </p:cTn>
                              </p:par>
                              <p:par>
                                <p:cTn id="31" presetID="14" presetClass="entr" presetSubtype="10" fill="hold" nodeType="withEffect">
                                  <p:stCondLst>
                                    <p:cond delay="0"/>
                                  </p:stCondLst>
                                  <p:childTnLst>
                                    <p:set>
                                      <p:cBhvr>
                                        <p:cTn id="32" dur="1" fill="hold">
                                          <p:stCondLst>
                                            <p:cond delay="0"/>
                                          </p:stCondLst>
                                        </p:cTn>
                                        <p:tgtEl>
                                          <p:spTgt spid="89"/>
                                        </p:tgtEl>
                                        <p:attrNameLst>
                                          <p:attrName>style.visibility</p:attrName>
                                        </p:attrNameLst>
                                      </p:cBhvr>
                                      <p:to>
                                        <p:strVal val="visible"/>
                                      </p:to>
                                    </p:set>
                                    <p:animEffect transition="in" filter="randombar(horizontal)">
                                      <p:cBhvr>
                                        <p:cTn id="33" dur="500"/>
                                        <p:tgtEl>
                                          <p:spTgt spid="89"/>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randombar(horizontal)">
                                      <p:cBhvr>
                                        <p:cTn id="36" dur="500"/>
                                        <p:tgtEl>
                                          <p:spTgt spid="90"/>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91"/>
                                        </p:tgtEl>
                                        <p:attrNameLst>
                                          <p:attrName>style.visibility</p:attrName>
                                        </p:attrNameLst>
                                      </p:cBhvr>
                                      <p:to>
                                        <p:strVal val="visible"/>
                                      </p:to>
                                    </p:set>
                                    <p:animEffect transition="in" filter="randombar(horizontal)">
                                      <p:cBhvr>
                                        <p:cTn id="39" dur="500"/>
                                        <p:tgtEl>
                                          <p:spTgt spid="91"/>
                                        </p:tgtEl>
                                      </p:cBhvr>
                                    </p:animEffect>
                                  </p:childTnLst>
                                </p:cTn>
                              </p:par>
                              <p:par>
                                <p:cTn id="40" presetID="14" presetClass="entr" presetSubtype="10" fill="hold" nodeType="withEffect">
                                  <p:stCondLst>
                                    <p:cond delay="0"/>
                                  </p:stCondLst>
                                  <p:childTnLst>
                                    <p:set>
                                      <p:cBhvr>
                                        <p:cTn id="41" dur="1" fill="hold">
                                          <p:stCondLst>
                                            <p:cond delay="0"/>
                                          </p:stCondLst>
                                        </p:cTn>
                                        <p:tgtEl>
                                          <p:spTgt spid="92"/>
                                        </p:tgtEl>
                                        <p:attrNameLst>
                                          <p:attrName>style.visibility</p:attrName>
                                        </p:attrNameLst>
                                      </p:cBhvr>
                                      <p:to>
                                        <p:strVal val="visible"/>
                                      </p:to>
                                    </p:set>
                                    <p:animEffect transition="in" filter="randombar(horizontal)">
                                      <p:cBhvr>
                                        <p:cTn id="42" dur="500"/>
                                        <p:tgtEl>
                                          <p:spTgt spid="92"/>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93"/>
                                        </p:tgtEl>
                                        <p:attrNameLst>
                                          <p:attrName>style.visibility</p:attrName>
                                        </p:attrNameLst>
                                      </p:cBhvr>
                                      <p:to>
                                        <p:strVal val="visible"/>
                                      </p:to>
                                    </p:set>
                                    <p:animEffect transition="in" filter="randombar(horizontal)">
                                      <p:cBhvr>
                                        <p:cTn id="45"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2" grpId="0"/>
      <p:bldP spid="84" grpId="0"/>
      <p:bldP spid="85" grpId="0"/>
      <p:bldP spid="87" grpId="0"/>
      <p:bldP spid="88" grpId="0"/>
      <p:bldP spid="90" grpId="0"/>
      <p:bldP spid="91" grpId="0"/>
      <p:bldP spid="9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752935" y="2194684"/>
            <a:ext cx="4081740" cy="3816324"/>
            <a:chOff x="6459260" y="1628712"/>
            <a:chExt cx="5022149" cy="4695583"/>
          </a:xfrm>
        </p:grpSpPr>
        <p:sp>
          <p:nvSpPr>
            <p:cNvPr id="6" name="矩形 83"/>
            <p:cNvSpPr>
              <a:spLocks noChangeArrowheads="1"/>
            </p:cNvSpPr>
            <p:nvPr/>
          </p:nvSpPr>
          <p:spPr bwMode="auto">
            <a:xfrm>
              <a:off x="6520226" y="1720171"/>
              <a:ext cx="4863138" cy="4536836"/>
            </a:xfrm>
            <a:prstGeom prst="rect">
              <a:avLst/>
            </a:prstGeom>
            <a:noFill/>
            <a:ln w="9525" cmpd="sng">
              <a:solidFill>
                <a:srgbClr val="14345A"/>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cs typeface="+mn-ea"/>
                <a:sym typeface="+mn-lt"/>
              </a:endParaRPr>
            </a:p>
          </p:txBody>
        </p:sp>
        <p:sp>
          <p:nvSpPr>
            <p:cNvPr id="7" name="TextBox 84"/>
            <p:cNvSpPr txBox="1">
              <a:spLocks noChangeArrowheads="1"/>
            </p:cNvSpPr>
            <p:nvPr/>
          </p:nvSpPr>
          <p:spPr bwMode="auto">
            <a:xfrm>
              <a:off x="6901841" y="2486903"/>
              <a:ext cx="4099907" cy="3294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just">
                <a:lnSpc>
                  <a:spcPct val="150000"/>
                </a:lnSpc>
              </a:pPr>
              <a:r>
                <a:rPr lang="zh-CN" altLang="en-US" sz="1400" dirty="0">
                  <a:solidFill>
                    <a:schemeClr val="tx1">
                      <a:lumMod val="75000"/>
                      <a:lumOff val="25000"/>
                    </a:schemeClr>
                  </a:solidFill>
                  <a:latin typeface="+mn-lt"/>
                  <a:ea typeface="+mn-ea"/>
                  <a:cs typeface="+mn-ea"/>
                  <a:sym typeface="+mn-lt"/>
                </a:rPr>
                <a:t>标题数字等都可以通过点击和重新输入进行更改，顶部“开始”面板中可以对字体、字号、颜色、行距等进行修改。建议正文</a:t>
              </a:r>
              <a:r>
                <a:rPr lang="en-US" altLang="zh-CN" sz="1400" dirty="0">
                  <a:solidFill>
                    <a:schemeClr val="tx1">
                      <a:lumMod val="75000"/>
                      <a:lumOff val="25000"/>
                    </a:schemeClr>
                  </a:solidFill>
                  <a:latin typeface="+mn-lt"/>
                  <a:ea typeface="+mn-ea"/>
                  <a:cs typeface="+mn-ea"/>
                  <a:sym typeface="+mn-lt"/>
                </a:rPr>
                <a:t>8-14</a:t>
              </a:r>
              <a:r>
                <a:rPr lang="zh-CN" altLang="en-US" sz="1400" dirty="0">
                  <a:solidFill>
                    <a:schemeClr val="tx1">
                      <a:lumMod val="75000"/>
                      <a:lumOff val="25000"/>
                    </a:schemeClr>
                  </a:solidFill>
                  <a:latin typeface="+mn-lt"/>
                  <a:ea typeface="+mn-ea"/>
                  <a:cs typeface="+mn-ea"/>
                  <a:sym typeface="+mn-lt"/>
                </a:rPr>
                <a:t>号字，</a:t>
              </a:r>
              <a:r>
                <a:rPr lang="en-US" altLang="zh-CN" sz="1400" dirty="0">
                  <a:solidFill>
                    <a:schemeClr val="tx1">
                      <a:lumMod val="75000"/>
                      <a:lumOff val="25000"/>
                    </a:schemeClr>
                  </a:solidFill>
                  <a:latin typeface="+mn-lt"/>
                  <a:ea typeface="+mn-ea"/>
                  <a:cs typeface="+mn-ea"/>
                  <a:sym typeface="+mn-lt"/>
                </a:rPr>
                <a:t>1.3</a:t>
              </a:r>
              <a:r>
                <a:rPr lang="zh-CN" altLang="en-US" sz="1400" dirty="0">
                  <a:solidFill>
                    <a:schemeClr val="tx1">
                      <a:lumMod val="75000"/>
                      <a:lumOff val="25000"/>
                    </a:schemeClr>
                  </a:solidFill>
                  <a:latin typeface="+mn-lt"/>
                  <a:ea typeface="+mn-ea"/>
                  <a:cs typeface="+mn-ea"/>
                  <a:sym typeface="+mn-lt"/>
                </a:rPr>
                <a:t>倍字间距。标题数字等都可以通过点击和重新输入进行更改，顶部“开始”面板中可以对字体、字号、颜色、行距等进行修改。</a:t>
              </a:r>
              <a:endParaRPr lang="zh-CN" altLang="en-US" sz="1400" dirty="0">
                <a:solidFill>
                  <a:schemeClr val="tx1">
                    <a:lumMod val="75000"/>
                    <a:lumOff val="25000"/>
                  </a:schemeClr>
                </a:solidFill>
                <a:latin typeface="+mn-lt"/>
                <a:ea typeface="+mn-ea"/>
                <a:cs typeface="+mn-ea"/>
                <a:sym typeface="+mn-lt"/>
              </a:endParaRPr>
            </a:p>
            <a:p>
              <a:pPr algn="just">
                <a:lnSpc>
                  <a:spcPct val="150000"/>
                </a:lnSpc>
              </a:pPr>
              <a:endParaRPr lang="zh-CN" altLang="en-US" sz="1400" dirty="0">
                <a:solidFill>
                  <a:schemeClr val="tx1">
                    <a:lumMod val="75000"/>
                    <a:lumOff val="25000"/>
                  </a:schemeClr>
                </a:solidFill>
                <a:latin typeface="+mn-lt"/>
                <a:ea typeface="+mn-ea"/>
                <a:cs typeface="+mn-ea"/>
                <a:sym typeface="+mn-lt"/>
              </a:endParaRPr>
            </a:p>
          </p:txBody>
        </p:sp>
        <p:sp>
          <p:nvSpPr>
            <p:cNvPr id="9" name="Freeform 12"/>
            <p:cNvSpPr/>
            <p:nvPr/>
          </p:nvSpPr>
          <p:spPr bwMode="auto">
            <a:xfrm>
              <a:off x="6459260" y="1628712"/>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accent2"/>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cs typeface="+mn-ea"/>
                <a:sym typeface="+mn-lt"/>
              </a:endParaRPr>
            </a:p>
          </p:txBody>
        </p:sp>
        <p:sp>
          <p:nvSpPr>
            <p:cNvPr id="10" name="Freeform 12"/>
            <p:cNvSpPr/>
            <p:nvPr/>
          </p:nvSpPr>
          <p:spPr bwMode="auto">
            <a:xfrm flipH="1" flipV="1">
              <a:off x="10952771" y="5794070"/>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accent2"/>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Text" lastClr="000000"/>
                </a:solidFill>
                <a:effectLst/>
                <a:uLnTx/>
                <a:uFillTx/>
                <a:cs typeface="+mn-ea"/>
                <a:sym typeface="+mn-lt"/>
              </a:endParaRPr>
            </a:p>
          </p:txBody>
        </p:sp>
      </p:grpSp>
      <p:sp>
        <p:nvSpPr>
          <p:cNvPr id="12" name="Rectangle 2"/>
          <p:cNvSpPr/>
          <p:nvPr/>
        </p:nvSpPr>
        <p:spPr>
          <a:xfrm>
            <a:off x="1613701" y="2194684"/>
            <a:ext cx="4763422" cy="3778687"/>
          </a:xfrm>
          <a:prstGeom prst="rect">
            <a:avLst/>
          </a:prstGeom>
          <a:blipFill dpi="0" rotWithShape="1">
            <a:blip r:embed="rId1"/>
            <a:srcRect/>
            <a:stretch>
              <a:fillRect/>
            </a:stretch>
          </a:bli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cs typeface="+mn-ea"/>
              <a:sym typeface="+mn-lt"/>
            </a:endParaRPr>
          </a:p>
        </p:txBody>
      </p:sp>
      <p:grpSp>
        <p:nvGrpSpPr>
          <p:cNvPr id="13" name="组合 12"/>
          <p:cNvGrpSpPr/>
          <p:nvPr/>
        </p:nvGrpSpPr>
        <p:grpSpPr>
          <a:xfrm>
            <a:off x="1509856" y="625173"/>
            <a:ext cx="9134442" cy="434765"/>
            <a:chOff x="1509856" y="625173"/>
            <a:chExt cx="9134442" cy="434765"/>
          </a:xfrm>
        </p:grpSpPr>
        <p:sp>
          <p:nvSpPr>
            <p:cNvPr id="14" name="Copyright Notice"/>
            <p:cNvSpPr/>
            <p:nvPr/>
          </p:nvSpPr>
          <p:spPr bwMode="auto">
            <a:xfrm>
              <a:off x="4781905" y="625173"/>
              <a:ext cx="3141690"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400" cap="small" dirty="0">
                  <a:solidFill>
                    <a:schemeClr val="tx1">
                      <a:lumMod val="75000"/>
                      <a:lumOff val="25000"/>
                    </a:schemeClr>
                  </a:solidFill>
                  <a:cs typeface="+mn-ea"/>
                  <a:sym typeface="+mn-lt"/>
                </a:rPr>
                <a:t>点击加入标题文字</a:t>
              </a:r>
              <a:endParaRPr lang="en-US" sz="2400" cap="small" dirty="0">
                <a:solidFill>
                  <a:schemeClr val="tx1">
                    <a:lumMod val="75000"/>
                    <a:lumOff val="25000"/>
                  </a:schemeClr>
                </a:solidFill>
                <a:cs typeface="+mn-ea"/>
                <a:sym typeface="+mn-lt"/>
              </a:endParaRPr>
            </a:p>
          </p:txBody>
        </p:sp>
        <p:cxnSp>
          <p:nvCxnSpPr>
            <p:cNvPr id="15" name="直接连接符 14"/>
            <p:cNvCxnSpPr/>
            <p:nvPr/>
          </p:nvCxnSpPr>
          <p:spPr>
            <a:xfrm>
              <a:off x="1509856" y="808810"/>
              <a:ext cx="3009900" cy="0"/>
            </a:xfrm>
            <a:prstGeom prst="line">
              <a:avLst/>
            </a:prstGeom>
            <a:ln>
              <a:solidFill>
                <a:srgbClr val="70B88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634398" y="808810"/>
              <a:ext cx="3009900" cy="0"/>
            </a:xfrm>
            <a:prstGeom prst="line">
              <a:avLst/>
            </a:prstGeom>
            <a:ln>
              <a:solidFill>
                <a:srgbClr val="70B88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anim calcmode="lin" valueType="num">
                                      <p:cBhvr>
                                        <p:cTn id="14" dur="500" fill="hold"/>
                                        <p:tgtEl>
                                          <p:spTgt spid="12"/>
                                        </p:tgtEl>
                                        <p:attrNameLst>
                                          <p:attrName>ppt_x</p:attrName>
                                        </p:attrNameLst>
                                      </p:cBhvr>
                                      <p:tavLst>
                                        <p:tav tm="0">
                                          <p:val>
                                            <p:strVal val="#ppt_x"/>
                                          </p:val>
                                        </p:tav>
                                        <p:tav tm="100000">
                                          <p:val>
                                            <p:strVal val="#ppt_x"/>
                                          </p:val>
                                        </p:tav>
                                      </p:tavLst>
                                    </p:anim>
                                    <p:anim calcmode="lin" valueType="num">
                                      <p:cBhvr>
                                        <p:cTn id="15"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rotWithShape="1">
          <a:blip r:embed="rId1" cstate="print">
            <a:extLst>
              <a:ext uri="{28A0092B-C50C-407E-A947-70E740481C1C}">
                <a14:useLocalDpi xmlns:a14="http://schemas.microsoft.com/office/drawing/2010/main" val="0"/>
              </a:ext>
            </a:extLst>
          </a:blip>
          <a:srcRect b="56214"/>
          <a:stretch>
            <a:fillRect/>
          </a:stretch>
        </p:blipFill>
        <p:spPr>
          <a:xfrm rot="5400000">
            <a:off x="6561142" y="1201977"/>
            <a:ext cx="6823224" cy="4451508"/>
          </a:xfrm>
          <a:prstGeom prst="rect">
            <a:avLst/>
          </a:prstGeom>
        </p:spPr>
      </p:pic>
      <p:pic>
        <p:nvPicPr>
          <p:cNvPr id="56" name="图片 55"/>
          <p:cNvPicPr>
            <a:picLocks noChangeAspect="1"/>
          </p:cNvPicPr>
          <p:nvPr/>
        </p:nvPicPr>
        <p:blipFill rotWithShape="1">
          <a:blip r:embed="rId1" cstate="print">
            <a:extLst>
              <a:ext uri="{28A0092B-C50C-407E-A947-70E740481C1C}">
                <a14:useLocalDpi xmlns:a14="http://schemas.microsoft.com/office/drawing/2010/main" val="0"/>
              </a:ext>
            </a:extLst>
          </a:blip>
          <a:srcRect t="55423" b="791"/>
          <a:stretch>
            <a:fillRect/>
          </a:stretch>
        </p:blipFill>
        <p:spPr>
          <a:xfrm rot="5400000">
            <a:off x="-1193953" y="1185858"/>
            <a:ext cx="6823224" cy="4451508"/>
          </a:xfrm>
          <a:prstGeom prst="rect">
            <a:avLst/>
          </a:prstGeom>
        </p:spPr>
      </p:pic>
      <p:sp>
        <p:nvSpPr>
          <p:cNvPr id="2" name="矩形 1"/>
          <p:cNvSpPr/>
          <p:nvPr/>
        </p:nvSpPr>
        <p:spPr>
          <a:xfrm>
            <a:off x="2060654" y="1309762"/>
            <a:ext cx="7912100" cy="4203700"/>
          </a:xfrm>
          <a:prstGeom prst="rect">
            <a:avLst/>
          </a:pr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2362200" y="1574800"/>
            <a:ext cx="7416800" cy="37338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文本框 56"/>
          <p:cNvSpPr txBox="1"/>
          <p:nvPr/>
        </p:nvSpPr>
        <p:spPr>
          <a:xfrm>
            <a:off x="3351331" y="2838722"/>
            <a:ext cx="5784850" cy="830997"/>
          </a:xfrm>
          <a:prstGeom prst="rect">
            <a:avLst/>
          </a:prstGeom>
          <a:noFill/>
        </p:spPr>
        <p:txBody>
          <a:bodyPr wrap="square" rtlCol="0">
            <a:spAutoFit/>
            <a:scene3d>
              <a:camera prst="orthographicFront"/>
              <a:lightRig rig="threePt" dir="t"/>
            </a:scene3d>
            <a:sp3d contourW="12700"/>
          </a:bodyPr>
          <a:lstStyle/>
          <a:p>
            <a:pPr algn="ctr"/>
            <a:r>
              <a:rPr lang="zh-CN" altLang="en-US" sz="4800" b="1" dirty="0">
                <a:solidFill>
                  <a:schemeClr val="tx1">
                    <a:lumMod val="75000"/>
                    <a:lumOff val="25000"/>
                  </a:schemeClr>
                </a:solidFill>
                <a:cs typeface="+mn-ea"/>
                <a:sym typeface="+mn-lt"/>
              </a:rPr>
              <a:t>请输入您的标题</a:t>
            </a:r>
            <a:endParaRPr lang="zh-CN" altLang="en-US" sz="4800" b="1" dirty="0">
              <a:solidFill>
                <a:schemeClr val="tx1">
                  <a:lumMod val="75000"/>
                  <a:lumOff val="25000"/>
                </a:schemeClr>
              </a:solidFill>
              <a:cs typeface="+mn-ea"/>
              <a:sym typeface="+mn-lt"/>
            </a:endParaRPr>
          </a:p>
        </p:txBody>
      </p:sp>
      <p:sp>
        <p:nvSpPr>
          <p:cNvPr id="58" name="文本框 57"/>
          <p:cNvSpPr txBox="1"/>
          <p:nvPr/>
        </p:nvSpPr>
        <p:spPr>
          <a:xfrm>
            <a:off x="3351331" y="4148484"/>
            <a:ext cx="5562600" cy="513346"/>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200" dirty="0">
                <a:solidFill>
                  <a:schemeClr val="bg1">
                    <a:lumMod val="50000"/>
                  </a:schemeClr>
                </a:solidFill>
                <a:cs typeface="+mn-ea"/>
                <a:sym typeface="+mn-lt"/>
              </a:rPr>
              <a:t>The user can demonstrate on a projector or computer, or print the presentation and make it into a in a wider field</a:t>
            </a:r>
            <a:endParaRPr lang="en-US" altLang="zh-CN" sz="1200" dirty="0">
              <a:solidFill>
                <a:schemeClr val="bg1">
                  <a:lumMod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47" presetClass="entr" presetSubtype="0" fill="hold" grpId="0" nodeType="withEffect">
                                  <p:stCondLst>
                                    <p:cond delay="80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1000"/>
                                        <p:tgtEl>
                                          <p:spTgt spid="57"/>
                                        </p:tgtEl>
                                      </p:cBhvr>
                                    </p:animEffect>
                                    <p:anim calcmode="lin" valueType="num">
                                      <p:cBhvr>
                                        <p:cTn id="18" dur="1000" fill="hold"/>
                                        <p:tgtEl>
                                          <p:spTgt spid="57"/>
                                        </p:tgtEl>
                                        <p:attrNameLst>
                                          <p:attrName>ppt_x</p:attrName>
                                        </p:attrNameLst>
                                      </p:cBhvr>
                                      <p:tavLst>
                                        <p:tav tm="0">
                                          <p:val>
                                            <p:strVal val="#ppt_x"/>
                                          </p:val>
                                        </p:tav>
                                        <p:tav tm="100000">
                                          <p:val>
                                            <p:strVal val="#ppt_x"/>
                                          </p:val>
                                        </p:tav>
                                      </p:tavLst>
                                    </p:anim>
                                    <p:anim calcmode="lin" valueType="num">
                                      <p:cBhvr>
                                        <p:cTn id="19" dur="1000" fill="hold"/>
                                        <p:tgtEl>
                                          <p:spTgt spid="57"/>
                                        </p:tgtEl>
                                        <p:attrNameLst>
                                          <p:attrName>ppt_y</p:attrName>
                                        </p:attrNameLst>
                                      </p:cBhvr>
                                      <p:tavLst>
                                        <p:tav tm="0">
                                          <p:val>
                                            <p:strVal val="#ppt_y-.1"/>
                                          </p:val>
                                        </p:tav>
                                        <p:tav tm="100000">
                                          <p:val>
                                            <p:strVal val="#ppt_y"/>
                                          </p:val>
                                        </p:tav>
                                      </p:tavLst>
                                    </p:anim>
                                  </p:childTnLst>
                                </p:cTn>
                              </p:par>
                              <p:par>
                                <p:cTn id="20" presetID="10" presetClass="entr" presetSubtype="0" fill="hold" grpId="0" nodeType="withEffect">
                                  <p:stCondLst>
                                    <p:cond delay="130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7" grpId="0"/>
      <p:bldP spid="5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10"/>
          <p:cNvSpPr>
            <a:spLocks noChangeArrowheads="1"/>
          </p:cNvSpPr>
          <p:nvPr/>
        </p:nvSpPr>
        <p:spPr bwMode="auto">
          <a:xfrm>
            <a:off x="1293999" y="1694564"/>
            <a:ext cx="5239174" cy="3065514"/>
          </a:xfrm>
          <a:prstGeom prst="rect">
            <a:avLst/>
          </a:prstGeom>
          <a:blipFill dpi="0" rotWithShape="1">
            <a:blip r:embed="rId1"/>
            <a:srcRect/>
            <a:stretch>
              <a:fillRect/>
            </a:stretch>
          </a:blipFill>
          <a:ln>
            <a:noFill/>
          </a:ln>
        </p:spPr>
        <p:txBody>
          <a:bodyPr anchor="ctr"/>
          <a:lstStyle/>
          <a:p>
            <a:pPr algn="ctr" eaLnBrk="1" hangingPunct="1">
              <a:buFont typeface="Arial" panose="020B0604020202020204" pitchFamily="34" charset="0"/>
              <a:buNone/>
            </a:pPr>
            <a:endParaRPr lang="zh-CN" altLang="en-US">
              <a:solidFill>
                <a:schemeClr val="tx1">
                  <a:lumMod val="75000"/>
                  <a:lumOff val="25000"/>
                </a:schemeClr>
              </a:solidFill>
              <a:cs typeface="+mn-ea"/>
              <a:sym typeface="+mn-lt"/>
            </a:endParaRPr>
          </a:p>
        </p:txBody>
      </p:sp>
      <p:sp>
        <p:nvSpPr>
          <p:cNvPr id="6" name="文本框 29"/>
          <p:cNvSpPr>
            <a:spLocks noChangeArrowheads="1"/>
          </p:cNvSpPr>
          <p:nvPr/>
        </p:nvSpPr>
        <p:spPr bwMode="auto">
          <a:xfrm>
            <a:off x="1164930" y="4906934"/>
            <a:ext cx="541974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lnSpc>
                <a:spcPct val="150000"/>
              </a:lnSpc>
              <a:buFont typeface="Arial" panose="020B0604020202020204" pitchFamily="34" charset="0"/>
              <a:buNone/>
            </a:pPr>
            <a:r>
              <a:rPr lang="zh-CN" altLang="en-US" sz="1200" dirty="0">
                <a:solidFill>
                  <a:schemeClr val="tx1">
                    <a:lumMod val="75000"/>
                    <a:lumOff val="25000"/>
                  </a:schemeClr>
                </a:solidFill>
                <a:cs typeface="+mn-ea"/>
                <a:sym typeface="+mn-lt"/>
              </a:rPr>
              <a:t>标题数字等都可以通过点击和重新输入进行更改，顶部“开始”面板中可以对字体、字号、颜色、行距等进行修改。标题数字等都可以通过点击和重新输入进行更改，顶部“开始”面板中可以对字体、字号、颜色、行距等进行修改。</a:t>
            </a:r>
            <a:endParaRPr lang="zh-CN" altLang="en-US" sz="1200" dirty="0">
              <a:solidFill>
                <a:schemeClr val="tx1">
                  <a:lumMod val="75000"/>
                  <a:lumOff val="25000"/>
                </a:schemeClr>
              </a:solidFill>
              <a:cs typeface="+mn-ea"/>
              <a:sym typeface="+mn-lt"/>
            </a:endParaRPr>
          </a:p>
        </p:txBody>
      </p:sp>
      <p:grpSp>
        <p:nvGrpSpPr>
          <p:cNvPr id="7" name="组合 6"/>
          <p:cNvGrpSpPr/>
          <p:nvPr/>
        </p:nvGrpSpPr>
        <p:grpSpPr>
          <a:xfrm>
            <a:off x="7090427" y="1840072"/>
            <a:ext cx="4359100" cy="3967108"/>
            <a:chOff x="1411354" y="1459928"/>
            <a:chExt cx="3168650" cy="2883715"/>
          </a:xfrm>
        </p:grpSpPr>
        <p:sp>
          <p:nvSpPr>
            <p:cNvPr id="9" name="圆角矩形 12"/>
            <p:cNvSpPr/>
            <p:nvPr/>
          </p:nvSpPr>
          <p:spPr bwMode="auto">
            <a:xfrm>
              <a:off x="1411354" y="2935045"/>
              <a:ext cx="3168650" cy="1368425"/>
            </a:xfrm>
            <a:prstGeom prst="roundRect">
              <a:avLst>
                <a:gd name="adj" fmla="val 0"/>
              </a:avLst>
            </a:prstGeom>
            <a:noFill/>
            <a:ln>
              <a:solidFill>
                <a:schemeClr val="accent2"/>
              </a:solidFill>
            </a:ln>
          </p:spPr>
          <p:style>
            <a:lnRef idx="2">
              <a:schemeClr val="accent2"/>
            </a:lnRef>
            <a:fillRef idx="1">
              <a:schemeClr val="lt1"/>
            </a:fillRef>
            <a:effectRef idx="0">
              <a:schemeClr val="accent2"/>
            </a:effectRef>
            <a:fontRef idx="minor">
              <a:schemeClr val="dk1"/>
            </a:fontRef>
          </p:style>
          <p:txBody>
            <a:bodyPr lIns="91430" tIns="45716" rIns="91430" bIns="45716" anchor="ctr"/>
            <a:lstStyle/>
            <a:p>
              <a:pPr marL="0" lvl="2" algn="ctr" eaLnBrk="0" fontAlgn="ctr" hangingPunct="0">
                <a:buClr>
                  <a:srgbClr val="FF0000"/>
                </a:buClr>
                <a:buSzPct val="70000"/>
                <a:buFont typeface="Wingdings" panose="05000000000000000000" pitchFamily="2" charset="2"/>
                <a:buChar char="n"/>
                <a:tabLst>
                  <a:tab pos="135890" algn="l"/>
                </a:tabLst>
                <a:defRPr/>
              </a:pPr>
              <a:endParaRPr lang="zh-CN" altLang="en-US" sz="1600" dirty="0">
                <a:solidFill>
                  <a:schemeClr val="tx1">
                    <a:lumMod val="75000"/>
                    <a:lumOff val="25000"/>
                  </a:schemeClr>
                </a:solidFill>
                <a:cs typeface="+mn-ea"/>
                <a:sym typeface="+mn-lt"/>
              </a:endParaRPr>
            </a:p>
          </p:txBody>
        </p:sp>
        <p:sp>
          <p:nvSpPr>
            <p:cNvPr id="10" name="矩形 87"/>
            <p:cNvSpPr>
              <a:spLocks noChangeArrowheads="1"/>
            </p:cNvSpPr>
            <p:nvPr/>
          </p:nvSpPr>
          <p:spPr bwMode="auto">
            <a:xfrm>
              <a:off x="1782301" y="3739592"/>
              <a:ext cx="2355007" cy="604051"/>
            </a:xfrm>
            <a:prstGeom prst="rect">
              <a:avLst/>
            </a:prstGeom>
            <a:noFill/>
            <a:ln w="9525">
              <a:noFill/>
              <a:miter lim="800000"/>
            </a:ln>
          </p:spPr>
          <p:txBody>
            <a:bodyPr wrap="square" lIns="91430" tIns="45716" rIns="91430" bIns="45716">
              <a:spAutoFit/>
            </a:bodyPr>
            <a:lstStyle/>
            <a:p>
              <a:pPr algn="ctr" eaLnBrk="0" fontAlgn="ctr" hangingPunct="0">
                <a:buClr>
                  <a:srgbClr val="FF0000"/>
                </a:buClr>
                <a:buSzPct val="70000"/>
              </a:pPr>
              <a:r>
                <a:rPr lang="zh-CN" altLang="en-US" sz="1600" dirty="0">
                  <a:solidFill>
                    <a:schemeClr val="tx1">
                      <a:lumMod val="75000"/>
                      <a:lumOff val="25000"/>
                    </a:schemeClr>
                  </a:solidFill>
                  <a:cs typeface="+mn-ea"/>
                  <a:sym typeface="+mn-lt"/>
                </a:rPr>
                <a:t>标题数字等都可以通过点击和重新输入进行更改</a:t>
              </a:r>
              <a:endParaRPr lang="zh-CN" altLang="en-US" sz="1600" dirty="0">
                <a:solidFill>
                  <a:schemeClr val="tx1">
                    <a:lumMod val="75000"/>
                    <a:lumOff val="25000"/>
                  </a:schemeClr>
                </a:solidFill>
                <a:cs typeface="+mn-ea"/>
                <a:sym typeface="+mn-lt"/>
              </a:endParaRPr>
            </a:p>
            <a:p>
              <a:pPr algn="ctr" eaLnBrk="0" fontAlgn="ctr" hangingPunct="0">
                <a:buClr>
                  <a:srgbClr val="FF0000"/>
                </a:buClr>
                <a:buSzPct val="70000"/>
              </a:pPr>
              <a:endParaRPr lang="zh-CN" altLang="en-US" sz="1600" dirty="0">
                <a:solidFill>
                  <a:schemeClr val="tx1">
                    <a:lumMod val="75000"/>
                    <a:lumOff val="25000"/>
                  </a:schemeClr>
                </a:solidFill>
                <a:cs typeface="+mn-ea"/>
                <a:sym typeface="+mn-lt"/>
              </a:endParaRPr>
            </a:p>
          </p:txBody>
        </p:sp>
        <p:sp>
          <p:nvSpPr>
            <p:cNvPr id="12" name="圆角矩形 14"/>
            <p:cNvSpPr/>
            <p:nvPr/>
          </p:nvSpPr>
          <p:spPr bwMode="auto">
            <a:xfrm>
              <a:off x="1411354" y="1459928"/>
              <a:ext cx="3168650" cy="1366837"/>
            </a:xfrm>
            <a:prstGeom prst="roundRect">
              <a:avLst>
                <a:gd name="adj" fmla="val 0"/>
              </a:avLst>
            </a:prstGeom>
            <a:noFill/>
            <a:ln>
              <a:solidFill>
                <a:schemeClr val="accent1"/>
              </a:solidFill>
            </a:ln>
          </p:spPr>
          <p:style>
            <a:lnRef idx="2">
              <a:schemeClr val="accent3"/>
            </a:lnRef>
            <a:fillRef idx="1">
              <a:schemeClr val="lt1"/>
            </a:fillRef>
            <a:effectRef idx="0">
              <a:schemeClr val="accent3"/>
            </a:effectRef>
            <a:fontRef idx="minor">
              <a:schemeClr val="dk1"/>
            </a:fontRef>
          </p:style>
          <p:txBody>
            <a:bodyPr lIns="91430" tIns="45716" rIns="91430" bIns="45716" anchor="ctr"/>
            <a:lstStyle/>
            <a:p>
              <a:pPr marL="0" lvl="2" algn="ctr" eaLnBrk="0" fontAlgn="ctr" hangingPunct="0">
                <a:buClr>
                  <a:srgbClr val="FF0000"/>
                </a:buClr>
                <a:buSzPct val="70000"/>
                <a:buFont typeface="Wingdings" panose="05000000000000000000" pitchFamily="2" charset="2"/>
                <a:buChar char="n"/>
                <a:tabLst>
                  <a:tab pos="135890" algn="l"/>
                </a:tabLst>
                <a:defRPr/>
              </a:pPr>
              <a:endParaRPr lang="zh-CN" altLang="en-US" sz="1600" dirty="0">
                <a:solidFill>
                  <a:schemeClr val="tx1">
                    <a:lumMod val="75000"/>
                    <a:lumOff val="25000"/>
                  </a:schemeClr>
                </a:solidFill>
                <a:cs typeface="+mn-ea"/>
                <a:sym typeface="+mn-lt"/>
              </a:endParaRPr>
            </a:p>
          </p:txBody>
        </p:sp>
        <p:sp>
          <p:nvSpPr>
            <p:cNvPr id="13" name="矩形 87"/>
            <p:cNvSpPr>
              <a:spLocks noChangeArrowheads="1"/>
            </p:cNvSpPr>
            <p:nvPr/>
          </p:nvSpPr>
          <p:spPr bwMode="auto">
            <a:xfrm>
              <a:off x="1701555" y="1625721"/>
              <a:ext cx="2516500" cy="425071"/>
            </a:xfrm>
            <a:prstGeom prst="rect">
              <a:avLst/>
            </a:prstGeom>
            <a:noFill/>
            <a:ln w="9525">
              <a:noFill/>
              <a:miter lim="800000"/>
            </a:ln>
          </p:spPr>
          <p:txBody>
            <a:bodyPr wrap="square" lIns="91430" tIns="45716" rIns="91430" bIns="45716">
              <a:spAutoFit/>
            </a:bodyPr>
            <a:lstStyle/>
            <a:p>
              <a:pPr algn="ctr" eaLnBrk="0" fontAlgn="ctr" hangingPunct="0">
                <a:buClr>
                  <a:srgbClr val="FF0000"/>
                </a:buClr>
                <a:buSzPct val="70000"/>
              </a:pPr>
              <a:r>
                <a:rPr lang="zh-CN" altLang="en-US" sz="1600" dirty="0">
                  <a:solidFill>
                    <a:schemeClr val="tx1">
                      <a:lumMod val="75000"/>
                      <a:lumOff val="25000"/>
                    </a:schemeClr>
                  </a:solidFill>
                  <a:cs typeface="+mn-ea"/>
                  <a:sym typeface="+mn-lt"/>
                </a:rPr>
                <a:t>标题数字等都可以通过点击和重新输入进行更改</a:t>
              </a:r>
              <a:endParaRPr lang="zh-CN" altLang="en-US" sz="1600" dirty="0">
                <a:solidFill>
                  <a:schemeClr val="tx1">
                    <a:lumMod val="75000"/>
                    <a:lumOff val="25000"/>
                  </a:schemeClr>
                </a:solidFill>
                <a:cs typeface="+mn-ea"/>
                <a:sym typeface="+mn-lt"/>
              </a:endParaRPr>
            </a:p>
          </p:txBody>
        </p:sp>
        <p:grpSp>
          <p:nvGrpSpPr>
            <p:cNvPr id="14" name="组合 26"/>
            <p:cNvGrpSpPr>
              <a:grpSpLocks noChangeAspect="1"/>
            </p:cNvGrpSpPr>
            <p:nvPr/>
          </p:nvGrpSpPr>
          <p:grpSpPr bwMode="auto">
            <a:xfrm>
              <a:off x="1774893" y="2145154"/>
              <a:ext cx="2443163" cy="554037"/>
              <a:chOff x="855540" y="3342118"/>
              <a:chExt cx="1399872" cy="987727"/>
            </a:xfrm>
            <a:scene3d>
              <a:camera prst="orthographicFront">
                <a:rot lat="0" lon="0" rev="0"/>
              </a:camera>
              <a:lightRig rig="balanced" dir="t">
                <a:rot lat="0" lon="0" rev="8700000"/>
              </a:lightRig>
            </a:scene3d>
          </p:grpSpPr>
          <p:sp>
            <p:nvSpPr>
              <p:cNvPr id="18" name="矩形 17"/>
              <p:cNvSpPr/>
              <p:nvPr/>
            </p:nvSpPr>
            <p:spPr>
              <a:xfrm>
                <a:off x="855540" y="3342118"/>
                <a:ext cx="1399872" cy="987727"/>
              </a:xfrm>
              <a:prstGeom prst="rect">
                <a:avLst/>
              </a:prstGeom>
              <a:no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0" fontAlgn="ctr" hangingPunct="0">
                  <a:buClr>
                    <a:srgbClr val="FF0000"/>
                  </a:buClr>
                  <a:buSzPct val="70000"/>
                  <a:buFont typeface="Wingdings" panose="05000000000000000000" pitchFamily="2" charset="2"/>
                  <a:buChar char="u"/>
                  <a:defRPr/>
                </a:pPr>
                <a:endParaRPr lang="zh-CN" altLang="en-US" b="1">
                  <a:solidFill>
                    <a:schemeClr val="tx1">
                      <a:lumMod val="75000"/>
                      <a:lumOff val="25000"/>
                    </a:schemeClr>
                  </a:solidFill>
                  <a:cs typeface="+mn-ea"/>
                  <a:sym typeface="+mn-lt"/>
                </a:endParaRPr>
              </a:p>
            </p:txBody>
          </p:sp>
          <p:sp>
            <p:nvSpPr>
              <p:cNvPr id="19" name="矩形 14"/>
              <p:cNvSpPr>
                <a:spLocks noChangeArrowheads="1"/>
              </p:cNvSpPr>
              <p:nvPr/>
            </p:nvSpPr>
            <p:spPr bwMode="auto">
              <a:xfrm>
                <a:off x="1004859" y="3608671"/>
                <a:ext cx="1101235" cy="478622"/>
              </a:xfrm>
              <a:prstGeom prst="rect">
                <a:avLst/>
              </a:prstGeom>
              <a:noFill/>
              <a:ln w="9525">
                <a:noFill/>
                <a:miter lim="800000"/>
              </a:ln>
              <a:effectLst/>
              <a:sp3d>
                <a:bevelT w="190500" h="38100"/>
              </a:sp3d>
            </p:spPr>
            <p:txBody>
              <a:bodyPr anchor="ctr">
                <a:spAutoFit/>
              </a:bodyPr>
              <a:lstStyle/>
              <a:p>
                <a:pPr algn="ctr" fontAlgn="ctr">
                  <a:buClr>
                    <a:srgbClr val="FF0000"/>
                  </a:buClr>
                  <a:buSzPct val="70000"/>
                  <a:defRPr/>
                </a:pPr>
                <a:r>
                  <a:rPr kumimoji="1" lang="zh-CN" altLang="en-US" dirty="0">
                    <a:solidFill>
                      <a:schemeClr val="tx1">
                        <a:lumMod val="75000"/>
                        <a:lumOff val="25000"/>
                      </a:schemeClr>
                    </a:solidFill>
                    <a:cs typeface="+mn-ea"/>
                    <a:sym typeface="+mn-lt"/>
                  </a:rPr>
                  <a:t>添加标题</a:t>
                </a:r>
                <a:endParaRPr kumimoji="1" lang="zh-CN" altLang="en-US" dirty="0">
                  <a:solidFill>
                    <a:schemeClr val="tx1">
                      <a:lumMod val="75000"/>
                      <a:lumOff val="25000"/>
                    </a:schemeClr>
                  </a:solidFill>
                  <a:cs typeface="+mn-ea"/>
                  <a:sym typeface="+mn-lt"/>
                </a:endParaRPr>
              </a:p>
            </p:txBody>
          </p:sp>
        </p:grpSp>
        <p:grpSp>
          <p:nvGrpSpPr>
            <p:cNvPr id="15" name="组合 26"/>
            <p:cNvGrpSpPr>
              <a:grpSpLocks noChangeAspect="1"/>
            </p:cNvGrpSpPr>
            <p:nvPr/>
          </p:nvGrpSpPr>
          <p:grpSpPr bwMode="auto">
            <a:xfrm>
              <a:off x="1774893" y="3094592"/>
              <a:ext cx="2443163" cy="555624"/>
              <a:chOff x="855540" y="3684275"/>
              <a:chExt cx="1399872" cy="987727"/>
            </a:xfrm>
            <a:effectLst/>
            <a:scene3d>
              <a:camera prst="orthographicFront">
                <a:rot lat="0" lon="0" rev="0"/>
              </a:camera>
              <a:lightRig rig="balanced" dir="t">
                <a:rot lat="0" lon="0" rev="8700000"/>
              </a:lightRig>
            </a:scene3d>
          </p:grpSpPr>
          <p:sp>
            <p:nvSpPr>
              <p:cNvPr id="16" name="圆角矩形 23"/>
              <p:cNvSpPr/>
              <p:nvPr/>
            </p:nvSpPr>
            <p:spPr>
              <a:xfrm>
                <a:off x="855540" y="3684275"/>
                <a:ext cx="1399872" cy="987727"/>
              </a:xfrm>
              <a:prstGeom prst="roundRect">
                <a:avLst>
                  <a:gd name="adj" fmla="val 0"/>
                </a:avLst>
              </a:prstGeom>
              <a:noFill/>
              <a:ln>
                <a:solidFill>
                  <a:schemeClr val="accent2"/>
                </a:solidFill>
              </a:ln>
            </p:spPr>
            <p:style>
              <a:lnRef idx="2">
                <a:schemeClr val="accent3"/>
              </a:lnRef>
              <a:fillRef idx="1">
                <a:schemeClr val="lt1"/>
              </a:fillRef>
              <a:effectRef idx="0">
                <a:schemeClr val="accent3"/>
              </a:effectRef>
              <a:fontRef idx="minor">
                <a:schemeClr val="dk1"/>
              </a:fontRef>
            </p:style>
            <p:txBody>
              <a:bodyPr anchor="ctr"/>
              <a:lstStyle/>
              <a:p>
                <a:pPr algn="ctr" eaLnBrk="0" fontAlgn="ctr" hangingPunct="0">
                  <a:buClr>
                    <a:srgbClr val="FF0000"/>
                  </a:buClr>
                  <a:buSzPct val="70000"/>
                  <a:buFont typeface="Wingdings" panose="05000000000000000000" pitchFamily="2" charset="2"/>
                  <a:buChar char="u"/>
                  <a:defRPr/>
                </a:pPr>
                <a:endParaRPr lang="zh-CN" altLang="en-US" b="1">
                  <a:solidFill>
                    <a:schemeClr val="tx1">
                      <a:lumMod val="75000"/>
                      <a:lumOff val="25000"/>
                    </a:schemeClr>
                  </a:solidFill>
                  <a:cs typeface="+mn-ea"/>
                  <a:sym typeface="+mn-lt"/>
                </a:endParaRPr>
              </a:p>
            </p:txBody>
          </p:sp>
          <p:sp>
            <p:nvSpPr>
              <p:cNvPr id="17" name="矩形 16"/>
              <p:cNvSpPr>
                <a:spLocks noChangeArrowheads="1"/>
              </p:cNvSpPr>
              <p:nvPr/>
            </p:nvSpPr>
            <p:spPr bwMode="auto">
              <a:xfrm>
                <a:off x="930021" y="3939510"/>
                <a:ext cx="1250910" cy="477255"/>
              </a:xfrm>
              <a:prstGeom prst="rect">
                <a:avLst/>
              </a:prstGeom>
              <a:noFill/>
              <a:ln w="9525">
                <a:noFill/>
                <a:miter lim="800000"/>
              </a:ln>
              <a:effectLst/>
              <a:sp3d>
                <a:bevelT w="190500" h="38100"/>
              </a:sp3d>
            </p:spPr>
            <p:txBody>
              <a:bodyPr anchor="ctr">
                <a:spAutoFit/>
              </a:bodyPr>
              <a:lstStyle/>
              <a:p>
                <a:pPr algn="ctr" fontAlgn="ctr">
                  <a:buClr>
                    <a:srgbClr val="FF0000"/>
                  </a:buClr>
                  <a:buSzPct val="70000"/>
                  <a:defRPr/>
                </a:pPr>
                <a:r>
                  <a:rPr kumimoji="1" lang="zh-CN" altLang="en-US" dirty="0">
                    <a:solidFill>
                      <a:schemeClr val="tx1">
                        <a:lumMod val="75000"/>
                        <a:lumOff val="25000"/>
                      </a:schemeClr>
                    </a:solidFill>
                    <a:cs typeface="+mn-ea"/>
                    <a:sym typeface="+mn-lt"/>
                  </a:rPr>
                  <a:t>添加标题</a:t>
                </a:r>
                <a:endParaRPr kumimoji="1" lang="zh-CN" altLang="en-US" dirty="0">
                  <a:solidFill>
                    <a:schemeClr val="tx1">
                      <a:lumMod val="75000"/>
                      <a:lumOff val="25000"/>
                    </a:schemeClr>
                  </a:solidFill>
                  <a:cs typeface="+mn-ea"/>
                  <a:sym typeface="+mn-lt"/>
                </a:endParaRPr>
              </a:p>
            </p:txBody>
          </p:sp>
        </p:grpSp>
      </p:grpSp>
      <p:grpSp>
        <p:nvGrpSpPr>
          <p:cNvPr id="20" name="组合 19"/>
          <p:cNvGrpSpPr/>
          <p:nvPr/>
        </p:nvGrpSpPr>
        <p:grpSpPr>
          <a:xfrm>
            <a:off x="1509856" y="625173"/>
            <a:ext cx="9134442" cy="434765"/>
            <a:chOff x="1509856" y="625173"/>
            <a:chExt cx="9134442" cy="434765"/>
          </a:xfrm>
        </p:grpSpPr>
        <p:sp>
          <p:nvSpPr>
            <p:cNvPr id="21" name="Copyright Notice"/>
            <p:cNvSpPr/>
            <p:nvPr/>
          </p:nvSpPr>
          <p:spPr bwMode="auto">
            <a:xfrm>
              <a:off x="4781905" y="625173"/>
              <a:ext cx="3141690"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400" cap="small" dirty="0">
                  <a:solidFill>
                    <a:schemeClr val="tx1">
                      <a:lumMod val="75000"/>
                      <a:lumOff val="25000"/>
                    </a:schemeClr>
                  </a:solidFill>
                  <a:cs typeface="+mn-ea"/>
                  <a:sym typeface="+mn-lt"/>
                </a:rPr>
                <a:t>点击加入标题文字</a:t>
              </a:r>
              <a:endParaRPr lang="en-US" sz="2400" cap="small" dirty="0">
                <a:solidFill>
                  <a:schemeClr val="tx1">
                    <a:lumMod val="75000"/>
                    <a:lumOff val="25000"/>
                  </a:schemeClr>
                </a:solidFill>
                <a:cs typeface="+mn-ea"/>
                <a:sym typeface="+mn-lt"/>
              </a:endParaRPr>
            </a:p>
          </p:txBody>
        </p:sp>
        <p:cxnSp>
          <p:nvCxnSpPr>
            <p:cNvPr id="22" name="直接连接符 21"/>
            <p:cNvCxnSpPr/>
            <p:nvPr/>
          </p:nvCxnSpPr>
          <p:spPr>
            <a:xfrm>
              <a:off x="1509856" y="808810"/>
              <a:ext cx="3009900" cy="0"/>
            </a:xfrm>
            <a:prstGeom prst="line">
              <a:avLst/>
            </a:prstGeom>
            <a:ln>
              <a:solidFill>
                <a:srgbClr val="70B88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634398" y="808810"/>
              <a:ext cx="3009900" cy="0"/>
            </a:xfrm>
            <a:prstGeom prst="line">
              <a:avLst/>
            </a:prstGeom>
            <a:ln>
              <a:solidFill>
                <a:srgbClr val="70B88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anim calcmode="lin" valueType="num">
                                      <p:cBhvr>
                                        <p:cTn id="8" dur="250" fill="hold"/>
                                        <p:tgtEl>
                                          <p:spTgt spid="5"/>
                                        </p:tgtEl>
                                        <p:attrNameLst>
                                          <p:attrName>ppt_x</p:attrName>
                                        </p:attrNameLst>
                                      </p:cBhvr>
                                      <p:tavLst>
                                        <p:tav tm="0">
                                          <p:val>
                                            <p:strVal val="#ppt_x"/>
                                          </p:val>
                                        </p:tav>
                                        <p:tav tm="100000">
                                          <p:val>
                                            <p:strVal val="#ppt_x"/>
                                          </p:val>
                                        </p:tav>
                                      </p:tavLst>
                                    </p:anim>
                                    <p:anim calcmode="lin" valueType="num">
                                      <p:cBhvr>
                                        <p:cTn id="9" dur="25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50"/>
                                        <p:tgtEl>
                                          <p:spTgt spid="6"/>
                                        </p:tgtEl>
                                      </p:cBhvr>
                                    </p:animEffect>
                                    <p:anim calcmode="lin" valueType="num">
                                      <p:cBhvr>
                                        <p:cTn id="14" dur="250" fill="hold"/>
                                        <p:tgtEl>
                                          <p:spTgt spid="6"/>
                                        </p:tgtEl>
                                        <p:attrNameLst>
                                          <p:attrName>ppt_x</p:attrName>
                                        </p:attrNameLst>
                                      </p:cBhvr>
                                      <p:tavLst>
                                        <p:tav tm="0">
                                          <p:val>
                                            <p:strVal val="#ppt_x"/>
                                          </p:val>
                                        </p:tav>
                                        <p:tav tm="100000">
                                          <p:val>
                                            <p:strVal val="#ppt_x"/>
                                          </p:val>
                                        </p:tav>
                                      </p:tavLst>
                                    </p:anim>
                                    <p:anim calcmode="lin" valueType="num">
                                      <p:cBhvr>
                                        <p:cTn id="15" dur="25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p:cNvSpPr/>
          <p:nvPr/>
        </p:nvSpPr>
        <p:spPr>
          <a:xfrm>
            <a:off x="1454323" y="2035576"/>
            <a:ext cx="2660304" cy="2660302"/>
          </a:xfrm>
          <a:prstGeom prst="ellipse">
            <a:avLst/>
          </a:prstGeom>
          <a:blipFill dpi="0" rotWithShape="1">
            <a:blip r:embed="rId1"/>
            <a:srcRect/>
            <a:tile tx="0" ty="0" sx="80000" sy="80000" flip="none" algn="ctr"/>
          </a:blipFill>
          <a:ln w="9525">
            <a:noFill/>
          </a:ln>
        </p:spPr>
        <p:txBody>
          <a:bodyPr/>
          <a:lstStyle/>
          <a:p>
            <a:pPr marL="228600" lvl="0" indent="-228600" eaLnBrk="1" hangingPunct="1">
              <a:buNone/>
            </a:pPr>
            <a:endParaRPr lang="zh-CN" altLang="zh-CN" sz="2100" dirty="0">
              <a:cs typeface="+mn-ea"/>
              <a:sym typeface="+mn-lt"/>
            </a:endParaRPr>
          </a:p>
        </p:txBody>
      </p:sp>
      <p:sp>
        <p:nvSpPr>
          <p:cNvPr id="6" name="Text Placeholder 4"/>
          <p:cNvSpPr/>
          <p:nvPr/>
        </p:nvSpPr>
        <p:spPr>
          <a:xfrm>
            <a:off x="4732337" y="2046688"/>
            <a:ext cx="2662238" cy="2660302"/>
          </a:xfrm>
          <a:prstGeom prst="ellipse">
            <a:avLst/>
          </a:prstGeom>
          <a:blipFill dpi="0" rotWithShape="1">
            <a:blip r:embed="rId2"/>
            <a:srcRect/>
            <a:tile tx="0" ty="0" sx="80000" sy="80000" flip="none" algn="ctr"/>
          </a:blipFill>
          <a:ln w="9525">
            <a:noFill/>
          </a:ln>
        </p:spPr>
        <p:txBody>
          <a:bodyPr/>
          <a:lstStyle/>
          <a:p>
            <a:pPr marL="228600" lvl="0" indent="-228600" eaLnBrk="1" hangingPunct="1">
              <a:buNone/>
            </a:pPr>
            <a:endParaRPr lang="zh-CN" altLang="zh-CN" sz="2100" dirty="0">
              <a:cs typeface="+mn-ea"/>
              <a:sym typeface="+mn-lt"/>
            </a:endParaRPr>
          </a:p>
        </p:txBody>
      </p:sp>
      <p:sp>
        <p:nvSpPr>
          <p:cNvPr id="7" name="Text Placeholder 5"/>
          <p:cNvSpPr/>
          <p:nvPr/>
        </p:nvSpPr>
        <p:spPr>
          <a:xfrm>
            <a:off x="8012112" y="2046688"/>
            <a:ext cx="2662238" cy="2660302"/>
          </a:xfrm>
          <a:prstGeom prst="ellipse">
            <a:avLst/>
          </a:prstGeom>
          <a:blipFill dpi="0" rotWithShape="1">
            <a:blip r:embed="rId3"/>
            <a:srcRect/>
            <a:tile tx="0" ty="0" sx="80000" sy="80000" flip="none" algn="ctr"/>
          </a:blipFill>
          <a:ln w="9525">
            <a:noFill/>
          </a:ln>
        </p:spPr>
        <p:txBody>
          <a:bodyPr/>
          <a:lstStyle/>
          <a:p>
            <a:pPr marL="228600" lvl="0" indent="-228600" eaLnBrk="1" hangingPunct="1">
              <a:buNone/>
            </a:pPr>
            <a:endParaRPr lang="zh-CN" altLang="zh-CN" sz="2100" dirty="0">
              <a:cs typeface="+mn-ea"/>
              <a:sym typeface="+mn-lt"/>
            </a:endParaRPr>
          </a:p>
        </p:txBody>
      </p:sp>
      <p:grpSp>
        <p:nvGrpSpPr>
          <p:cNvPr id="9" name="组合 75"/>
          <p:cNvGrpSpPr/>
          <p:nvPr/>
        </p:nvGrpSpPr>
        <p:grpSpPr>
          <a:xfrm>
            <a:off x="1452562" y="4991554"/>
            <a:ext cx="2663825" cy="1538287"/>
            <a:chOff x="0" y="0"/>
            <a:chExt cx="2343898" cy="992595"/>
          </a:xfrm>
        </p:grpSpPr>
        <p:sp>
          <p:nvSpPr>
            <p:cNvPr id="10" name="文本框 76"/>
            <p:cNvSpPr/>
            <p:nvPr/>
          </p:nvSpPr>
          <p:spPr>
            <a:xfrm>
              <a:off x="0" y="287439"/>
              <a:ext cx="2343898" cy="705156"/>
            </a:xfrm>
            <a:prstGeom prst="rect">
              <a:avLst/>
            </a:prstGeom>
            <a:noFill/>
            <a:ln w="9525">
              <a:noFill/>
              <a:miter/>
            </a:ln>
          </p:spPr>
          <p:txBody>
            <a:bodyPr lIns="121807" tIns="60904" rIns="121807" bIns="60904"/>
            <a:lstStyle/>
            <a:p>
              <a:pPr lvl="0" algn="ctr" eaLnBrk="1" hangingPunct="1">
                <a:lnSpc>
                  <a:spcPct val="120000"/>
                </a:lnSpc>
                <a:buNone/>
              </a:pPr>
              <a:r>
                <a:rPr lang="zh-CN" altLang="en-US" sz="1400" dirty="0">
                  <a:solidFill>
                    <a:schemeClr val="tx1">
                      <a:lumMod val="75000"/>
                      <a:lumOff val="25000"/>
                    </a:schemeClr>
                  </a:solidFill>
                  <a:cs typeface="+mn-ea"/>
                  <a:sym typeface="+mn-lt"/>
                </a:rPr>
                <a:t>在此录入上述图表的综合描述说明，在此录入上述图表的综合描述说明，在此录入上述图表的综合描述说明。</a:t>
              </a:r>
              <a:endParaRPr lang="zh-CN" altLang="en-US" dirty="0">
                <a:solidFill>
                  <a:schemeClr val="tx1">
                    <a:lumMod val="75000"/>
                    <a:lumOff val="25000"/>
                  </a:schemeClr>
                </a:solidFill>
                <a:cs typeface="+mn-ea"/>
                <a:sym typeface="+mn-lt"/>
              </a:endParaRPr>
            </a:p>
          </p:txBody>
        </p:sp>
        <p:sp>
          <p:nvSpPr>
            <p:cNvPr id="12" name="文本框 77"/>
            <p:cNvSpPr/>
            <p:nvPr/>
          </p:nvSpPr>
          <p:spPr>
            <a:xfrm>
              <a:off x="616783" y="0"/>
              <a:ext cx="1110331" cy="268104"/>
            </a:xfrm>
            <a:prstGeom prst="rect">
              <a:avLst/>
            </a:prstGeom>
            <a:noFill/>
            <a:ln w="9525">
              <a:noFill/>
              <a:miter/>
            </a:ln>
          </p:spPr>
          <p:txBody>
            <a:bodyPr wrap="none">
              <a:spAutoFit/>
            </a:bodyPr>
            <a:lstStyle/>
            <a:p>
              <a:pPr lvl="0" algn="ctr" eaLnBrk="1" hangingPunct="1">
                <a:buNone/>
              </a:pPr>
              <a:r>
                <a:rPr lang="zh-CN" altLang="en-US" sz="2100" b="1" dirty="0">
                  <a:solidFill>
                    <a:schemeClr val="tx1">
                      <a:lumMod val="75000"/>
                      <a:lumOff val="25000"/>
                    </a:schemeClr>
                  </a:solidFill>
                  <a:cs typeface="+mn-ea"/>
                  <a:sym typeface="+mn-lt"/>
                </a:rPr>
                <a:t>添加内容</a:t>
              </a:r>
              <a:endParaRPr lang="zh-CN" altLang="en-US" dirty="0">
                <a:solidFill>
                  <a:schemeClr val="tx1">
                    <a:lumMod val="75000"/>
                    <a:lumOff val="25000"/>
                  </a:schemeClr>
                </a:solidFill>
                <a:cs typeface="+mn-ea"/>
                <a:sym typeface="+mn-lt"/>
              </a:endParaRPr>
            </a:p>
          </p:txBody>
        </p:sp>
      </p:grpSp>
      <p:grpSp>
        <p:nvGrpSpPr>
          <p:cNvPr id="16" name="组合 82"/>
          <p:cNvGrpSpPr/>
          <p:nvPr/>
        </p:nvGrpSpPr>
        <p:grpSpPr>
          <a:xfrm>
            <a:off x="4732337" y="4991554"/>
            <a:ext cx="2663825" cy="1538287"/>
            <a:chOff x="0" y="0"/>
            <a:chExt cx="2343898" cy="992595"/>
          </a:xfrm>
        </p:grpSpPr>
        <p:sp>
          <p:nvSpPr>
            <p:cNvPr id="17" name="文本框 83"/>
            <p:cNvSpPr/>
            <p:nvPr/>
          </p:nvSpPr>
          <p:spPr>
            <a:xfrm>
              <a:off x="0" y="287439"/>
              <a:ext cx="2343898" cy="705156"/>
            </a:xfrm>
            <a:prstGeom prst="rect">
              <a:avLst/>
            </a:prstGeom>
            <a:noFill/>
            <a:ln w="9525">
              <a:noFill/>
              <a:miter/>
            </a:ln>
          </p:spPr>
          <p:txBody>
            <a:bodyPr lIns="121807" tIns="60904" rIns="121807" bIns="60904"/>
            <a:lstStyle/>
            <a:p>
              <a:pPr lvl="0" algn="ctr" eaLnBrk="1" hangingPunct="1">
                <a:lnSpc>
                  <a:spcPct val="120000"/>
                </a:lnSpc>
                <a:buNone/>
              </a:pPr>
              <a:r>
                <a:rPr lang="zh-CN" altLang="en-US" sz="1400" dirty="0">
                  <a:solidFill>
                    <a:schemeClr val="tx1">
                      <a:lumMod val="75000"/>
                      <a:lumOff val="25000"/>
                    </a:schemeClr>
                  </a:solidFill>
                  <a:cs typeface="+mn-ea"/>
                  <a:sym typeface="+mn-lt"/>
                </a:rPr>
                <a:t>在此录入上述图表的综合描述说明，在此录入上述图表的综合描述说明，在此录入上述图表的综合描述说明。</a:t>
              </a:r>
              <a:endParaRPr lang="zh-CN" altLang="en-US" dirty="0">
                <a:solidFill>
                  <a:schemeClr val="tx1">
                    <a:lumMod val="75000"/>
                    <a:lumOff val="25000"/>
                  </a:schemeClr>
                </a:solidFill>
                <a:cs typeface="+mn-ea"/>
                <a:sym typeface="+mn-lt"/>
              </a:endParaRPr>
            </a:p>
          </p:txBody>
        </p:sp>
        <p:sp>
          <p:nvSpPr>
            <p:cNvPr id="18" name="文本框 84"/>
            <p:cNvSpPr/>
            <p:nvPr/>
          </p:nvSpPr>
          <p:spPr>
            <a:xfrm>
              <a:off x="616783" y="0"/>
              <a:ext cx="1110331" cy="268104"/>
            </a:xfrm>
            <a:prstGeom prst="rect">
              <a:avLst/>
            </a:prstGeom>
            <a:noFill/>
            <a:ln w="9525">
              <a:noFill/>
              <a:miter/>
            </a:ln>
          </p:spPr>
          <p:txBody>
            <a:bodyPr wrap="none">
              <a:spAutoFit/>
            </a:bodyPr>
            <a:lstStyle/>
            <a:p>
              <a:pPr lvl="0" algn="ctr" eaLnBrk="1" hangingPunct="1">
                <a:buNone/>
              </a:pPr>
              <a:r>
                <a:rPr lang="zh-CN" altLang="en-US" sz="2100" b="1" dirty="0">
                  <a:solidFill>
                    <a:schemeClr val="tx1">
                      <a:lumMod val="75000"/>
                      <a:lumOff val="25000"/>
                    </a:schemeClr>
                  </a:solidFill>
                  <a:cs typeface="+mn-ea"/>
                  <a:sym typeface="+mn-lt"/>
                </a:rPr>
                <a:t>添加内容</a:t>
              </a:r>
              <a:endParaRPr lang="zh-CN" altLang="en-US" dirty="0">
                <a:solidFill>
                  <a:schemeClr val="tx1">
                    <a:lumMod val="75000"/>
                    <a:lumOff val="25000"/>
                  </a:schemeClr>
                </a:solidFill>
                <a:cs typeface="+mn-ea"/>
                <a:sym typeface="+mn-lt"/>
              </a:endParaRPr>
            </a:p>
          </p:txBody>
        </p:sp>
      </p:grpSp>
      <p:grpSp>
        <p:nvGrpSpPr>
          <p:cNvPr id="19" name="组合 85"/>
          <p:cNvGrpSpPr/>
          <p:nvPr/>
        </p:nvGrpSpPr>
        <p:grpSpPr>
          <a:xfrm>
            <a:off x="8012112" y="4991554"/>
            <a:ext cx="2662238" cy="1538287"/>
            <a:chOff x="0" y="0"/>
            <a:chExt cx="2343898" cy="992595"/>
          </a:xfrm>
        </p:grpSpPr>
        <p:sp>
          <p:nvSpPr>
            <p:cNvPr id="20" name="文本框 86"/>
            <p:cNvSpPr/>
            <p:nvPr/>
          </p:nvSpPr>
          <p:spPr>
            <a:xfrm>
              <a:off x="0" y="287439"/>
              <a:ext cx="2343898" cy="705156"/>
            </a:xfrm>
            <a:prstGeom prst="rect">
              <a:avLst/>
            </a:prstGeom>
            <a:noFill/>
            <a:ln w="9525">
              <a:noFill/>
              <a:miter/>
            </a:ln>
          </p:spPr>
          <p:txBody>
            <a:bodyPr lIns="121807" tIns="60904" rIns="121807" bIns="60904"/>
            <a:lstStyle/>
            <a:p>
              <a:pPr lvl="0" algn="ctr" eaLnBrk="1" hangingPunct="1">
                <a:lnSpc>
                  <a:spcPct val="120000"/>
                </a:lnSpc>
                <a:buNone/>
              </a:pPr>
              <a:r>
                <a:rPr lang="zh-CN" altLang="en-US" sz="1400" dirty="0">
                  <a:solidFill>
                    <a:schemeClr val="tx1">
                      <a:lumMod val="75000"/>
                      <a:lumOff val="25000"/>
                    </a:schemeClr>
                  </a:solidFill>
                  <a:cs typeface="+mn-ea"/>
                  <a:sym typeface="+mn-lt"/>
                </a:rPr>
                <a:t>在此录入上述图表的综合描述说明，在此录入上述图表的综合描述说明，在此录入上述图表的综合描述说明。</a:t>
              </a:r>
              <a:endParaRPr lang="zh-CN" altLang="en-US" dirty="0">
                <a:solidFill>
                  <a:schemeClr val="tx1">
                    <a:lumMod val="75000"/>
                    <a:lumOff val="25000"/>
                  </a:schemeClr>
                </a:solidFill>
                <a:cs typeface="+mn-ea"/>
                <a:sym typeface="+mn-lt"/>
              </a:endParaRPr>
            </a:p>
          </p:txBody>
        </p:sp>
        <p:sp>
          <p:nvSpPr>
            <p:cNvPr id="21" name="文本框 87"/>
            <p:cNvSpPr/>
            <p:nvPr/>
          </p:nvSpPr>
          <p:spPr>
            <a:xfrm>
              <a:off x="616452" y="0"/>
              <a:ext cx="1110993" cy="268104"/>
            </a:xfrm>
            <a:prstGeom prst="rect">
              <a:avLst/>
            </a:prstGeom>
            <a:noFill/>
            <a:ln w="9525">
              <a:noFill/>
              <a:miter/>
            </a:ln>
          </p:spPr>
          <p:txBody>
            <a:bodyPr wrap="none">
              <a:spAutoFit/>
            </a:bodyPr>
            <a:lstStyle/>
            <a:p>
              <a:pPr lvl="0" algn="ctr" eaLnBrk="1" hangingPunct="1">
                <a:buNone/>
              </a:pPr>
              <a:r>
                <a:rPr lang="zh-CN" altLang="en-US" sz="2100" b="1" dirty="0">
                  <a:solidFill>
                    <a:schemeClr val="tx1">
                      <a:lumMod val="75000"/>
                      <a:lumOff val="25000"/>
                    </a:schemeClr>
                  </a:solidFill>
                  <a:cs typeface="+mn-ea"/>
                  <a:sym typeface="+mn-lt"/>
                </a:rPr>
                <a:t>添加内容</a:t>
              </a:r>
              <a:endParaRPr lang="zh-CN" altLang="en-US" dirty="0">
                <a:solidFill>
                  <a:schemeClr val="tx1">
                    <a:lumMod val="75000"/>
                    <a:lumOff val="25000"/>
                  </a:schemeClr>
                </a:solidFill>
                <a:cs typeface="+mn-ea"/>
                <a:sym typeface="+mn-lt"/>
              </a:endParaRPr>
            </a:p>
          </p:txBody>
        </p:sp>
      </p:grpSp>
      <p:grpSp>
        <p:nvGrpSpPr>
          <p:cNvPr id="22" name="组合 21"/>
          <p:cNvGrpSpPr/>
          <p:nvPr/>
        </p:nvGrpSpPr>
        <p:grpSpPr>
          <a:xfrm>
            <a:off x="1509856" y="625173"/>
            <a:ext cx="9134442" cy="434765"/>
            <a:chOff x="1509856" y="625173"/>
            <a:chExt cx="9134442" cy="434765"/>
          </a:xfrm>
        </p:grpSpPr>
        <p:sp>
          <p:nvSpPr>
            <p:cNvPr id="23" name="Copyright Notice"/>
            <p:cNvSpPr/>
            <p:nvPr/>
          </p:nvSpPr>
          <p:spPr bwMode="auto">
            <a:xfrm>
              <a:off x="4781905" y="625173"/>
              <a:ext cx="3141690"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400" cap="small" dirty="0">
                  <a:solidFill>
                    <a:schemeClr val="tx1">
                      <a:lumMod val="75000"/>
                      <a:lumOff val="25000"/>
                    </a:schemeClr>
                  </a:solidFill>
                  <a:cs typeface="+mn-ea"/>
                  <a:sym typeface="+mn-lt"/>
                </a:rPr>
                <a:t>点击加入标题文字</a:t>
              </a:r>
              <a:endParaRPr lang="en-US" sz="2400" cap="small" dirty="0">
                <a:solidFill>
                  <a:schemeClr val="tx1">
                    <a:lumMod val="75000"/>
                    <a:lumOff val="25000"/>
                  </a:schemeClr>
                </a:solidFill>
                <a:cs typeface="+mn-ea"/>
                <a:sym typeface="+mn-lt"/>
              </a:endParaRPr>
            </a:p>
          </p:txBody>
        </p:sp>
        <p:cxnSp>
          <p:nvCxnSpPr>
            <p:cNvPr id="24" name="直接连接符 23"/>
            <p:cNvCxnSpPr/>
            <p:nvPr/>
          </p:nvCxnSpPr>
          <p:spPr>
            <a:xfrm>
              <a:off x="1509856" y="808810"/>
              <a:ext cx="3009900" cy="0"/>
            </a:xfrm>
            <a:prstGeom prst="line">
              <a:avLst/>
            </a:prstGeom>
            <a:ln>
              <a:solidFill>
                <a:srgbClr val="70B88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634398" y="808810"/>
              <a:ext cx="3009900" cy="0"/>
            </a:xfrm>
            <a:prstGeom prst="line">
              <a:avLst/>
            </a:prstGeom>
            <a:ln>
              <a:solidFill>
                <a:srgbClr val="70B88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bg/>
                                          </p:spTgt>
                                        </p:tgtEl>
                                        <p:attrNameLst>
                                          <p:attrName>style.visibility</p:attrName>
                                        </p:attrNameLst>
                                      </p:cBhvr>
                                      <p:to>
                                        <p:strVal val="visible"/>
                                      </p:to>
                                    </p:set>
                                    <p:animEffect filter="fade">
                                      <p:cBhvr>
                                        <p:cTn id="7" dur="750"/>
                                        <p:tgtEl>
                                          <p:spTgt spid="5">
                                            <p:bg/>
                                          </p:spTgt>
                                        </p:tgtEl>
                                      </p:cBhvr>
                                    </p:animEffect>
                                    <p:anim calcmode="lin" valueType="num">
                                      <p:cBhvr>
                                        <p:cTn id="8" dur="750" fill="hold"/>
                                        <p:tgtEl>
                                          <p:spTgt spid="5">
                                            <p:bg/>
                                          </p:spTgt>
                                        </p:tgtEl>
                                        <p:attrNameLst>
                                          <p:attrName>ppt_x</p:attrName>
                                        </p:attrNameLst>
                                      </p:cBhvr>
                                      <p:tavLst>
                                        <p:tav tm="0">
                                          <p:val>
                                            <p:strVal val="#ppt_x"/>
                                          </p:val>
                                        </p:tav>
                                        <p:tav tm="100000">
                                          <p:val>
                                            <p:strVal val="#ppt_x"/>
                                          </p:val>
                                        </p:tav>
                                      </p:tavLst>
                                    </p:anim>
                                    <p:anim calcmode="lin" valueType="num">
                                      <p:cBhvr>
                                        <p:cTn id="9" dur="750" fill="hold"/>
                                        <p:tgtEl>
                                          <p:spTgt spid="5">
                                            <p:bg/>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filter="wipe(up)">
                                      <p:cBhvr>
                                        <p:cTn id="13" dur="500"/>
                                        <p:tgtEl>
                                          <p:spTgt spid="9"/>
                                        </p:tgtEl>
                                      </p:cBhvr>
                                    </p:animEffect>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6">
                                            <p:bg/>
                                          </p:spTgt>
                                        </p:tgtEl>
                                        <p:attrNameLst>
                                          <p:attrName>style.visibility</p:attrName>
                                        </p:attrNameLst>
                                      </p:cBhvr>
                                      <p:to>
                                        <p:strVal val="visible"/>
                                      </p:to>
                                    </p:set>
                                    <p:animEffect filter="fade">
                                      <p:cBhvr>
                                        <p:cTn id="17" dur="750"/>
                                        <p:tgtEl>
                                          <p:spTgt spid="6">
                                            <p:bg/>
                                          </p:spTgt>
                                        </p:tgtEl>
                                      </p:cBhvr>
                                    </p:animEffect>
                                    <p:anim calcmode="lin" valueType="num">
                                      <p:cBhvr>
                                        <p:cTn id="18" dur="750" fill="hold"/>
                                        <p:tgtEl>
                                          <p:spTgt spid="6">
                                            <p:bg/>
                                          </p:spTgt>
                                        </p:tgtEl>
                                        <p:attrNameLst>
                                          <p:attrName>ppt_x</p:attrName>
                                        </p:attrNameLst>
                                      </p:cBhvr>
                                      <p:tavLst>
                                        <p:tav tm="0">
                                          <p:val>
                                            <p:strVal val="#ppt_x"/>
                                          </p:val>
                                        </p:tav>
                                        <p:tav tm="100000">
                                          <p:val>
                                            <p:strVal val="#ppt_x"/>
                                          </p:val>
                                        </p:tav>
                                      </p:tavLst>
                                    </p:anim>
                                    <p:anim calcmode="lin" valueType="num">
                                      <p:cBhvr>
                                        <p:cTn id="19" dur="750" fill="hold"/>
                                        <p:tgtEl>
                                          <p:spTgt spid="6">
                                            <p:bg/>
                                          </p:spTgt>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22" presetClass="entr" presetSubtype="1"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filter="wipe(up)">
                                      <p:cBhvr>
                                        <p:cTn id="23" dur="500"/>
                                        <p:tgtEl>
                                          <p:spTgt spid="16"/>
                                        </p:tgtEl>
                                      </p:cBhvr>
                                    </p:animEffect>
                                  </p:childTnLst>
                                </p:cTn>
                              </p:par>
                              <p:par>
                                <p:cTn id="24" presetID="47" presetClass="entr" presetSubtype="0" fill="hold" grpId="0" nodeType="withEffect">
                                  <p:stCondLst>
                                    <p:cond delay="250"/>
                                  </p:stCondLst>
                                  <p:childTnLst>
                                    <p:set>
                                      <p:cBhvr>
                                        <p:cTn id="25" dur="1" fill="hold">
                                          <p:stCondLst>
                                            <p:cond delay="0"/>
                                          </p:stCondLst>
                                        </p:cTn>
                                        <p:tgtEl>
                                          <p:spTgt spid="7">
                                            <p:bg/>
                                          </p:spTgt>
                                        </p:tgtEl>
                                        <p:attrNameLst>
                                          <p:attrName>style.visibility</p:attrName>
                                        </p:attrNameLst>
                                      </p:cBhvr>
                                      <p:to>
                                        <p:strVal val="visible"/>
                                      </p:to>
                                    </p:set>
                                    <p:animEffect filter="fade">
                                      <p:cBhvr>
                                        <p:cTn id="26" dur="750"/>
                                        <p:tgtEl>
                                          <p:spTgt spid="7">
                                            <p:bg/>
                                          </p:spTgt>
                                        </p:tgtEl>
                                      </p:cBhvr>
                                    </p:animEffect>
                                    <p:anim calcmode="lin" valueType="num">
                                      <p:cBhvr>
                                        <p:cTn id="27" dur="750" fill="hold"/>
                                        <p:tgtEl>
                                          <p:spTgt spid="7">
                                            <p:bg/>
                                          </p:spTgt>
                                        </p:tgtEl>
                                        <p:attrNameLst>
                                          <p:attrName>ppt_x</p:attrName>
                                        </p:attrNameLst>
                                      </p:cBhvr>
                                      <p:tavLst>
                                        <p:tav tm="0">
                                          <p:val>
                                            <p:strVal val="#ppt_x"/>
                                          </p:val>
                                        </p:tav>
                                        <p:tav tm="100000">
                                          <p:val>
                                            <p:strVal val="#ppt_x"/>
                                          </p:val>
                                        </p:tav>
                                      </p:tavLst>
                                    </p:anim>
                                    <p:anim calcmode="lin" valueType="num">
                                      <p:cBhvr>
                                        <p:cTn id="28" dur="750" fill="hold"/>
                                        <p:tgtEl>
                                          <p:spTgt spid="7">
                                            <p:bg/>
                                          </p:spTgt>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22" presetClass="entr" presetSubtype="1"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filter="wipe(up)">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build="p"/>
      <p:bldP spid="6" grpId="0" bldLvl="0" animBg="1" build="p"/>
      <p:bldP spid="7" grpId="0" bldLvl="0" animBg="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椭圆 13"/>
          <p:cNvSpPr/>
          <p:nvPr/>
        </p:nvSpPr>
        <p:spPr>
          <a:xfrm>
            <a:off x="4888048" y="2622175"/>
            <a:ext cx="1171575" cy="1173163"/>
          </a:xfrm>
          <a:prstGeom prst="ellipse">
            <a:avLst/>
          </a:prstGeom>
          <a:noFill/>
          <a:ln w="25400" cap="flat" cmpd="sng" algn="ctr">
            <a:solidFill>
              <a:schemeClr val="accent1"/>
            </a:solidFill>
            <a:prstDash val="solid"/>
          </a:ln>
          <a:effectLst/>
        </p:spPr>
        <p:txBody>
          <a:bodyPr lIns="0" tIns="0" rIns="0" bIns="0" anchor="ctr"/>
          <a:lstStyle/>
          <a:p>
            <a:pPr algn="ctr">
              <a:defRPr/>
            </a:pPr>
            <a:r>
              <a:rPr lang="zh-CN" altLang="en-US" sz="2400" kern="0" dirty="0">
                <a:solidFill>
                  <a:schemeClr val="tx1">
                    <a:lumMod val="75000"/>
                    <a:lumOff val="25000"/>
                  </a:schemeClr>
                </a:solidFill>
                <a:cs typeface="+mn-ea"/>
                <a:sym typeface="+mn-lt"/>
              </a:rPr>
              <a:t>文字</a:t>
            </a:r>
            <a:endParaRPr lang="en-US" sz="2400" kern="0" dirty="0">
              <a:solidFill>
                <a:schemeClr val="tx1">
                  <a:lumMod val="75000"/>
                  <a:lumOff val="25000"/>
                </a:schemeClr>
              </a:solidFill>
              <a:cs typeface="+mn-ea"/>
              <a:sym typeface="+mn-lt"/>
            </a:endParaRPr>
          </a:p>
        </p:txBody>
      </p:sp>
      <p:sp>
        <p:nvSpPr>
          <p:cNvPr id="15" name="椭圆 14"/>
          <p:cNvSpPr/>
          <p:nvPr/>
        </p:nvSpPr>
        <p:spPr>
          <a:xfrm>
            <a:off x="4873760" y="4138238"/>
            <a:ext cx="1173162" cy="1171575"/>
          </a:xfrm>
          <a:prstGeom prst="ellipse">
            <a:avLst/>
          </a:prstGeom>
          <a:noFill/>
          <a:ln w="25400" cap="flat" cmpd="sng" algn="ctr">
            <a:solidFill>
              <a:schemeClr val="accent2"/>
            </a:solidFill>
            <a:prstDash val="solid"/>
          </a:ln>
          <a:effectLst/>
        </p:spPr>
        <p:txBody>
          <a:bodyPr lIns="0" tIns="0" rIns="0" bIns="0" anchor="ctr"/>
          <a:lstStyle/>
          <a:p>
            <a:pPr algn="ctr">
              <a:defRPr/>
            </a:pPr>
            <a:r>
              <a:rPr lang="zh-CN" altLang="en-US" sz="2400" kern="0" dirty="0">
                <a:solidFill>
                  <a:schemeClr val="tx1">
                    <a:lumMod val="75000"/>
                    <a:lumOff val="25000"/>
                  </a:schemeClr>
                </a:solidFill>
                <a:cs typeface="+mn-ea"/>
                <a:sym typeface="+mn-lt"/>
              </a:rPr>
              <a:t>文字</a:t>
            </a:r>
            <a:endParaRPr lang="en-US" sz="2400" kern="0" dirty="0">
              <a:solidFill>
                <a:schemeClr val="tx1">
                  <a:lumMod val="75000"/>
                  <a:lumOff val="25000"/>
                </a:schemeClr>
              </a:solidFill>
              <a:cs typeface="+mn-ea"/>
              <a:sym typeface="+mn-lt"/>
            </a:endParaRPr>
          </a:p>
        </p:txBody>
      </p:sp>
      <p:sp>
        <p:nvSpPr>
          <p:cNvPr id="16" name="椭圆 15"/>
          <p:cNvSpPr/>
          <p:nvPr/>
        </p:nvSpPr>
        <p:spPr>
          <a:xfrm>
            <a:off x="6381886" y="4150938"/>
            <a:ext cx="1171575" cy="1171575"/>
          </a:xfrm>
          <a:prstGeom prst="ellipse">
            <a:avLst/>
          </a:prstGeom>
          <a:noFill/>
          <a:ln w="25400" cap="flat" cmpd="sng" algn="ctr">
            <a:solidFill>
              <a:schemeClr val="accent1"/>
            </a:solidFill>
            <a:prstDash val="solid"/>
          </a:ln>
          <a:effectLst/>
        </p:spPr>
        <p:txBody>
          <a:bodyPr lIns="0" tIns="0" rIns="0" bIns="0" anchor="ctr"/>
          <a:lstStyle/>
          <a:p>
            <a:pPr algn="ctr">
              <a:defRPr/>
            </a:pPr>
            <a:r>
              <a:rPr lang="zh-CN" altLang="en-US" sz="2400" kern="0" dirty="0">
                <a:solidFill>
                  <a:schemeClr val="tx1">
                    <a:lumMod val="75000"/>
                    <a:lumOff val="25000"/>
                  </a:schemeClr>
                </a:solidFill>
                <a:cs typeface="+mn-ea"/>
                <a:sym typeface="+mn-lt"/>
              </a:rPr>
              <a:t>文字</a:t>
            </a:r>
            <a:endParaRPr lang="en-US" sz="2400" kern="0" dirty="0">
              <a:solidFill>
                <a:schemeClr val="tx1">
                  <a:lumMod val="75000"/>
                  <a:lumOff val="25000"/>
                </a:schemeClr>
              </a:solidFill>
              <a:cs typeface="+mn-ea"/>
              <a:sym typeface="+mn-lt"/>
            </a:endParaRPr>
          </a:p>
        </p:txBody>
      </p:sp>
      <p:sp>
        <p:nvSpPr>
          <p:cNvPr id="17" name="椭圆 16"/>
          <p:cNvSpPr/>
          <p:nvPr/>
        </p:nvSpPr>
        <p:spPr>
          <a:xfrm>
            <a:off x="6394586" y="2636463"/>
            <a:ext cx="1171575" cy="1171575"/>
          </a:xfrm>
          <a:prstGeom prst="ellipse">
            <a:avLst/>
          </a:prstGeom>
          <a:noFill/>
          <a:ln w="25400" cap="flat" cmpd="sng" algn="ctr">
            <a:solidFill>
              <a:schemeClr val="accent2"/>
            </a:solidFill>
            <a:prstDash val="solid"/>
          </a:ln>
          <a:effectLst/>
        </p:spPr>
        <p:txBody>
          <a:bodyPr lIns="0" tIns="0" rIns="0" bIns="0" anchor="ctr"/>
          <a:lstStyle/>
          <a:p>
            <a:pPr algn="ctr">
              <a:defRPr/>
            </a:pPr>
            <a:r>
              <a:rPr lang="zh-CN" altLang="en-US" sz="2400" kern="0" dirty="0">
                <a:solidFill>
                  <a:schemeClr val="tx1">
                    <a:lumMod val="75000"/>
                    <a:lumOff val="25000"/>
                  </a:schemeClr>
                </a:solidFill>
                <a:cs typeface="+mn-ea"/>
                <a:sym typeface="+mn-lt"/>
              </a:rPr>
              <a:t>文字</a:t>
            </a:r>
            <a:endParaRPr lang="en-US" sz="2400" kern="0" dirty="0">
              <a:solidFill>
                <a:schemeClr val="tx1">
                  <a:lumMod val="75000"/>
                  <a:lumOff val="25000"/>
                </a:schemeClr>
              </a:solidFill>
              <a:cs typeface="+mn-ea"/>
              <a:sym typeface="+mn-lt"/>
            </a:endParaRPr>
          </a:p>
        </p:txBody>
      </p:sp>
      <p:sp>
        <p:nvSpPr>
          <p:cNvPr id="18" name="矩形 1"/>
          <p:cNvSpPr>
            <a:spLocks noChangeArrowheads="1"/>
          </p:cNvSpPr>
          <p:nvPr/>
        </p:nvSpPr>
        <p:spPr bwMode="auto">
          <a:xfrm>
            <a:off x="1449444" y="2219381"/>
            <a:ext cx="3068594" cy="130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algn="just">
              <a:lnSpc>
                <a:spcPct val="130000"/>
              </a:lnSpc>
            </a:pPr>
            <a:r>
              <a:rPr lang="zh-CN" altLang="en-US" sz="1400" dirty="0">
                <a:solidFill>
                  <a:schemeClr val="tx1">
                    <a:lumMod val="75000"/>
                    <a:lumOff val="25000"/>
                  </a:schemeClr>
                </a:solidFill>
                <a:latin typeface="+mn-lt"/>
                <a:ea typeface="+mn-ea"/>
                <a:cs typeface="+mn-ea"/>
                <a:sym typeface="+mn-lt"/>
              </a:rPr>
              <a:t>请在此处输入您的文本请在此处输入您的文本请在此处输入您的文本请在此处输入您的文本请在</a:t>
            </a:r>
            <a:endParaRPr lang="zh-CN" altLang="en-US" sz="1100" dirty="0">
              <a:solidFill>
                <a:schemeClr val="tx1">
                  <a:lumMod val="75000"/>
                  <a:lumOff val="25000"/>
                </a:schemeClr>
              </a:solidFill>
              <a:latin typeface="+mn-lt"/>
              <a:ea typeface="+mn-ea"/>
              <a:cs typeface="+mn-ea"/>
              <a:sym typeface="+mn-lt"/>
            </a:endParaRPr>
          </a:p>
        </p:txBody>
      </p:sp>
      <p:sp>
        <p:nvSpPr>
          <p:cNvPr id="19" name="矩形 11"/>
          <p:cNvSpPr>
            <a:spLocks noChangeArrowheads="1"/>
          </p:cNvSpPr>
          <p:nvPr/>
        </p:nvSpPr>
        <p:spPr bwMode="auto">
          <a:xfrm>
            <a:off x="7904193" y="2219380"/>
            <a:ext cx="3068594" cy="130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algn="just">
              <a:lnSpc>
                <a:spcPct val="130000"/>
              </a:lnSpc>
            </a:pPr>
            <a:r>
              <a:rPr lang="zh-CN" altLang="en-US" sz="1400" dirty="0">
                <a:solidFill>
                  <a:schemeClr val="tx1">
                    <a:lumMod val="75000"/>
                    <a:lumOff val="25000"/>
                  </a:schemeClr>
                </a:solidFill>
                <a:latin typeface="+mn-lt"/>
                <a:ea typeface="+mn-ea"/>
                <a:cs typeface="+mn-ea"/>
                <a:sym typeface="+mn-lt"/>
              </a:rPr>
              <a:t>请在此处输入您的文本请在此处输入您的文本请在此处输入您的文本请在此处输入您的文本请在</a:t>
            </a:r>
            <a:endParaRPr lang="zh-CN" altLang="en-US" sz="1100" dirty="0">
              <a:solidFill>
                <a:schemeClr val="tx1">
                  <a:lumMod val="75000"/>
                  <a:lumOff val="25000"/>
                </a:schemeClr>
              </a:solidFill>
              <a:latin typeface="+mn-lt"/>
              <a:ea typeface="+mn-ea"/>
              <a:cs typeface="+mn-ea"/>
              <a:sym typeface="+mn-lt"/>
            </a:endParaRPr>
          </a:p>
        </p:txBody>
      </p:sp>
      <p:sp>
        <p:nvSpPr>
          <p:cNvPr id="20" name="矩形 12"/>
          <p:cNvSpPr>
            <a:spLocks noChangeArrowheads="1"/>
          </p:cNvSpPr>
          <p:nvPr/>
        </p:nvSpPr>
        <p:spPr bwMode="auto">
          <a:xfrm>
            <a:off x="1449444" y="4922893"/>
            <a:ext cx="3068594"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algn="just">
              <a:lnSpc>
                <a:spcPct val="130000"/>
              </a:lnSpc>
            </a:pPr>
            <a:r>
              <a:rPr lang="zh-CN" altLang="en-US" sz="1400">
                <a:solidFill>
                  <a:schemeClr val="tx1">
                    <a:lumMod val="75000"/>
                    <a:lumOff val="25000"/>
                  </a:schemeClr>
                </a:solidFill>
                <a:latin typeface="+mn-lt"/>
                <a:ea typeface="+mn-ea"/>
                <a:cs typeface="+mn-ea"/>
                <a:sym typeface="+mn-lt"/>
              </a:rPr>
              <a:t>请在此处输入您的文本请在此处输入您的文本请在此处输入您的文本请在此处输入您的文本请在</a:t>
            </a:r>
            <a:endParaRPr lang="zh-CN" altLang="en-US" sz="1100" dirty="0">
              <a:solidFill>
                <a:schemeClr val="tx1">
                  <a:lumMod val="75000"/>
                  <a:lumOff val="25000"/>
                </a:schemeClr>
              </a:solidFill>
              <a:latin typeface="+mn-lt"/>
              <a:ea typeface="+mn-ea"/>
              <a:cs typeface="+mn-ea"/>
              <a:sym typeface="+mn-lt"/>
            </a:endParaRPr>
          </a:p>
        </p:txBody>
      </p:sp>
      <p:sp>
        <p:nvSpPr>
          <p:cNvPr id="21" name="矩形 13"/>
          <p:cNvSpPr>
            <a:spLocks noChangeArrowheads="1"/>
          </p:cNvSpPr>
          <p:nvPr/>
        </p:nvSpPr>
        <p:spPr bwMode="auto">
          <a:xfrm>
            <a:off x="7904193" y="4878443"/>
            <a:ext cx="3068594" cy="139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algn="just">
              <a:lnSpc>
                <a:spcPct val="130000"/>
              </a:lnSpc>
            </a:pPr>
            <a:r>
              <a:rPr lang="zh-CN" altLang="en-US" sz="1400" dirty="0">
                <a:solidFill>
                  <a:schemeClr val="tx1">
                    <a:lumMod val="75000"/>
                    <a:lumOff val="25000"/>
                  </a:schemeClr>
                </a:solidFill>
                <a:latin typeface="+mn-lt"/>
                <a:ea typeface="+mn-ea"/>
                <a:cs typeface="+mn-ea"/>
                <a:sym typeface="+mn-lt"/>
              </a:rPr>
              <a:t>请在此处输入您的文本请在此处输入您的文本请在此处输入您的文本请在此处输入您的文本请在</a:t>
            </a:r>
            <a:endParaRPr lang="zh-CN" altLang="en-US" sz="1100" dirty="0">
              <a:solidFill>
                <a:schemeClr val="tx1">
                  <a:lumMod val="75000"/>
                  <a:lumOff val="25000"/>
                </a:schemeClr>
              </a:solidFill>
              <a:latin typeface="+mn-lt"/>
              <a:ea typeface="+mn-ea"/>
              <a:cs typeface="+mn-ea"/>
              <a:sym typeface="+mn-lt"/>
            </a:endParaRPr>
          </a:p>
        </p:txBody>
      </p:sp>
      <p:grpSp>
        <p:nvGrpSpPr>
          <p:cNvPr id="13" name="组合 12"/>
          <p:cNvGrpSpPr/>
          <p:nvPr/>
        </p:nvGrpSpPr>
        <p:grpSpPr>
          <a:xfrm>
            <a:off x="1509856" y="625173"/>
            <a:ext cx="9134442" cy="434765"/>
            <a:chOff x="1509856" y="625173"/>
            <a:chExt cx="9134442" cy="434765"/>
          </a:xfrm>
        </p:grpSpPr>
        <p:sp>
          <p:nvSpPr>
            <p:cNvPr id="22" name="Copyright Notice"/>
            <p:cNvSpPr/>
            <p:nvPr/>
          </p:nvSpPr>
          <p:spPr bwMode="auto">
            <a:xfrm>
              <a:off x="4781905" y="625173"/>
              <a:ext cx="3141690"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400" cap="small" dirty="0">
                  <a:solidFill>
                    <a:schemeClr val="tx1">
                      <a:lumMod val="75000"/>
                      <a:lumOff val="25000"/>
                    </a:schemeClr>
                  </a:solidFill>
                  <a:cs typeface="+mn-ea"/>
                  <a:sym typeface="+mn-lt"/>
                </a:rPr>
                <a:t>点击加入标题文字</a:t>
              </a:r>
              <a:endParaRPr lang="en-US" sz="2400" cap="small" dirty="0">
                <a:solidFill>
                  <a:schemeClr val="tx1">
                    <a:lumMod val="75000"/>
                    <a:lumOff val="25000"/>
                  </a:schemeClr>
                </a:solidFill>
                <a:cs typeface="+mn-ea"/>
                <a:sym typeface="+mn-lt"/>
              </a:endParaRPr>
            </a:p>
          </p:txBody>
        </p:sp>
        <p:cxnSp>
          <p:nvCxnSpPr>
            <p:cNvPr id="23" name="直接连接符 22"/>
            <p:cNvCxnSpPr/>
            <p:nvPr/>
          </p:nvCxnSpPr>
          <p:spPr>
            <a:xfrm>
              <a:off x="1509856" y="808810"/>
              <a:ext cx="3009900" cy="0"/>
            </a:xfrm>
            <a:prstGeom prst="line">
              <a:avLst/>
            </a:prstGeom>
            <a:ln>
              <a:solidFill>
                <a:srgbClr val="70B88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7634398" y="808810"/>
              <a:ext cx="3009900" cy="0"/>
            </a:xfrm>
            <a:prstGeom prst="line">
              <a:avLst/>
            </a:prstGeom>
            <a:ln>
              <a:solidFill>
                <a:srgbClr val="70B88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up)">
                                      <p:cBhvr>
                                        <p:cTn id="28" dur="500"/>
                                        <p:tgtEl>
                                          <p:spTgt spid="18"/>
                                        </p:tgtEl>
                                      </p:cBhvr>
                                    </p:animEffect>
                                  </p:childTnLst>
                                </p:cTn>
                              </p:par>
                            </p:childTnLst>
                          </p:cTn>
                        </p:par>
                        <p:par>
                          <p:cTn id="29" fill="hold">
                            <p:stCondLst>
                              <p:cond delay="1500"/>
                            </p:stCondLst>
                            <p:childTnLst>
                              <p:par>
                                <p:cTn id="30" presetID="22" presetClass="entr" presetSubtype="1"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up)">
                                      <p:cBhvr>
                                        <p:cTn id="32" dur="500"/>
                                        <p:tgtEl>
                                          <p:spTgt spid="19"/>
                                        </p:tgtEl>
                                      </p:cBhvr>
                                    </p:animEffect>
                                  </p:childTnLst>
                                </p:cTn>
                              </p:par>
                            </p:childTnLst>
                          </p:cTn>
                        </p:par>
                        <p:par>
                          <p:cTn id="33" fill="hold">
                            <p:stCondLst>
                              <p:cond delay="2000"/>
                            </p:stCondLst>
                            <p:childTnLst>
                              <p:par>
                                <p:cTn id="34" presetID="22" presetClass="entr" presetSubtype="1"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up)">
                                      <p:cBhvr>
                                        <p:cTn id="36" dur="500"/>
                                        <p:tgtEl>
                                          <p:spTgt spid="21"/>
                                        </p:tgtEl>
                                      </p:cBhvr>
                                    </p:animEffect>
                                  </p:childTnLst>
                                </p:cTn>
                              </p:par>
                            </p:childTnLst>
                          </p:cTn>
                        </p:par>
                        <p:par>
                          <p:cTn id="37" fill="hold">
                            <p:stCondLst>
                              <p:cond delay="2500"/>
                            </p:stCondLst>
                            <p:childTnLst>
                              <p:par>
                                <p:cTn id="38" presetID="22" presetClass="entr" presetSubtype="1"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up)">
                                      <p:cBhvr>
                                        <p:cTn id="4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p:bldP spid="19" grpId="0"/>
      <p:bldP spid="20" grpId="0"/>
      <p:bldP spid="2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p:nvPr/>
        </p:nvSpPr>
        <p:spPr>
          <a:xfrm>
            <a:off x="1108653" y="1585712"/>
            <a:ext cx="4657062" cy="1400576"/>
          </a:xfrm>
          <a:prstGeom prst="rect">
            <a:avLst/>
          </a:prstGeom>
        </p:spPr>
        <p:txBody>
          <a:bodyPr wrap="square">
            <a:spAutoFit/>
          </a:bodyPr>
          <a:lstStyle/>
          <a:p>
            <a:pPr>
              <a:lnSpc>
                <a:spcPct val="130000"/>
              </a:lnSpc>
            </a:pPr>
            <a:r>
              <a:rPr lang="zh-CN" altLang="en-US" sz="2400" dirty="0">
                <a:solidFill>
                  <a:schemeClr val="tx1">
                    <a:lumMod val="75000"/>
                    <a:lumOff val="25000"/>
                  </a:schemeClr>
                </a:solidFill>
                <a:cs typeface="+mn-ea"/>
                <a:sym typeface="+mn-lt"/>
              </a:rPr>
              <a:t>请输入您的标题</a:t>
            </a:r>
            <a:endParaRPr lang="en-US" sz="2400" dirty="0">
              <a:solidFill>
                <a:schemeClr val="tx1">
                  <a:lumMod val="75000"/>
                  <a:lumOff val="25000"/>
                </a:schemeClr>
              </a:solidFill>
              <a:cs typeface="+mn-ea"/>
              <a:sym typeface="+mn-lt"/>
            </a:endParaRPr>
          </a:p>
          <a:p>
            <a:pPr>
              <a:lnSpc>
                <a:spcPct val="130000"/>
              </a:lnSpc>
            </a:pPr>
            <a:r>
              <a:rPr lang="zh-CN" altLang="en-US" sz="1050" dirty="0">
                <a:solidFill>
                  <a:schemeClr val="tx1">
                    <a:lumMod val="75000"/>
                    <a:lumOff val="25000"/>
                  </a:schemeClr>
                </a:solidFill>
                <a:cs typeface="+mn-ea"/>
                <a:sym typeface="+mn-lt"/>
              </a:rPr>
              <a:t>标题数字等都可以通过点击和重新输入进行更改，顶部“开始”面板中可以对字体、字号、颜色、行距等进行修改。标题数字等都可以通过点击和重新输入进行更改，顶部“开始”面板中可以对字体、字号、颜色、行距等进行修改。</a:t>
            </a:r>
            <a:endParaRPr lang="en-US" sz="1050" dirty="0">
              <a:solidFill>
                <a:schemeClr val="tx1">
                  <a:lumMod val="75000"/>
                  <a:lumOff val="25000"/>
                </a:schemeClr>
              </a:solidFill>
              <a:cs typeface="+mn-ea"/>
              <a:sym typeface="+mn-lt"/>
            </a:endParaRPr>
          </a:p>
        </p:txBody>
      </p:sp>
      <p:sp>
        <p:nvSpPr>
          <p:cNvPr id="6" name="Rounded Rectangle 8"/>
          <p:cNvSpPr/>
          <p:nvPr/>
        </p:nvSpPr>
        <p:spPr>
          <a:xfrm>
            <a:off x="1190170" y="3968444"/>
            <a:ext cx="1828801" cy="12759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lumMod val="75000"/>
                  <a:lumOff val="25000"/>
                </a:schemeClr>
              </a:solidFill>
              <a:cs typeface="+mn-ea"/>
              <a:sym typeface="+mn-lt"/>
            </a:endParaRPr>
          </a:p>
        </p:txBody>
      </p:sp>
      <p:sp>
        <p:nvSpPr>
          <p:cNvPr id="7" name="TextBox 7"/>
          <p:cNvSpPr txBox="1"/>
          <p:nvPr/>
        </p:nvSpPr>
        <p:spPr>
          <a:xfrm>
            <a:off x="1108653" y="3705713"/>
            <a:ext cx="1127232" cy="253916"/>
          </a:xfrm>
          <a:prstGeom prst="rect">
            <a:avLst/>
          </a:prstGeom>
          <a:noFill/>
        </p:spPr>
        <p:txBody>
          <a:bodyPr wrap="none" rtlCol="0">
            <a:spAutoFit/>
          </a:bodyPr>
          <a:lstStyle/>
          <a:p>
            <a:r>
              <a:rPr lang="zh-CN" altLang="en-US" sz="1050" dirty="0">
                <a:solidFill>
                  <a:schemeClr val="tx1">
                    <a:lumMod val="75000"/>
                    <a:lumOff val="25000"/>
                  </a:schemeClr>
                </a:solidFill>
                <a:cs typeface="+mn-ea"/>
                <a:sym typeface="+mn-lt"/>
              </a:rPr>
              <a:t>请输入您的标题</a:t>
            </a:r>
            <a:endParaRPr lang="en-US" sz="1050" dirty="0">
              <a:solidFill>
                <a:schemeClr val="tx1">
                  <a:lumMod val="75000"/>
                  <a:lumOff val="25000"/>
                </a:schemeClr>
              </a:solidFill>
              <a:cs typeface="+mn-ea"/>
              <a:sym typeface="+mn-lt"/>
            </a:endParaRPr>
          </a:p>
        </p:txBody>
      </p:sp>
      <p:sp>
        <p:nvSpPr>
          <p:cNvPr id="9" name="Rounded Rectangle 22"/>
          <p:cNvSpPr/>
          <p:nvPr/>
        </p:nvSpPr>
        <p:spPr>
          <a:xfrm>
            <a:off x="1190169" y="3968444"/>
            <a:ext cx="1554480" cy="12759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lumMod val="75000"/>
                  <a:lumOff val="25000"/>
                </a:schemeClr>
              </a:solidFill>
              <a:cs typeface="+mn-ea"/>
              <a:sym typeface="+mn-lt"/>
            </a:endParaRPr>
          </a:p>
        </p:txBody>
      </p:sp>
      <p:sp>
        <p:nvSpPr>
          <p:cNvPr id="10" name="TextBox 9"/>
          <p:cNvSpPr txBox="1"/>
          <p:nvPr/>
        </p:nvSpPr>
        <p:spPr>
          <a:xfrm>
            <a:off x="2662549" y="3705713"/>
            <a:ext cx="420307" cy="253916"/>
          </a:xfrm>
          <a:prstGeom prst="rect">
            <a:avLst/>
          </a:prstGeom>
          <a:noFill/>
        </p:spPr>
        <p:txBody>
          <a:bodyPr wrap="none" rtlCol="0">
            <a:spAutoFit/>
          </a:bodyPr>
          <a:lstStyle/>
          <a:p>
            <a:pPr algn="r"/>
            <a:r>
              <a:rPr lang="en-US" sz="1050">
                <a:solidFill>
                  <a:schemeClr val="tx1">
                    <a:lumMod val="75000"/>
                    <a:lumOff val="25000"/>
                  </a:schemeClr>
                </a:solidFill>
                <a:cs typeface="+mn-ea"/>
                <a:sym typeface="+mn-lt"/>
              </a:rPr>
              <a:t>90%</a:t>
            </a:r>
            <a:endParaRPr lang="en-US" sz="1050">
              <a:solidFill>
                <a:schemeClr val="tx1">
                  <a:lumMod val="75000"/>
                  <a:lumOff val="25000"/>
                </a:schemeClr>
              </a:solidFill>
              <a:cs typeface="+mn-ea"/>
              <a:sym typeface="+mn-lt"/>
            </a:endParaRPr>
          </a:p>
        </p:txBody>
      </p:sp>
      <p:sp>
        <p:nvSpPr>
          <p:cNvPr id="12" name="Rounded Rectangle 24"/>
          <p:cNvSpPr/>
          <p:nvPr/>
        </p:nvSpPr>
        <p:spPr>
          <a:xfrm>
            <a:off x="3873029" y="3968444"/>
            <a:ext cx="1828801" cy="12759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lumMod val="75000"/>
                  <a:lumOff val="25000"/>
                </a:schemeClr>
              </a:solidFill>
              <a:cs typeface="+mn-ea"/>
              <a:sym typeface="+mn-lt"/>
            </a:endParaRPr>
          </a:p>
        </p:txBody>
      </p:sp>
      <p:sp>
        <p:nvSpPr>
          <p:cNvPr id="13" name="TextBox 11"/>
          <p:cNvSpPr txBox="1"/>
          <p:nvPr/>
        </p:nvSpPr>
        <p:spPr>
          <a:xfrm>
            <a:off x="3791512" y="3705713"/>
            <a:ext cx="1127232" cy="253916"/>
          </a:xfrm>
          <a:prstGeom prst="rect">
            <a:avLst/>
          </a:prstGeom>
          <a:noFill/>
        </p:spPr>
        <p:txBody>
          <a:bodyPr wrap="none" rtlCol="0">
            <a:spAutoFit/>
          </a:bodyPr>
          <a:lstStyle/>
          <a:p>
            <a:r>
              <a:rPr lang="zh-CN" altLang="en-US" sz="1050" dirty="0">
                <a:solidFill>
                  <a:schemeClr val="tx1">
                    <a:lumMod val="75000"/>
                    <a:lumOff val="25000"/>
                  </a:schemeClr>
                </a:solidFill>
                <a:cs typeface="+mn-ea"/>
                <a:sym typeface="+mn-lt"/>
              </a:rPr>
              <a:t>请输入您的标题</a:t>
            </a:r>
            <a:endParaRPr lang="en-US" sz="1050" dirty="0">
              <a:solidFill>
                <a:schemeClr val="tx1">
                  <a:lumMod val="75000"/>
                  <a:lumOff val="25000"/>
                </a:schemeClr>
              </a:solidFill>
              <a:cs typeface="+mn-ea"/>
              <a:sym typeface="+mn-lt"/>
            </a:endParaRPr>
          </a:p>
        </p:txBody>
      </p:sp>
      <p:sp>
        <p:nvSpPr>
          <p:cNvPr id="14" name="Rounded Rectangle 26"/>
          <p:cNvSpPr/>
          <p:nvPr/>
        </p:nvSpPr>
        <p:spPr>
          <a:xfrm>
            <a:off x="3873028" y="3968444"/>
            <a:ext cx="1188720" cy="12759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lumMod val="75000"/>
                  <a:lumOff val="25000"/>
                </a:schemeClr>
              </a:solidFill>
              <a:cs typeface="+mn-ea"/>
              <a:sym typeface="+mn-lt"/>
            </a:endParaRPr>
          </a:p>
        </p:txBody>
      </p:sp>
      <p:sp>
        <p:nvSpPr>
          <p:cNvPr id="15" name="TextBox 13"/>
          <p:cNvSpPr txBox="1"/>
          <p:nvPr/>
        </p:nvSpPr>
        <p:spPr>
          <a:xfrm>
            <a:off x="5345408" y="3705713"/>
            <a:ext cx="420307" cy="253916"/>
          </a:xfrm>
          <a:prstGeom prst="rect">
            <a:avLst/>
          </a:prstGeom>
          <a:noFill/>
        </p:spPr>
        <p:txBody>
          <a:bodyPr wrap="none" rtlCol="0">
            <a:spAutoFit/>
          </a:bodyPr>
          <a:lstStyle/>
          <a:p>
            <a:pPr algn="r"/>
            <a:r>
              <a:rPr lang="en-US" sz="1050">
                <a:solidFill>
                  <a:schemeClr val="tx1">
                    <a:lumMod val="75000"/>
                    <a:lumOff val="25000"/>
                  </a:schemeClr>
                </a:solidFill>
                <a:cs typeface="+mn-ea"/>
                <a:sym typeface="+mn-lt"/>
              </a:rPr>
              <a:t>75%</a:t>
            </a:r>
            <a:endParaRPr lang="en-US" sz="1050">
              <a:solidFill>
                <a:schemeClr val="tx1">
                  <a:lumMod val="75000"/>
                  <a:lumOff val="25000"/>
                </a:schemeClr>
              </a:solidFill>
              <a:cs typeface="+mn-ea"/>
              <a:sym typeface="+mn-lt"/>
            </a:endParaRPr>
          </a:p>
        </p:txBody>
      </p:sp>
      <p:sp>
        <p:nvSpPr>
          <p:cNvPr id="16" name="Rounded Rectangle 28"/>
          <p:cNvSpPr/>
          <p:nvPr/>
        </p:nvSpPr>
        <p:spPr>
          <a:xfrm>
            <a:off x="1190170" y="4581724"/>
            <a:ext cx="1828801" cy="12759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lumMod val="75000"/>
                  <a:lumOff val="25000"/>
                </a:schemeClr>
              </a:solidFill>
              <a:cs typeface="+mn-ea"/>
              <a:sym typeface="+mn-lt"/>
            </a:endParaRPr>
          </a:p>
        </p:txBody>
      </p:sp>
      <p:sp>
        <p:nvSpPr>
          <p:cNvPr id="17" name="TextBox 15"/>
          <p:cNvSpPr txBox="1"/>
          <p:nvPr/>
        </p:nvSpPr>
        <p:spPr>
          <a:xfrm>
            <a:off x="1108653" y="4318993"/>
            <a:ext cx="1127232" cy="253916"/>
          </a:xfrm>
          <a:prstGeom prst="rect">
            <a:avLst/>
          </a:prstGeom>
          <a:noFill/>
        </p:spPr>
        <p:txBody>
          <a:bodyPr wrap="none" rtlCol="0">
            <a:spAutoFit/>
          </a:bodyPr>
          <a:lstStyle/>
          <a:p>
            <a:r>
              <a:rPr lang="zh-CN" altLang="en-US" sz="1050" dirty="0">
                <a:solidFill>
                  <a:schemeClr val="tx1">
                    <a:lumMod val="75000"/>
                    <a:lumOff val="25000"/>
                  </a:schemeClr>
                </a:solidFill>
                <a:cs typeface="+mn-ea"/>
                <a:sym typeface="+mn-lt"/>
              </a:rPr>
              <a:t>请输入您的标题</a:t>
            </a:r>
            <a:endParaRPr lang="en-US" sz="1050" dirty="0">
              <a:solidFill>
                <a:schemeClr val="tx1">
                  <a:lumMod val="75000"/>
                  <a:lumOff val="25000"/>
                </a:schemeClr>
              </a:solidFill>
              <a:cs typeface="+mn-ea"/>
              <a:sym typeface="+mn-lt"/>
            </a:endParaRPr>
          </a:p>
        </p:txBody>
      </p:sp>
      <p:sp>
        <p:nvSpPr>
          <p:cNvPr id="18" name="Rounded Rectangle 30"/>
          <p:cNvSpPr/>
          <p:nvPr/>
        </p:nvSpPr>
        <p:spPr>
          <a:xfrm>
            <a:off x="1190169" y="4581724"/>
            <a:ext cx="1005840" cy="12759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lumMod val="75000"/>
                  <a:lumOff val="25000"/>
                </a:schemeClr>
              </a:solidFill>
              <a:cs typeface="+mn-ea"/>
              <a:sym typeface="+mn-lt"/>
            </a:endParaRPr>
          </a:p>
        </p:txBody>
      </p:sp>
      <p:sp>
        <p:nvSpPr>
          <p:cNvPr id="19" name="TextBox 17"/>
          <p:cNvSpPr txBox="1"/>
          <p:nvPr/>
        </p:nvSpPr>
        <p:spPr>
          <a:xfrm>
            <a:off x="2659343" y="4318993"/>
            <a:ext cx="423513" cy="253916"/>
          </a:xfrm>
          <a:prstGeom prst="rect">
            <a:avLst/>
          </a:prstGeom>
          <a:noFill/>
        </p:spPr>
        <p:txBody>
          <a:bodyPr wrap="none" rtlCol="0">
            <a:spAutoFit/>
          </a:bodyPr>
          <a:lstStyle/>
          <a:p>
            <a:pPr algn="r"/>
            <a:r>
              <a:rPr lang="en-US" sz="1050" dirty="0">
                <a:solidFill>
                  <a:schemeClr val="tx1">
                    <a:lumMod val="75000"/>
                    <a:lumOff val="25000"/>
                  </a:schemeClr>
                </a:solidFill>
                <a:cs typeface="+mn-ea"/>
                <a:sym typeface="+mn-lt"/>
              </a:rPr>
              <a:t>55%</a:t>
            </a:r>
            <a:endParaRPr lang="en-US" sz="1050" dirty="0">
              <a:solidFill>
                <a:schemeClr val="tx1">
                  <a:lumMod val="75000"/>
                  <a:lumOff val="25000"/>
                </a:schemeClr>
              </a:solidFill>
              <a:cs typeface="+mn-ea"/>
              <a:sym typeface="+mn-lt"/>
            </a:endParaRPr>
          </a:p>
        </p:txBody>
      </p:sp>
      <p:sp>
        <p:nvSpPr>
          <p:cNvPr id="20" name="Rounded Rectangle 32"/>
          <p:cNvSpPr/>
          <p:nvPr/>
        </p:nvSpPr>
        <p:spPr>
          <a:xfrm>
            <a:off x="3873029" y="4581724"/>
            <a:ext cx="1828801" cy="12759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lumMod val="75000"/>
                  <a:lumOff val="25000"/>
                </a:schemeClr>
              </a:solidFill>
              <a:cs typeface="+mn-ea"/>
              <a:sym typeface="+mn-lt"/>
            </a:endParaRPr>
          </a:p>
        </p:txBody>
      </p:sp>
      <p:sp>
        <p:nvSpPr>
          <p:cNvPr id="21" name="TextBox 19"/>
          <p:cNvSpPr txBox="1"/>
          <p:nvPr/>
        </p:nvSpPr>
        <p:spPr>
          <a:xfrm>
            <a:off x="3791512" y="4318993"/>
            <a:ext cx="1127232" cy="253916"/>
          </a:xfrm>
          <a:prstGeom prst="rect">
            <a:avLst/>
          </a:prstGeom>
          <a:noFill/>
        </p:spPr>
        <p:txBody>
          <a:bodyPr wrap="none" rtlCol="0">
            <a:spAutoFit/>
          </a:bodyPr>
          <a:lstStyle/>
          <a:p>
            <a:r>
              <a:rPr lang="zh-CN" altLang="en-US" sz="1050" b="1" dirty="0">
                <a:solidFill>
                  <a:schemeClr val="tx1">
                    <a:lumMod val="75000"/>
                    <a:lumOff val="25000"/>
                  </a:schemeClr>
                </a:solidFill>
                <a:cs typeface="+mn-ea"/>
                <a:sym typeface="+mn-lt"/>
              </a:rPr>
              <a:t>请输入您的标题</a:t>
            </a:r>
            <a:endParaRPr lang="en-US" sz="1050" b="1" dirty="0">
              <a:solidFill>
                <a:schemeClr val="tx1">
                  <a:lumMod val="75000"/>
                  <a:lumOff val="25000"/>
                </a:schemeClr>
              </a:solidFill>
              <a:cs typeface="+mn-ea"/>
              <a:sym typeface="+mn-lt"/>
            </a:endParaRPr>
          </a:p>
        </p:txBody>
      </p:sp>
      <p:sp>
        <p:nvSpPr>
          <p:cNvPr id="22" name="Rounded Rectangle 34"/>
          <p:cNvSpPr/>
          <p:nvPr/>
        </p:nvSpPr>
        <p:spPr>
          <a:xfrm>
            <a:off x="3873028" y="4581724"/>
            <a:ext cx="822960" cy="12759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lumMod val="75000"/>
                  <a:lumOff val="25000"/>
                </a:schemeClr>
              </a:solidFill>
              <a:cs typeface="+mn-ea"/>
              <a:sym typeface="+mn-lt"/>
            </a:endParaRPr>
          </a:p>
        </p:txBody>
      </p:sp>
      <p:sp>
        <p:nvSpPr>
          <p:cNvPr id="23" name="TextBox 21"/>
          <p:cNvSpPr txBox="1"/>
          <p:nvPr/>
        </p:nvSpPr>
        <p:spPr>
          <a:xfrm>
            <a:off x="5340599" y="4318993"/>
            <a:ext cx="425116" cy="253916"/>
          </a:xfrm>
          <a:prstGeom prst="rect">
            <a:avLst/>
          </a:prstGeom>
          <a:noFill/>
        </p:spPr>
        <p:txBody>
          <a:bodyPr wrap="none" rtlCol="0">
            <a:spAutoFit/>
          </a:bodyPr>
          <a:lstStyle/>
          <a:p>
            <a:pPr algn="r"/>
            <a:r>
              <a:rPr lang="en-US" sz="1050">
                <a:solidFill>
                  <a:schemeClr val="tx1">
                    <a:lumMod val="75000"/>
                    <a:lumOff val="25000"/>
                  </a:schemeClr>
                </a:solidFill>
                <a:cs typeface="+mn-ea"/>
                <a:sym typeface="+mn-lt"/>
              </a:rPr>
              <a:t>40%</a:t>
            </a:r>
            <a:endParaRPr lang="en-US" sz="1050">
              <a:solidFill>
                <a:schemeClr val="tx1">
                  <a:lumMod val="75000"/>
                  <a:lumOff val="25000"/>
                </a:schemeClr>
              </a:solidFill>
              <a:cs typeface="+mn-ea"/>
              <a:sym typeface="+mn-lt"/>
            </a:endParaRPr>
          </a:p>
        </p:txBody>
      </p:sp>
      <p:sp>
        <p:nvSpPr>
          <p:cNvPr id="24" name="TextBox 22"/>
          <p:cNvSpPr txBox="1"/>
          <p:nvPr/>
        </p:nvSpPr>
        <p:spPr>
          <a:xfrm>
            <a:off x="1156930" y="5003660"/>
            <a:ext cx="1620957" cy="338554"/>
          </a:xfrm>
          <a:prstGeom prst="rect">
            <a:avLst/>
          </a:prstGeom>
          <a:noFill/>
          <a:ln>
            <a:noFill/>
          </a:ln>
        </p:spPr>
        <p:txBody>
          <a:bodyPr wrap="none" rtlCol="0">
            <a:spAutoFit/>
          </a:bodyPr>
          <a:lstStyle/>
          <a:p>
            <a:r>
              <a:rPr lang="zh-CN" altLang="en-US" sz="1600" dirty="0">
                <a:solidFill>
                  <a:schemeClr val="tx1">
                    <a:lumMod val="75000"/>
                    <a:lumOff val="25000"/>
                  </a:schemeClr>
                </a:solidFill>
                <a:cs typeface="+mn-ea"/>
                <a:sym typeface="+mn-lt"/>
              </a:rPr>
              <a:t>请输入您的标题</a:t>
            </a:r>
            <a:endParaRPr lang="en-US" sz="1050" dirty="0">
              <a:solidFill>
                <a:schemeClr val="tx1">
                  <a:lumMod val="75000"/>
                  <a:lumOff val="25000"/>
                </a:schemeClr>
              </a:solidFill>
              <a:cs typeface="+mn-ea"/>
              <a:sym typeface="+mn-lt"/>
            </a:endParaRPr>
          </a:p>
        </p:txBody>
      </p:sp>
      <p:sp>
        <p:nvSpPr>
          <p:cNvPr id="25" name="TextBox 23"/>
          <p:cNvSpPr txBox="1"/>
          <p:nvPr/>
        </p:nvSpPr>
        <p:spPr>
          <a:xfrm>
            <a:off x="1156930" y="5403633"/>
            <a:ext cx="4404296" cy="738664"/>
          </a:xfrm>
          <a:prstGeom prst="rect">
            <a:avLst/>
          </a:prstGeom>
          <a:noFill/>
        </p:spPr>
        <p:txBody>
          <a:bodyPr wrap="square" rtlCol="0">
            <a:spAutoFit/>
          </a:bodyPr>
          <a:lstStyle/>
          <a:p>
            <a:r>
              <a:rPr lang="zh-CN" altLang="en-US" sz="1050" dirty="0">
                <a:solidFill>
                  <a:schemeClr val="tx1">
                    <a:lumMod val="75000"/>
                    <a:lumOff val="25000"/>
                  </a:schemeClr>
                </a:solidFill>
                <a:cs typeface="+mn-ea"/>
                <a:sym typeface="+mn-lt"/>
              </a:rPr>
              <a:t>标题数字等都可以通过点击和重新输入进行更改，顶部“开始”面板中可以对字体、字号、颜色、行距等进行修改。标题数字等都可以通过点击和重新输入进行更改，顶部“开始”面板中可以对字体、字号、颜色、行距等进行修改。</a:t>
            </a:r>
            <a:endParaRPr lang="en-US" sz="1050" dirty="0">
              <a:solidFill>
                <a:schemeClr val="tx1">
                  <a:lumMod val="75000"/>
                  <a:lumOff val="25000"/>
                </a:schemeClr>
              </a:solidFill>
              <a:cs typeface="+mn-ea"/>
              <a:sym typeface="+mn-lt"/>
            </a:endParaRPr>
          </a:p>
        </p:txBody>
      </p:sp>
      <p:sp>
        <p:nvSpPr>
          <p:cNvPr id="26" name="矩形 25"/>
          <p:cNvSpPr/>
          <p:nvPr/>
        </p:nvSpPr>
        <p:spPr>
          <a:xfrm>
            <a:off x="6142262" y="2286000"/>
            <a:ext cx="5053914" cy="3778198"/>
          </a:xfrm>
          <a:prstGeom prst="rect">
            <a:avLst/>
          </a:prstGeom>
          <a:blipFill dpi="0" rotWithShape="1">
            <a:blip r:embed="rId1"/>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grpSp>
        <p:nvGrpSpPr>
          <p:cNvPr id="27" name="组合 26"/>
          <p:cNvGrpSpPr/>
          <p:nvPr/>
        </p:nvGrpSpPr>
        <p:grpSpPr>
          <a:xfrm>
            <a:off x="1509856" y="625173"/>
            <a:ext cx="9134442" cy="434765"/>
            <a:chOff x="1509856" y="625173"/>
            <a:chExt cx="9134442" cy="434765"/>
          </a:xfrm>
        </p:grpSpPr>
        <p:sp>
          <p:nvSpPr>
            <p:cNvPr id="28" name="Copyright Notice"/>
            <p:cNvSpPr/>
            <p:nvPr/>
          </p:nvSpPr>
          <p:spPr bwMode="auto">
            <a:xfrm>
              <a:off x="4781905" y="625173"/>
              <a:ext cx="3141690"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400" cap="small" dirty="0">
                  <a:solidFill>
                    <a:schemeClr val="tx1">
                      <a:lumMod val="75000"/>
                      <a:lumOff val="25000"/>
                    </a:schemeClr>
                  </a:solidFill>
                  <a:cs typeface="+mn-ea"/>
                  <a:sym typeface="+mn-lt"/>
                </a:rPr>
                <a:t>点击加入标题文字</a:t>
              </a:r>
              <a:endParaRPr lang="en-US" sz="2400" cap="small" dirty="0">
                <a:solidFill>
                  <a:schemeClr val="tx1">
                    <a:lumMod val="75000"/>
                    <a:lumOff val="25000"/>
                  </a:schemeClr>
                </a:solidFill>
                <a:cs typeface="+mn-ea"/>
                <a:sym typeface="+mn-lt"/>
              </a:endParaRPr>
            </a:p>
          </p:txBody>
        </p:sp>
        <p:cxnSp>
          <p:nvCxnSpPr>
            <p:cNvPr id="29" name="直接连接符 28"/>
            <p:cNvCxnSpPr/>
            <p:nvPr/>
          </p:nvCxnSpPr>
          <p:spPr>
            <a:xfrm>
              <a:off x="1509856" y="808810"/>
              <a:ext cx="3009900" cy="0"/>
            </a:xfrm>
            <a:prstGeom prst="line">
              <a:avLst/>
            </a:prstGeom>
            <a:ln>
              <a:solidFill>
                <a:srgbClr val="70B88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7634398" y="808810"/>
              <a:ext cx="3009900" cy="0"/>
            </a:xfrm>
            <a:prstGeom prst="line">
              <a:avLst/>
            </a:prstGeom>
            <a:ln>
              <a:solidFill>
                <a:srgbClr val="70B88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750"/>
                                        <p:tgtEl>
                                          <p:spTgt spid="26"/>
                                        </p:tgtEl>
                                      </p:cBhvr>
                                    </p:animEffect>
                                    <p:anim calcmode="lin" valueType="num">
                                      <p:cBhvr>
                                        <p:cTn id="8" dur="750" fill="hold"/>
                                        <p:tgtEl>
                                          <p:spTgt spid="26"/>
                                        </p:tgtEl>
                                        <p:attrNameLst>
                                          <p:attrName>ppt_x</p:attrName>
                                        </p:attrNameLst>
                                      </p:cBhvr>
                                      <p:tavLst>
                                        <p:tav tm="0">
                                          <p:val>
                                            <p:strVal val="#ppt_x"/>
                                          </p:val>
                                        </p:tav>
                                        <p:tav tm="100000">
                                          <p:val>
                                            <p:strVal val="#ppt_x"/>
                                          </p:val>
                                        </p:tav>
                                      </p:tavLst>
                                    </p:anim>
                                    <p:anim calcmode="lin" valueType="num">
                                      <p:cBhvr>
                                        <p:cTn id="9" dur="75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250"/>
                                        <p:tgtEl>
                                          <p:spTgt spid="5"/>
                                        </p:tgtEl>
                                      </p:cBhvr>
                                    </p:animEffect>
                                    <p:anim calcmode="lin" valueType="num">
                                      <p:cBhvr>
                                        <p:cTn id="14" dur="250" fill="hold"/>
                                        <p:tgtEl>
                                          <p:spTgt spid="5"/>
                                        </p:tgtEl>
                                        <p:attrNameLst>
                                          <p:attrName>ppt_x</p:attrName>
                                        </p:attrNameLst>
                                      </p:cBhvr>
                                      <p:tavLst>
                                        <p:tav tm="0">
                                          <p:val>
                                            <p:strVal val="#ppt_x"/>
                                          </p:val>
                                        </p:tav>
                                        <p:tav tm="100000">
                                          <p:val>
                                            <p:strVal val="#ppt_x"/>
                                          </p:val>
                                        </p:tav>
                                      </p:tavLst>
                                    </p:anim>
                                    <p:anim calcmode="lin" valueType="num">
                                      <p:cBhvr>
                                        <p:cTn id="15" dur="25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50"/>
                                        <p:tgtEl>
                                          <p:spTgt spid="6"/>
                                        </p:tgtEl>
                                      </p:cBhvr>
                                    </p:animEffect>
                                    <p:anim calcmode="lin" valueType="num">
                                      <p:cBhvr>
                                        <p:cTn id="20" dur="250" fill="hold"/>
                                        <p:tgtEl>
                                          <p:spTgt spid="6"/>
                                        </p:tgtEl>
                                        <p:attrNameLst>
                                          <p:attrName>ppt_x</p:attrName>
                                        </p:attrNameLst>
                                      </p:cBhvr>
                                      <p:tavLst>
                                        <p:tav tm="0">
                                          <p:val>
                                            <p:strVal val="#ppt_x"/>
                                          </p:val>
                                        </p:tav>
                                        <p:tav tm="100000">
                                          <p:val>
                                            <p:strVal val="#ppt_x"/>
                                          </p:val>
                                        </p:tav>
                                      </p:tavLst>
                                    </p:anim>
                                    <p:anim calcmode="lin" valueType="num">
                                      <p:cBhvr>
                                        <p:cTn id="21" dur="250" fill="hold"/>
                                        <p:tgtEl>
                                          <p:spTgt spid="6"/>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250"/>
                                        <p:tgtEl>
                                          <p:spTgt spid="7"/>
                                        </p:tgtEl>
                                      </p:cBhvr>
                                    </p:animEffect>
                                    <p:anim calcmode="lin" valueType="num">
                                      <p:cBhvr>
                                        <p:cTn id="26" dur="250" fill="hold"/>
                                        <p:tgtEl>
                                          <p:spTgt spid="7"/>
                                        </p:tgtEl>
                                        <p:attrNameLst>
                                          <p:attrName>ppt_x</p:attrName>
                                        </p:attrNameLst>
                                      </p:cBhvr>
                                      <p:tavLst>
                                        <p:tav tm="0">
                                          <p:val>
                                            <p:strVal val="#ppt_x"/>
                                          </p:val>
                                        </p:tav>
                                        <p:tav tm="100000">
                                          <p:val>
                                            <p:strVal val="#ppt_x"/>
                                          </p:val>
                                        </p:tav>
                                      </p:tavLst>
                                    </p:anim>
                                    <p:anim calcmode="lin" valueType="num">
                                      <p:cBhvr>
                                        <p:cTn id="27" dur="250" fill="hold"/>
                                        <p:tgtEl>
                                          <p:spTgt spid="7"/>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42"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250"/>
                                        <p:tgtEl>
                                          <p:spTgt spid="9"/>
                                        </p:tgtEl>
                                      </p:cBhvr>
                                    </p:animEffect>
                                    <p:anim calcmode="lin" valueType="num">
                                      <p:cBhvr>
                                        <p:cTn id="32" dur="250" fill="hold"/>
                                        <p:tgtEl>
                                          <p:spTgt spid="9"/>
                                        </p:tgtEl>
                                        <p:attrNameLst>
                                          <p:attrName>ppt_x</p:attrName>
                                        </p:attrNameLst>
                                      </p:cBhvr>
                                      <p:tavLst>
                                        <p:tav tm="0">
                                          <p:val>
                                            <p:strVal val="#ppt_x"/>
                                          </p:val>
                                        </p:tav>
                                        <p:tav tm="100000">
                                          <p:val>
                                            <p:strVal val="#ppt_x"/>
                                          </p:val>
                                        </p:tav>
                                      </p:tavLst>
                                    </p:anim>
                                    <p:anim calcmode="lin" valueType="num">
                                      <p:cBhvr>
                                        <p:cTn id="33" dur="250" fill="hold"/>
                                        <p:tgtEl>
                                          <p:spTgt spid="9"/>
                                        </p:tgtEl>
                                        <p:attrNameLst>
                                          <p:attrName>ppt_y</p:attrName>
                                        </p:attrNameLst>
                                      </p:cBhvr>
                                      <p:tavLst>
                                        <p:tav tm="0">
                                          <p:val>
                                            <p:strVal val="#ppt_y+.1"/>
                                          </p:val>
                                        </p:tav>
                                        <p:tav tm="100000">
                                          <p:val>
                                            <p:strVal val="#ppt_y"/>
                                          </p:val>
                                        </p:tav>
                                      </p:tavLst>
                                    </p:anim>
                                  </p:childTnLst>
                                </p:cTn>
                              </p:par>
                            </p:childTnLst>
                          </p:cTn>
                        </p:par>
                        <p:par>
                          <p:cTn id="34" fill="hold">
                            <p:stCondLst>
                              <p:cond delay="3000"/>
                            </p:stCondLst>
                            <p:childTnLst>
                              <p:par>
                                <p:cTn id="35" presetID="42" presetClass="entr" presetSubtype="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250"/>
                                        <p:tgtEl>
                                          <p:spTgt spid="10"/>
                                        </p:tgtEl>
                                      </p:cBhvr>
                                    </p:animEffect>
                                    <p:anim calcmode="lin" valueType="num">
                                      <p:cBhvr>
                                        <p:cTn id="38" dur="250" fill="hold"/>
                                        <p:tgtEl>
                                          <p:spTgt spid="10"/>
                                        </p:tgtEl>
                                        <p:attrNameLst>
                                          <p:attrName>ppt_x</p:attrName>
                                        </p:attrNameLst>
                                      </p:cBhvr>
                                      <p:tavLst>
                                        <p:tav tm="0">
                                          <p:val>
                                            <p:strVal val="#ppt_x"/>
                                          </p:val>
                                        </p:tav>
                                        <p:tav tm="100000">
                                          <p:val>
                                            <p:strVal val="#ppt_x"/>
                                          </p:val>
                                        </p:tav>
                                      </p:tavLst>
                                    </p:anim>
                                    <p:anim calcmode="lin" valueType="num">
                                      <p:cBhvr>
                                        <p:cTn id="39" dur="250" fill="hold"/>
                                        <p:tgtEl>
                                          <p:spTgt spid="10"/>
                                        </p:tgtEl>
                                        <p:attrNameLst>
                                          <p:attrName>ppt_y</p:attrName>
                                        </p:attrNameLst>
                                      </p:cBhvr>
                                      <p:tavLst>
                                        <p:tav tm="0">
                                          <p:val>
                                            <p:strVal val="#ppt_y+.1"/>
                                          </p:val>
                                        </p:tav>
                                        <p:tav tm="100000">
                                          <p:val>
                                            <p:strVal val="#ppt_y"/>
                                          </p:val>
                                        </p:tav>
                                      </p:tavLst>
                                    </p:anim>
                                  </p:childTnLst>
                                </p:cTn>
                              </p:par>
                            </p:childTnLst>
                          </p:cTn>
                        </p:par>
                        <p:par>
                          <p:cTn id="40" fill="hold">
                            <p:stCondLst>
                              <p:cond delay="3500"/>
                            </p:stCondLst>
                            <p:childTnLst>
                              <p:par>
                                <p:cTn id="41" presetID="42"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250"/>
                                        <p:tgtEl>
                                          <p:spTgt spid="12"/>
                                        </p:tgtEl>
                                      </p:cBhvr>
                                    </p:animEffect>
                                    <p:anim calcmode="lin" valueType="num">
                                      <p:cBhvr>
                                        <p:cTn id="44" dur="250" fill="hold"/>
                                        <p:tgtEl>
                                          <p:spTgt spid="12"/>
                                        </p:tgtEl>
                                        <p:attrNameLst>
                                          <p:attrName>ppt_x</p:attrName>
                                        </p:attrNameLst>
                                      </p:cBhvr>
                                      <p:tavLst>
                                        <p:tav tm="0">
                                          <p:val>
                                            <p:strVal val="#ppt_x"/>
                                          </p:val>
                                        </p:tav>
                                        <p:tav tm="100000">
                                          <p:val>
                                            <p:strVal val="#ppt_x"/>
                                          </p:val>
                                        </p:tav>
                                      </p:tavLst>
                                    </p:anim>
                                    <p:anim calcmode="lin" valueType="num">
                                      <p:cBhvr>
                                        <p:cTn id="45" dur="250" fill="hold"/>
                                        <p:tgtEl>
                                          <p:spTgt spid="12"/>
                                        </p:tgtEl>
                                        <p:attrNameLst>
                                          <p:attrName>ppt_y</p:attrName>
                                        </p:attrNameLst>
                                      </p:cBhvr>
                                      <p:tavLst>
                                        <p:tav tm="0">
                                          <p:val>
                                            <p:strVal val="#ppt_y+.1"/>
                                          </p:val>
                                        </p:tav>
                                        <p:tav tm="100000">
                                          <p:val>
                                            <p:strVal val="#ppt_y"/>
                                          </p:val>
                                        </p:tav>
                                      </p:tavLst>
                                    </p:anim>
                                  </p:childTnLst>
                                </p:cTn>
                              </p:par>
                            </p:childTnLst>
                          </p:cTn>
                        </p:par>
                        <p:par>
                          <p:cTn id="46" fill="hold">
                            <p:stCondLst>
                              <p:cond delay="4000"/>
                            </p:stCondLst>
                            <p:childTnLst>
                              <p:par>
                                <p:cTn id="47" presetID="42" presetClass="entr" presetSubtype="0"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250"/>
                                        <p:tgtEl>
                                          <p:spTgt spid="13"/>
                                        </p:tgtEl>
                                      </p:cBhvr>
                                    </p:animEffect>
                                    <p:anim calcmode="lin" valueType="num">
                                      <p:cBhvr>
                                        <p:cTn id="50" dur="250" fill="hold"/>
                                        <p:tgtEl>
                                          <p:spTgt spid="13"/>
                                        </p:tgtEl>
                                        <p:attrNameLst>
                                          <p:attrName>ppt_x</p:attrName>
                                        </p:attrNameLst>
                                      </p:cBhvr>
                                      <p:tavLst>
                                        <p:tav tm="0">
                                          <p:val>
                                            <p:strVal val="#ppt_x"/>
                                          </p:val>
                                        </p:tav>
                                        <p:tav tm="100000">
                                          <p:val>
                                            <p:strVal val="#ppt_x"/>
                                          </p:val>
                                        </p:tav>
                                      </p:tavLst>
                                    </p:anim>
                                    <p:anim calcmode="lin" valueType="num">
                                      <p:cBhvr>
                                        <p:cTn id="51" dur="250" fill="hold"/>
                                        <p:tgtEl>
                                          <p:spTgt spid="13"/>
                                        </p:tgtEl>
                                        <p:attrNameLst>
                                          <p:attrName>ppt_y</p:attrName>
                                        </p:attrNameLst>
                                      </p:cBhvr>
                                      <p:tavLst>
                                        <p:tav tm="0">
                                          <p:val>
                                            <p:strVal val="#ppt_y+.1"/>
                                          </p:val>
                                        </p:tav>
                                        <p:tav tm="100000">
                                          <p:val>
                                            <p:strVal val="#ppt_y"/>
                                          </p:val>
                                        </p:tav>
                                      </p:tavLst>
                                    </p:anim>
                                  </p:childTnLst>
                                </p:cTn>
                              </p:par>
                            </p:childTnLst>
                          </p:cTn>
                        </p:par>
                        <p:par>
                          <p:cTn id="52" fill="hold">
                            <p:stCondLst>
                              <p:cond delay="4500"/>
                            </p:stCondLst>
                            <p:childTnLst>
                              <p:par>
                                <p:cTn id="53" presetID="42" presetClass="entr" presetSubtype="0"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250"/>
                                        <p:tgtEl>
                                          <p:spTgt spid="14"/>
                                        </p:tgtEl>
                                      </p:cBhvr>
                                    </p:animEffect>
                                    <p:anim calcmode="lin" valueType="num">
                                      <p:cBhvr>
                                        <p:cTn id="56" dur="250" fill="hold"/>
                                        <p:tgtEl>
                                          <p:spTgt spid="14"/>
                                        </p:tgtEl>
                                        <p:attrNameLst>
                                          <p:attrName>ppt_x</p:attrName>
                                        </p:attrNameLst>
                                      </p:cBhvr>
                                      <p:tavLst>
                                        <p:tav tm="0">
                                          <p:val>
                                            <p:strVal val="#ppt_x"/>
                                          </p:val>
                                        </p:tav>
                                        <p:tav tm="100000">
                                          <p:val>
                                            <p:strVal val="#ppt_x"/>
                                          </p:val>
                                        </p:tav>
                                      </p:tavLst>
                                    </p:anim>
                                    <p:anim calcmode="lin" valueType="num">
                                      <p:cBhvr>
                                        <p:cTn id="57" dur="250" fill="hold"/>
                                        <p:tgtEl>
                                          <p:spTgt spid="14"/>
                                        </p:tgtEl>
                                        <p:attrNameLst>
                                          <p:attrName>ppt_y</p:attrName>
                                        </p:attrNameLst>
                                      </p:cBhvr>
                                      <p:tavLst>
                                        <p:tav tm="0">
                                          <p:val>
                                            <p:strVal val="#ppt_y+.1"/>
                                          </p:val>
                                        </p:tav>
                                        <p:tav tm="100000">
                                          <p:val>
                                            <p:strVal val="#ppt_y"/>
                                          </p:val>
                                        </p:tav>
                                      </p:tavLst>
                                    </p:anim>
                                  </p:childTnLst>
                                </p:cTn>
                              </p:par>
                            </p:childTnLst>
                          </p:cTn>
                        </p:par>
                        <p:par>
                          <p:cTn id="58" fill="hold">
                            <p:stCondLst>
                              <p:cond delay="5000"/>
                            </p:stCondLst>
                            <p:childTnLst>
                              <p:par>
                                <p:cTn id="59" presetID="42" presetClass="entr" presetSubtype="0" fill="hold" grpId="0" nodeType="after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250"/>
                                        <p:tgtEl>
                                          <p:spTgt spid="15"/>
                                        </p:tgtEl>
                                      </p:cBhvr>
                                    </p:animEffect>
                                    <p:anim calcmode="lin" valueType="num">
                                      <p:cBhvr>
                                        <p:cTn id="62" dur="250" fill="hold"/>
                                        <p:tgtEl>
                                          <p:spTgt spid="15"/>
                                        </p:tgtEl>
                                        <p:attrNameLst>
                                          <p:attrName>ppt_x</p:attrName>
                                        </p:attrNameLst>
                                      </p:cBhvr>
                                      <p:tavLst>
                                        <p:tav tm="0">
                                          <p:val>
                                            <p:strVal val="#ppt_x"/>
                                          </p:val>
                                        </p:tav>
                                        <p:tav tm="100000">
                                          <p:val>
                                            <p:strVal val="#ppt_x"/>
                                          </p:val>
                                        </p:tav>
                                      </p:tavLst>
                                    </p:anim>
                                    <p:anim calcmode="lin" valueType="num">
                                      <p:cBhvr>
                                        <p:cTn id="63" dur="250" fill="hold"/>
                                        <p:tgtEl>
                                          <p:spTgt spid="15"/>
                                        </p:tgtEl>
                                        <p:attrNameLst>
                                          <p:attrName>ppt_y</p:attrName>
                                        </p:attrNameLst>
                                      </p:cBhvr>
                                      <p:tavLst>
                                        <p:tav tm="0">
                                          <p:val>
                                            <p:strVal val="#ppt_y+.1"/>
                                          </p:val>
                                        </p:tav>
                                        <p:tav tm="100000">
                                          <p:val>
                                            <p:strVal val="#ppt_y"/>
                                          </p:val>
                                        </p:tav>
                                      </p:tavLst>
                                    </p:anim>
                                  </p:childTnLst>
                                </p:cTn>
                              </p:par>
                            </p:childTnLst>
                          </p:cTn>
                        </p:par>
                        <p:par>
                          <p:cTn id="64" fill="hold">
                            <p:stCondLst>
                              <p:cond delay="5500"/>
                            </p:stCondLst>
                            <p:childTnLst>
                              <p:par>
                                <p:cTn id="65" presetID="42" presetClass="entr" presetSubtype="0"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250"/>
                                        <p:tgtEl>
                                          <p:spTgt spid="16"/>
                                        </p:tgtEl>
                                      </p:cBhvr>
                                    </p:animEffect>
                                    <p:anim calcmode="lin" valueType="num">
                                      <p:cBhvr>
                                        <p:cTn id="68" dur="250" fill="hold"/>
                                        <p:tgtEl>
                                          <p:spTgt spid="16"/>
                                        </p:tgtEl>
                                        <p:attrNameLst>
                                          <p:attrName>ppt_x</p:attrName>
                                        </p:attrNameLst>
                                      </p:cBhvr>
                                      <p:tavLst>
                                        <p:tav tm="0">
                                          <p:val>
                                            <p:strVal val="#ppt_x"/>
                                          </p:val>
                                        </p:tav>
                                        <p:tav tm="100000">
                                          <p:val>
                                            <p:strVal val="#ppt_x"/>
                                          </p:val>
                                        </p:tav>
                                      </p:tavLst>
                                    </p:anim>
                                    <p:anim calcmode="lin" valueType="num">
                                      <p:cBhvr>
                                        <p:cTn id="69" dur="250" fill="hold"/>
                                        <p:tgtEl>
                                          <p:spTgt spid="16"/>
                                        </p:tgtEl>
                                        <p:attrNameLst>
                                          <p:attrName>ppt_y</p:attrName>
                                        </p:attrNameLst>
                                      </p:cBhvr>
                                      <p:tavLst>
                                        <p:tav tm="0">
                                          <p:val>
                                            <p:strVal val="#ppt_y+.1"/>
                                          </p:val>
                                        </p:tav>
                                        <p:tav tm="100000">
                                          <p:val>
                                            <p:strVal val="#ppt_y"/>
                                          </p:val>
                                        </p:tav>
                                      </p:tavLst>
                                    </p:anim>
                                  </p:childTnLst>
                                </p:cTn>
                              </p:par>
                            </p:childTnLst>
                          </p:cTn>
                        </p:par>
                        <p:par>
                          <p:cTn id="70" fill="hold">
                            <p:stCondLst>
                              <p:cond delay="6000"/>
                            </p:stCondLst>
                            <p:childTnLst>
                              <p:par>
                                <p:cTn id="71" presetID="42" presetClass="entr" presetSubtype="0" fill="hold" grpId="0" nodeType="after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fade">
                                      <p:cBhvr>
                                        <p:cTn id="73" dur="250"/>
                                        <p:tgtEl>
                                          <p:spTgt spid="17"/>
                                        </p:tgtEl>
                                      </p:cBhvr>
                                    </p:animEffect>
                                    <p:anim calcmode="lin" valueType="num">
                                      <p:cBhvr>
                                        <p:cTn id="74" dur="250" fill="hold"/>
                                        <p:tgtEl>
                                          <p:spTgt spid="17"/>
                                        </p:tgtEl>
                                        <p:attrNameLst>
                                          <p:attrName>ppt_x</p:attrName>
                                        </p:attrNameLst>
                                      </p:cBhvr>
                                      <p:tavLst>
                                        <p:tav tm="0">
                                          <p:val>
                                            <p:strVal val="#ppt_x"/>
                                          </p:val>
                                        </p:tav>
                                        <p:tav tm="100000">
                                          <p:val>
                                            <p:strVal val="#ppt_x"/>
                                          </p:val>
                                        </p:tav>
                                      </p:tavLst>
                                    </p:anim>
                                    <p:anim calcmode="lin" valueType="num">
                                      <p:cBhvr>
                                        <p:cTn id="75" dur="250" fill="hold"/>
                                        <p:tgtEl>
                                          <p:spTgt spid="17"/>
                                        </p:tgtEl>
                                        <p:attrNameLst>
                                          <p:attrName>ppt_y</p:attrName>
                                        </p:attrNameLst>
                                      </p:cBhvr>
                                      <p:tavLst>
                                        <p:tav tm="0">
                                          <p:val>
                                            <p:strVal val="#ppt_y+.1"/>
                                          </p:val>
                                        </p:tav>
                                        <p:tav tm="100000">
                                          <p:val>
                                            <p:strVal val="#ppt_y"/>
                                          </p:val>
                                        </p:tav>
                                      </p:tavLst>
                                    </p:anim>
                                  </p:childTnLst>
                                </p:cTn>
                              </p:par>
                            </p:childTnLst>
                          </p:cTn>
                        </p:par>
                        <p:par>
                          <p:cTn id="76" fill="hold">
                            <p:stCondLst>
                              <p:cond delay="6500"/>
                            </p:stCondLst>
                            <p:childTnLst>
                              <p:par>
                                <p:cTn id="77" presetID="42" presetClass="entr" presetSubtype="0"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fade">
                                      <p:cBhvr>
                                        <p:cTn id="79" dur="250"/>
                                        <p:tgtEl>
                                          <p:spTgt spid="18"/>
                                        </p:tgtEl>
                                      </p:cBhvr>
                                    </p:animEffect>
                                    <p:anim calcmode="lin" valueType="num">
                                      <p:cBhvr>
                                        <p:cTn id="80" dur="250" fill="hold"/>
                                        <p:tgtEl>
                                          <p:spTgt spid="18"/>
                                        </p:tgtEl>
                                        <p:attrNameLst>
                                          <p:attrName>ppt_x</p:attrName>
                                        </p:attrNameLst>
                                      </p:cBhvr>
                                      <p:tavLst>
                                        <p:tav tm="0">
                                          <p:val>
                                            <p:strVal val="#ppt_x"/>
                                          </p:val>
                                        </p:tav>
                                        <p:tav tm="100000">
                                          <p:val>
                                            <p:strVal val="#ppt_x"/>
                                          </p:val>
                                        </p:tav>
                                      </p:tavLst>
                                    </p:anim>
                                    <p:anim calcmode="lin" valueType="num">
                                      <p:cBhvr>
                                        <p:cTn id="81" dur="250" fill="hold"/>
                                        <p:tgtEl>
                                          <p:spTgt spid="18"/>
                                        </p:tgtEl>
                                        <p:attrNameLst>
                                          <p:attrName>ppt_y</p:attrName>
                                        </p:attrNameLst>
                                      </p:cBhvr>
                                      <p:tavLst>
                                        <p:tav tm="0">
                                          <p:val>
                                            <p:strVal val="#ppt_y+.1"/>
                                          </p:val>
                                        </p:tav>
                                        <p:tav tm="100000">
                                          <p:val>
                                            <p:strVal val="#ppt_y"/>
                                          </p:val>
                                        </p:tav>
                                      </p:tavLst>
                                    </p:anim>
                                  </p:childTnLst>
                                </p:cTn>
                              </p:par>
                            </p:childTnLst>
                          </p:cTn>
                        </p:par>
                        <p:par>
                          <p:cTn id="82" fill="hold">
                            <p:stCondLst>
                              <p:cond delay="7000"/>
                            </p:stCondLst>
                            <p:childTnLst>
                              <p:par>
                                <p:cTn id="83" presetID="42" presetClass="entr" presetSubtype="0" fill="hold" grpId="0" nodeType="afterEffect">
                                  <p:stCondLst>
                                    <p:cond delay="0"/>
                                  </p:stCondLst>
                                  <p:childTnLst>
                                    <p:set>
                                      <p:cBhvr>
                                        <p:cTn id="84" dur="1" fill="hold">
                                          <p:stCondLst>
                                            <p:cond delay="0"/>
                                          </p:stCondLst>
                                        </p:cTn>
                                        <p:tgtEl>
                                          <p:spTgt spid="19"/>
                                        </p:tgtEl>
                                        <p:attrNameLst>
                                          <p:attrName>style.visibility</p:attrName>
                                        </p:attrNameLst>
                                      </p:cBhvr>
                                      <p:to>
                                        <p:strVal val="visible"/>
                                      </p:to>
                                    </p:set>
                                    <p:animEffect transition="in" filter="fade">
                                      <p:cBhvr>
                                        <p:cTn id="85" dur="250"/>
                                        <p:tgtEl>
                                          <p:spTgt spid="19"/>
                                        </p:tgtEl>
                                      </p:cBhvr>
                                    </p:animEffect>
                                    <p:anim calcmode="lin" valueType="num">
                                      <p:cBhvr>
                                        <p:cTn id="86" dur="250" fill="hold"/>
                                        <p:tgtEl>
                                          <p:spTgt spid="19"/>
                                        </p:tgtEl>
                                        <p:attrNameLst>
                                          <p:attrName>ppt_x</p:attrName>
                                        </p:attrNameLst>
                                      </p:cBhvr>
                                      <p:tavLst>
                                        <p:tav tm="0">
                                          <p:val>
                                            <p:strVal val="#ppt_x"/>
                                          </p:val>
                                        </p:tav>
                                        <p:tav tm="100000">
                                          <p:val>
                                            <p:strVal val="#ppt_x"/>
                                          </p:val>
                                        </p:tav>
                                      </p:tavLst>
                                    </p:anim>
                                    <p:anim calcmode="lin" valueType="num">
                                      <p:cBhvr>
                                        <p:cTn id="87" dur="250" fill="hold"/>
                                        <p:tgtEl>
                                          <p:spTgt spid="19"/>
                                        </p:tgtEl>
                                        <p:attrNameLst>
                                          <p:attrName>ppt_y</p:attrName>
                                        </p:attrNameLst>
                                      </p:cBhvr>
                                      <p:tavLst>
                                        <p:tav tm="0">
                                          <p:val>
                                            <p:strVal val="#ppt_y+.1"/>
                                          </p:val>
                                        </p:tav>
                                        <p:tav tm="100000">
                                          <p:val>
                                            <p:strVal val="#ppt_y"/>
                                          </p:val>
                                        </p:tav>
                                      </p:tavLst>
                                    </p:anim>
                                  </p:childTnLst>
                                </p:cTn>
                              </p:par>
                            </p:childTnLst>
                          </p:cTn>
                        </p:par>
                        <p:par>
                          <p:cTn id="88" fill="hold">
                            <p:stCondLst>
                              <p:cond delay="7500"/>
                            </p:stCondLst>
                            <p:childTnLst>
                              <p:par>
                                <p:cTn id="89" presetID="42" presetClass="entr" presetSubtype="0" fill="hold" grpId="0" nodeType="afterEffect">
                                  <p:stCondLst>
                                    <p:cond delay="0"/>
                                  </p:stCondLst>
                                  <p:childTnLst>
                                    <p:set>
                                      <p:cBhvr>
                                        <p:cTn id="90" dur="1" fill="hold">
                                          <p:stCondLst>
                                            <p:cond delay="0"/>
                                          </p:stCondLst>
                                        </p:cTn>
                                        <p:tgtEl>
                                          <p:spTgt spid="20"/>
                                        </p:tgtEl>
                                        <p:attrNameLst>
                                          <p:attrName>style.visibility</p:attrName>
                                        </p:attrNameLst>
                                      </p:cBhvr>
                                      <p:to>
                                        <p:strVal val="visible"/>
                                      </p:to>
                                    </p:set>
                                    <p:animEffect transition="in" filter="fade">
                                      <p:cBhvr>
                                        <p:cTn id="91" dur="250"/>
                                        <p:tgtEl>
                                          <p:spTgt spid="20"/>
                                        </p:tgtEl>
                                      </p:cBhvr>
                                    </p:animEffect>
                                    <p:anim calcmode="lin" valueType="num">
                                      <p:cBhvr>
                                        <p:cTn id="92" dur="250" fill="hold"/>
                                        <p:tgtEl>
                                          <p:spTgt spid="20"/>
                                        </p:tgtEl>
                                        <p:attrNameLst>
                                          <p:attrName>ppt_x</p:attrName>
                                        </p:attrNameLst>
                                      </p:cBhvr>
                                      <p:tavLst>
                                        <p:tav tm="0">
                                          <p:val>
                                            <p:strVal val="#ppt_x"/>
                                          </p:val>
                                        </p:tav>
                                        <p:tav tm="100000">
                                          <p:val>
                                            <p:strVal val="#ppt_x"/>
                                          </p:val>
                                        </p:tav>
                                      </p:tavLst>
                                    </p:anim>
                                    <p:anim calcmode="lin" valueType="num">
                                      <p:cBhvr>
                                        <p:cTn id="93" dur="250" fill="hold"/>
                                        <p:tgtEl>
                                          <p:spTgt spid="20"/>
                                        </p:tgtEl>
                                        <p:attrNameLst>
                                          <p:attrName>ppt_y</p:attrName>
                                        </p:attrNameLst>
                                      </p:cBhvr>
                                      <p:tavLst>
                                        <p:tav tm="0">
                                          <p:val>
                                            <p:strVal val="#ppt_y+.1"/>
                                          </p:val>
                                        </p:tav>
                                        <p:tav tm="100000">
                                          <p:val>
                                            <p:strVal val="#ppt_y"/>
                                          </p:val>
                                        </p:tav>
                                      </p:tavLst>
                                    </p:anim>
                                  </p:childTnLst>
                                </p:cTn>
                              </p:par>
                            </p:childTnLst>
                          </p:cTn>
                        </p:par>
                        <p:par>
                          <p:cTn id="94" fill="hold">
                            <p:stCondLst>
                              <p:cond delay="8000"/>
                            </p:stCondLst>
                            <p:childTnLst>
                              <p:par>
                                <p:cTn id="95" presetID="42" presetClass="entr" presetSubtype="0" fill="hold" grpId="0" nodeType="afterEffect">
                                  <p:stCondLst>
                                    <p:cond delay="0"/>
                                  </p:stCondLst>
                                  <p:childTnLst>
                                    <p:set>
                                      <p:cBhvr>
                                        <p:cTn id="96" dur="1" fill="hold">
                                          <p:stCondLst>
                                            <p:cond delay="0"/>
                                          </p:stCondLst>
                                        </p:cTn>
                                        <p:tgtEl>
                                          <p:spTgt spid="21"/>
                                        </p:tgtEl>
                                        <p:attrNameLst>
                                          <p:attrName>style.visibility</p:attrName>
                                        </p:attrNameLst>
                                      </p:cBhvr>
                                      <p:to>
                                        <p:strVal val="visible"/>
                                      </p:to>
                                    </p:set>
                                    <p:animEffect transition="in" filter="fade">
                                      <p:cBhvr>
                                        <p:cTn id="97" dur="250"/>
                                        <p:tgtEl>
                                          <p:spTgt spid="21"/>
                                        </p:tgtEl>
                                      </p:cBhvr>
                                    </p:animEffect>
                                    <p:anim calcmode="lin" valueType="num">
                                      <p:cBhvr>
                                        <p:cTn id="98" dur="250" fill="hold"/>
                                        <p:tgtEl>
                                          <p:spTgt spid="21"/>
                                        </p:tgtEl>
                                        <p:attrNameLst>
                                          <p:attrName>ppt_x</p:attrName>
                                        </p:attrNameLst>
                                      </p:cBhvr>
                                      <p:tavLst>
                                        <p:tav tm="0">
                                          <p:val>
                                            <p:strVal val="#ppt_x"/>
                                          </p:val>
                                        </p:tav>
                                        <p:tav tm="100000">
                                          <p:val>
                                            <p:strVal val="#ppt_x"/>
                                          </p:val>
                                        </p:tav>
                                      </p:tavLst>
                                    </p:anim>
                                    <p:anim calcmode="lin" valueType="num">
                                      <p:cBhvr>
                                        <p:cTn id="99" dur="250" fill="hold"/>
                                        <p:tgtEl>
                                          <p:spTgt spid="21"/>
                                        </p:tgtEl>
                                        <p:attrNameLst>
                                          <p:attrName>ppt_y</p:attrName>
                                        </p:attrNameLst>
                                      </p:cBhvr>
                                      <p:tavLst>
                                        <p:tav tm="0">
                                          <p:val>
                                            <p:strVal val="#ppt_y+.1"/>
                                          </p:val>
                                        </p:tav>
                                        <p:tav tm="100000">
                                          <p:val>
                                            <p:strVal val="#ppt_y"/>
                                          </p:val>
                                        </p:tav>
                                      </p:tavLst>
                                    </p:anim>
                                  </p:childTnLst>
                                </p:cTn>
                              </p:par>
                            </p:childTnLst>
                          </p:cTn>
                        </p:par>
                        <p:par>
                          <p:cTn id="100" fill="hold">
                            <p:stCondLst>
                              <p:cond delay="8500"/>
                            </p:stCondLst>
                            <p:childTnLst>
                              <p:par>
                                <p:cTn id="101" presetID="42" presetClass="entr" presetSubtype="0" fill="hold" grpId="0" nodeType="after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fade">
                                      <p:cBhvr>
                                        <p:cTn id="103" dur="250"/>
                                        <p:tgtEl>
                                          <p:spTgt spid="22"/>
                                        </p:tgtEl>
                                      </p:cBhvr>
                                    </p:animEffect>
                                    <p:anim calcmode="lin" valueType="num">
                                      <p:cBhvr>
                                        <p:cTn id="104" dur="250" fill="hold"/>
                                        <p:tgtEl>
                                          <p:spTgt spid="22"/>
                                        </p:tgtEl>
                                        <p:attrNameLst>
                                          <p:attrName>ppt_x</p:attrName>
                                        </p:attrNameLst>
                                      </p:cBhvr>
                                      <p:tavLst>
                                        <p:tav tm="0">
                                          <p:val>
                                            <p:strVal val="#ppt_x"/>
                                          </p:val>
                                        </p:tav>
                                        <p:tav tm="100000">
                                          <p:val>
                                            <p:strVal val="#ppt_x"/>
                                          </p:val>
                                        </p:tav>
                                      </p:tavLst>
                                    </p:anim>
                                    <p:anim calcmode="lin" valueType="num">
                                      <p:cBhvr>
                                        <p:cTn id="105" dur="250" fill="hold"/>
                                        <p:tgtEl>
                                          <p:spTgt spid="22"/>
                                        </p:tgtEl>
                                        <p:attrNameLst>
                                          <p:attrName>ppt_y</p:attrName>
                                        </p:attrNameLst>
                                      </p:cBhvr>
                                      <p:tavLst>
                                        <p:tav tm="0">
                                          <p:val>
                                            <p:strVal val="#ppt_y+.1"/>
                                          </p:val>
                                        </p:tav>
                                        <p:tav tm="100000">
                                          <p:val>
                                            <p:strVal val="#ppt_y"/>
                                          </p:val>
                                        </p:tav>
                                      </p:tavLst>
                                    </p:anim>
                                  </p:childTnLst>
                                </p:cTn>
                              </p:par>
                            </p:childTnLst>
                          </p:cTn>
                        </p:par>
                        <p:par>
                          <p:cTn id="106" fill="hold">
                            <p:stCondLst>
                              <p:cond delay="9000"/>
                            </p:stCondLst>
                            <p:childTnLst>
                              <p:par>
                                <p:cTn id="107" presetID="42" presetClass="entr" presetSubtype="0" fill="hold" grpId="0" nodeType="afterEffect">
                                  <p:stCondLst>
                                    <p:cond delay="0"/>
                                  </p:stCondLst>
                                  <p:childTnLst>
                                    <p:set>
                                      <p:cBhvr>
                                        <p:cTn id="108" dur="1" fill="hold">
                                          <p:stCondLst>
                                            <p:cond delay="0"/>
                                          </p:stCondLst>
                                        </p:cTn>
                                        <p:tgtEl>
                                          <p:spTgt spid="23"/>
                                        </p:tgtEl>
                                        <p:attrNameLst>
                                          <p:attrName>style.visibility</p:attrName>
                                        </p:attrNameLst>
                                      </p:cBhvr>
                                      <p:to>
                                        <p:strVal val="visible"/>
                                      </p:to>
                                    </p:set>
                                    <p:animEffect transition="in" filter="fade">
                                      <p:cBhvr>
                                        <p:cTn id="109" dur="250"/>
                                        <p:tgtEl>
                                          <p:spTgt spid="23"/>
                                        </p:tgtEl>
                                      </p:cBhvr>
                                    </p:animEffect>
                                    <p:anim calcmode="lin" valueType="num">
                                      <p:cBhvr>
                                        <p:cTn id="110" dur="250" fill="hold"/>
                                        <p:tgtEl>
                                          <p:spTgt spid="23"/>
                                        </p:tgtEl>
                                        <p:attrNameLst>
                                          <p:attrName>ppt_x</p:attrName>
                                        </p:attrNameLst>
                                      </p:cBhvr>
                                      <p:tavLst>
                                        <p:tav tm="0">
                                          <p:val>
                                            <p:strVal val="#ppt_x"/>
                                          </p:val>
                                        </p:tav>
                                        <p:tav tm="100000">
                                          <p:val>
                                            <p:strVal val="#ppt_x"/>
                                          </p:val>
                                        </p:tav>
                                      </p:tavLst>
                                    </p:anim>
                                    <p:anim calcmode="lin" valueType="num">
                                      <p:cBhvr>
                                        <p:cTn id="111" dur="250" fill="hold"/>
                                        <p:tgtEl>
                                          <p:spTgt spid="23"/>
                                        </p:tgtEl>
                                        <p:attrNameLst>
                                          <p:attrName>ppt_y</p:attrName>
                                        </p:attrNameLst>
                                      </p:cBhvr>
                                      <p:tavLst>
                                        <p:tav tm="0">
                                          <p:val>
                                            <p:strVal val="#ppt_y+.1"/>
                                          </p:val>
                                        </p:tav>
                                        <p:tav tm="100000">
                                          <p:val>
                                            <p:strVal val="#ppt_y"/>
                                          </p:val>
                                        </p:tav>
                                      </p:tavLst>
                                    </p:anim>
                                  </p:childTnLst>
                                </p:cTn>
                              </p:par>
                            </p:childTnLst>
                          </p:cTn>
                        </p:par>
                        <p:par>
                          <p:cTn id="112" fill="hold">
                            <p:stCondLst>
                              <p:cond delay="9500"/>
                            </p:stCondLst>
                            <p:childTnLst>
                              <p:par>
                                <p:cTn id="113" presetID="42" presetClass="entr" presetSubtype="0" fill="hold" grpId="0" nodeType="afterEffect">
                                  <p:stCondLst>
                                    <p:cond delay="0"/>
                                  </p:stCondLst>
                                  <p:childTnLst>
                                    <p:set>
                                      <p:cBhvr>
                                        <p:cTn id="114" dur="1" fill="hold">
                                          <p:stCondLst>
                                            <p:cond delay="0"/>
                                          </p:stCondLst>
                                        </p:cTn>
                                        <p:tgtEl>
                                          <p:spTgt spid="24"/>
                                        </p:tgtEl>
                                        <p:attrNameLst>
                                          <p:attrName>style.visibility</p:attrName>
                                        </p:attrNameLst>
                                      </p:cBhvr>
                                      <p:to>
                                        <p:strVal val="visible"/>
                                      </p:to>
                                    </p:set>
                                    <p:animEffect transition="in" filter="fade">
                                      <p:cBhvr>
                                        <p:cTn id="115" dur="250"/>
                                        <p:tgtEl>
                                          <p:spTgt spid="24"/>
                                        </p:tgtEl>
                                      </p:cBhvr>
                                    </p:animEffect>
                                    <p:anim calcmode="lin" valueType="num">
                                      <p:cBhvr>
                                        <p:cTn id="116" dur="250" fill="hold"/>
                                        <p:tgtEl>
                                          <p:spTgt spid="24"/>
                                        </p:tgtEl>
                                        <p:attrNameLst>
                                          <p:attrName>ppt_x</p:attrName>
                                        </p:attrNameLst>
                                      </p:cBhvr>
                                      <p:tavLst>
                                        <p:tav tm="0">
                                          <p:val>
                                            <p:strVal val="#ppt_x"/>
                                          </p:val>
                                        </p:tav>
                                        <p:tav tm="100000">
                                          <p:val>
                                            <p:strVal val="#ppt_x"/>
                                          </p:val>
                                        </p:tav>
                                      </p:tavLst>
                                    </p:anim>
                                    <p:anim calcmode="lin" valueType="num">
                                      <p:cBhvr>
                                        <p:cTn id="117" dur="250" fill="hold"/>
                                        <p:tgtEl>
                                          <p:spTgt spid="24"/>
                                        </p:tgtEl>
                                        <p:attrNameLst>
                                          <p:attrName>ppt_y</p:attrName>
                                        </p:attrNameLst>
                                      </p:cBhvr>
                                      <p:tavLst>
                                        <p:tav tm="0">
                                          <p:val>
                                            <p:strVal val="#ppt_y+.1"/>
                                          </p:val>
                                        </p:tav>
                                        <p:tav tm="100000">
                                          <p:val>
                                            <p:strVal val="#ppt_y"/>
                                          </p:val>
                                        </p:tav>
                                      </p:tavLst>
                                    </p:anim>
                                  </p:childTnLst>
                                </p:cTn>
                              </p:par>
                            </p:childTnLst>
                          </p:cTn>
                        </p:par>
                        <p:par>
                          <p:cTn id="118" fill="hold">
                            <p:stCondLst>
                              <p:cond delay="10000"/>
                            </p:stCondLst>
                            <p:childTnLst>
                              <p:par>
                                <p:cTn id="119" presetID="42" presetClass="entr" presetSubtype="0" fill="hold" grpId="0" nodeType="afterEffect">
                                  <p:stCondLst>
                                    <p:cond delay="0"/>
                                  </p:stCondLst>
                                  <p:childTnLst>
                                    <p:set>
                                      <p:cBhvr>
                                        <p:cTn id="120" dur="1" fill="hold">
                                          <p:stCondLst>
                                            <p:cond delay="0"/>
                                          </p:stCondLst>
                                        </p:cTn>
                                        <p:tgtEl>
                                          <p:spTgt spid="25"/>
                                        </p:tgtEl>
                                        <p:attrNameLst>
                                          <p:attrName>style.visibility</p:attrName>
                                        </p:attrNameLst>
                                      </p:cBhvr>
                                      <p:to>
                                        <p:strVal val="visible"/>
                                      </p:to>
                                    </p:set>
                                    <p:animEffect transition="in" filter="fade">
                                      <p:cBhvr>
                                        <p:cTn id="121" dur="250"/>
                                        <p:tgtEl>
                                          <p:spTgt spid="25"/>
                                        </p:tgtEl>
                                      </p:cBhvr>
                                    </p:animEffect>
                                    <p:anim calcmode="lin" valueType="num">
                                      <p:cBhvr>
                                        <p:cTn id="122" dur="250" fill="hold"/>
                                        <p:tgtEl>
                                          <p:spTgt spid="25"/>
                                        </p:tgtEl>
                                        <p:attrNameLst>
                                          <p:attrName>ppt_x</p:attrName>
                                        </p:attrNameLst>
                                      </p:cBhvr>
                                      <p:tavLst>
                                        <p:tav tm="0">
                                          <p:val>
                                            <p:strVal val="#ppt_x"/>
                                          </p:val>
                                        </p:tav>
                                        <p:tav tm="100000">
                                          <p:val>
                                            <p:strVal val="#ppt_x"/>
                                          </p:val>
                                        </p:tav>
                                      </p:tavLst>
                                    </p:anim>
                                    <p:anim calcmode="lin" valueType="num">
                                      <p:cBhvr>
                                        <p:cTn id="123" dur="25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9" grpId="0" animBg="1"/>
      <p:bldP spid="10" grpId="0"/>
      <p:bldP spid="12" grpId="0" animBg="1"/>
      <p:bldP spid="13" grpId="0"/>
      <p:bldP spid="14" grpId="0" animBg="1"/>
      <p:bldP spid="15" grpId="0"/>
      <p:bldP spid="16" grpId="0" animBg="1"/>
      <p:bldP spid="17" grpId="0"/>
      <p:bldP spid="18" grpId="0" animBg="1"/>
      <p:bldP spid="19" grpId="0"/>
      <p:bldP spid="20" grpId="0" animBg="1"/>
      <p:bldP spid="21" grpId="0"/>
      <p:bldP spid="22" grpId="0" animBg="1"/>
      <p:bldP spid="23" grpId="0"/>
      <p:bldP spid="24" grpId="0"/>
      <p:bldP spid="25" grpId="0"/>
      <p:bldP spid="2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996973" y="2130633"/>
            <a:ext cx="10167437" cy="4121025"/>
            <a:chOff x="1043608" y="1308867"/>
            <a:chExt cx="6998915" cy="2836772"/>
          </a:xfrm>
        </p:grpSpPr>
        <p:grpSp>
          <p:nvGrpSpPr>
            <p:cNvPr id="6" name="组合 5"/>
            <p:cNvGrpSpPr/>
            <p:nvPr/>
          </p:nvGrpSpPr>
          <p:grpSpPr>
            <a:xfrm>
              <a:off x="1043608" y="1335359"/>
              <a:ext cx="27000" cy="1773361"/>
              <a:chOff x="1331651" y="1597980"/>
              <a:chExt cx="36000" cy="2364481"/>
            </a:xfrm>
            <a:solidFill>
              <a:srgbClr val="42BAC8"/>
            </a:solidFill>
          </p:grpSpPr>
          <p:cxnSp>
            <p:nvCxnSpPr>
              <p:cNvPr id="46" name="直接连接符 45"/>
              <p:cNvCxnSpPr/>
              <p:nvPr/>
            </p:nvCxnSpPr>
            <p:spPr>
              <a:xfrm>
                <a:off x="1331651" y="1597980"/>
                <a:ext cx="0" cy="2364481"/>
              </a:xfrm>
              <a:prstGeom prst="line">
                <a:avLst/>
              </a:prstGeom>
              <a:grpFill/>
              <a:ln w="9525" cap="flat" cmpd="sng" algn="ctr">
                <a:solidFill>
                  <a:srgbClr val="14345A"/>
                </a:solidFill>
                <a:prstDash val="solid"/>
              </a:ln>
              <a:effectLst/>
            </p:spPr>
          </p:cxnSp>
          <p:sp>
            <p:nvSpPr>
              <p:cNvPr id="47" name="矩形 46"/>
              <p:cNvSpPr/>
              <p:nvPr/>
            </p:nvSpPr>
            <p:spPr>
              <a:xfrm>
                <a:off x="1331651" y="1597980"/>
                <a:ext cx="36000" cy="1080000"/>
              </a:xfrm>
              <a:prstGeom prst="rect">
                <a:avLst/>
              </a:prstGeom>
              <a:solidFill>
                <a:srgbClr val="14345A"/>
              </a:solid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0" normalizeH="0" baseline="0" noProof="0">
                  <a:ln>
                    <a:noFill/>
                  </a:ln>
                  <a:solidFill>
                    <a:schemeClr val="tx1">
                      <a:lumMod val="75000"/>
                      <a:lumOff val="25000"/>
                    </a:schemeClr>
                  </a:solidFill>
                  <a:effectLst/>
                  <a:uLnTx/>
                  <a:uFillTx/>
                  <a:cs typeface="+mn-ea"/>
                  <a:sym typeface="+mn-lt"/>
                </a:endParaRPr>
              </a:p>
            </p:txBody>
          </p:sp>
        </p:grpSp>
        <p:grpSp>
          <p:nvGrpSpPr>
            <p:cNvPr id="7" name="组合 6"/>
            <p:cNvGrpSpPr/>
            <p:nvPr/>
          </p:nvGrpSpPr>
          <p:grpSpPr>
            <a:xfrm flipV="1">
              <a:off x="2851600" y="2352894"/>
              <a:ext cx="27000" cy="1792745"/>
              <a:chOff x="1331651" y="1572132"/>
              <a:chExt cx="36000" cy="2390327"/>
            </a:xfrm>
            <a:solidFill>
              <a:srgbClr val="42BAC8"/>
            </a:solidFill>
          </p:grpSpPr>
          <p:cxnSp>
            <p:nvCxnSpPr>
              <p:cNvPr id="44" name="直接连接符 43"/>
              <p:cNvCxnSpPr/>
              <p:nvPr/>
            </p:nvCxnSpPr>
            <p:spPr>
              <a:xfrm>
                <a:off x="1331651" y="1576008"/>
                <a:ext cx="0" cy="2386451"/>
              </a:xfrm>
              <a:prstGeom prst="line">
                <a:avLst/>
              </a:prstGeom>
              <a:grpFill/>
              <a:ln w="9525" cap="flat" cmpd="sng" algn="ctr">
                <a:solidFill>
                  <a:schemeClr val="accent2"/>
                </a:solidFill>
                <a:prstDash val="solid"/>
              </a:ln>
              <a:effectLst/>
            </p:spPr>
          </p:cxnSp>
          <p:sp>
            <p:nvSpPr>
              <p:cNvPr id="45" name="矩形 44"/>
              <p:cNvSpPr/>
              <p:nvPr/>
            </p:nvSpPr>
            <p:spPr>
              <a:xfrm>
                <a:off x="1331651" y="1572132"/>
                <a:ext cx="36000" cy="1080000"/>
              </a:xfrm>
              <a:prstGeom prst="rect">
                <a:avLst/>
              </a:prstGeom>
              <a:solidFill>
                <a:schemeClr val="accent2"/>
              </a:solidFill>
              <a:ln w="25400" cap="flat" cmpd="sng" algn="ctr">
                <a:solidFill>
                  <a:schemeClr val="accent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0" normalizeH="0" baseline="0" noProof="0">
                  <a:ln>
                    <a:noFill/>
                  </a:ln>
                  <a:solidFill>
                    <a:schemeClr val="tx1">
                      <a:lumMod val="75000"/>
                      <a:lumOff val="25000"/>
                    </a:schemeClr>
                  </a:solidFill>
                  <a:effectLst/>
                  <a:uLnTx/>
                  <a:uFillTx/>
                  <a:cs typeface="+mn-ea"/>
                  <a:sym typeface="+mn-lt"/>
                </a:endParaRPr>
              </a:p>
            </p:txBody>
          </p:sp>
        </p:grpSp>
        <p:grpSp>
          <p:nvGrpSpPr>
            <p:cNvPr id="9" name="组合 8"/>
            <p:cNvGrpSpPr/>
            <p:nvPr/>
          </p:nvGrpSpPr>
          <p:grpSpPr>
            <a:xfrm>
              <a:off x="4659591" y="1335359"/>
              <a:ext cx="27000" cy="1773361"/>
              <a:chOff x="1331651" y="1597980"/>
              <a:chExt cx="36000" cy="2364481"/>
            </a:xfrm>
            <a:solidFill>
              <a:srgbClr val="42BAC8"/>
            </a:solidFill>
          </p:grpSpPr>
          <p:cxnSp>
            <p:nvCxnSpPr>
              <p:cNvPr id="42" name="直接连接符 41"/>
              <p:cNvCxnSpPr/>
              <p:nvPr/>
            </p:nvCxnSpPr>
            <p:spPr>
              <a:xfrm>
                <a:off x="1331651" y="1597980"/>
                <a:ext cx="0" cy="2364481"/>
              </a:xfrm>
              <a:prstGeom prst="line">
                <a:avLst/>
              </a:prstGeom>
              <a:grpFill/>
              <a:ln w="9525" cap="flat" cmpd="sng" algn="ctr">
                <a:solidFill>
                  <a:srgbClr val="14345A"/>
                </a:solidFill>
                <a:prstDash val="solid"/>
              </a:ln>
              <a:effectLst/>
            </p:spPr>
          </p:cxnSp>
          <p:sp>
            <p:nvSpPr>
              <p:cNvPr id="43" name="矩形 42"/>
              <p:cNvSpPr/>
              <p:nvPr/>
            </p:nvSpPr>
            <p:spPr>
              <a:xfrm>
                <a:off x="1331651" y="1597980"/>
                <a:ext cx="36000" cy="1080000"/>
              </a:xfrm>
              <a:prstGeom prst="rect">
                <a:avLst/>
              </a:prstGeom>
              <a:solidFill>
                <a:srgbClr val="14345A"/>
              </a:solid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0" normalizeH="0" baseline="0" noProof="0">
                  <a:ln>
                    <a:noFill/>
                  </a:ln>
                  <a:solidFill>
                    <a:schemeClr val="tx1">
                      <a:lumMod val="75000"/>
                      <a:lumOff val="25000"/>
                    </a:schemeClr>
                  </a:solidFill>
                  <a:effectLst/>
                  <a:uLnTx/>
                  <a:uFillTx/>
                  <a:cs typeface="+mn-ea"/>
                  <a:sym typeface="+mn-lt"/>
                </a:endParaRPr>
              </a:p>
            </p:txBody>
          </p:sp>
        </p:grpSp>
        <p:grpSp>
          <p:nvGrpSpPr>
            <p:cNvPr id="10" name="组合 9"/>
            <p:cNvGrpSpPr/>
            <p:nvPr/>
          </p:nvGrpSpPr>
          <p:grpSpPr>
            <a:xfrm flipV="1">
              <a:off x="6467581" y="2352892"/>
              <a:ext cx="27000" cy="1792746"/>
              <a:chOff x="1331651" y="1572132"/>
              <a:chExt cx="36000" cy="2390328"/>
            </a:xfrm>
            <a:solidFill>
              <a:srgbClr val="42BAC8"/>
            </a:solidFill>
          </p:grpSpPr>
          <p:cxnSp>
            <p:nvCxnSpPr>
              <p:cNvPr id="40" name="直接连接符 39"/>
              <p:cNvCxnSpPr/>
              <p:nvPr/>
            </p:nvCxnSpPr>
            <p:spPr>
              <a:xfrm>
                <a:off x="1331651" y="1576008"/>
                <a:ext cx="0" cy="2386452"/>
              </a:xfrm>
              <a:prstGeom prst="line">
                <a:avLst/>
              </a:prstGeom>
              <a:grpFill/>
              <a:ln w="9525" cap="flat" cmpd="sng" algn="ctr">
                <a:solidFill>
                  <a:schemeClr val="accent2"/>
                </a:solidFill>
                <a:prstDash val="solid"/>
              </a:ln>
              <a:effectLst/>
            </p:spPr>
          </p:cxnSp>
          <p:sp>
            <p:nvSpPr>
              <p:cNvPr id="41" name="矩形 40"/>
              <p:cNvSpPr/>
              <p:nvPr/>
            </p:nvSpPr>
            <p:spPr>
              <a:xfrm>
                <a:off x="1331651" y="1572132"/>
                <a:ext cx="36000" cy="1080000"/>
              </a:xfrm>
              <a:prstGeom prst="rect">
                <a:avLst/>
              </a:prstGeom>
              <a:solidFill>
                <a:schemeClr val="accent2"/>
              </a:solidFill>
              <a:ln w="25400" cap="flat" cmpd="sng" algn="ctr">
                <a:solidFill>
                  <a:schemeClr val="accent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0" normalizeH="0" baseline="0" noProof="0">
                  <a:ln>
                    <a:noFill/>
                  </a:ln>
                  <a:solidFill>
                    <a:schemeClr val="tx1">
                      <a:lumMod val="75000"/>
                      <a:lumOff val="25000"/>
                    </a:schemeClr>
                  </a:solidFill>
                  <a:effectLst/>
                  <a:uLnTx/>
                  <a:uFillTx/>
                  <a:cs typeface="+mn-ea"/>
                  <a:sym typeface="+mn-lt"/>
                </a:endParaRPr>
              </a:p>
            </p:txBody>
          </p:sp>
        </p:grpSp>
        <p:grpSp>
          <p:nvGrpSpPr>
            <p:cNvPr id="12" name="组合 11"/>
            <p:cNvGrpSpPr/>
            <p:nvPr/>
          </p:nvGrpSpPr>
          <p:grpSpPr>
            <a:xfrm>
              <a:off x="1069541" y="1308867"/>
              <a:ext cx="1549008" cy="771694"/>
              <a:chOff x="1366228" y="1562658"/>
              <a:chExt cx="2065344" cy="1028925"/>
            </a:xfrm>
          </p:grpSpPr>
          <p:sp>
            <p:nvSpPr>
              <p:cNvPr id="38" name="文本框 55"/>
              <p:cNvSpPr txBox="1"/>
              <p:nvPr/>
            </p:nvSpPr>
            <p:spPr>
              <a:xfrm>
                <a:off x="1366228" y="1562658"/>
                <a:ext cx="2065344" cy="398302"/>
              </a:xfrm>
              <a:prstGeom prst="rect">
                <a:avLst/>
              </a:prstGeom>
              <a:noFill/>
            </p:spPr>
            <p:txBody>
              <a:bodyPr wrap="square" rtlCol="0">
                <a:spAutoFit/>
              </a:bodyPr>
              <a:lstStyle/>
              <a:p>
                <a:pPr marL="0" marR="0" lvl="0" indent="0" algn="just" defTabSz="914400" eaLnBrk="1" fontAlgn="auto" latinLnBrk="0" hangingPunct="1">
                  <a:lnSpc>
                    <a:spcPct val="90000"/>
                  </a:lnSpc>
                  <a:spcBef>
                    <a:spcPts val="750"/>
                  </a:spcBef>
                  <a:spcAft>
                    <a:spcPts val="0"/>
                  </a:spcAft>
                  <a:buClrTx/>
                  <a:buSzTx/>
                  <a:buFontTx/>
                  <a:buNone/>
                  <a:defRPr/>
                </a:pPr>
                <a:r>
                  <a:rPr kumimoji="0" lang="zh-CN" altLang="en-US" sz="2400" b="0" i="0" u="none" strike="noStrike" kern="0" cap="none" spc="0" normalizeH="0" baseline="0" noProof="0" dirty="0">
                    <a:ln>
                      <a:noFill/>
                    </a:ln>
                    <a:solidFill>
                      <a:schemeClr val="tx1">
                        <a:lumMod val="75000"/>
                        <a:lumOff val="25000"/>
                      </a:schemeClr>
                    </a:solidFill>
                    <a:effectLst/>
                    <a:uLnTx/>
                    <a:uFillTx/>
                    <a:cs typeface="+mn-ea"/>
                    <a:sym typeface="+mn-lt"/>
                  </a:rPr>
                  <a:t>添加标题</a:t>
                </a:r>
                <a:endParaRPr kumimoji="0" lang="zh-CN" altLang="en-US" sz="24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39" name="文本框 56"/>
              <p:cNvSpPr txBox="1"/>
              <p:nvPr/>
            </p:nvSpPr>
            <p:spPr>
              <a:xfrm>
                <a:off x="1366228" y="1998367"/>
                <a:ext cx="2065344" cy="593216"/>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defRPr/>
                </a:pPr>
                <a:r>
                  <a:rPr kumimoji="0" lang="zh-CN" altLang="en-US" sz="1200" b="0" i="0" u="none" strike="noStrike" kern="0" cap="none" spc="0" normalizeH="0" baseline="0" noProof="0" dirty="0">
                    <a:ln>
                      <a:noFill/>
                    </a:ln>
                    <a:solidFill>
                      <a:schemeClr val="tx1">
                        <a:lumMod val="75000"/>
                        <a:lumOff val="25000"/>
                      </a:schemeClr>
                    </a:solidFill>
                    <a:effectLst/>
                    <a:uLnTx/>
                    <a:uFillTx/>
                    <a:cs typeface="+mn-ea"/>
                    <a:sym typeface="+mn-lt"/>
                  </a:rPr>
                  <a:t>单击添加文本单击添加文本单击添加文本单击添加文本单击添加文本</a:t>
                </a:r>
                <a:endParaRPr kumimoji="0" lang="en-US" altLang="zh-CN" sz="12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nvGrpSpPr>
            <p:cNvPr id="13" name="组合 12"/>
            <p:cNvGrpSpPr/>
            <p:nvPr/>
          </p:nvGrpSpPr>
          <p:grpSpPr>
            <a:xfrm>
              <a:off x="4688435" y="1308867"/>
              <a:ext cx="1546096" cy="771694"/>
              <a:chOff x="6191419" y="1562658"/>
              <a:chExt cx="2061461" cy="1028925"/>
            </a:xfrm>
          </p:grpSpPr>
          <p:sp>
            <p:nvSpPr>
              <p:cNvPr id="36" name="文本框 57"/>
              <p:cNvSpPr txBox="1"/>
              <p:nvPr/>
            </p:nvSpPr>
            <p:spPr>
              <a:xfrm>
                <a:off x="6191419" y="1562658"/>
                <a:ext cx="2061461" cy="398302"/>
              </a:xfrm>
              <a:prstGeom prst="rect">
                <a:avLst/>
              </a:prstGeom>
              <a:noFill/>
            </p:spPr>
            <p:txBody>
              <a:bodyPr wrap="square" rtlCol="0">
                <a:spAutoFit/>
              </a:bodyPr>
              <a:lstStyle/>
              <a:p>
                <a:pPr marL="0" marR="0" lvl="0" indent="0" algn="just" defTabSz="914400" eaLnBrk="1" fontAlgn="auto" latinLnBrk="0" hangingPunct="1">
                  <a:lnSpc>
                    <a:spcPct val="90000"/>
                  </a:lnSpc>
                  <a:spcBef>
                    <a:spcPts val="750"/>
                  </a:spcBef>
                  <a:spcAft>
                    <a:spcPts val="0"/>
                  </a:spcAft>
                  <a:buClrTx/>
                  <a:buSzTx/>
                  <a:buFontTx/>
                  <a:buNone/>
                  <a:defRPr/>
                </a:pPr>
                <a:r>
                  <a:rPr kumimoji="0" lang="zh-CN" altLang="en-US" sz="2400" b="0" i="0" u="none" strike="noStrike" kern="0" cap="none" spc="0" normalizeH="0" baseline="0" noProof="0" dirty="0">
                    <a:ln>
                      <a:noFill/>
                    </a:ln>
                    <a:solidFill>
                      <a:schemeClr val="tx1">
                        <a:lumMod val="75000"/>
                        <a:lumOff val="25000"/>
                      </a:schemeClr>
                    </a:solidFill>
                    <a:effectLst/>
                    <a:uLnTx/>
                    <a:uFillTx/>
                    <a:cs typeface="+mn-ea"/>
                    <a:sym typeface="+mn-lt"/>
                  </a:rPr>
                  <a:t>添加标题</a:t>
                </a:r>
                <a:endParaRPr kumimoji="0" lang="zh-CN" altLang="en-US" sz="24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37" name="文本框 58"/>
              <p:cNvSpPr txBox="1"/>
              <p:nvPr/>
            </p:nvSpPr>
            <p:spPr>
              <a:xfrm>
                <a:off x="6191419" y="1998367"/>
                <a:ext cx="2061461" cy="593216"/>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defRPr/>
                </a:pPr>
                <a:r>
                  <a:rPr kumimoji="0" lang="zh-CN" altLang="en-US" sz="1200" b="0" i="0" u="none" strike="noStrike" kern="0" cap="none" spc="0" normalizeH="0" baseline="0" noProof="0" dirty="0">
                    <a:ln>
                      <a:noFill/>
                    </a:ln>
                    <a:solidFill>
                      <a:schemeClr val="tx1">
                        <a:lumMod val="75000"/>
                        <a:lumOff val="25000"/>
                      </a:schemeClr>
                    </a:solidFill>
                    <a:effectLst/>
                    <a:uLnTx/>
                    <a:uFillTx/>
                    <a:cs typeface="+mn-ea"/>
                    <a:sym typeface="+mn-lt"/>
                  </a:rPr>
                  <a:t>单击添加文本单击添加文本单击添加文本单击添加文本单击添加文本</a:t>
                </a:r>
                <a:endParaRPr kumimoji="0" lang="en-US" altLang="zh-CN" sz="12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nvGrpSpPr>
            <p:cNvPr id="14" name="组合 13"/>
            <p:cNvGrpSpPr/>
            <p:nvPr/>
          </p:nvGrpSpPr>
          <p:grpSpPr>
            <a:xfrm>
              <a:off x="6494581" y="3298071"/>
              <a:ext cx="1547939" cy="748768"/>
              <a:chOff x="8599614" y="4214928"/>
              <a:chExt cx="2063919" cy="998357"/>
            </a:xfrm>
          </p:grpSpPr>
          <p:sp>
            <p:nvSpPr>
              <p:cNvPr id="34" name="文本框 59"/>
              <p:cNvSpPr txBox="1"/>
              <p:nvPr/>
            </p:nvSpPr>
            <p:spPr>
              <a:xfrm>
                <a:off x="8599614" y="4214928"/>
                <a:ext cx="2063919" cy="398302"/>
              </a:xfrm>
              <a:prstGeom prst="rect">
                <a:avLst/>
              </a:prstGeom>
              <a:noFill/>
            </p:spPr>
            <p:txBody>
              <a:bodyPr wrap="square" rtlCol="0">
                <a:spAutoFit/>
              </a:bodyPr>
              <a:lstStyle/>
              <a:p>
                <a:pPr marL="0" marR="0" lvl="0" indent="0" algn="just" defTabSz="914400" eaLnBrk="1" fontAlgn="auto" latinLnBrk="0" hangingPunct="1">
                  <a:lnSpc>
                    <a:spcPct val="90000"/>
                  </a:lnSpc>
                  <a:spcBef>
                    <a:spcPts val="750"/>
                  </a:spcBef>
                  <a:spcAft>
                    <a:spcPts val="0"/>
                  </a:spcAft>
                  <a:buClrTx/>
                  <a:buSzTx/>
                  <a:buFontTx/>
                  <a:buNone/>
                  <a:defRPr/>
                </a:pPr>
                <a:r>
                  <a:rPr kumimoji="0" lang="zh-CN" altLang="en-US" sz="2400" b="0" i="0" u="none" strike="noStrike" kern="0" cap="none" spc="0" normalizeH="0" baseline="0" noProof="0" dirty="0">
                    <a:ln>
                      <a:noFill/>
                    </a:ln>
                    <a:solidFill>
                      <a:schemeClr val="tx1">
                        <a:lumMod val="75000"/>
                        <a:lumOff val="25000"/>
                      </a:schemeClr>
                    </a:solidFill>
                    <a:effectLst/>
                    <a:uLnTx/>
                    <a:uFillTx/>
                    <a:cs typeface="+mn-ea"/>
                    <a:sym typeface="+mn-lt"/>
                  </a:rPr>
                  <a:t>添加标题</a:t>
                </a:r>
                <a:endParaRPr kumimoji="0" lang="zh-CN" altLang="en-US" sz="24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35" name="文本框 60"/>
              <p:cNvSpPr txBox="1"/>
              <p:nvPr/>
            </p:nvSpPr>
            <p:spPr>
              <a:xfrm>
                <a:off x="8599614" y="4620069"/>
                <a:ext cx="2063919" cy="593216"/>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defRPr/>
                </a:pPr>
                <a:r>
                  <a:rPr kumimoji="0" lang="zh-CN" altLang="en-US" sz="1200" b="0" i="0" u="none" strike="noStrike" kern="0" cap="none" spc="0" normalizeH="0" baseline="0" noProof="0" dirty="0">
                    <a:ln>
                      <a:noFill/>
                    </a:ln>
                    <a:solidFill>
                      <a:schemeClr val="tx1">
                        <a:lumMod val="75000"/>
                        <a:lumOff val="25000"/>
                      </a:schemeClr>
                    </a:solidFill>
                    <a:effectLst/>
                    <a:uLnTx/>
                    <a:uFillTx/>
                    <a:cs typeface="+mn-ea"/>
                    <a:sym typeface="+mn-lt"/>
                  </a:rPr>
                  <a:t>单击添加文本单击添加文本单击添加文本单击添加文本单击添加文本</a:t>
                </a:r>
                <a:endParaRPr kumimoji="0" lang="en-US" altLang="zh-CN" sz="12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nvGrpSpPr>
            <p:cNvPr id="15" name="组合 14"/>
            <p:cNvGrpSpPr/>
            <p:nvPr/>
          </p:nvGrpSpPr>
          <p:grpSpPr>
            <a:xfrm>
              <a:off x="2878599" y="3298071"/>
              <a:ext cx="1547942" cy="748768"/>
              <a:chOff x="3778305" y="4214928"/>
              <a:chExt cx="2063922" cy="998357"/>
            </a:xfrm>
          </p:grpSpPr>
          <p:sp>
            <p:nvSpPr>
              <p:cNvPr id="32" name="文本框 61"/>
              <p:cNvSpPr txBox="1"/>
              <p:nvPr/>
            </p:nvSpPr>
            <p:spPr>
              <a:xfrm>
                <a:off x="3778305" y="4214928"/>
                <a:ext cx="2063922" cy="398302"/>
              </a:xfrm>
              <a:prstGeom prst="rect">
                <a:avLst/>
              </a:prstGeom>
              <a:noFill/>
            </p:spPr>
            <p:txBody>
              <a:bodyPr wrap="square" rtlCol="0">
                <a:spAutoFit/>
              </a:bodyPr>
              <a:lstStyle/>
              <a:p>
                <a:pPr marL="0" marR="0" lvl="0" indent="0" algn="just" defTabSz="914400" eaLnBrk="1" fontAlgn="auto" latinLnBrk="0" hangingPunct="1">
                  <a:lnSpc>
                    <a:spcPct val="90000"/>
                  </a:lnSpc>
                  <a:spcBef>
                    <a:spcPts val="750"/>
                  </a:spcBef>
                  <a:spcAft>
                    <a:spcPts val="0"/>
                  </a:spcAft>
                  <a:buClrTx/>
                  <a:buSzTx/>
                  <a:buFontTx/>
                  <a:buNone/>
                  <a:defRPr/>
                </a:pPr>
                <a:r>
                  <a:rPr kumimoji="0" lang="zh-CN" altLang="en-US" sz="2400" b="0" i="0" u="none" strike="noStrike" kern="0" cap="none" spc="0" normalizeH="0" baseline="0" noProof="0" dirty="0">
                    <a:ln>
                      <a:noFill/>
                    </a:ln>
                    <a:solidFill>
                      <a:schemeClr val="tx1">
                        <a:lumMod val="75000"/>
                        <a:lumOff val="25000"/>
                      </a:schemeClr>
                    </a:solidFill>
                    <a:effectLst/>
                    <a:uLnTx/>
                    <a:uFillTx/>
                    <a:cs typeface="+mn-ea"/>
                    <a:sym typeface="+mn-lt"/>
                  </a:rPr>
                  <a:t>添加标题</a:t>
                </a:r>
                <a:endParaRPr kumimoji="0" lang="zh-CN" altLang="en-US" sz="24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33" name="文本框 62"/>
              <p:cNvSpPr txBox="1"/>
              <p:nvPr/>
            </p:nvSpPr>
            <p:spPr>
              <a:xfrm>
                <a:off x="3778305" y="4620069"/>
                <a:ext cx="2063922" cy="593216"/>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defRPr/>
                </a:pPr>
                <a:r>
                  <a:rPr kumimoji="0" lang="zh-CN" altLang="en-US" sz="1200" b="0" i="0" u="none" strike="noStrike" kern="0" cap="none" spc="0" normalizeH="0" baseline="0" noProof="0" dirty="0">
                    <a:ln>
                      <a:noFill/>
                    </a:ln>
                    <a:solidFill>
                      <a:schemeClr val="tx1">
                        <a:lumMod val="75000"/>
                        <a:lumOff val="25000"/>
                      </a:schemeClr>
                    </a:solidFill>
                    <a:effectLst/>
                    <a:uLnTx/>
                    <a:uFillTx/>
                    <a:cs typeface="+mn-ea"/>
                    <a:sym typeface="+mn-lt"/>
                  </a:rPr>
                  <a:t>单击添加文本单击添加文本单击添加文本单击添加文本单击添加文本</a:t>
                </a:r>
                <a:endParaRPr kumimoji="0" lang="en-US" altLang="zh-CN" sz="12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nvGrpSpPr>
            <p:cNvPr id="16" name="组合 15"/>
            <p:cNvGrpSpPr/>
            <p:nvPr/>
          </p:nvGrpSpPr>
          <p:grpSpPr>
            <a:xfrm>
              <a:off x="1043609" y="2352892"/>
              <a:ext cx="1574941" cy="762971"/>
              <a:chOff x="1331651" y="2945166"/>
              <a:chExt cx="2099921" cy="1017295"/>
            </a:xfrm>
          </p:grpSpPr>
          <p:sp>
            <p:nvSpPr>
              <p:cNvPr id="29" name="矩形 28"/>
              <p:cNvSpPr/>
              <p:nvPr/>
            </p:nvSpPr>
            <p:spPr>
              <a:xfrm>
                <a:off x="1331651" y="2945166"/>
                <a:ext cx="2099921" cy="1017295"/>
              </a:xfrm>
              <a:prstGeom prst="rect">
                <a:avLst/>
              </a:prstGeom>
              <a:no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0" normalizeH="0" baseline="0" noProof="0">
                  <a:ln>
                    <a:noFill/>
                  </a:ln>
                  <a:solidFill>
                    <a:schemeClr val="tx1">
                      <a:lumMod val="75000"/>
                      <a:lumOff val="25000"/>
                    </a:schemeClr>
                  </a:solidFill>
                  <a:effectLst/>
                  <a:uLnTx/>
                  <a:uFillTx/>
                  <a:cs typeface="+mn-ea"/>
                  <a:sym typeface="+mn-lt"/>
                </a:endParaRPr>
              </a:p>
            </p:txBody>
          </p:sp>
          <p:sp>
            <p:nvSpPr>
              <p:cNvPr id="30" name="文本框 63"/>
              <p:cNvSpPr txBox="1"/>
              <p:nvPr/>
            </p:nvSpPr>
            <p:spPr>
              <a:xfrm>
                <a:off x="1419946" y="3543680"/>
                <a:ext cx="1923330" cy="398302"/>
              </a:xfrm>
              <a:prstGeom prst="rect">
                <a:avLst/>
              </a:prstGeom>
              <a:noFill/>
            </p:spPr>
            <p:txBody>
              <a:bodyPr wrap="square" rtlCol="0">
                <a:spAutoFit/>
              </a:bodyPr>
              <a:lstStyle/>
              <a:p>
                <a:pPr marL="0" marR="0" lvl="0" indent="0" algn="ctr" defTabSz="914400" eaLnBrk="1" fontAlgn="auto" latinLnBrk="0" hangingPunct="1">
                  <a:lnSpc>
                    <a:spcPct val="90000"/>
                  </a:lnSpc>
                  <a:spcBef>
                    <a:spcPts val="750"/>
                  </a:spcBef>
                  <a:spcAft>
                    <a:spcPts val="0"/>
                  </a:spcAft>
                  <a:buClrTx/>
                  <a:buSzTx/>
                  <a:buFontTx/>
                  <a:buNone/>
                  <a:defRPr/>
                </a:pPr>
                <a:r>
                  <a:rPr kumimoji="0" lang="zh-CN" altLang="en-US" sz="2400" b="0" i="0" u="none" strike="noStrike" kern="0" cap="none" spc="0" normalizeH="0" baseline="0" noProof="0" dirty="0">
                    <a:ln>
                      <a:noFill/>
                    </a:ln>
                    <a:solidFill>
                      <a:schemeClr val="tx1">
                        <a:lumMod val="75000"/>
                        <a:lumOff val="25000"/>
                      </a:schemeClr>
                    </a:solidFill>
                    <a:effectLst/>
                    <a:uLnTx/>
                    <a:uFillTx/>
                    <a:cs typeface="+mn-ea"/>
                    <a:sym typeface="+mn-lt"/>
                  </a:rPr>
                  <a:t>添加标题</a:t>
                </a:r>
                <a:endParaRPr kumimoji="0" lang="zh-CN" altLang="en-US" sz="24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31" name="文本框 67"/>
              <p:cNvSpPr txBox="1"/>
              <p:nvPr/>
            </p:nvSpPr>
            <p:spPr>
              <a:xfrm>
                <a:off x="1843808" y="3042093"/>
                <a:ext cx="1075605" cy="607341"/>
              </a:xfrm>
              <a:prstGeom prst="rect">
                <a:avLst/>
              </a:prstGeom>
              <a:noFill/>
            </p:spPr>
            <p:txBody>
              <a:bodyPr wrap="square" rtlCol="0">
                <a:spAutoFit/>
              </a:bodyPr>
              <a:lstStyle/>
              <a:p>
                <a:pPr marL="0" marR="0" lvl="0" indent="0" algn="ctr" defTabSz="914400" eaLnBrk="1" fontAlgn="auto" latinLnBrk="0" hangingPunct="1">
                  <a:lnSpc>
                    <a:spcPct val="90000"/>
                  </a:lnSpc>
                  <a:spcBef>
                    <a:spcPts val="750"/>
                  </a:spcBef>
                  <a:spcAft>
                    <a:spcPts val="0"/>
                  </a:spcAft>
                  <a:buClrTx/>
                  <a:buSzTx/>
                  <a:buFontTx/>
                  <a:buNone/>
                  <a:defRPr/>
                </a:pPr>
                <a:r>
                  <a:rPr kumimoji="0" lang="en-US" altLang="zh-CN" sz="4000" b="0" i="0" u="none" strike="noStrike" kern="0" cap="none" spc="0" normalizeH="0" baseline="0" noProof="0" dirty="0">
                    <a:ln>
                      <a:noFill/>
                    </a:ln>
                    <a:solidFill>
                      <a:schemeClr val="tx1">
                        <a:lumMod val="75000"/>
                        <a:lumOff val="25000"/>
                      </a:schemeClr>
                    </a:solidFill>
                    <a:effectLst/>
                    <a:uLnTx/>
                    <a:uFillTx/>
                    <a:cs typeface="+mn-ea"/>
                    <a:sym typeface="+mn-lt"/>
                  </a:rPr>
                  <a:t>1</a:t>
                </a:r>
                <a:endParaRPr kumimoji="0" lang="zh-CN" altLang="en-US" sz="40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nvGrpSpPr>
            <p:cNvPr id="17" name="组合 16"/>
            <p:cNvGrpSpPr/>
            <p:nvPr/>
          </p:nvGrpSpPr>
          <p:grpSpPr>
            <a:xfrm>
              <a:off x="2851600" y="2352892"/>
              <a:ext cx="1574941" cy="762971"/>
              <a:chOff x="3742306" y="2945166"/>
              <a:chExt cx="2099921" cy="1017295"/>
            </a:xfrm>
          </p:grpSpPr>
          <p:sp>
            <p:nvSpPr>
              <p:cNvPr id="26" name="矩形 25"/>
              <p:cNvSpPr/>
              <p:nvPr/>
            </p:nvSpPr>
            <p:spPr>
              <a:xfrm flipV="1">
                <a:off x="3742306" y="2945166"/>
                <a:ext cx="2099921" cy="1017295"/>
              </a:xfrm>
              <a:prstGeom prst="rect">
                <a:avLst/>
              </a:prstGeom>
              <a:noFill/>
              <a:ln w="25400" cap="flat" cmpd="sng" algn="ctr">
                <a:solidFill>
                  <a:schemeClr val="accent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0" normalizeH="0" baseline="0" noProof="0">
                  <a:ln>
                    <a:noFill/>
                  </a:ln>
                  <a:solidFill>
                    <a:schemeClr val="tx1">
                      <a:lumMod val="75000"/>
                      <a:lumOff val="25000"/>
                    </a:schemeClr>
                  </a:solidFill>
                  <a:effectLst/>
                  <a:uLnTx/>
                  <a:uFillTx/>
                  <a:cs typeface="+mn-ea"/>
                  <a:sym typeface="+mn-lt"/>
                </a:endParaRPr>
              </a:p>
            </p:txBody>
          </p:sp>
          <p:sp>
            <p:nvSpPr>
              <p:cNvPr id="27" name="文本框 64"/>
              <p:cNvSpPr txBox="1"/>
              <p:nvPr/>
            </p:nvSpPr>
            <p:spPr>
              <a:xfrm>
                <a:off x="3830598" y="3543680"/>
                <a:ext cx="1923330" cy="398302"/>
              </a:xfrm>
              <a:prstGeom prst="rect">
                <a:avLst/>
              </a:prstGeom>
              <a:noFill/>
            </p:spPr>
            <p:txBody>
              <a:bodyPr wrap="square" rtlCol="0">
                <a:spAutoFit/>
              </a:bodyPr>
              <a:lstStyle/>
              <a:p>
                <a:pPr marL="0" marR="0" lvl="0" indent="0" algn="ctr" defTabSz="914400" eaLnBrk="1" fontAlgn="auto" latinLnBrk="0" hangingPunct="1">
                  <a:lnSpc>
                    <a:spcPct val="90000"/>
                  </a:lnSpc>
                  <a:spcBef>
                    <a:spcPts val="750"/>
                  </a:spcBef>
                  <a:spcAft>
                    <a:spcPts val="0"/>
                  </a:spcAft>
                  <a:buClrTx/>
                  <a:buSzTx/>
                  <a:buFontTx/>
                  <a:buNone/>
                  <a:defRPr/>
                </a:pPr>
                <a:r>
                  <a:rPr kumimoji="0" lang="zh-CN" altLang="en-US" sz="2400" b="0" i="0" u="none" strike="noStrike" kern="0" cap="none" spc="0" normalizeH="0" baseline="0" noProof="0" dirty="0">
                    <a:ln>
                      <a:noFill/>
                    </a:ln>
                    <a:solidFill>
                      <a:schemeClr val="tx1">
                        <a:lumMod val="75000"/>
                        <a:lumOff val="25000"/>
                      </a:schemeClr>
                    </a:solidFill>
                    <a:effectLst/>
                    <a:uLnTx/>
                    <a:uFillTx/>
                    <a:cs typeface="+mn-ea"/>
                    <a:sym typeface="+mn-lt"/>
                  </a:rPr>
                  <a:t>添加标题</a:t>
                </a:r>
                <a:endParaRPr kumimoji="0" lang="zh-CN" altLang="en-US" sz="24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28" name="文本框 68"/>
              <p:cNvSpPr txBox="1"/>
              <p:nvPr/>
            </p:nvSpPr>
            <p:spPr>
              <a:xfrm>
                <a:off x="4270418" y="3042093"/>
                <a:ext cx="1075605" cy="607341"/>
              </a:xfrm>
              <a:prstGeom prst="rect">
                <a:avLst/>
              </a:prstGeom>
              <a:noFill/>
            </p:spPr>
            <p:txBody>
              <a:bodyPr wrap="square" rtlCol="0">
                <a:spAutoFit/>
              </a:bodyPr>
              <a:lstStyle/>
              <a:p>
                <a:pPr marL="0" marR="0" lvl="0" indent="0" algn="ctr" defTabSz="914400" eaLnBrk="1" fontAlgn="auto" latinLnBrk="0" hangingPunct="1">
                  <a:lnSpc>
                    <a:spcPct val="90000"/>
                  </a:lnSpc>
                  <a:spcBef>
                    <a:spcPts val="750"/>
                  </a:spcBef>
                  <a:spcAft>
                    <a:spcPts val="0"/>
                  </a:spcAft>
                  <a:buClrTx/>
                  <a:buSzTx/>
                  <a:buFontTx/>
                  <a:buNone/>
                  <a:defRPr/>
                </a:pPr>
                <a:r>
                  <a:rPr kumimoji="0" lang="en-US" altLang="zh-CN" sz="4000" b="0" i="0" u="none" strike="noStrike" kern="0" cap="none" spc="0" normalizeH="0" baseline="0" noProof="0" dirty="0">
                    <a:ln>
                      <a:noFill/>
                    </a:ln>
                    <a:solidFill>
                      <a:schemeClr val="tx1">
                        <a:lumMod val="75000"/>
                        <a:lumOff val="25000"/>
                      </a:schemeClr>
                    </a:solidFill>
                    <a:effectLst/>
                    <a:uLnTx/>
                    <a:uFillTx/>
                    <a:cs typeface="+mn-ea"/>
                    <a:sym typeface="+mn-lt"/>
                  </a:rPr>
                  <a:t>2</a:t>
                </a:r>
                <a:endParaRPr kumimoji="0" lang="zh-CN" altLang="en-US" sz="40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nvGrpSpPr>
            <p:cNvPr id="18" name="组合 17"/>
            <p:cNvGrpSpPr/>
            <p:nvPr/>
          </p:nvGrpSpPr>
          <p:grpSpPr>
            <a:xfrm>
              <a:off x="4659591" y="2352892"/>
              <a:ext cx="1574941" cy="762971"/>
              <a:chOff x="6152961" y="2945166"/>
              <a:chExt cx="2099921" cy="1017295"/>
            </a:xfrm>
          </p:grpSpPr>
          <p:sp>
            <p:nvSpPr>
              <p:cNvPr id="23" name="矩形 22"/>
              <p:cNvSpPr/>
              <p:nvPr/>
            </p:nvSpPr>
            <p:spPr>
              <a:xfrm>
                <a:off x="6152961" y="2945166"/>
                <a:ext cx="2099921" cy="1017295"/>
              </a:xfrm>
              <a:prstGeom prst="rect">
                <a:avLst/>
              </a:prstGeom>
              <a:no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0" normalizeH="0" baseline="0" noProof="0">
                  <a:ln>
                    <a:noFill/>
                  </a:ln>
                  <a:solidFill>
                    <a:schemeClr val="tx1">
                      <a:lumMod val="75000"/>
                      <a:lumOff val="25000"/>
                    </a:schemeClr>
                  </a:solidFill>
                  <a:effectLst/>
                  <a:uLnTx/>
                  <a:uFillTx/>
                  <a:cs typeface="+mn-ea"/>
                  <a:sym typeface="+mn-lt"/>
                </a:endParaRPr>
              </a:p>
            </p:txBody>
          </p:sp>
          <p:sp>
            <p:nvSpPr>
              <p:cNvPr id="24" name="文本框 65"/>
              <p:cNvSpPr txBox="1"/>
              <p:nvPr/>
            </p:nvSpPr>
            <p:spPr>
              <a:xfrm>
                <a:off x="6246353" y="3543680"/>
                <a:ext cx="1923330" cy="398302"/>
              </a:xfrm>
              <a:prstGeom prst="rect">
                <a:avLst/>
              </a:prstGeom>
              <a:noFill/>
            </p:spPr>
            <p:txBody>
              <a:bodyPr wrap="square" rtlCol="0">
                <a:spAutoFit/>
              </a:bodyPr>
              <a:lstStyle/>
              <a:p>
                <a:pPr marL="0" marR="0" lvl="0" indent="0" algn="ctr" defTabSz="914400" eaLnBrk="1" fontAlgn="auto" latinLnBrk="0" hangingPunct="1">
                  <a:lnSpc>
                    <a:spcPct val="90000"/>
                  </a:lnSpc>
                  <a:spcBef>
                    <a:spcPts val="750"/>
                  </a:spcBef>
                  <a:spcAft>
                    <a:spcPts val="0"/>
                  </a:spcAft>
                  <a:buClrTx/>
                  <a:buSzTx/>
                  <a:buFontTx/>
                  <a:buNone/>
                  <a:defRPr/>
                </a:pPr>
                <a:r>
                  <a:rPr kumimoji="0" lang="zh-CN" altLang="en-US" sz="2400" b="0" i="0" u="none" strike="noStrike" kern="0" cap="none" spc="0" normalizeH="0" baseline="0" noProof="0" dirty="0">
                    <a:ln>
                      <a:noFill/>
                    </a:ln>
                    <a:solidFill>
                      <a:schemeClr val="tx1">
                        <a:lumMod val="75000"/>
                        <a:lumOff val="25000"/>
                      </a:schemeClr>
                    </a:solidFill>
                    <a:effectLst/>
                    <a:uLnTx/>
                    <a:uFillTx/>
                    <a:cs typeface="+mn-ea"/>
                    <a:sym typeface="+mn-lt"/>
                  </a:rPr>
                  <a:t>添加标题</a:t>
                </a:r>
                <a:endParaRPr kumimoji="0" lang="zh-CN" altLang="en-US" sz="24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25" name="文本框 69"/>
              <p:cNvSpPr txBox="1"/>
              <p:nvPr/>
            </p:nvSpPr>
            <p:spPr>
              <a:xfrm>
                <a:off x="6665116" y="3042093"/>
                <a:ext cx="1075605" cy="607341"/>
              </a:xfrm>
              <a:prstGeom prst="rect">
                <a:avLst/>
              </a:prstGeom>
              <a:noFill/>
            </p:spPr>
            <p:txBody>
              <a:bodyPr wrap="square" rtlCol="0">
                <a:spAutoFit/>
              </a:bodyPr>
              <a:lstStyle/>
              <a:p>
                <a:pPr marL="0" marR="0" lvl="0" indent="0" algn="ctr" defTabSz="914400" eaLnBrk="1" fontAlgn="auto" latinLnBrk="0" hangingPunct="1">
                  <a:lnSpc>
                    <a:spcPct val="90000"/>
                  </a:lnSpc>
                  <a:spcBef>
                    <a:spcPts val="750"/>
                  </a:spcBef>
                  <a:spcAft>
                    <a:spcPts val="0"/>
                  </a:spcAft>
                  <a:buClrTx/>
                  <a:buSzTx/>
                  <a:buFontTx/>
                  <a:buNone/>
                  <a:defRPr/>
                </a:pPr>
                <a:r>
                  <a:rPr kumimoji="0" lang="en-US" altLang="zh-CN" sz="4000" b="0" i="0" u="none" strike="noStrike" kern="0" cap="none" spc="0" normalizeH="0" baseline="0" noProof="0" dirty="0">
                    <a:ln>
                      <a:noFill/>
                    </a:ln>
                    <a:solidFill>
                      <a:schemeClr val="tx1">
                        <a:lumMod val="75000"/>
                        <a:lumOff val="25000"/>
                      </a:schemeClr>
                    </a:solidFill>
                    <a:effectLst/>
                    <a:uLnTx/>
                    <a:uFillTx/>
                    <a:cs typeface="+mn-ea"/>
                    <a:sym typeface="+mn-lt"/>
                  </a:rPr>
                  <a:t>3</a:t>
                </a:r>
                <a:endParaRPr kumimoji="0" lang="zh-CN" altLang="en-US" sz="40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nvGrpSpPr>
            <p:cNvPr id="19" name="组合 18"/>
            <p:cNvGrpSpPr/>
            <p:nvPr/>
          </p:nvGrpSpPr>
          <p:grpSpPr>
            <a:xfrm>
              <a:off x="6467582" y="2352892"/>
              <a:ext cx="1574941" cy="762971"/>
              <a:chOff x="8563615" y="2945166"/>
              <a:chExt cx="2099921" cy="1017295"/>
            </a:xfrm>
          </p:grpSpPr>
          <p:sp>
            <p:nvSpPr>
              <p:cNvPr id="20" name="矩形 19"/>
              <p:cNvSpPr/>
              <p:nvPr/>
            </p:nvSpPr>
            <p:spPr>
              <a:xfrm flipV="1">
                <a:off x="8563615" y="2945166"/>
                <a:ext cx="2099921" cy="1017295"/>
              </a:xfrm>
              <a:prstGeom prst="rect">
                <a:avLst/>
              </a:prstGeom>
              <a:noFill/>
              <a:ln w="25400" cap="flat" cmpd="sng" algn="ctr">
                <a:solidFill>
                  <a:schemeClr val="accent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0" normalizeH="0" baseline="0" noProof="0">
                  <a:ln>
                    <a:noFill/>
                  </a:ln>
                  <a:solidFill>
                    <a:schemeClr val="tx1">
                      <a:lumMod val="75000"/>
                      <a:lumOff val="25000"/>
                    </a:schemeClr>
                  </a:solidFill>
                  <a:effectLst/>
                  <a:uLnTx/>
                  <a:uFillTx/>
                  <a:cs typeface="+mn-ea"/>
                  <a:sym typeface="+mn-lt"/>
                </a:endParaRPr>
              </a:p>
            </p:txBody>
          </p:sp>
          <p:sp>
            <p:nvSpPr>
              <p:cNvPr id="21" name="文本框 66"/>
              <p:cNvSpPr txBox="1"/>
              <p:nvPr/>
            </p:nvSpPr>
            <p:spPr>
              <a:xfrm>
                <a:off x="8651906" y="3543680"/>
                <a:ext cx="1923330" cy="398302"/>
              </a:xfrm>
              <a:prstGeom prst="rect">
                <a:avLst/>
              </a:prstGeom>
              <a:noFill/>
            </p:spPr>
            <p:txBody>
              <a:bodyPr wrap="square" rtlCol="0">
                <a:spAutoFit/>
              </a:bodyPr>
              <a:lstStyle/>
              <a:p>
                <a:pPr marL="0" marR="0" lvl="0" indent="0" algn="ctr" defTabSz="914400" eaLnBrk="1" fontAlgn="auto" latinLnBrk="0" hangingPunct="1">
                  <a:lnSpc>
                    <a:spcPct val="90000"/>
                  </a:lnSpc>
                  <a:spcBef>
                    <a:spcPts val="750"/>
                  </a:spcBef>
                  <a:spcAft>
                    <a:spcPts val="0"/>
                  </a:spcAft>
                  <a:buClrTx/>
                  <a:buSzTx/>
                  <a:buFontTx/>
                  <a:buNone/>
                  <a:defRPr/>
                </a:pPr>
                <a:r>
                  <a:rPr kumimoji="0" lang="zh-CN" altLang="en-US" sz="2400" b="0" i="0" u="none" strike="noStrike" kern="0" cap="none" spc="0" normalizeH="0" baseline="0" noProof="0" dirty="0">
                    <a:ln>
                      <a:noFill/>
                    </a:ln>
                    <a:solidFill>
                      <a:schemeClr val="tx1">
                        <a:lumMod val="75000"/>
                        <a:lumOff val="25000"/>
                      </a:schemeClr>
                    </a:solidFill>
                    <a:effectLst/>
                    <a:uLnTx/>
                    <a:uFillTx/>
                    <a:cs typeface="+mn-ea"/>
                    <a:sym typeface="+mn-lt"/>
                  </a:rPr>
                  <a:t>添加标题</a:t>
                </a:r>
                <a:endParaRPr kumimoji="0" lang="zh-CN" altLang="en-US" sz="24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22" name="文本框 70"/>
              <p:cNvSpPr txBox="1"/>
              <p:nvPr/>
            </p:nvSpPr>
            <p:spPr>
              <a:xfrm>
                <a:off x="9087650" y="3042093"/>
                <a:ext cx="1075605" cy="607341"/>
              </a:xfrm>
              <a:prstGeom prst="rect">
                <a:avLst/>
              </a:prstGeom>
              <a:noFill/>
            </p:spPr>
            <p:txBody>
              <a:bodyPr wrap="square" rtlCol="0">
                <a:spAutoFit/>
              </a:bodyPr>
              <a:lstStyle/>
              <a:p>
                <a:pPr marL="0" marR="0" lvl="0" indent="0" algn="ctr" defTabSz="914400" eaLnBrk="1" fontAlgn="auto" latinLnBrk="0" hangingPunct="1">
                  <a:lnSpc>
                    <a:spcPct val="90000"/>
                  </a:lnSpc>
                  <a:spcBef>
                    <a:spcPts val="750"/>
                  </a:spcBef>
                  <a:spcAft>
                    <a:spcPts val="0"/>
                  </a:spcAft>
                  <a:buClrTx/>
                  <a:buSzTx/>
                  <a:buFontTx/>
                  <a:buNone/>
                  <a:defRPr/>
                </a:pPr>
                <a:r>
                  <a:rPr kumimoji="0" lang="en-US" altLang="zh-CN" sz="4000" b="0" i="0" u="none" strike="noStrike" kern="0" cap="none" spc="0" normalizeH="0" baseline="0" noProof="0" dirty="0">
                    <a:ln>
                      <a:noFill/>
                    </a:ln>
                    <a:solidFill>
                      <a:schemeClr val="tx1">
                        <a:lumMod val="75000"/>
                        <a:lumOff val="25000"/>
                      </a:schemeClr>
                    </a:solidFill>
                    <a:effectLst/>
                    <a:uLnTx/>
                    <a:uFillTx/>
                    <a:cs typeface="+mn-ea"/>
                    <a:sym typeface="+mn-lt"/>
                  </a:rPr>
                  <a:t>4</a:t>
                </a:r>
                <a:endParaRPr kumimoji="0" lang="zh-CN" altLang="en-US" sz="40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grpSp>
        <p:nvGrpSpPr>
          <p:cNvPr id="48" name="组合 47"/>
          <p:cNvGrpSpPr/>
          <p:nvPr/>
        </p:nvGrpSpPr>
        <p:grpSpPr>
          <a:xfrm>
            <a:off x="1509856" y="625173"/>
            <a:ext cx="9134442" cy="434765"/>
            <a:chOff x="1509856" y="625173"/>
            <a:chExt cx="9134442" cy="434765"/>
          </a:xfrm>
        </p:grpSpPr>
        <p:sp>
          <p:nvSpPr>
            <p:cNvPr id="49" name="Copyright Notice"/>
            <p:cNvSpPr/>
            <p:nvPr/>
          </p:nvSpPr>
          <p:spPr bwMode="auto">
            <a:xfrm>
              <a:off x="4781905" y="625173"/>
              <a:ext cx="3141690"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400" cap="small" dirty="0">
                  <a:solidFill>
                    <a:schemeClr val="tx1">
                      <a:lumMod val="75000"/>
                      <a:lumOff val="25000"/>
                    </a:schemeClr>
                  </a:solidFill>
                  <a:cs typeface="+mn-ea"/>
                  <a:sym typeface="+mn-lt"/>
                </a:rPr>
                <a:t>点击加入标题文字</a:t>
              </a:r>
              <a:endParaRPr lang="en-US" sz="2400" cap="small" dirty="0">
                <a:solidFill>
                  <a:schemeClr val="tx1">
                    <a:lumMod val="75000"/>
                    <a:lumOff val="25000"/>
                  </a:schemeClr>
                </a:solidFill>
                <a:cs typeface="+mn-ea"/>
                <a:sym typeface="+mn-lt"/>
              </a:endParaRPr>
            </a:p>
          </p:txBody>
        </p:sp>
        <p:cxnSp>
          <p:nvCxnSpPr>
            <p:cNvPr id="50" name="直接连接符 49"/>
            <p:cNvCxnSpPr/>
            <p:nvPr/>
          </p:nvCxnSpPr>
          <p:spPr>
            <a:xfrm>
              <a:off x="1509856" y="808810"/>
              <a:ext cx="3009900" cy="0"/>
            </a:xfrm>
            <a:prstGeom prst="line">
              <a:avLst/>
            </a:prstGeom>
            <a:ln>
              <a:solidFill>
                <a:srgbClr val="70B88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7634398" y="808810"/>
              <a:ext cx="3009900" cy="0"/>
            </a:xfrm>
            <a:prstGeom prst="line">
              <a:avLst/>
            </a:prstGeom>
            <a:ln>
              <a:solidFill>
                <a:srgbClr val="70B88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2616029" y="-2616029"/>
            <a:ext cx="6972303" cy="12204361"/>
          </a:xfrm>
          <a:prstGeom prst="rect">
            <a:avLst/>
          </a:prstGeom>
        </p:spPr>
      </p:pic>
      <p:sp>
        <p:nvSpPr>
          <p:cNvPr id="71" name="文本框 70"/>
          <p:cNvSpPr txBox="1"/>
          <p:nvPr/>
        </p:nvSpPr>
        <p:spPr>
          <a:xfrm>
            <a:off x="2846778" y="2332646"/>
            <a:ext cx="3687097"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200" normalizeH="0" baseline="0" noProof="0" dirty="0">
                <a:ln>
                  <a:noFill/>
                </a:ln>
                <a:solidFill>
                  <a:srgbClr val="70B881"/>
                </a:solidFill>
                <a:effectLst/>
                <a:uLnTx/>
                <a:uFillTx/>
                <a:cs typeface="+mn-ea"/>
                <a:sym typeface="+mn-lt"/>
              </a:rPr>
              <a:t>2020</a:t>
            </a:r>
            <a:endParaRPr kumimoji="0" lang="zh-CN" altLang="en-US" sz="4800" b="0" i="0" u="none" strike="noStrike" kern="1200" cap="none" spc="200" normalizeH="0" baseline="0" noProof="0" dirty="0">
              <a:ln>
                <a:noFill/>
              </a:ln>
              <a:solidFill>
                <a:srgbClr val="70B881"/>
              </a:solidFill>
              <a:effectLst/>
              <a:uLnTx/>
              <a:uFillTx/>
              <a:cs typeface="+mn-ea"/>
              <a:sym typeface="+mn-lt"/>
            </a:endParaRPr>
          </a:p>
        </p:txBody>
      </p:sp>
      <p:sp>
        <p:nvSpPr>
          <p:cNvPr id="72" name="文本框 71"/>
          <p:cNvSpPr txBox="1"/>
          <p:nvPr/>
        </p:nvSpPr>
        <p:spPr>
          <a:xfrm>
            <a:off x="2815553" y="3122794"/>
            <a:ext cx="6177376" cy="769441"/>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4400" b="1" i="0" u="none" strike="noStrike" kern="1200" cap="none" spc="0" normalizeH="0" baseline="0" noProof="0" dirty="0">
                <a:ln>
                  <a:noFill/>
                </a:ln>
                <a:solidFill>
                  <a:prstClr val="black">
                    <a:lumMod val="75000"/>
                    <a:lumOff val="25000"/>
                  </a:prstClr>
                </a:solidFill>
                <a:effectLst/>
                <a:uLnTx/>
                <a:uFillTx/>
                <a:cs typeface="+mn-ea"/>
                <a:sym typeface="+mn-lt"/>
              </a:rPr>
              <a:t>感谢您的观看</a:t>
            </a:r>
            <a:endParaRPr kumimoji="0" lang="zh-CN" altLang="en-US" sz="4400" b="1"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73" name="文本框 72"/>
          <p:cNvSpPr txBox="1"/>
          <p:nvPr/>
        </p:nvSpPr>
        <p:spPr>
          <a:xfrm>
            <a:off x="2846778" y="3830679"/>
            <a:ext cx="6188870" cy="478336"/>
          </a:xfrm>
          <a:prstGeom prst="rect">
            <a:avLst/>
          </a:prstGeom>
          <a:noFill/>
        </p:spPr>
        <p:txBody>
          <a:bodyPr wrap="square" rtlCol="0">
            <a:spAutoFit/>
          </a:bodyPr>
          <a:lstStyle/>
          <a:p>
            <a:pPr>
              <a:lnSpc>
                <a:spcPct val="114000"/>
              </a:lnSpc>
            </a:pPr>
            <a:r>
              <a:rPr lang="en-US" altLang="zh-CN" sz="1100" dirty="0">
                <a:solidFill>
                  <a:schemeClr val="bg1">
                    <a:lumMod val="50000"/>
                  </a:schemeClr>
                </a:solidFill>
                <a:cs typeface="+mn-ea"/>
                <a:sym typeface="+mn-lt"/>
              </a:rPr>
              <a:t>The user can demonstrate on a projector or computer, or print the presentation and make it into a in a wider field</a:t>
            </a:r>
            <a:endParaRPr lang="en-US" altLang="zh-CN" sz="1100" dirty="0">
              <a:solidFill>
                <a:schemeClr val="bg1">
                  <a:lumMod val="50000"/>
                </a:schemeClr>
              </a:solidFill>
              <a:cs typeface="+mn-ea"/>
              <a:sym typeface="+mn-lt"/>
            </a:endParaRPr>
          </a:p>
        </p:txBody>
      </p:sp>
      <p:sp>
        <p:nvSpPr>
          <p:cNvPr id="86" name="矩形: 圆角 85"/>
          <p:cNvSpPr/>
          <p:nvPr/>
        </p:nvSpPr>
        <p:spPr>
          <a:xfrm>
            <a:off x="2846778" y="4424937"/>
            <a:ext cx="2394110" cy="309517"/>
          </a:xfrm>
          <a:prstGeom prst="roundRect">
            <a:avLst>
              <a:gd name="adj" fmla="val 17292"/>
            </a:avLst>
          </a:prstGeom>
          <a:noFill/>
          <a:ln w="9525">
            <a:solidFill>
              <a:srgbClr val="70B8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75000"/>
                    <a:lumOff val="25000"/>
                  </a:prstClr>
                </a:solidFill>
                <a:effectLst/>
                <a:uLnTx/>
                <a:uFillTx/>
                <a:cs typeface="+mn-ea"/>
                <a:sym typeface="+mn-lt"/>
              </a:rPr>
              <a:t>汇报</a:t>
            </a:r>
            <a:r>
              <a:rPr kumimoji="0" lang="zh-CN" altLang="en-US" sz="1600" b="0" i="0" u="none" strike="noStrike" kern="1200" cap="none" spc="0" normalizeH="0" baseline="0" noProof="0">
                <a:ln>
                  <a:noFill/>
                </a:ln>
                <a:solidFill>
                  <a:prstClr val="black">
                    <a:lumMod val="75000"/>
                    <a:lumOff val="25000"/>
                  </a:prstClr>
                </a:solidFill>
                <a:effectLst/>
                <a:uLnTx/>
                <a:uFillTx/>
                <a:cs typeface="+mn-ea"/>
                <a:sym typeface="+mn-lt"/>
              </a:rPr>
              <a:t>人</a:t>
            </a:r>
            <a:r>
              <a:rPr kumimoji="0" lang="zh-CN" altLang="en-US" sz="1600" b="0" i="0" u="none" strike="noStrike" kern="1200" cap="none" spc="0" normalizeH="0" baseline="0" noProof="0" smtClean="0">
                <a:ln>
                  <a:noFill/>
                </a:ln>
                <a:solidFill>
                  <a:prstClr val="black">
                    <a:lumMod val="75000"/>
                    <a:lumOff val="25000"/>
                  </a:prstClr>
                </a:solidFill>
                <a:effectLst/>
                <a:uLnTx/>
                <a:uFillTx/>
                <a:cs typeface="+mn-ea"/>
                <a:sym typeface="+mn-lt"/>
              </a:rPr>
              <a:t>：青课</a:t>
            </a:r>
            <a:endParaRPr kumimoji="0" lang="zh-CN" altLang="en-US" sz="1600" b="0" i="0" u="none" strike="noStrike" kern="1200" cap="none" spc="0" normalizeH="0" baseline="0" noProof="0" dirty="0">
              <a:ln>
                <a:noFill/>
              </a:ln>
              <a:solidFill>
                <a:prstClr val="black">
                  <a:lumMod val="75000"/>
                  <a:lumOff val="25000"/>
                </a:prstClr>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1000"/>
                                        <p:tgtEl>
                                          <p:spTgt spid="71"/>
                                        </p:tgtEl>
                                      </p:cBhvr>
                                    </p:animEffect>
                                    <p:anim calcmode="lin" valueType="num">
                                      <p:cBhvr>
                                        <p:cTn id="8" dur="1000" fill="hold"/>
                                        <p:tgtEl>
                                          <p:spTgt spid="71"/>
                                        </p:tgtEl>
                                        <p:attrNameLst>
                                          <p:attrName>ppt_x</p:attrName>
                                        </p:attrNameLst>
                                      </p:cBhvr>
                                      <p:tavLst>
                                        <p:tav tm="0">
                                          <p:val>
                                            <p:strVal val="#ppt_x"/>
                                          </p:val>
                                        </p:tav>
                                        <p:tav tm="100000">
                                          <p:val>
                                            <p:strVal val="#ppt_x"/>
                                          </p:val>
                                        </p:tav>
                                      </p:tavLst>
                                    </p:anim>
                                    <p:anim calcmode="lin" valueType="num">
                                      <p:cBhvr>
                                        <p:cTn id="9"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2"/>
                                        </p:tgtEl>
                                        <p:attrNameLst>
                                          <p:attrName>style.visibility</p:attrName>
                                        </p:attrNameLst>
                                      </p:cBhvr>
                                      <p:to>
                                        <p:strVal val="visible"/>
                                      </p:to>
                                    </p:set>
                                    <p:anim calcmode="lin" valueType="num">
                                      <p:cBhvr>
                                        <p:cTn id="14" dur="500" fill="hold"/>
                                        <p:tgtEl>
                                          <p:spTgt spid="72"/>
                                        </p:tgtEl>
                                        <p:attrNameLst>
                                          <p:attrName>ppt_w</p:attrName>
                                        </p:attrNameLst>
                                      </p:cBhvr>
                                      <p:tavLst>
                                        <p:tav tm="0">
                                          <p:val>
                                            <p:fltVal val="0"/>
                                          </p:val>
                                        </p:tav>
                                        <p:tav tm="100000">
                                          <p:val>
                                            <p:strVal val="#ppt_w"/>
                                          </p:val>
                                        </p:tav>
                                      </p:tavLst>
                                    </p:anim>
                                    <p:anim calcmode="lin" valueType="num">
                                      <p:cBhvr>
                                        <p:cTn id="15" dur="500" fill="hold"/>
                                        <p:tgtEl>
                                          <p:spTgt spid="72"/>
                                        </p:tgtEl>
                                        <p:attrNameLst>
                                          <p:attrName>ppt_h</p:attrName>
                                        </p:attrNameLst>
                                      </p:cBhvr>
                                      <p:tavLst>
                                        <p:tav tm="0">
                                          <p:val>
                                            <p:fltVal val="0"/>
                                          </p:val>
                                        </p:tav>
                                        <p:tav tm="100000">
                                          <p:val>
                                            <p:strVal val="#ppt_h"/>
                                          </p:val>
                                        </p:tav>
                                      </p:tavLst>
                                    </p:anim>
                                    <p:animEffect transition="in" filter="fade">
                                      <p:cBhvr>
                                        <p:cTn id="16" dur="500"/>
                                        <p:tgtEl>
                                          <p:spTgt spid="72"/>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3"/>
                                        </p:tgtEl>
                                        <p:attrNameLst>
                                          <p:attrName>style.visibility</p:attrName>
                                        </p:attrNameLst>
                                      </p:cBhvr>
                                      <p:to>
                                        <p:strVal val="visible"/>
                                      </p:to>
                                    </p:set>
                                    <p:anim calcmode="lin" valueType="num">
                                      <p:cBhvr additive="base">
                                        <p:cTn id="21" dur="500" fill="hold"/>
                                        <p:tgtEl>
                                          <p:spTgt spid="73"/>
                                        </p:tgtEl>
                                        <p:attrNameLst>
                                          <p:attrName>ppt_x</p:attrName>
                                        </p:attrNameLst>
                                      </p:cBhvr>
                                      <p:tavLst>
                                        <p:tav tm="0">
                                          <p:val>
                                            <p:strVal val="#ppt_x"/>
                                          </p:val>
                                        </p:tav>
                                        <p:tav tm="100000">
                                          <p:val>
                                            <p:strVal val="#ppt_x"/>
                                          </p:val>
                                        </p:tav>
                                      </p:tavLst>
                                    </p:anim>
                                    <p:anim calcmode="lin" valueType="num">
                                      <p:cBhvr additive="base">
                                        <p:cTn id="22"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6"/>
                                        </p:tgtEl>
                                        <p:attrNameLst>
                                          <p:attrName>style.visibility</p:attrName>
                                        </p:attrNameLst>
                                      </p:cBhvr>
                                      <p:to>
                                        <p:strVal val="visible"/>
                                      </p:to>
                                    </p:set>
                                    <p:animEffect transition="in" filter="fade">
                                      <p:cBhvr>
                                        <p:cTn id="27" dur="1000"/>
                                        <p:tgtEl>
                                          <p:spTgt spid="86"/>
                                        </p:tgtEl>
                                      </p:cBhvr>
                                    </p:animEffect>
                                    <p:anim calcmode="lin" valueType="num">
                                      <p:cBhvr>
                                        <p:cTn id="28" dur="1000" fill="hold"/>
                                        <p:tgtEl>
                                          <p:spTgt spid="86"/>
                                        </p:tgtEl>
                                        <p:attrNameLst>
                                          <p:attrName>ppt_x</p:attrName>
                                        </p:attrNameLst>
                                      </p:cBhvr>
                                      <p:tavLst>
                                        <p:tav tm="0">
                                          <p:val>
                                            <p:strVal val="#ppt_x"/>
                                          </p:val>
                                        </p:tav>
                                        <p:tav tm="100000">
                                          <p:val>
                                            <p:strVal val="#ppt_x"/>
                                          </p:val>
                                        </p:tav>
                                      </p:tavLst>
                                    </p:anim>
                                    <p:anim calcmode="lin" valueType="num">
                                      <p:cBhvr>
                                        <p:cTn id="29" dur="1000" fill="hold"/>
                                        <p:tgtEl>
                                          <p:spTgt spid="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3" grpId="0"/>
      <p:bldP spid="8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rotWithShape="1">
          <a:blip r:embed="rId1" cstate="print">
            <a:extLst>
              <a:ext uri="{28A0092B-C50C-407E-A947-70E740481C1C}">
                <a14:useLocalDpi xmlns:a14="http://schemas.microsoft.com/office/drawing/2010/main" val="0"/>
              </a:ext>
            </a:extLst>
          </a:blip>
          <a:srcRect b="56214"/>
          <a:stretch>
            <a:fillRect/>
          </a:stretch>
        </p:blipFill>
        <p:spPr>
          <a:xfrm rot="5400000">
            <a:off x="6561142" y="1201977"/>
            <a:ext cx="6823224" cy="4451508"/>
          </a:xfrm>
          <a:prstGeom prst="rect">
            <a:avLst/>
          </a:prstGeom>
        </p:spPr>
      </p:pic>
      <p:pic>
        <p:nvPicPr>
          <p:cNvPr id="56" name="图片 55"/>
          <p:cNvPicPr>
            <a:picLocks noChangeAspect="1"/>
          </p:cNvPicPr>
          <p:nvPr/>
        </p:nvPicPr>
        <p:blipFill rotWithShape="1">
          <a:blip r:embed="rId1" cstate="print">
            <a:extLst>
              <a:ext uri="{28A0092B-C50C-407E-A947-70E740481C1C}">
                <a14:useLocalDpi xmlns:a14="http://schemas.microsoft.com/office/drawing/2010/main" val="0"/>
              </a:ext>
            </a:extLst>
          </a:blip>
          <a:srcRect t="55423" b="791"/>
          <a:stretch>
            <a:fillRect/>
          </a:stretch>
        </p:blipFill>
        <p:spPr>
          <a:xfrm rot="5400000">
            <a:off x="-1193953" y="1185858"/>
            <a:ext cx="6823224" cy="4451508"/>
          </a:xfrm>
          <a:prstGeom prst="rect">
            <a:avLst/>
          </a:prstGeom>
        </p:spPr>
      </p:pic>
      <p:sp>
        <p:nvSpPr>
          <p:cNvPr id="2" name="矩形 1"/>
          <p:cNvSpPr/>
          <p:nvPr/>
        </p:nvSpPr>
        <p:spPr>
          <a:xfrm>
            <a:off x="2060654" y="1309762"/>
            <a:ext cx="7912100" cy="4203700"/>
          </a:xfrm>
          <a:prstGeom prst="rect">
            <a:avLst/>
          </a:pr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2362200" y="1574800"/>
            <a:ext cx="7416800" cy="37338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文本框 56"/>
          <p:cNvSpPr txBox="1"/>
          <p:nvPr/>
        </p:nvSpPr>
        <p:spPr>
          <a:xfrm>
            <a:off x="3351331" y="2838722"/>
            <a:ext cx="5784850" cy="830997"/>
          </a:xfrm>
          <a:prstGeom prst="rect">
            <a:avLst/>
          </a:prstGeom>
          <a:noFill/>
        </p:spPr>
        <p:txBody>
          <a:bodyPr wrap="square" rtlCol="0">
            <a:spAutoFit/>
            <a:scene3d>
              <a:camera prst="orthographicFront"/>
              <a:lightRig rig="threePt" dir="t"/>
            </a:scene3d>
            <a:sp3d contourW="12700"/>
          </a:bodyPr>
          <a:lstStyle/>
          <a:p>
            <a:pPr algn="ctr"/>
            <a:r>
              <a:rPr lang="zh-CN" altLang="en-US" sz="4800" b="1" dirty="0">
                <a:solidFill>
                  <a:schemeClr val="tx1">
                    <a:lumMod val="75000"/>
                    <a:lumOff val="25000"/>
                  </a:schemeClr>
                </a:solidFill>
                <a:cs typeface="+mn-ea"/>
                <a:sym typeface="+mn-lt"/>
              </a:rPr>
              <a:t>请输入您的标题</a:t>
            </a:r>
            <a:endParaRPr lang="zh-CN" altLang="en-US" sz="4800" b="1" dirty="0">
              <a:solidFill>
                <a:schemeClr val="tx1">
                  <a:lumMod val="75000"/>
                  <a:lumOff val="25000"/>
                </a:schemeClr>
              </a:solidFill>
              <a:cs typeface="+mn-ea"/>
              <a:sym typeface="+mn-lt"/>
            </a:endParaRPr>
          </a:p>
        </p:txBody>
      </p:sp>
      <p:sp>
        <p:nvSpPr>
          <p:cNvPr id="58" name="文本框 57"/>
          <p:cNvSpPr txBox="1"/>
          <p:nvPr/>
        </p:nvSpPr>
        <p:spPr>
          <a:xfrm>
            <a:off x="3351331" y="4148484"/>
            <a:ext cx="5562600" cy="513346"/>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200" dirty="0">
                <a:solidFill>
                  <a:schemeClr val="bg1">
                    <a:lumMod val="50000"/>
                  </a:schemeClr>
                </a:solidFill>
                <a:cs typeface="+mn-ea"/>
                <a:sym typeface="+mn-lt"/>
              </a:rPr>
              <a:t>The user can demonstrate on a projector or computer, or print the presentation and make it into a in a wider field</a:t>
            </a:r>
            <a:endParaRPr lang="en-US" altLang="zh-CN" sz="1200" dirty="0">
              <a:solidFill>
                <a:schemeClr val="bg1">
                  <a:lumMod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47" presetClass="entr" presetSubtype="0" fill="hold" grpId="0" nodeType="withEffect">
                                  <p:stCondLst>
                                    <p:cond delay="80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1000"/>
                                        <p:tgtEl>
                                          <p:spTgt spid="57"/>
                                        </p:tgtEl>
                                      </p:cBhvr>
                                    </p:animEffect>
                                    <p:anim calcmode="lin" valueType="num">
                                      <p:cBhvr>
                                        <p:cTn id="18" dur="1000" fill="hold"/>
                                        <p:tgtEl>
                                          <p:spTgt spid="57"/>
                                        </p:tgtEl>
                                        <p:attrNameLst>
                                          <p:attrName>ppt_x</p:attrName>
                                        </p:attrNameLst>
                                      </p:cBhvr>
                                      <p:tavLst>
                                        <p:tav tm="0">
                                          <p:val>
                                            <p:strVal val="#ppt_x"/>
                                          </p:val>
                                        </p:tav>
                                        <p:tav tm="100000">
                                          <p:val>
                                            <p:strVal val="#ppt_x"/>
                                          </p:val>
                                        </p:tav>
                                      </p:tavLst>
                                    </p:anim>
                                    <p:anim calcmode="lin" valueType="num">
                                      <p:cBhvr>
                                        <p:cTn id="19" dur="1000" fill="hold"/>
                                        <p:tgtEl>
                                          <p:spTgt spid="57"/>
                                        </p:tgtEl>
                                        <p:attrNameLst>
                                          <p:attrName>ppt_y</p:attrName>
                                        </p:attrNameLst>
                                      </p:cBhvr>
                                      <p:tavLst>
                                        <p:tav tm="0">
                                          <p:val>
                                            <p:strVal val="#ppt_y-.1"/>
                                          </p:val>
                                        </p:tav>
                                        <p:tav tm="100000">
                                          <p:val>
                                            <p:strVal val="#ppt_y"/>
                                          </p:val>
                                        </p:tav>
                                      </p:tavLst>
                                    </p:anim>
                                  </p:childTnLst>
                                </p:cTn>
                              </p:par>
                              <p:par>
                                <p:cTn id="20" presetID="10" presetClass="entr" presetSubtype="0" fill="hold" grpId="0" nodeType="withEffect">
                                  <p:stCondLst>
                                    <p:cond delay="130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7" grpId="0"/>
      <p:bldP spid="5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19"/>
          <p:cNvSpPr/>
          <p:nvPr/>
        </p:nvSpPr>
        <p:spPr>
          <a:xfrm>
            <a:off x="5946350" y="3173203"/>
            <a:ext cx="848471" cy="52080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65000"/>
                </a:schemeClr>
              </a:solidFill>
              <a:cs typeface="+mn-ea"/>
              <a:sym typeface="+mn-lt"/>
            </a:endParaRPr>
          </a:p>
        </p:txBody>
      </p:sp>
      <p:sp>
        <p:nvSpPr>
          <p:cNvPr id="6" name="文本框 26"/>
          <p:cNvSpPr txBox="1"/>
          <p:nvPr/>
        </p:nvSpPr>
        <p:spPr>
          <a:xfrm>
            <a:off x="5946350" y="2450236"/>
            <a:ext cx="1620957" cy="523220"/>
          </a:xfrm>
          <a:prstGeom prst="rect">
            <a:avLst/>
          </a:prstGeom>
          <a:noFill/>
          <a:effectLst/>
        </p:spPr>
        <p:txBody>
          <a:bodyPr wrap="none" rtlCol="0">
            <a:spAutoFit/>
          </a:bodyPr>
          <a:lstStyle/>
          <a:p>
            <a:r>
              <a:rPr lang="zh-CN" altLang="en-US" sz="2800" dirty="0">
                <a:solidFill>
                  <a:srgbClr val="70B881"/>
                </a:solidFill>
                <a:cs typeface="+mn-ea"/>
                <a:sym typeface="+mn-lt"/>
              </a:rPr>
              <a:t>输入标题</a:t>
            </a:r>
            <a:endParaRPr lang="en-US" altLang="zh-CN" sz="2800" dirty="0">
              <a:solidFill>
                <a:srgbClr val="70B881"/>
              </a:solidFill>
              <a:cs typeface="+mn-ea"/>
              <a:sym typeface="+mn-lt"/>
            </a:endParaRPr>
          </a:p>
        </p:txBody>
      </p:sp>
      <p:sp>
        <p:nvSpPr>
          <p:cNvPr id="12" name="圆角矩形 24"/>
          <p:cNvSpPr/>
          <p:nvPr/>
        </p:nvSpPr>
        <p:spPr>
          <a:xfrm>
            <a:off x="7308621" y="3176213"/>
            <a:ext cx="848471" cy="520804"/>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65000"/>
                </a:schemeClr>
              </a:solidFill>
              <a:cs typeface="+mn-ea"/>
              <a:sym typeface="+mn-lt"/>
            </a:endParaRPr>
          </a:p>
        </p:txBody>
      </p:sp>
      <p:sp>
        <p:nvSpPr>
          <p:cNvPr id="13" name="圆角矩形 25"/>
          <p:cNvSpPr/>
          <p:nvPr/>
        </p:nvSpPr>
        <p:spPr>
          <a:xfrm>
            <a:off x="8670892" y="3173203"/>
            <a:ext cx="848471" cy="52080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65000"/>
                </a:schemeClr>
              </a:solidFill>
              <a:cs typeface="+mn-ea"/>
              <a:sym typeface="+mn-lt"/>
            </a:endParaRPr>
          </a:p>
        </p:txBody>
      </p:sp>
      <p:sp>
        <p:nvSpPr>
          <p:cNvPr id="14" name="圆角矩形 26"/>
          <p:cNvSpPr/>
          <p:nvPr/>
        </p:nvSpPr>
        <p:spPr>
          <a:xfrm>
            <a:off x="10033163" y="3173203"/>
            <a:ext cx="848471" cy="520804"/>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65000"/>
                </a:schemeClr>
              </a:solidFill>
              <a:cs typeface="+mn-ea"/>
              <a:sym typeface="+mn-lt"/>
            </a:endParaRPr>
          </a:p>
        </p:txBody>
      </p:sp>
      <p:grpSp>
        <p:nvGrpSpPr>
          <p:cNvPr id="15" name="组合 14"/>
          <p:cNvGrpSpPr/>
          <p:nvPr/>
        </p:nvGrpSpPr>
        <p:grpSpPr>
          <a:xfrm>
            <a:off x="6195135" y="3296928"/>
            <a:ext cx="315240" cy="301489"/>
            <a:chOff x="1004888" y="993775"/>
            <a:chExt cx="2438400" cy="2332038"/>
          </a:xfrm>
          <a:noFill/>
        </p:grpSpPr>
        <p:sp>
          <p:nvSpPr>
            <p:cNvPr id="16" name="Freeform 25"/>
            <p:cNvSpPr/>
            <p:nvPr/>
          </p:nvSpPr>
          <p:spPr bwMode="auto">
            <a:xfrm>
              <a:off x="1898651" y="2670175"/>
              <a:ext cx="655638" cy="655638"/>
            </a:xfrm>
            <a:custGeom>
              <a:avLst/>
              <a:gdLst>
                <a:gd name="T0" fmla="*/ 206 w 413"/>
                <a:gd name="T1" fmla="*/ 413 h 413"/>
                <a:gd name="T2" fmla="*/ 0 w 413"/>
                <a:gd name="T3" fmla="*/ 0 h 413"/>
                <a:gd name="T4" fmla="*/ 413 w 413"/>
                <a:gd name="T5" fmla="*/ 0 h 413"/>
                <a:gd name="T6" fmla="*/ 206 w 413"/>
                <a:gd name="T7" fmla="*/ 413 h 413"/>
              </a:gdLst>
              <a:ahLst/>
              <a:cxnLst>
                <a:cxn ang="0">
                  <a:pos x="T0" y="T1"/>
                </a:cxn>
                <a:cxn ang="0">
                  <a:pos x="T2" y="T3"/>
                </a:cxn>
                <a:cxn ang="0">
                  <a:pos x="T4" y="T5"/>
                </a:cxn>
                <a:cxn ang="0">
                  <a:pos x="T6" y="T7"/>
                </a:cxn>
              </a:cxnLst>
              <a:rect l="0" t="0" r="r" b="b"/>
              <a:pathLst>
                <a:path w="413" h="413">
                  <a:moveTo>
                    <a:pt x="206" y="413"/>
                  </a:moveTo>
                  <a:lnTo>
                    <a:pt x="0" y="0"/>
                  </a:lnTo>
                  <a:lnTo>
                    <a:pt x="413" y="0"/>
                  </a:lnTo>
                  <a:lnTo>
                    <a:pt x="206" y="413"/>
                  </a:lnTo>
                  <a:close/>
                </a:path>
              </a:pathLst>
            </a:custGeom>
            <a:grpFill/>
            <a:ln w="9525">
              <a:solidFill>
                <a:schemeClr val="accent1"/>
              </a:solidFill>
              <a:round/>
            </a:ln>
          </p:spPr>
          <p:txBody>
            <a:bodyPr vert="horz" wrap="square" lIns="91440" tIns="45720" rIns="91440" bIns="45720" numCol="1" anchor="t" anchorCtr="0" compatLnSpc="1"/>
            <a:lstStyle/>
            <a:p>
              <a:endParaRPr lang="zh-CN" altLang="en-US" sz="2000">
                <a:solidFill>
                  <a:schemeClr val="bg1">
                    <a:lumMod val="65000"/>
                  </a:schemeClr>
                </a:solidFill>
                <a:cs typeface="+mn-ea"/>
                <a:sym typeface="+mn-lt"/>
              </a:endParaRPr>
            </a:p>
          </p:txBody>
        </p:sp>
        <p:sp>
          <p:nvSpPr>
            <p:cNvPr id="17" name="任意多边形 29"/>
            <p:cNvSpPr>
              <a:spLocks noChangeArrowheads="1"/>
            </p:cNvSpPr>
            <p:nvPr/>
          </p:nvSpPr>
          <p:spPr bwMode="auto">
            <a:xfrm>
              <a:off x="1004888" y="993775"/>
              <a:ext cx="2438400" cy="1774825"/>
            </a:xfrm>
            <a:custGeom>
              <a:avLst/>
              <a:gdLst>
                <a:gd name="connsiteX0" fmla="*/ 290196 w 2438400"/>
                <a:gd name="connsiteY0" fmla="*/ 0 h 1774825"/>
                <a:gd name="connsiteX1" fmla="*/ 2151973 w 2438400"/>
                <a:gd name="connsiteY1" fmla="*/ 0 h 1774825"/>
                <a:gd name="connsiteX2" fmla="*/ 2438400 w 2438400"/>
                <a:gd name="connsiteY2" fmla="*/ 286384 h 1774825"/>
                <a:gd name="connsiteX3" fmla="*/ 2438400 w 2438400"/>
                <a:gd name="connsiteY3" fmla="*/ 1484673 h 1774825"/>
                <a:gd name="connsiteX4" fmla="*/ 2151973 w 2438400"/>
                <a:gd name="connsiteY4" fmla="*/ 1774825 h 1774825"/>
                <a:gd name="connsiteX5" fmla="*/ 290196 w 2438400"/>
                <a:gd name="connsiteY5" fmla="*/ 1774825 h 1774825"/>
                <a:gd name="connsiteX6" fmla="*/ 0 w 2438400"/>
                <a:gd name="connsiteY6" fmla="*/ 1484673 h 1774825"/>
                <a:gd name="connsiteX7" fmla="*/ 0 w 2438400"/>
                <a:gd name="connsiteY7" fmla="*/ 286384 h 1774825"/>
                <a:gd name="connsiteX8" fmla="*/ 290196 w 2438400"/>
                <a:gd name="connsiteY8" fmla="*/ 0 h 1774825"/>
                <a:gd name="connsiteX9" fmla="*/ 471488 w 2438400"/>
                <a:gd name="connsiteY9" fmla="*/ 425450 h 1774825"/>
                <a:gd name="connsiteX10" fmla="*/ 471488 w 2438400"/>
                <a:gd name="connsiteY10" fmla="*/ 598488 h 1774825"/>
                <a:gd name="connsiteX11" fmla="*/ 1971676 w 2438400"/>
                <a:gd name="connsiteY11" fmla="*/ 598488 h 1774825"/>
                <a:gd name="connsiteX12" fmla="*/ 1971676 w 2438400"/>
                <a:gd name="connsiteY12" fmla="*/ 425450 h 1774825"/>
                <a:gd name="connsiteX13" fmla="*/ 471488 w 2438400"/>
                <a:gd name="connsiteY13" fmla="*/ 425450 h 1774825"/>
                <a:gd name="connsiteX14" fmla="*/ 471488 w 2438400"/>
                <a:gd name="connsiteY14" fmla="*/ 801688 h 1774825"/>
                <a:gd name="connsiteX15" fmla="*/ 471488 w 2438400"/>
                <a:gd name="connsiteY15" fmla="*/ 971551 h 1774825"/>
                <a:gd name="connsiteX16" fmla="*/ 1971676 w 2438400"/>
                <a:gd name="connsiteY16" fmla="*/ 971551 h 1774825"/>
                <a:gd name="connsiteX17" fmla="*/ 1971676 w 2438400"/>
                <a:gd name="connsiteY17" fmla="*/ 801688 h 1774825"/>
                <a:gd name="connsiteX18" fmla="*/ 471488 w 2438400"/>
                <a:gd name="connsiteY18" fmla="*/ 801688 h 1774825"/>
                <a:gd name="connsiteX19" fmla="*/ 471488 w 2438400"/>
                <a:gd name="connsiteY19" fmla="*/ 1174750 h 1774825"/>
                <a:gd name="connsiteX20" fmla="*/ 471488 w 2438400"/>
                <a:gd name="connsiteY20" fmla="*/ 1347788 h 1774825"/>
                <a:gd name="connsiteX21" fmla="*/ 1971676 w 2438400"/>
                <a:gd name="connsiteY21" fmla="*/ 1347788 h 1774825"/>
                <a:gd name="connsiteX22" fmla="*/ 1971676 w 2438400"/>
                <a:gd name="connsiteY22" fmla="*/ 1174750 h 1774825"/>
                <a:gd name="connsiteX23" fmla="*/ 471488 w 2438400"/>
                <a:gd name="connsiteY23" fmla="*/ 1174750 h 17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w="9525">
              <a:solidFill>
                <a:schemeClr val="accent1"/>
              </a:solidFill>
              <a:miter lim="800000"/>
            </a:ln>
          </p:spPr>
          <p:txBody>
            <a:bodyPr vert="horz" wrap="square" lIns="91440" tIns="45720" rIns="91440" bIns="45720" numCol="1" anchor="t" anchorCtr="0" compatLnSpc="1">
              <a:noAutofit/>
            </a:bodyPr>
            <a:lstStyle/>
            <a:p>
              <a:endParaRPr lang="zh-CN" altLang="en-US" sz="2000">
                <a:solidFill>
                  <a:schemeClr val="bg1">
                    <a:lumMod val="65000"/>
                  </a:schemeClr>
                </a:solidFill>
                <a:cs typeface="+mn-ea"/>
                <a:sym typeface="+mn-lt"/>
              </a:endParaRPr>
            </a:p>
          </p:txBody>
        </p:sp>
      </p:grpSp>
      <p:grpSp>
        <p:nvGrpSpPr>
          <p:cNvPr id="18" name="组合 17"/>
          <p:cNvGrpSpPr>
            <a:grpSpLocks noChangeAspect="1"/>
          </p:cNvGrpSpPr>
          <p:nvPr/>
        </p:nvGrpSpPr>
        <p:grpSpPr>
          <a:xfrm>
            <a:off x="7510170" y="3284388"/>
            <a:ext cx="419852" cy="319007"/>
            <a:chOff x="4268086" y="4221191"/>
            <a:chExt cx="509646" cy="387231"/>
          </a:xfrm>
          <a:noFill/>
        </p:grpSpPr>
        <p:sp>
          <p:nvSpPr>
            <p:cNvPr id="19" name="Freeform 20"/>
            <p:cNvSpPr>
              <a:spLocks noEditPoints="1"/>
            </p:cNvSpPr>
            <p:nvPr/>
          </p:nvSpPr>
          <p:spPr bwMode="auto">
            <a:xfrm>
              <a:off x="4268086" y="4273030"/>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w="9525">
              <a:solidFill>
                <a:schemeClr val="accent2"/>
              </a:solidFill>
              <a:round/>
            </a:ln>
          </p:spPr>
          <p:txBody>
            <a:bodyPr vert="horz" wrap="square" lIns="91440" tIns="45720" rIns="91440" bIns="45720" numCol="1" anchor="t" anchorCtr="0" compatLnSpc="1"/>
            <a:lstStyle/>
            <a:p>
              <a:endParaRPr lang="zh-CN" altLang="en-US" sz="2000">
                <a:solidFill>
                  <a:schemeClr val="bg1">
                    <a:lumMod val="65000"/>
                  </a:schemeClr>
                </a:solidFill>
                <a:cs typeface="+mn-ea"/>
                <a:sym typeface="+mn-lt"/>
              </a:endParaRPr>
            </a:p>
          </p:txBody>
        </p:sp>
        <p:sp>
          <p:nvSpPr>
            <p:cNvPr id="20" name="Freeform 21"/>
            <p:cNvSpPr>
              <a:spLocks noEditPoints="1"/>
            </p:cNvSpPr>
            <p:nvPr/>
          </p:nvSpPr>
          <p:spPr bwMode="auto">
            <a:xfrm>
              <a:off x="4577871" y="4221191"/>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w="9525">
              <a:solidFill>
                <a:schemeClr val="accent2"/>
              </a:solidFill>
              <a:round/>
            </a:ln>
          </p:spPr>
          <p:txBody>
            <a:bodyPr vert="horz" wrap="square" lIns="91440" tIns="45720" rIns="91440" bIns="45720" numCol="1" anchor="t" anchorCtr="0" compatLnSpc="1"/>
            <a:lstStyle/>
            <a:p>
              <a:endParaRPr lang="zh-CN" altLang="en-US" sz="2000">
                <a:solidFill>
                  <a:schemeClr val="bg1">
                    <a:lumMod val="65000"/>
                  </a:schemeClr>
                </a:solidFill>
                <a:cs typeface="+mn-ea"/>
                <a:sym typeface="+mn-lt"/>
              </a:endParaRPr>
            </a:p>
          </p:txBody>
        </p:sp>
      </p:grpSp>
      <p:grpSp>
        <p:nvGrpSpPr>
          <p:cNvPr id="21" name="组合 20"/>
          <p:cNvGrpSpPr/>
          <p:nvPr/>
        </p:nvGrpSpPr>
        <p:grpSpPr>
          <a:xfrm>
            <a:off x="10314049" y="3227521"/>
            <a:ext cx="282736" cy="361586"/>
            <a:chOff x="1605186" y="572440"/>
            <a:chExt cx="563562" cy="720725"/>
          </a:xfrm>
          <a:noFill/>
        </p:grpSpPr>
        <p:sp>
          <p:nvSpPr>
            <p:cNvPr id="22" name="Freeform 32"/>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w="9525">
              <a:solidFill>
                <a:schemeClr val="accent2"/>
              </a:solidFill>
              <a:round/>
            </a:ln>
          </p:spPr>
          <p:txBody>
            <a:bodyPr vert="horz" wrap="square" lIns="91440" tIns="45720" rIns="91440" bIns="45720" numCol="1" anchor="t" anchorCtr="0" compatLnSpc="1"/>
            <a:lstStyle/>
            <a:p>
              <a:endParaRPr lang="zh-CN" altLang="en-US">
                <a:solidFill>
                  <a:schemeClr val="bg1">
                    <a:lumMod val="65000"/>
                  </a:schemeClr>
                </a:solidFill>
                <a:cs typeface="+mn-ea"/>
                <a:sym typeface="+mn-lt"/>
              </a:endParaRPr>
            </a:p>
          </p:txBody>
        </p:sp>
        <p:sp>
          <p:nvSpPr>
            <p:cNvPr id="23" name="Freeform 33"/>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w="9525">
              <a:solidFill>
                <a:schemeClr val="accent2"/>
              </a:solidFill>
              <a:round/>
            </a:ln>
          </p:spPr>
          <p:txBody>
            <a:bodyPr vert="horz" wrap="square" lIns="91440" tIns="45720" rIns="91440" bIns="45720" numCol="1" anchor="t" anchorCtr="0" compatLnSpc="1"/>
            <a:lstStyle/>
            <a:p>
              <a:endParaRPr lang="zh-CN" altLang="en-US">
                <a:solidFill>
                  <a:schemeClr val="bg1">
                    <a:lumMod val="65000"/>
                  </a:schemeClr>
                </a:solidFill>
                <a:cs typeface="+mn-ea"/>
                <a:sym typeface="+mn-lt"/>
              </a:endParaRPr>
            </a:p>
          </p:txBody>
        </p:sp>
        <p:sp>
          <p:nvSpPr>
            <p:cNvPr id="24" name="Freeform 34"/>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w="9525">
              <a:solidFill>
                <a:schemeClr val="accent2"/>
              </a:solidFill>
              <a:round/>
            </a:ln>
          </p:spPr>
          <p:txBody>
            <a:bodyPr vert="horz" wrap="square" lIns="91440" tIns="45720" rIns="91440" bIns="45720" numCol="1" anchor="t" anchorCtr="0" compatLnSpc="1"/>
            <a:lstStyle/>
            <a:p>
              <a:endParaRPr lang="zh-CN" altLang="en-US">
                <a:solidFill>
                  <a:schemeClr val="bg1">
                    <a:lumMod val="65000"/>
                  </a:schemeClr>
                </a:solidFill>
                <a:cs typeface="+mn-ea"/>
                <a:sym typeface="+mn-lt"/>
              </a:endParaRPr>
            </a:p>
          </p:txBody>
        </p:sp>
      </p:grpSp>
      <p:grpSp>
        <p:nvGrpSpPr>
          <p:cNvPr id="25" name="组合 24"/>
          <p:cNvGrpSpPr>
            <a:grpSpLocks noChangeAspect="1"/>
          </p:cNvGrpSpPr>
          <p:nvPr/>
        </p:nvGrpSpPr>
        <p:grpSpPr>
          <a:xfrm>
            <a:off x="8937764" y="3243538"/>
            <a:ext cx="342861" cy="383431"/>
            <a:chOff x="5999255" y="3275006"/>
            <a:chExt cx="402656" cy="450303"/>
          </a:xfrm>
          <a:noFill/>
          <a:effectLst/>
        </p:grpSpPr>
        <p:sp>
          <p:nvSpPr>
            <p:cNvPr id="26" name="Freeform 108"/>
            <p:cNvSpPr>
              <a:spLocks noEditPoints="1"/>
            </p:cNvSpPr>
            <p:nvPr/>
          </p:nvSpPr>
          <p:spPr bwMode="auto">
            <a:xfrm>
              <a:off x="6068389" y="3442234"/>
              <a:ext cx="56988" cy="57923"/>
            </a:xfrm>
            <a:custGeom>
              <a:avLst/>
              <a:gdLst>
                <a:gd name="T0" fmla="*/ 13 w 26"/>
                <a:gd name="T1" fmla="*/ 0 h 26"/>
                <a:gd name="T2" fmla="*/ 0 w 26"/>
                <a:gd name="T3" fmla="*/ 13 h 26"/>
                <a:gd name="T4" fmla="*/ 13 w 26"/>
                <a:gd name="T5" fmla="*/ 26 h 26"/>
                <a:gd name="T6" fmla="*/ 26 w 26"/>
                <a:gd name="T7" fmla="*/ 13 h 26"/>
                <a:gd name="T8" fmla="*/ 13 w 26"/>
                <a:gd name="T9" fmla="*/ 0 h 26"/>
                <a:gd name="T10" fmla="*/ 13 w 26"/>
                <a:gd name="T11" fmla="*/ 23 h 26"/>
                <a:gd name="T12" fmla="*/ 3 w 26"/>
                <a:gd name="T13" fmla="*/ 13 h 26"/>
                <a:gd name="T14" fmla="*/ 13 w 26"/>
                <a:gd name="T15" fmla="*/ 3 h 26"/>
                <a:gd name="T16" fmla="*/ 23 w 26"/>
                <a:gd name="T17" fmla="*/ 13 h 26"/>
                <a:gd name="T18" fmla="*/ 13 w 26"/>
                <a:gd name="T19"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grpFill/>
            <a:ln w="9525">
              <a:solidFill>
                <a:schemeClr val="accent1"/>
              </a:solidFill>
              <a:round/>
            </a:ln>
          </p:spPr>
          <p:txBody>
            <a:bodyPr vert="horz" wrap="square" lIns="91440" tIns="45720" rIns="91440" bIns="45720" numCol="1" anchor="t" anchorCtr="0" compatLnSpc="1"/>
            <a:lstStyle/>
            <a:p>
              <a:endParaRPr lang="zh-CN" altLang="en-US">
                <a:solidFill>
                  <a:schemeClr val="bg1">
                    <a:lumMod val="65000"/>
                  </a:schemeClr>
                </a:solidFill>
                <a:cs typeface="+mn-ea"/>
                <a:sym typeface="+mn-lt"/>
              </a:endParaRPr>
            </a:p>
          </p:txBody>
        </p:sp>
        <p:sp>
          <p:nvSpPr>
            <p:cNvPr id="27" name="Freeform 109"/>
            <p:cNvSpPr>
              <a:spLocks noEditPoints="1"/>
            </p:cNvSpPr>
            <p:nvPr/>
          </p:nvSpPr>
          <p:spPr bwMode="auto">
            <a:xfrm>
              <a:off x="6196380" y="3404865"/>
              <a:ext cx="48580" cy="48580"/>
            </a:xfrm>
            <a:custGeom>
              <a:avLst/>
              <a:gdLst>
                <a:gd name="T0" fmla="*/ 11 w 22"/>
                <a:gd name="T1" fmla="*/ 0 h 22"/>
                <a:gd name="T2" fmla="*/ 0 w 22"/>
                <a:gd name="T3" fmla="*/ 11 h 22"/>
                <a:gd name="T4" fmla="*/ 11 w 22"/>
                <a:gd name="T5" fmla="*/ 22 h 22"/>
                <a:gd name="T6" fmla="*/ 22 w 22"/>
                <a:gd name="T7" fmla="*/ 11 h 22"/>
                <a:gd name="T8" fmla="*/ 11 w 22"/>
                <a:gd name="T9" fmla="*/ 0 h 22"/>
                <a:gd name="T10" fmla="*/ 11 w 22"/>
                <a:gd name="T11" fmla="*/ 17 h 22"/>
                <a:gd name="T12" fmla="*/ 5 w 22"/>
                <a:gd name="T13" fmla="*/ 11 h 22"/>
                <a:gd name="T14" fmla="*/ 11 w 22"/>
                <a:gd name="T15" fmla="*/ 5 h 22"/>
                <a:gd name="T16" fmla="*/ 17 w 22"/>
                <a:gd name="T17" fmla="*/ 11 h 22"/>
                <a:gd name="T18" fmla="*/ 11 w 22"/>
                <a:gd name="T19"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grpFill/>
            <a:ln w="9525">
              <a:solidFill>
                <a:schemeClr val="accent1"/>
              </a:solidFill>
              <a:round/>
            </a:ln>
          </p:spPr>
          <p:txBody>
            <a:bodyPr vert="horz" wrap="square" lIns="91440" tIns="45720" rIns="91440" bIns="45720" numCol="1" anchor="t" anchorCtr="0" compatLnSpc="1"/>
            <a:lstStyle/>
            <a:p>
              <a:endParaRPr lang="zh-CN" altLang="en-US">
                <a:solidFill>
                  <a:schemeClr val="bg1">
                    <a:lumMod val="65000"/>
                  </a:schemeClr>
                </a:solidFill>
                <a:cs typeface="+mn-ea"/>
                <a:sym typeface="+mn-lt"/>
              </a:endParaRPr>
            </a:p>
          </p:txBody>
        </p:sp>
        <p:sp>
          <p:nvSpPr>
            <p:cNvPr id="28" name="Freeform 110"/>
            <p:cNvSpPr>
              <a:spLocks noEditPoints="1"/>
            </p:cNvSpPr>
            <p:nvPr/>
          </p:nvSpPr>
          <p:spPr bwMode="auto">
            <a:xfrm>
              <a:off x="6081468" y="3456248"/>
              <a:ext cx="30830" cy="30830"/>
            </a:xfrm>
            <a:custGeom>
              <a:avLst/>
              <a:gdLst>
                <a:gd name="T0" fmla="*/ 7 w 14"/>
                <a:gd name="T1" fmla="*/ 0 h 14"/>
                <a:gd name="T2" fmla="*/ 0 w 14"/>
                <a:gd name="T3" fmla="*/ 7 h 14"/>
                <a:gd name="T4" fmla="*/ 7 w 14"/>
                <a:gd name="T5" fmla="*/ 14 h 14"/>
                <a:gd name="T6" fmla="*/ 14 w 14"/>
                <a:gd name="T7" fmla="*/ 7 h 14"/>
                <a:gd name="T8" fmla="*/ 7 w 14"/>
                <a:gd name="T9" fmla="*/ 0 h 14"/>
                <a:gd name="T10" fmla="*/ 7 w 14"/>
                <a:gd name="T11" fmla="*/ 10 h 14"/>
                <a:gd name="T12" fmla="*/ 4 w 14"/>
                <a:gd name="T13" fmla="*/ 7 h 14"/>
                <a:gd name="T14" fmla="*/ 7 w 14"/>
                <a:gd name="T15" fmla="*/ 3 h 14"/>
                <a:gd name="T16" fmla="*/ 11 w 14"/>
                <a:gd name="T17" fmla="*/ 7 h 14"/>
                <a:gd name="T18" fmla="*/ 7 w 14"/>
                <a:gd name="T19"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grpFill/>
            <a:ln w="9525">
              <a:solidFill>
                <a:schemeClr val="accent1"/>
              </a:solidFill>
              <a:round/>
            </a:ln>
          </p:spPr>
          <p:txBody>
            <a:bodyPr vert="horz" wrap="square" lIns="91440" tIns="45720" rIns="91440" bIns="45720" numCol="1" anchor="t" anchorCtr="0" compatLnSpc="1"/>
            <a:lstStyle/>
            <a:p>
              <a:endParaRPr lang="zh-CN" altLang="en-US">
                <a:solidFill>
                  <a:schemeClr val="bg1">
                    <a:lumMod val="65000"/>
                  </a:schemeClr>
                </a:solidFill>
                <a:cs typeface="+mn-ea"/>
                <a:sym typeface="+mn-lt"/>
              </a:endParaRPr>
            </a:p>
          </p:txBody>
        </p:sp>
        <p:sp>
          <p:nvSpPr>
            <p:cNvPr id="29" name="Freeform 111"/>
            <p:cNvSpPr>
              <a:spLocks noEditPoints="1"/>
            </p:cNvSpPr>
            <p:nvPr/>
          </p:nvSpPr>
          <p:spPr bwMode="auto">
            <a:xfrm>
              <a:off x="6172089" y="3380574"/>
              <a:ext cx="97161" cy="97161"/>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2 w 44"/>
                <a:gd name="T11" fmla="*/ 39 h 44"/>
                <a:gd name="T12" fmla="*/ 5 w 44"/>
                <a:gd name="T13" fmla="*/ 22 h 44"/>
                <a:gd name="T14" fmla="*/ 22 w 44"/>
                <a:gd name="T15" fmla="*/ 6 h 44"/>
                <a:gd name="T16" fmla="*/ 39 w 44"/>
                <a:gd name="T17" fmla="*/ 22 h 44"/>
                <a:gd name="T18" fmla="*/ 22 w 44"/>
                <a:gd name="T19"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grpFill/>
            <a:ln w="9525">
              <a:solidFill>
                <a:schemeClr val="accent1"/>
              </a:solidFill>
              <a:round/>
            </a:ln>
          </p:spPr>
          <p:txBody>
            <a:bodyPr vert="horz" wrap="square" lIns="91440" tIns="45720" rIns="91440" bIns="45720" numCol="1" anchor="t" anchorCtr="0" compatLnSpc="1"/>
            <a:lstStyle/>
            <a:p>
              <a:endParaRPr lang="zh-CN" altLang="en-US">
                <a:solidFill>
                  <a:schemeClr val="bg1">
                    <a:lumMod val="65000"/>
                  </a:schemeClr>
                </a:solidFill>
                <a:cs typeface="+mn-ea"/>
                <a:sym typeface="+mn-lt"/>
              </a:endParaRPr>
            </a:p>
          </p:txBody>
        </p:sp>
        <p:sp>
          <p:nvSpPr>
            <p:cNvPr id="30" name="Freeform 112"/>
            <p:cNvSpPr>
              <a:spLocks noEditPoints="1"/>
            </p:cNvSpPr>
            <p:nvPr/>
          </p:nvSpPr>
          <p:spPr bwMode="auto">
            <a:xfrm>
              <a:off x="5999255" y="3275006"/>
              <a:ext cx="402656" cy="450303"/>
            </a:xfrm>
            <a:custGeom>
              <a:avLst/>
              <a:gdLst>
                <a:gd name="T0" fmla="*/ 157 w 182"/>
                <a:gd name="T1" fmla="*/ 96 h 204"/>
                <a:gd name="T2" fmla="*/ 153 w 182"/>
                <a:gd name="T3" fmla="*/ 48 h 204"/>
                <a:gd name="T4" fmla="*/ 78 w 182"/>
                <a:gd name="T5" fmla="*/ 0 h 204"/>
                <a:gd name="T6" fmla="*/ 1 w 182"/>
                <a:gd name="T7" fmla="*/ 79 h 204"/>
                <a:gd name="T8" fmla="*/ 0 w 182"/>
                <a:gd name="T9" fmla="*/ 204 h 204"/>
                <a:gd name="T10" fmla="*/ 113 w 182"/>
                <a:gd name="T11" fmla="*/ 176 h 204"/>
                <a:gd name="T12" fmla="*/ 147 w 182"/>
                <a:gd name="T13" fmla="*/ 176 h 204"/>
                <a:gd name="T14" fmla="*/ 147 w 182"/>
                <a:gd name="T15" fmla="*/ 176 h 204"/>
                <a:gd name="T16" fmla="*/ 156 w 182"/>
                <a:gd name="T17" fmla="*/ 151 h 204"/>
                <a:gd name="T18" fmla="*/ 146 w 182"/>
                <a:gd name="T19" fmla="*/ 145 h 204"/>
                <a:gd name="T20" fmla="*/ 156 w 182"/>
                <a:gd name="T21" fmla="*/ 140 h 204"/>
                <a:gd name="T22" fmla="*/ 155 w 182"/>
                <a:gd name="T23" fmla="*/ 138 h 204"/>
                <a:gd name="T24" fmla="*/ 170 w 182"/>
                <a:gd name="T25" fmla="*/ 111 h 204"/>
                <a:gd name="T26" fmla="*/ 62 w 182"/>
                <a:gd name="T27" fmla="*/ 93 h 204"/>
                <a:gd name="T28" fmla="*/ 62 w 182"/>
                <a:gd name="T29" fmla="*/ 102 h 204"/>
                <a:gd name="T30" fmla="*/ 54 w 182"/>
                <a:gd name="T31" fmla="*/ 105 h 204"/>
                <a:gd name="T32" fmla="*/ 48 w 182"/>
                <a:gd name="T33" fmla="*/ 110 h 204"/>
                <a:gd name="T34" fmla="*/ 40 w 182"/>
                <a:gd name="T35" fmla="*/ 107 h 204"/>
                <a:gd name="T36" fmla="*/ 32 w 182"/>
                <a:gd name="T37" fmla="*/ 107 h 204"/>
                <a:gd name="T38" fmla="*/ 28 w 182"/>
                <a:gd name="T39" fmla="*/ 99 h 204"/>
                <a:gd name="T40" fmla="*/ 22 w 182"/>
                <a:gd name="T41" fmla="*/ 93 h 204"/>
                <a:gd name="T42" fmla="*/ 26 w 182"/>
                <a:gd name="T43" fmla="*/ 85 h 204"/>
                <a:gd name="T44" fmla="*/ 26 w 182"/>
                <a:gd name="T45" fmla="*/ 76 h 204"/>
                <a:gd name="T46" fmla="*/ 34 w 182"/>
                <a:gd name="T47" fmla="*/ 73 h 204"/>
                <a:gd name="T48" fmla="*/ 40 w 182"/>
                <a:gd name="T49" fmla="*/ 68 h 204"/>
                <a:gd name="T50" fmla="*/ 48 w 182"/>
                <a:gd name="T51" fmla="*/ 71 h 204"/>
                <a:gd name="T52" fmla="*/ 57 w 182"/>
                <a:gd name="T53" fmla="*/ 71 h 204"/>
                <a:gd name="T54" fmla="*/ 60 w 182"/>
                <a:gd name="T55" fmla="*/ 79 h 204"/>
                <a:gd name="T56" fmla="*/ 66 w 182"/>
                <a:gd name="T57" fmla="*/ 85 h 204"/>
                <a:gd name="T58" fmla="*/ 136 w 182"/>
                <a:gd name="T59" fmla="*/ 77 h 204"/>
                <a:gd name="T60" fmla="*/ 126 w 182"/>
                <a:gd name="T61" fmla="*/ 87 h 204"/>
                <a:gd name="T62" fmla="*/ 121 w 182"/>
                <a:gd name="T63" fmla="*/ 100 h 204"/>
                <a:gd name="T64" fmla="*/ 107 w 182"/>
                <a:gd name="T65" fmla="*/ 100 h 204"/>
                <a:gd name="T66" fmla="*/ 94 w 182"/>
                <a:gd name="T67" fmla="*/ 105 h 204"/>
                <a:gd name="T68" fmla="*/ 83 w 182"/>
                <a:gd name="T69" fmla="*/ 96 h 204"/>
                <a:gd name="T70" fmla="*/ 70 w 182"/>
                <a:gd name="T71" fmla="*/ 91 h 204"/>
                <a:gd name="T72" fmla="*/ 70 w 182"/>
                <a:gd name="T73" fmla="*/ 77 h 204"/>
                <a:gd name="T74" fmla="*/ 64 w 182"/>
                <a:gd name="T75" fmla="*/ 64 h 204"/>
                <a:gd name="T76" fmla="*/ 74 w 182"/>
                <a:gd name="T77" fmla="*/ 53 h 204"/>
                <a:gd name="T78" fmla="*/ 79 w 182"/>
                <a:gd name="T79" fmla="*/ 40 h 204"/>
                <a:gd name="T80" fmla="*/ 94 w 182"/>
                <a:gd name="T81" fmla="*/ 40 h 204"/>
                <a:gd name="T82" fmla="*/ 107 w 182"/>
                <a:gd name="T83" fmla="*/ 35 h 204"/>
                <a:gd name="T84" fmla="*/ 117 w 182"/>
                <a:gd name="T85" fmla="*/ 44 h 204"/>
                <a:gd name="T86" fmla="*/ 130 w 182"/>
                <a:gd name="T87" fmla="*/ 49 h 204"/>
                <a:gd name="T88" fmla="*/ 130 w 182"/>
                <a:gd name="T89" fmla="*/ 64 h 204"/>
                <a:gd name="T90" fmla="*/ 136 w 182"/>
                <a:gd name="T91" fmla="*/ 7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grpFill/>
            <a:ln w="9525">
              <a:solidFill>
                <a:schemeClr val="accent1"/>
              </a:solidFill>
              <a:round/>
            </a:ln>
          </p:spPr>
          <p:txBody>
            <a:bodyPr vert="horz" wrap="square" lIns="91440" tIns="45720" rIns="91440" bIns="45720" numCol="1" anchor="t" anchorCtr="0" compatLnSpc="1"/>
            <a:lstStyle/>
            <a:p>
              <a:endParaRPr lang="zh-CN" altLang="en-US">
                <a:solidFill>
                  <a:schemeClr val="bg1">
                    <a:lumMod val="65000"/>
                  </a:schemeClr>
                </a:solidFill>
                <a:cs typeface="+mn-ea"/>
                <a:sym typeface="+mn-lt"/>
              </a:endParaRPr>
            </a:p>
          </p:txBody>
        </p:sp>
      </p:grpSp>
      <p:sp>
        <p:nvSpPr>
          <p:cNvPr id="31" name="文本框 49"/>
          <p:cNvSpPr txBox="1"/>
          <p:nvPr/>
        </p:nvSpPr>
        <p:spPr>
          <a:xfrm>
            <a:off x="5815464" y="4203090"/>
            <a:ext cx="5795688" cy="1384995"/>
          </a:xfrm>
          <a:prstGeom prst="rect">
            <a:avLst/>
          </a:prstGeom>
          <a:noFill/>
          <a:effectLst/>
        </p:spPr>
        <p:txBody>
          <a:bodyPr wrap="square" rtlCol="0">
            <a:spAutoFit/>
          </a:bodyPr>
          <a:lstStyle/>
          <a:p>
            <a:r>
              <a:rPr lang="zh-CN" altLang="en-US" sz="1400" dirty="0">
                <a:solidFill>
                  <a:schemeClr val="tx1">
                    <a:lumMod val="75000"/>
                    <a:lumOff val="25000"/>
                  </a:schemeClr>
                </a:solidFill>
                <a:cs typeface="+mn-ea"/>
                <a:sym typeface="+mn-lt"/>
              </a:rPr>
              <a:t>标题数字等都可以通过点击和重新输入进行更改，顶部“开始”面板中可以对字体、字号、颜色、行距等进行修改。建议正文</a:t>
            </a:r>
            <a:r>
              <a:rPr lang="en-US" altLang="zh-CN" sz="1400" dirty="0">
                <a:solidFill>
                  <a:schemeClr val="tx1">
                    <a:lumMod val="75000"/>
                    <a:lumOff val="25000"/>
                  </a:schemeClr>
                </a:solidFill>
                <a:cs typeface="+mn-ea"/>
                <a:sym typeface="+mn-lt"/>
              </a:rPr>
              <a:t>8-14</a:t>
            </a:r>
            <a:r>
              <a:rPr lang="zh-CN" altLang="en-US" sz="1400" dirty="0">
                <a:solidFill>
                  <a:schemeClr val="tx1">
                    <a:lumMod val="75000"/>
                    <a:lumOff val="25000"/>
                  </a:schemeClr>
                </a:solidFill>
                <a:cs typeface="+mn-ea"/>
                <a:sym typeface="+mn-lt"/>
              </a:rPr>
              <a:t>号字，</a:t>
            </a:r>
            <a:r>
              <a:rPr lang="en-US" altLang="zh-CN" sz="1400" dirty="0">
                <a:solidFill>
                  <a:schemeClr val="tx1">
                    <a:lumMod val="75000"/>
                    <a:lumOff val="25000"/>
                  </a:schemeClr>
                </a:solidFill>
                <a:cs typeface="+mn-ea"/>
                <a:sym typeface="+mn-lt"/>
              </a:rPr>
              <a:t>1.3</a:t>
            </a:r>
            <a:r>
              <a:rPr lang="zh-CN" altLang="en-US" sz="1400" dirty="0">
                <a:solidFill>
                  <a:schemeClr val="tx1">
                    <a:lumMod val="75000"/>
                    <a:lumOff val="25000"/>
                  </a:schemeClr>
                </a:solidFill>
                <a:cs typeface="+mn-ea"/>
                <a:sym typeface="+mn-lt"/>
              </a:rPr>
              <a:t>倍字间距。标题数字等都可以通过点击和重新输入进行更改，顶部“开始”面板中可以对字体、字号、颜色、行距等进行修改。</a:t>
            </a:r>
            <a:endParaRPr lang="zh-CN" altLang="en-US" sz="1400" dirty="0">
              <a:solidFill>
                <a:schemeClr val="tx1">
                  <a:lumMod val="75000"/>
                  <a:lumOff val="25000"/>
                </a:schemeClr>
              </a:solidFill>
              <a:cs typeface="+mn-ea"/>
              <a:sym typeface="+mn-lt"/>
            </a:endParaRPr>
          </a:p>
          <a:p>
            <a:endParaRPr lang="en-US" altLang="zh-CN" sz="1400" dirty="0">
              <a:solidFill>
                <a:schemeClr val="tx1">
                  <a:lumMod val="75000"/>
                  <a:lumOff val="25000"/>
                </a:schemeClr>
              </a:solidFill>
              <a:cs typeface="+mn-ea"/>
              <a:sym typeface="+mn-lt"/>
            </a:endParaRPr>
          </a:p>
          <a:p>
            <a:endParaRPr lang="en-US" altLang="zh-CN" sz="1400" dirty="0">
              <a:solidFill>
                <a:schemeClr val="tx1">
                  <a:lumMod val="75000"/>
                  <a:lumOff val="25000"/>
                </a:schemeClr>
              </a:solidFill>
              <a:cs typeface="+mn-ea"/>
              <a:sym typeface="+mn-lt"/>
            </a:endParaRPr>
          </a:p>
        </p:txBody>
      </p:sp>
      <p:sp>
        <p:nvSpPr>
          <p:cNvPr id="32" name="矩形 31"/>
          <p:cNvSpPr/>
          <p:nvPr/>
        </p:nvSpPr>
        <p:spPr>
          <a:xfrm>
            <a:off x="790079" y="2147408"/>
            <a:ext cx="4944578" cy="3380149"/>
          </a:xfrm>
          <a:prstGeom prst="rect">
            <a:avLst/>
          </a:prstGeom>
          <a:blipFill dpi="0" rotWithShape="1">
            <a:blip r:embed="rId1"/>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4" name="组合 33"/>
          <p:cNvGrpSpPr/>
          <p:nvPr/>
        </p:nvGrpSpPr>
        <p:grpSpPr>
          <a:xfrm>
            <a:off x="1509856" y="625173"/>
            <a:ext cx="9134442" cy="434765"/>
            <a:chOff x="1509856" y="625173"/>
            <a:chExt cx="9134442" cy="434765"/>
          </a:xfrm>
        </p:grpSpPr>
        <p:sp>
          <p:nvSpPr>
            <p:cNvPr id="11" name="Copyright Notice"/>
            <p:cNvSpPr/>
            <p:nvPr/>
          </p:nvSpPr>
          <p:spPr bwMode="auto">
            <a:xfrm>
              <a:off x="4781905" y="625173"/>
              <a:ext cx="3141690"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400" cap="small" dirty="0">
                  <a:solidFill>
                    <a:schemeClr val="tx1">
                      <a:lumMod val="75000"/>
                      <a:lumOff val="25000"/>
                    </a:schemeClr>
                  </a:solidFill>
                  <a:cs typeface="+mn-ea"/>
                  <a:sym typeface="+mn-lt"/>
                </a:rPr>
                <a:t>点击加入标题文字</a:t>
              </a:r>
              <a:endParaRPr lang="en-US" sz="2400" cap="small" dirty="0">
                <a:solidFill>
                  <a:schemeClr val="tx1">
                    <a:lumMod val="75000"/>
                    <a:lumOff val="25000"/>
                  </a:schemeClr>
                </a:solidFill>
                <a:cs typeface="+mn-ea"/>
                <a:sym typeface="+mn-lt"/>
              </a:endParaRPr>
            </a:p>
          </p:txBody>
        </p:sp>
        <p:cxnSp>
          <p:nvCxnSpPr>
            <p:cNvPr id="3" name="直接连接符 2"/>
            <p:cNvCxnSpPr/>
            <p:nvPr/>
          </p:nvCxnSpPr>
          <p:spPr>
            <a:xfrm>
              <a:off x="1509856" y="808810"/>
              <a:ext cx="3009900" cy="0"/>
            </a:xfrm>
            <a:prstGeom prst="line">
              <a:avLst/>
            </a:prstGeom>
            <a:ln>
              <a:solidFill>
                <a:srgbClr val="70B88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7634398" y="808810"/>
              <a:ext cx="3009900" cy="0"/>
            </a:xfrm>
            <a:prstGeom prst="line">
              <a:avLst/>
            </a:prstGeom>
            <a:ln>
              <a:solidFill>
                <a:srgbClr val="70B88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anim calcmode="lin" valueType="num">
                                      <p:cBhvr>
                                        <p:cTn id="8" dur="250" fill="hold"/>
                                        <p:tgtEl>
                                          <p:spTgt spid="5"/>
                                        </p:tgtEl>
                                        <p:attrNameLst>
                                          <p:attrName>ppt_x</p:attrName>
                                        </p:attrNameLst>
                                      </p:cBhvr>
                                      <p:tavLst>
                                        <p:tav tm="0">
                                          <p:val>
                                            <p:strVal val="#ppt_x"/>
                                          </p:val>
                                        </p:tav>
                                        <p:tav tm="100000">
                                          <p:val>
                                            <p:strVal val="#ppt_x"/>
                                          </p:val>
                                        </p:tav>
                                      </p:tavLst>
                                    </p:anim>
                                    <p:anim calcmode="lin" valueType="num">
                                      <p:cBhvr>
                                        <p:cTn id="9" dur="25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50"/>
                                        <p:tgtEl>
                                          <p:spTgt spid="6"/>
                                        </p:tgtEl>
                                      </p:cBhvr>
                                    </p:animEffect>
                                    <p:anim calcmode="lin" valueType="num">
                                      <p:cBhvr>
                                        <p:cTn id="14" dur="250" fill="hold"/>
                                        <p:tgtEl>
                                          <p:spTgt spid="6"/>
                                        </p:tgtEl>
                                        <p:attrNameLst>
                                          <p:attrName>ppt_x</p:attrName>
                                        </p:attrNameLst>
                                      </p:cBhvr>
                                      <p:tavLst>
                                        <p:tav tm="0">
                                          <p:val>
                                            <p:strVal val="#ppt_x"/>
                                          </p:val>
                                        </p:tav>
                                        <p:tav tm="100000">
                                          <p:val>
                                            <p:strVal val="#ppt_x"/>
                                          </p:val>
                                        </p:tav>
                                      </p:tavLst>
                                    </p:anim>
                                    <p:anim calcmode="lin" valueType="num">
                                      <p:cBhvr>
                                        <p:cTn id="15" dur="25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250"/>
                                        <p:tgtEl>
                                          <p:spTgt spid="12"/>
                                        </p:tgtEl>
                                      </p:cBhvr>
                                    </p:animEffect>
                                    <p:anim calcmode="lin" valueType="num">
                                      <p:cBhvr>
                                        <p:cTn id="20" dur="250" fill="hold"/>
                                        <p:tgtEl>
                                          <p:spTgt spid="12"/>
                                        </p:tgtEl>
                                        <p:attrNameLst>
                                          <p:attrName>ppt_x</p:attrName>
                                        </p:attrNameLst>
                                      </p:cBhvr>
                                      <p:tavLst>
                                        <p:tav tm="0">
                                          <p:val>
                                            <p:strVal val="#ppt_x"/>
                                          </p:val>
                                        </p:tav>
                                        <p:tav tm="100000">
                                          <p:val>
                                            <p:strVal val="#ppt_x"/>
                                          </p:val>
                                        </p:tav>
                                      </p:tavLst>
                                    </p:anim>
                                    <p:anim calcmode="lin" valueType="num">
                                      <p:cBhvr>
                                        <p:cTn id="21" dur="250" fill="hold"/>
                                        <p:tgtEl>
                                          <p:spTgt spid="12"/>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250"/>
                                        <p:tgtEl>
                                          <p:spTgt spid="13"/>
                                        </p:tgtEl>
                                      </p:cBhvr>
                                    </p:animEffect>
                                    <p:anim calcmode="lin" valueType="num">
                                      <p:cBhvr>
                                        <p:cTn id="26" dur="250" fill="hold"/>
                                        <p:tgtEl>
                                          <p:spTgt spid="13"/>
                                        </p:tgtEl>
                                        <p:attrNameLst>
                                          <p:attrName>ppt_x</p:attrName>
                                        </p:attrNameLst>
                                      </p:cBhvr>
                                      <p:tavLst>
                                        <p:tav tm="0">
                                          <p:val>
                                            <p:strVal val="#ppt_x"/>
                                          </p:val>
                                        </p:tav>
                                        <p:tav tm="100000">
                                          <p:val>
                                            <p:strVal val="#ppt_x"/>
                                          </p:val>
                                        </p:tav>
                                      </p:tavLst>
                                    </p:anim>
                                    <p:anim calcmode="lin" valueType="num">
                                      <p:cBhvr>
                                        <p:cTn id="27" dur="250" fill="hold"/>
                                        <p:tgtEl>
                                          <p:spTgt spid="13"/>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250"/>
                                        <p:tgtEl>
                                          <p:spTgt spid="14"/>
                                        </p:tgtEl>
                                      </p:cBhvr>
                                    </p:animEffect>
                                    <p:anim calcmode="lin" valueType="num">
                                      <p:cBhvr>
                                        <p:cTn id="32" dur="250" fill="hold"/>
                                        <p:tgtEl>
                                          <p:spTgt spid="14"/>
                                        </p:tgtEl>
                                        <p:attrNameLst>
                                          <p:attrName>ppt_x</p:attrName>
                                        </p:attrNameLst>
                                      </p:cBhvr>
                                      <p:tavLst>
                                        <p:tav tm="0">
                                          <p:val>
                                            <p:strVal val="#ppt_x"/>
                                          </p:val>
                                        </p:tav>
                                        <p:tav tm="100000">
                                          <p:val>
                                            <p:strVal val="#ppt_x"/>
                                          </p:val>
                                        </p:tav>
                                      </p:tavLst>
                                    </p:anim>
                                    <p:anim calcmode="lin" valueType="num">
                                      <p:cBhvr>
                                        <p:cTn id="33" dur="25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250"/>
                                        <p:tgtEl>
                                          <p:spTgt spid="15"/>
                                        </p:tgtEl>
                                      </p:cBhvr>
                                    </p:animEffect>
                                    <p:anim calcmode="lin" valueType="num">
                                      <p:cBhvr>
                                        <p:cTn id="38" dur="250" fill="hold"/>
                                        <p:tgtEl>
                                          <p:spTgt spid="15"/>
                                        </p:tgtEl>
                                        <p:attrNameLst>
                                          <p:attrName>ppt_x</p:attrName>
                                        </p:attrNameLst>
                                      </p:cBhvr>
                                      <p:tavLst>
                                        <p:tav tm="0">
                                          <p:val>
                                            <p:strVal val="#ppt_x"/>
                                          </p:val>
                                        </p:tav>
                                        <p:tav tm="100000">
                                          <p:val>
                                            <p:strVal val="#ppt_x"/>
                                          </p:val>
                                        </p:tav>
                                      </p:tavLst>
                                    </p:anim>
                                    <p:anim calcmode="lin" valueType="num">
                                      <p:cBhvr>
                                        <p:cTn id="39" dur="250" fill="hold"/>
                                        <p:tgtEl>
                                          <p:spTgt spid="15"/>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250"/>
                                        <p:tgtEl>
                                          <p:spTgt spid="18"/>
                                        </p:tgtEl>
                                      </p:cBhvr>
                                    </p:animEffect>
                                    <p:anim calcmode="lin" valueType="num">
                                      <p:cBhvr>
                                        <p:cTn id="44" dur="250" fill="hold"/>
                                        <p:tgtEl>
                                          <p:spTgt spid="18"/>
                                        </p:tgtEl>
                                        <p:attrNameLst>
                                          <p:attrName>ppt_x</p:attrName>
                                        </p:attrNameLst>
                                      </p:cBhvr>
                                      <p:tavLst>
                                        <p:tav tm="0">
                                          <p:val>
                                            <p:strVal val="#ppt_x"/>
                                          </p:val>
                                        </p:tav>
                                        <p:tav tm="100000">
                                          <p:val>
                                            <p:strVal val="#ppt_x"/>
                                          </p:val>
                                        </p:tav>
                                      </p:tavLst>
                                    </p:anim>
                                    <p:anim calcmode="lin" valueType="num">
                                      <p:cBhvr>
                                        <p:cTn id="45" dur="250" fill="hold"/>
                                        <p:tgtEl>
                                          <p:spTgt spid="18"/>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nodeType="after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250"/>
                                        <p:tgtEl>
                                          <p:spTgt spid="21"/>
                                        </p:tgtEl>
                                      </p:cBhvr>
                                    </p:animEffect>
                                    <p:anim calcmode="lin" valueType="num">
                                      <p:cBhvr>
                                        <p:cTn id="50" dur="250" fill="hold"/>
                                        <p:tgtEl>
                                          <p:spTgt spid="21"/>
                                        </p:tgtEl>
                                        <p:attrNameLst>
                                          <p:attrName>ppt_x</p:attrName>
                                        </p:attrNameLst>
                                      </p:cBhvr>
                                      <p:tavLst>
                                        <p:tav tm="0">
                                          <p:val>
                                            <p:strVal val="#ppt_x"/>
                                          </p:val>
                                        </p:tav>
                                        <p:tav tm="100000">
                                          <p:val>
                                            <p:strVal val="#ppt_x"/>
                                          </p:val>
                                        </p:tav>
                                      </p:tavLst>
                                    </p:anim>
                                    <p:anim calcmode="lin" valueType="num">
                                      <p:cBhvr>
                                        <p:cTn id="51" dur="250" fill="hold"/>
                                        <p:tgtEl>
                                          <p:spTgt spid="21"/>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42" presetClass="entr" presetSubtype="0" fill="hold"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250"/>
                                        <p:tgtEl>
                                          <p:spTgt spid="25"/>
                                        </p:tgtEl>
                                      </p:cBhvr>
                                    </p:animEffect>
                                    <p:anim calcmode="lin" valueType="num">
                                      <p:cBhvr>
                                        <p:cTn id="56" dur="250" fill="hold"/>
                                        <p:tgtEl>
                                          <p:spTgt spid="25"/>
                                        </p:tgtEl>
                                        <p:attrNameLst>
                                          <p:attrName>ppt_x</p:attrName>
                                        </p:attrNameLst>
                                      </p:cBhvr>
                                      <p:tavLst>
                                        <p:tav tm="0">
                                          <p:val>
                                            <p:strVal val="#ppt_x"/>
                                          </p:val>
                                        </p:tav>
                                        <p:tav tm="100000">
                                          <p:val>
                                            <p:strVal val="#ppt_x"/>
                                          </p:val>
                                        </p:tav>
                                      </p:tavLst>
                                    </p:anim>
                                    <p:anim calcmode="lin" valueType="num">
                                      <p:cBhvr>
                                        <p:cTn id="57" dur="250" fill="hold"/>
                                        <p:tgtEl>
                                          <p:spTgt spid="25"/>
                                        </p:tgtEl>
                                        <p:attrNameLst>
                                          <p:attrName>ppt_y</p:attrName>
                                        </p:attrNameLst>
                                      </p:cBhvr>
                                      <p:tavLst>
                                        <p:tav tm="0">
                                          <p:val>
                                            <p:strVal val="#ppt_y+.1"/>
                                          </p:val>
                                        </p:tav>
                                        <p:tav tm="100000">
                                          <p:val>
                                            <p:strVal val="#ppt_y"/>
                                          </p:val>
                                        </p:tav>
                                      </p:tavLst>
                                    </p:anim>
                                  </p:childTnLst>
                                </p:cTn>
                              </p:par>
                            </p:childTnLst>
                          </p:cTn>
                        </p:par>
                        <p:par>
                          <p:cTn id="58" fill="hold">
                            <p:stCondLst>
                              <p:cond delay="4500"/>
                            </p:stCondLst>
                            <p:childTnLst>
                              <p:par>
                                <p:cTn id="59" presetID="42" presetClass="entr" presetSubtype="0" fill="hold" grpId="0" nodeType="after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fade">
                                      <p:cBhvr>
                                        <p:cTn id="61" dur="250"/>
                                        <p:tgtEl>
                                          <p:spTgt spid="31"/>
                                        </p:tgtEl>
                                      </p:cBhvr>
                                    </p:animEffect>
                                    <p:anim calcmode="lin" valueType="num">
                                      <p:cBhvr>
                                        <p:cTn id="62" dur="250" fill="hold"/>
                                        <p:tgtEl>
                                          <p:spTgt spid="31"/>
                                        </p:tgtEl>
                                        <p:attrNameLst>
                                          <p:attrName>ppt_x</p:attrName>
                                        </p:attrNameLst>
                                      </p:cBhvr>
                                      <p:tavLst>
                                        <p:tav tm="0">
                                          <p:val>
                                            <p:strVal val="#ppt_x"/>
                                          </p:val>
                                        </p:tav>
                                        <p:tav tm="100000">
                                          <p:val>
                                            <p:strVal val="#ppt_x"/>
                                          </p:val>
                                        </p:tav>
                                      </p:tavLst>
                                    </p:anim>
                                    <p:anim calcmode="lin" valueType="num">
                                      <p:cBhvr>
                                        <p:cTn id="63" dur="250" fill="hold"/>
                                        <p:tgtEl>
                                          <p:spTgt spid="31"/>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fade">
                                      <p:cBhvr>
                                        <p:cTn id="66" dur="1000"/>
                                        <p:tgtEl>
                                          <p:spTgt spid="32"/>
                                        </p:tgtEl>
                                      </p:cBhvr>
                                    </p:animEffect>
                                    <p:anim calcmode="lin" valueType="num">
                                      <p:cBhvr>
                                        <p:cTn id="67" dur="1000" fill="hold"/>
                                        <p:tgtEl>
                                          <p:spTgt spid="32"/>
                                        </p:tgtEl>
                                        <p:attrNameLst>
                                          <p:attrName>ppt_x</p:attrName>
                                        </p:attrNameLst>
                                      </p:cBhvr>
                                      <p:tavLst>
                                        <p:tav tm="0">
                                          <p:val>
                                            <p:strVal val="#ppt_x"/>
                                          </p:val>
                                        </p:tav>
                                        <p:tav tm="100000">
                                          <p:val>
                                            <p:strVal val="#ppt_x"/>
                                          </p:val>
                                        </p:tav>
                                      </p:tavLst>
                                    </p:anim>
                                    <p:anim calcmode="lin" valueType="num">
                                      <p:cBhvr>
                                        <p:cTn id="68"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2" grpId="0" animBg="1"/>
      <p:bldP spid="13" grpId="0" animBg="1"/>
      <p:bldP spid="14" grpId="0" animBg="1"/>
      <p:bldP spid="31" grpId="0"/>
      <p:bldP spid="3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flipH="1">
            <a:off x="1367182" y="2001952"/>
            <a:ext cx="9837845" cy="4195648"/>
            <a:chOff x="-3680920" y="1897856"/>
            <a:chExt cx="9711871" cy="4141923"/>
          </a:xfrm>
        </p:grpSpPr>
        <p:grpSp>
          <p:nvGrpSpPr>
            <p:cNvPr id="6" name="组合 5"/>
            <p:cNvGrpSpPr/>
            <p:nvPr/>
          </p:nvGrpSpPr>
          <p:grpSpPr>
            <a:xfrm>
              <a:off x="1154151" y="2325250"/>
              <a:ext cx="4876800" cy="3348178"/>
              <a:chOff x="1219200" y="2314099"/>
              <a:chExt cx="4876800" cy="3348178"/>
            </a:xfrm>
          </p:grpSpPr>
          <p:sp>
            <p:nvSpPr>
              <p:cNvPr id="9" name="Text Box 10"/>
              <p:cNvSpPr txBox="1">
                <a:spLocks noChangeArrowheads="1"/>
              </p:cNvSpPr>
              <p:nvPr/>
            </p:nvSpPr>
            <p:spPr bwMode="auto">
              <a:xfrm>
                <a:off x="1219200" y="4806474"/>
                <a:ext cx="4876800" cy="855803"/>
              </a:xfrm>
              <a:prstGeom prst="rect">
                <a:avLst/>
              </a:prstGeom>
              <a:noFill/>
              <a:ln w="9525">
                <a:noFill/>
                <a:miter lim="800000"/>
              </a:ln>
            </p:spPr>
            <p:txBody>
              <a:bodyPr lIns="45720" tIns="22860" rIns="45720" bIns="22860">
                <a:spAutoFit/>
              </a:bodyPr>
              <a:lstStyle/>
              <a:p>
                <a:pPr marL="0" marR="0" lvl="0" indent="0" defTabSz="914400" eaLnBrk="1" fontAlgn="auto" latinLnBrk="0" hangingPunct="1">
                  <a:lnSpc>
                    <a:spcPts val="1600"/>
                  </a:lnSpc>
                  <a:spcBef>
                    <a:spcPts val="0"/>
                  </a:spcBef>
                  <a:spcAft>
                    <a:spcPts val="0"/>
                  </a:spcAft>
                  <a:buClrTx/>
                  <a:buSzTx/>
                  <a:buFontTx/>
                  <a:buNone/>
                  <a:defRPr/>
                </a:pPr>
                <a:r>
                  <a:rPr kumimoji="0" lang="zh-CN" altLang="en-US" sz="1100" b="0" i="0" u="none" strike="noStrike" kern="0" cap="none" spc="0" normalizeH="0" baseline="0" noProof="0" dirty="0">
                    <a:ln>
                      <a:noFill/>
                    </a:ln>
                    <a:solidFill>
                      <a:schemeClr val="tx1">
                        <a:lumMod val="75000"/>
                        <a:lumOff val="25000"/>
                      </a:schemeClr>
                    </a:solidFill>
                    <a:effectLst/>
                    <a:uLnTx/>
                    <a:uFillTx/>
                    <a:cs typeface="+mn-ea"/>
                    <a:sym typeface="+mn-lt"/>
                  </a:rPr>
                  <a:t>您的内容打在这里，或者通过复制的文本后，在此选择粘贴，并选择只保留文字。您的内容打在这里，或者通过复制的文本后，在此选择粘贴，并选择只保留文字。您的内容打在这里，或者通过复制的文本后，在此选择粘贴，并选择只保留文字。您的内容打在这里</a:t>
                </a:r>
                <a:endParaRPr kumimoji="0" lang="en-US" altLang="zh-CN" sz="11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10" name="Rounded Rectangle 18"/>
              <p:cNvSpPr/>
              <p:nvPr/>
            </p:nvSpPr>
            <p:spPr>
              <a:xfrm>
                <a:off x="1230312" y="2314099"/>
                <a:ext cx="1524000" cy="2370138"/>
              </a:xfrm>
              <a:prstGeom prst="roundRect">
                <a:avLst>
                  <a:gd name="adj" fmla="val 5186"/>
                </a:avLst>
              </a:prstGeom>
              <a:noFill/>
              <a:ln w="9525" cap="flat" cmpd="sng" algn="ctr">
                <a:solidFill>
                  <a:schemeClr val="accent1"/>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600" b="0" i="0" u="none" strike="noStrike" kern="0" cap="none" spc="0" normalizeH="0" baseline="0" noProof="0">
                  <a:ln>
                    <a:noFill/>
                  </a:ln>
                  <a:solidFill>
                    <a:schemeClr val="tx1">
                      <a:lumMod val="75000"/>
                      <a:lumOff val="25000"/>
                    </a:schemeClr>
                  </a:solidFill>
                  <a:effectLst/>
                  <a:uLnTx/>
                  <a:uFillTx/>
                  <a:cs typeface="+mn-ea"/>
                  <a:sym typeface="+mn-lt"/>
                </a:endParaRPr>
              </a:p>
            </p:txBody>
          </p:sp>
          <p:sp>
            <p:nvSpPr>
              <p:cNvPr id="12" name="Text Box 10"/>
              <p:cNvSpPr txBox="1">
                <a:spLocks noChangeArrowheads="1"/>
              </p:cNvSpPr>
              <p:nvPr/>
            </p:nvSpPr>
            <p:spPr bwMode="auto">
              <a:xfrm>
                <a:off x="1248575" y="3422304"/>
                <a:ext cx="1338262" cy="683630"/>
              </a:xfrm>
              <a:prstGeom prst="rect">
                <a:avLst/>
              </a:prstGeom>
              <a:noFill/>
              <a:ln w="9525">
                <a:noFill/>
                <a:miter lim="800000"/>
              </a:ln>
            </p:spPr>
            <p:txBody>
              <a:bodyPr lIns="45720" tIns="22860" rIns="45720" bIns="22860">
                <a:spAutoFit/>
              </a:bodyPr>
              <a:lstStyle/>
              <a:p>
                <a:r>
                  <a:rPr lang="zh-CN" altLang="en-US" sz="1100" spc="300" dirty="0">
                    <a:solidFill>
                      <a:schemeClr val="tx1">
                        <a:lumMod val="75000"/>
                        <a:lumOff val="25000"/>
                      </a:schemeClr>
                    </a:solidFill>
                    <a:cs typeface="+mn-ea"/>
                    <a:sym typeface="+mn-lt"/>
                  </a:rPr>
                  <a:t>标题数字等都可以通过点击和重新输入进行更改</a:t>
                </a:r>
                <a:endParaRPr lang="en-US" altLang="zh-CN" sz="900" spc="300" dirty="0">
                  <a:solidFill>
                    <a:schemeClr val="tx1">
                      <a:lumMod val="75000"/>
                      <a:lumOff val="25000"/>
                    </a:schemeClr>
                  </a:solidFill>
                  <a:cs typeface="+mn-ea"/>
                  <a:sym typeface="+mn-lt"/>
                </a:endParaRPr>
              </a:p>
              <a:p>
                <a:pPr defTabSz="1088390">
                  <a:defRPr/>
                </a:pPr>
                <a:endParaRPr lang="en-US" altLang="zh-CN" sz="800" spc="300" dirty="0">
                  <a:solidFill>
                    <a:schemeClr val="tx1">
                      <a:lumMod val="75000"/>
                      <a:lumOff val="25000"/>
                    </a:schemeClr>
                  </a:solidFill>
                  <a:cs typeface="+mn-ea"/>
                  <a:sym typeface="+mn-lt"/>
                </a:endParaRPr>
              </a:p>
            </p:txBody>
          </p:sp>
          <p:sp>
            <p:nvSpPr>
              <p:cNvPr id="13" name="Rectangle 22"/>
              <p:cNvSpPr/>
              <p:nvPr/>
            </p:nvSpPr>
            <p:spPr>
              <a:xfrm>
                <a:off x="1630362" y="2469674"/>
                <a:ext cx="723900" cy="725488"/>
              </a:xfrm>
              <a:prstGeom prst="rect">
                <a:avLst/>
              </a:prstGeom>
              <a:noFill/>
              <a:ln w="25400" cap="flat" cmpd="sng" algn="ctr">
                <a:solidFill>
                  <a:schemeClr val="accent1"/>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b="1" i="0" u="none" strike="noStrike" kern="0" cap="none" spc="0" normalizeH="0" baseline="0" noProof="0" dirty="0">
                    <a:ln>
                      <a:noFill/>
                    </a:ln>
                    <a:solidFill>
                      <a:srgbClr val="70B881"/>
                    </a:solidFill>
                    <a:effectLst/>
                    <a:uLnTx/>
                    <a:uFillTx/>
                    <a:cs typeface="+mn-ea"/>
                    <a:sym typeface="+mn-lt"/>
                  </a:rPr>
                  <a:t>56%</a:t>
                </a:r>
                <a:endParaRPr kumimoji="0" lang="en-US" b="1" i="0" u="none" strike="noStrike" kern="0" cap="none" spc="0" normalizeH="0" baseline="0" noProof="0" dirty="0">
                  <a:ln>
                    <a:noFill/>
                  </a:ln>
                  <a:solidFill>
                    <a:srgbClr val="70B881"/>
                  </a:solidFill>
                  <a:effectLst/>
                  <a:uLnTx/>
                  <a:uFillTx/>
                  <a:cs typeface="+mn-ea"/>
                  <a:sym typeface="+mn-lt"/>
                </a:endParaRPr>
              </a:p>
            </p:txBody>
          </p:sp>
          <p:sp>
            <p:nvSpPr>
              <p:cNvPr id="14" name="Rounded Rectangle 23"/>
              <p:cNvSpPr/>
              <p:nvPr/>
            </p:nvSpPr>
            <p:spPr>
              <a:xfrm>
                <a:off x="2906712" y="2314099"/>
                <a:ext cx="1524000" cy="2370138"/>
              </a:xfrm>
              <a:prstGeom prst="roundRect">
                <a:avLst>
                  <a:gd name="adj" fmla="val 5186"/>
                </a:avLst>
              </a:prstGeom>
              <a:noFill/>
              <a:ln w="9525" cap="flat" cmpd="sng" algn="ctr">
                <a:solidFill>
                  <a:schemeClr val="accent2"/>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600" b="0" i="0" u="none" strike="noStrike" kern="0" cap="none" spc="0" normalizeH="0" baseline="0" noProof="0">
                  <a:ln>
                    <a:noFill/>
                  </a:ln>
                  <a:solidFill>
                    <a:schemeClr val="tx1">
                      <a:lumMod val="75000"/>
                      <a:lumOff val="25000"/>
                    </a:schemeClr>
                  </a:solidFill>
                  <a:effectLst/>
                  <a:uLnTx/>
                  <a:uFillTx/>
                  <a:cs typeface="+mn-ea"/>
                  <a:sym typeface="+mn-lt"/>
                </a:endParaRPr>
              </a:p>
            </p:txBody>
          </p:sp>
          <p:sp>
            <p:nvSpPr>
              <p:cNvPr id="15" name="Text Box 10"/>
              <p:cNvSpPr txBox="1">
                <a:spLocks noChangeArrowheads="1"/>
              </p:cNvSpPr>
              <p:nvPr/>
            </p:nvSpPr>
            <p:spPr bwMode="auto">
              <a:xfrm>
                <a:off x="2924974" y="3416061"/>
                <a:ext cx="1338262" cy="683630"/>
              </a:xfrm>
              <a:prstGeom prst="rect">
                <a:avLst/>
              </a:prstGeom>
              <a:noFill/>
              <a:ln w="9525">
                <a:noFill/>
                <a:miter lim="800000"/>
              </a:ln>
            </p:spPr>
            <p:txBody>
              <a:bodyPr lIns="45720" tIns="22860" rIns="45720" bIns="22860">
                <a:spAutoFit/>
              </a:bodyPr>
              <a:lstStyle/>
              <a:p>
                <a:r>
                  <a:rPr lang="zh-CN" altLang="en-US" sz="1100" spc="300" dirty="0">
                    <a:solidFill>
                      <a:schemeClr val="tx1">
                        <a:lumMod val="75000"/>
                        <a:lumOff val="25000"/>
                      </a:schemeClr>
                    </a:solidFill>
                    <a:cs typeface="+mn-ea"/>
                    <a:sym typeface="+mn-lt"/>
                  </a:rPr>
                  <a:t>标题数字等都可以通过点击和重新输入进行更改</a:t>
                </a:r>
                <a:endParaRPr lang="en-US" altLang="zh-CN" sz="900" spc="300" dirty="0">
                  <a:solidFill>
                    <a:schemeClr val="tx1">
                      <a:lumMod val="75000"/>
                      <a:lumOff val="25000"/>
                    </a:schemeClr>
                  </a:solidFill>
                  <a:cs typeface="+mn-ea"/>
                  <a:sym typeface="+mn-lt"/>
                </a:endParaRPr>
              </a:p>
              <a:p>
                <a:pPr defTabSz="1088390">
                  <a:defRPr/>
                </a:pPr>
                <a:r>
                  <a:rPr lang="zh-CN" altLang="en-US" sz="800" spc="300" dirty="0">
                    <a:solidFill>
                      <a:schemeClr val="tx1">
                        <a:lumMod val="75000"/>
                        <a:lumOff val="25000"/>
                      </a:schemeClr>
                    </a:solidFill>
                    <a:cs typeface="+mn-ea"/>
                    <a:sym typeface="+mn-lt"/>
                  </a:rPr>
                  <a:t>您</a:t>
                </a:r>
                <a:endParaRPr lang="en-US" altLang="zh-CN" sz="800" spc="300" dirty="0">
                  <a:solidFill>
                    <a:schemeClr val="tx1">
                      <a:lumMod val="75000"/>
                      <a:lumOff val="25000"/>
                    </a:schemeClr>
                  </a:solidFill>
                  <a:cs typeface="+mn-ea"/>
                  <a:sym typeface="+mn-lt"/>
                </a:endParaRPr>
              </a:p>
            </p:txBody>
          </p:sp>
          <p:sp>
            <p:nvSpPr>
              <p:cNvPr id="16" name="Rectangle 25"/>
              <p:cNvSpPr/>
              <p:nvPr/>
            </p:nvSpPr>
            <p:spPr>
              <a:xfrm>
                <a:off x="3306762" y="2469674"/>
                <a:ext cx="723900" cy="725488"/>
              </a:xfrm>
              <a:prstGeom prst="rect">
                <a:avLst/>
              </a:prstGeom>
              <a:noFill/>
              <a:ln w="25400" cap="flat" cmpd="sng" algn="ctr">
                <a:solidFill>
                  <a:schemeClr val="accent2"/>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b="1" i="0" u="none" strike="noStrike" kern="0" cap="none" spc="0" normalizeH="0" baseline="0" noProof="0" dirty="0">
                    <a:ln>
                      <a:noFill/>
                    </a:ln>
                    <a:solidFill>
                      <a:schemeClr val="tx1">
                        <a:lumMod val="75000"/>
                        <a:lumOff val="25000"/>
                      </a:schemeClr>
                    </a:solidFill>
                    <a:effectLst/>
                    <a:uLnTx/>
                    <a:uFillTx/>
                    <a:cs typeface="+mn-ea"/>
                    <a:sym typeface="+mn-lt"/>
                  </a:rPr>
                  <a:t>30%</a:t>
                </a:r>
                <a:endParaRPr kumimoji="0" lang="en-US" b="1"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17" name="Rounded Rectangle 26"/>
              <p:cNvSpPr/>
              <p:nvPr/>
            </p:nvSpPr>
            <p:spPr>
              <a:xfrm>
                <a:off x="4572000" y="2314099"/>
                <a:ext cx="1524000" cy="2370138"/>
              </a:xfrm>
              <a:prstGeom prst="roundRect">
                <a:avLst>
                  <a:gd name="adj" fmla="val 5186"/>
                </a:avLst>
              </a:prstGeom>
              <a:noFill/>
              <a:ln w="9525" cap="flat" cmpd="sng" algn="ctr">
                <a:solidFill>
                  <a:schemeClr val="accent1"/>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600" b="0" i="0" u="none" strike="noStrike" kern="0" cap="none" spc="0" normalizeH="0" baseline="0" noProof="0">
                  <a:ln>
                    <a:noFill/>
                  </a:ln>
                  <a:solidFill>
                    <a:schemeClr val="tx1">
                      <a:lumMod val="75000"/>
                      <a:lumOff val="25000"/>
                    </a:schemeClr>
                  </a:solidFill>
                  <a:effectLst/>
                  <a:uLnTx/>
                  <a:uFillTx/>
                  <a:cs typeface="+mn-ea"/>
                  <a:sym typeface="+mn-lt"/>
                </a:endParaRPr>
              </a:p>
            </p:txBody>
          </p:sp>
          <p:sp>
            <p:nvSpPr>
              <p:cNvPr id="18" name="Text Box 10"/>
              <p:cNvSpPr txBox="1">
                <a:spLocks noChangeArrowheads="1"/>
              </p:cNvSpPr>
              <p:nvPr/>
            </p:nvSpPr>
            <p:spPr bwMode="auto">
              <a:xfrm>
                <a:off x="4590261" y="3454533"/>
                <a:ext cx="1338263" cy="546904"/>
              </a:xfrm>
              <a:prstGeom prst="rect">
                <a:avLst/>
              </a:prstGeom>
              <a:noFill/>
              <a:ln w="9525">
                <a:noFill/>
                <a:miter lim="800000"/>
              </a:ln>
            </p:spPr>
            <p:txBody>
              <a:bodyPr lIns="45720" tIns="22860" rIns="45720" bIns="22860">
                <a:spAutoFit/>
              </a:bodyPr>
              <a:lstStyle/>
              <a:p>
                <a:r>
                  <a:rPr lang="zh-CN" altLang="en-US" sz="1100" spc="300" dirty="0">
                    <a:solidFill>
                      <a:schemeClr val="tx1">
                        <a:lumMod val="75000"/>
                        <a:lumOff val="25000"/>
                      </a:schemeClr>
                    </a:solidFill>
                    <a:cs typeface="+mn-ea"/>
                    <a:sym typeface="+mn-lt"/>
                  </a:rPr>
                  <a:t>标题数字等都可以通过点击和重新输入进行更改</a:t>
                </a:r>
                <a:endParaRPr lang="en-US" altLang="zh-CN" sz="800" spc="300" dirty="0">
                  <a:solidFill>
                    <a:schemeClr val="tx1">
                      <a:lumMod val="75000"/>
                      <a:lumOff val="25000"/>
                    </a:schemeClr>
                  </a:solidFill>
                  <a:cs typeface="+mn-ea"/>
                  <a:sym typeface="+mn-lt"/>
                </a:endParaRPr>
              </a:p>
            </p:txBody>
          </p:sp>
          <p:sp>
            <p:nvSpPr>
              <p:cNvPr id="19" name="Rectangle 28"/>
              <p:cNvSpPr/>
              <p:nvPr/>
            </p:nvSpPr>
            <p:spPr>
              <a:xfrm>
                <a:off x="4972050" y="2469674"/>
                <a:ext cx="725487" cy="725488"/>
              </a:xfrm>
              <a:prstGeom prst="rect">
                <a:avLst/>
              </a:prstGeom>
              <a:noFill/>
              <a:ln w="25400" cap="flat" cmpd="sng" algn="ctr">
                <a:solidFill>
                  <a:schemeClr val="accent1"/>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b="1" i="0" u="none" strike="noStrike" kern="0" cap="none" spc="0" normalizeH="0" baseline="0" noProof="0" dirty="0">
                    <a:ln>
                      <a:noFill/>
                    </a:ln>
                    <a:solidFill>
                      <a:srgbClr val="70B881"/>
                    </a:solidFill>
                    <a:effectLst/>
                    <a:uLnTx/>
                    <a:uFillTx/>
                    <a:cs typeface="+mn-ea"/>
                    <a:sym typeface="+mn-lt"/>
                  </a:rPr>
                  <a:t>80%</a:t>
                </a:r>
                <a:endParaRPr kumimoji="0" lang="en-US" b="1" i="0" u="none" strike="noStrike" kern="0" cap="none" spc="0" normalizeH="0" baseline="0" noProof="0" dirty="0">
                  <a:ln>
                    <a:noFill/>
                  </a:ln>
                  <a:solidFill>
                    <a:srgbClr val="70B881"/>
                  </a:solidFill>
                  <a:effectLst/>
                  <a:uLnTx/>
                  <a:uFillTx/>
                  <a:cs typeface="+mn-ea"/>
                  <a:sym typeface="+mn-lt"/>
                </a:endParaRPr>
              </a:p>
            </p:txBody>
          </p:sp>
        </p:grpSp>
        <p:sp>
          <p:nvSpPr>
            <p:cNvPr id="7" name="Rectangle 2"/>
            <p:cNvSpPr/>
            <p:nvPr/>
          </p:nvSpPr>
          <p:spPr>
            <a:xfrm>
              <a:off x="-3680920" y="1897856"/>
              <a:ext cx="4326664" cy="2021315"/>
            </a:xfrm>
            <a:prstGeom prst="rect">
              <a:avLst/>
            </a:prstGeom>
            <a:blipFill dpi="0" rotWithShape="1">
              <a:blip r:embed="rId1"/>
              <a:srcRect/>
              <a:stretch>
                <a:fillRect/>
              </a:stretch>
            </a:bli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lumMod val="75000"/>
                    <a:lumOff val="25000"/>
                  </a:schemeClr>
                </a:solidFill>
                <a:cs typeface="+mn-ea"/>
                <a:sym typeface="+mn-lt"/>
              </a:endParaRPr>
            </a:p>
          </p:txBody>
        </p:sp>
        <p:sp>
          <p:nvSpPr>
            <p:cNvPr id="21" name="Rectangle 2"/>
            <p:cNvSpPr/>
            <p:nvPr/>
          </p:nvSpPr>
          <p:spPr>
            <a:xfrm>
              <a:off x="-3680920" y="4018464"/>
              <a:ext cx="4326664" cy="2021315"/>
            </a:xfrm>
            <a:prstGeom prst="rect">
              <a:avLst/>
            </a:prstGeom>
            <a:blipFill dpi="0" rotWithShape="1">
              <a:blip r:embed="rId2"/>
              <a:srcRect/>
              <a:stretch>
                <a:fillRect/>
              </a:stretch>
            </a:bli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lumMod val="75000"/>
                    <a:lumOff val="25000"/>
                  </a:schemeClr>
                </a:solidFill>
                <a:cs typeface="+mn-ea"/>
                <a:sym typeface="+mn-lt"/>
              </a:endParaRPr>
            </a:p>
          </p:txBody>
        </p:sp>
      </p:grpSp>
      <p:grpSp>
        <p:nvGrpSpPr>
          <p:cNvPr id="20" name="组合 19"/>
          <p:cNvGrpSpPr/>
          <p:nvPr/>
        </p:nvGrpSpPr>
        <p:grpSpPr>
          <a:xfrm>
            <a:off x="1509856" y="625173"/>
            <a:ext cx="9134442" cy="434765"/>
            <a:chOff x="1509856" y="625173"/>
            <a:chExt cx="9134442" cy="434765"/>
          </a:xfrm>
        </p:grpSpPr>
        <p:sp>
          <p:nvSpPr>
            <p:cNvPr id="22" name="Copyright Notice"/>
            <p:cNvSpPr/>
            <p:nvPr/>
          </p:nvSpPr>
          <p:spPr bwMode="auto">
            <a:xfrm>
              <a:off x="4781905" y="625173"/>
              <a:ext cx="3141690"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400" cap="small" dirty="0">
                  <a:solidFill>
                    <a:schemeClr val="tx1">
                      <a:lumMod val="75000"/>
                      <a:lumOff val="25000"/>
                    </a:schemeClr>
                  </a:solidFill>
                  <a:cs typeface="+mn-ea"/>
                  <a:sym typeface="+mn-lt"/>
                </a:rPr>
                <a:t>点击加入标题文字</a:t>
              </a:r>
              <a:endParaRPr lang="en-US" sz="2400" cap="small" dirty="0">
                <a:solidFill>
                  <a:schemeClr val="tx1">
                    <a:lumMod val="75000"/>
                    <a:lumOff val="25000"/>
                  </a:schemeClr>
                </a:solidFill>
                <a:cs typeface="+mn-ea"/>
                <a:sym typeface="+mn-lt"/>
              </a:endParaRPr>
            </a:p>
          </p:txBody>
        </p:sp>
        <p:cxnSp>
          <p:nvCxnSpPr>
            <p:cNvPr id="23" name="直接连接符 22"/>
            <p:cNvCxnSpPr/>
            <p:nvPr/>
          </p:nvCxnSpPr>
          <p:spPr>
            <a:xfrm>
              <a:off x="1509856" y="808810"/>
              <a:ext cx="3009900" cy="0"/>
            </a:xfrm>
            <a:prstGeom prst="line">
              <a:avLst/>
            </a:prstGeom>
            <a:ln>
              <a:solidFill>
                <a:srgbClr val="70B88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7634398" y="808810"/>
              <a:ext cx="3009900" cy="0"/>
            </a:xfrm>
            <a:prstGeom prst="line">
              <a:avLst/>
            </a:prstGeom>
            <a:ln>
              <a:solidFill>
                <a:srgbClr val="70B88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26944" y="4497846"/>
            <a:ext cx="1440000" cy="1980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4288677" y="4497846"/>
            <a:ext cx="1440000" cy="198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6550410" y="4497846"/>
            <a:ext cx="1440000" cy="1980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8"/>
          <p:cNvSpPr/>
          <p:nvPr/>
        </p:nvSpPr>
        <p:spPr>
          <a:xfrm>
            <a:off x="8812142" y="4497846"/>
            <a:ext cx="1440000" cy="198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13"/>
          <p:cNvSpPr txBox="1"/>
          <p:nvPr/>
        </p:nvSpPr>
        <p:spPr>
          <a:xfrm>
            <a:off x="2244242" y="5945284"/>
            <a:ext cx="1005403" cy="338554"/>
          </a:xfrm>
          <a:prstGeom prst="rect">
            <a:avLst/>
          </a:prstGeom>
          <a:noFill/>
        </p:spPr>
        <p:txBody>
          <a:bodyPr wrap="none" rtlCol="0">
            <a:spAutoFit/>
          </a:bodyPr>
          <a:lstStyle/>
          <a:p>
            <a:pPr algn="ctr"/>
            <a:r>
              <a:rPr lang="zh-CN" altLang="en-US" sz="1600" dirty="0">
                <a:solidFill>
                  <a:schemeClr val="bg1">
                    <a:lumMod val="50000"/>
                  </a:schemeClr>
                </a:solidFill>
                <a:cs typeface="+mn-ea"/>
                <a:sym typeface="+mn-lt"/>
              </a:rPr>
              <a:t>输入标题</a:t>
            </a:r>
            <a:endParaRPr lang="zh-CN" altLang="en-US" sz="1600" dirty="0">
              <a:solidFill>
                <a:schemeClr val="bg1">
                  <a:lumMod val="50000"/>
                </a:schemeClr>
              </a:solidFill>
              <a:cs typeface="+mn-ea"/>
              <a:sym typeface="+mn-lt"/>
            </a:endParaRPr>
          </a:p>
        </p:txBody>
      </p:sp>
      <p:sp>
        <p:nvSpPr>
          <p:cNvPr id="12" name="文本框 14"/>
          <p:cNvSpPr txBox="1"/>
          <p:nvPr/>
        </p:nvSpPr>
        <p:spPr>
          <a:xfrm>
            <a:off x="4505975" y="5945284"/>
            <a:ext cx="1005403" cy="338554"/>
          </a:xfrm>
          <a:prstGeom prst="rect">
            <a:avLst/>
          </a:prstGeom>
          <a:noFill/>
        </p:spPr>
        <p:txBody>
          <a:bodyPr wrap="none" rtlCol="0">
            <a:spAutoFit/>
          </a:bodyPr>
          <a:lstStyle/>
          <a:p>
            <a:pPr algn="ctr"/>
            <a:r>
              <a:rPr lang="zh-CN" altLang="en-US" sz="1600" dirty="0">
                <a:solidFill>
                  <a:schemeClr val="bg1">
                    <a:lumMod val="50000"/>
                  </a:schemeClr>
                </a:solidFill>
                <a:cs typeface="+mn-ea"/>
                <a:sym typeface="+mn-lt"/>
              </a:rPr>
              <a:t>输入标题</a:t>
            </a:r>
            <a:endParaRPr lang="zh-CN" altLang="en-US" sz="1600" dirty="0">
              <a:solidFill>
                <a:schemeClr val="bg1">
                  <a:lumMod val="50000"/>
                </a:schemeClr>
              </a:solidFill>
              <a:cs typeface="+mn-ea"/>
              <a:sym typeface="+mn-lt"/>
            </a:endParaRPr>
          </a:p>
        </p:txBody>
      </p:sp>
      <p:sp>
        <p:nvSpPr>
          <p:cNvPr id="13" name="文本框 15"/>
          <p:cNvSpPr txBox="1"/>
          <p:nvPr/>
        </p:nvSpPr>
        <p:spPr>
          <a:xfrm>
            <a:off x="6770319" y="5945284"/>
            <a:ext cx="1005403" cy="338554"/>
          </a:xfrm>
          <a:prstGeom prst="rect">
            <a:avLst/>
          </a:prstGeom>
          <a:noFill/>
        </p:spPr>
        <p:txBody>
          <a:bodyPr wrap="none" rtlCol="0">
            <a:spAutoFit/>
          </a:bodyPr>
          <a:lstStyle/>
          <a:p>
            <a:pPr algn="ctr"/>
            <a:r>
              <a:rPr lang="zh-CN" altLang="en-US" sz="1600" dirty="0">
                <a:solidFill>
                  <a:schemeClr val="bg1">
                    <a:lumMod val="50000"/>
                  </a:schemeClr>
                </a:solidFill>
                <a:cs typeface="+mn-ea"/>
                <a:sym typeface="+mn-lt"/>
              </a:rPr>
              <a:t>输入标题</a:t>
            </a:r>
            <a:endParaRPr lang="zh-CN" altLang="en-US" sz="1600" dirty="0">
              <a:solidFill>
                <a:schemeClr val="bg1">
                  <a:lumMod val="50000"/>
                </a:schemeClr>
              </a:solidFill>
              <a:cs typeface="+mn-ea"/>
              <a:sym typeface="+mn-lt"/>
            </a:endParaRPr>
          </a:p>
        </p:txBody>
      </p:sp>
      <p:sp>
        <p:nvSpPr>
          <p:cNvPr id="14" name="文本框 16"/>
          <p:cNvSpPr txBox="1"/>
          <p:nvPr/>
        </p:nvSpPr>
        <p:spPr>
          <a:xfrm>
            <a:off x="9029440" y="5945284"/>
            <a:ext cx="1005403" cy="338554"/>
          </a:xfrm>
          <a:prstGeom prst="rect">
            <a:avLst/>
          </a:prstGeom>
          <a:noFill/>
        </p:spPr>
        <p:txBody>
          <a:bodyPr wrap="none" rtlCol="0">
            <a:spAutoFit/>
          </a:bodyPr>
          <a:lstStyle/>
          <a:p>
            <a:pPr algn="ctr"/>
            <a:r>
              <a:rPr lang="zh-CN" altLang="en-US" sz="1600" dirty="0">
                <a:solidFill>
                  <a:schemeClr val="bg1">
                    <a:lumMod val="50000"/>
                  </a:schemeClr>
                </a:solidFill>
                <a:cs typeface="+mn-ea"/>
                <a:sym typeface="+mn-lt"/>
              </a:rPr>
              <a:t>输入标题</a:t>
            </a:r>
            <a:endParaRPr lang="zh-CN" altLang="en-US" sz="1600" dirty="0">
              <a:solidFill>
                <a:schemeClr val="bg1">
                  <a:lumMod val="50000"/>
                </a:schemeClr>
              </a:solidFill>
              <a:cs typeface="+mn-ea"/>
              <a:sym typeface="+mn-lt"/>
            </a:endParaRPr>
          </a:p>
        </p:txBody>
      </p:sp>
      <p:sp>
        <p:nvSpPr>
          <p:cNvPr id="16" name="KSO_Shape"/>
          <p:cNvSpPr>
            <a:spLocks noChangeAspect="1"/>
          </p:cNvSpPr>
          <p:nvPr/>
        </p:nvSpPr>
        <p:spPr>
          <a:xfrm>
            <a:off x="4738677" y="4991677"/>
            <a:ext cx="540000" cy="503100"/>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cs typeface="+mn-ea"/>
              <a:sym typeface="+mn-lt"/>
            </a:endParaRPr>
          </a:p>
        </p:txBody>
      </p:sp>
      <p:sp>
        <p:nvSpPr>
          <p:cNvPr id="17" name="KSO_Shape"/>
          <p:cNvSpPr>
            <a:spLocks noChangeAspect="1"/>
          </p:cNvSpPr>
          <p:nvPr/>
        </p:nvSpPr>
        <p:spPr>
          <a:xfrm>
            <a:off x="2476944" y="4991677"/>
            <a:ext cx="540000" cy="439200"/>
          </a:xfrm>
          <a:custGeom>
            <a:avLst/>
            <a:gdLst/>
            <a:ahLst/>
            <a:cxnLst/>
            <a:rect l="l" t="t" r="r" b="b"/>
            <a:pathLst>
              <a:path w="684048" h="556307">
                <a:moveTo>
                  <a:pt x="222901" y="383453"/>
                </a:moveTo>
                <a:cubicBezTo>
                  <a:pt x="218315" y="383977"/>
                  <a:pt x="213613" y="385281"/>
                  <a:pt x="209039" y="387420"/>
                </a:cubicBezTo>
                <a:cubicBezTo>
                  <a:pt x="190739" y="395979"/>
                  <a:pt x="181407" y="414680"/>
                  <a:pt x="188193" y="429191"/>
                </a:cubicBezTo>
                <a:cubicBezTo>
                  <a:pt x="194980" y="443702"/>
                  <a:pt x="215317" y="448527"/>
                  <a:pt x="233616" y="439969"/>
                </a:cubicBezTo>
                <a:cubicBezTo>
                  <a:pt x="251915" y="431410"/>
                  <a:pt x="261248" y="412709"/>
                  <a:pt x="254461" y="398198"/>
                </a:cubicBezTo>
                <a:cubicBezTo>
                  <a:pt x="249371" y="387315"/>
                  <a:pt x="236659" y="381879"/>
                  <a:pt x="222901" y="383453"/>
                </a:cubicBezTo>
                <a:close/>
                <a:moveTo>
                  <a:pt x="284035" y="369073"/>
                </a:moveTo>
                <a:cubicBezTo>
                  <a:pt x="281538" y="368297"/>
                  <a:pt x="278657" y="368441"/>
                  <a:pt x="275985" y="369691"/>
                </a:cubicBezTo>
                <a:cubicBezTo>
                  <a:pt x="270641" y="372190"/>
                  <a:pt x="268154" y="378164"/>
                  <a:pt x="270432" y="383034"/>
                </a:cubicBezTo>
                <a:cubicBezTo>
                  <a:pt x="272710" y="387904"/>
                  <a:pt x="278888" y="389825"/>
                  <a:pt x="284233" y="387325"/>
                </a:cubicBezTo>
                <a:cubicBezTo>
                  <a:pt x="289577" y="384826"/>
                  <a:pt x="292063" y="378852"/>
                  <a:pt x="289785" y="373982"/>
                </a:cubicBezTo>
                <a:cubicBezTo>
                  <a:pt x="288647" y="371547"/>
                  <a:pt x="286533" y="369850"/>
                  <a:pt x="284035" y="369073"/>
                </a:cubicBezTo>
                <a:close/>
                <a:moveTo>
                  <a:pt x="266604" y="297070"/>
                </a:moveTo>
                <a:cubicBezTo>
                  <a:pt x="319078" y="300338"/>
                  <a:pt x="362309" y="335548"/>
                  <a:pt x="367763" y="383070"/>
                </a:cubicBezTo>
                <a:cubicBezTo>
                  <a:pt x="373996" y="437381"/>
                  <a:pt x="328527" y="487207"/>
                  <a:pt x="266205" y="494360"/>
                </a:cubicBezTo>
                <a:cubicBezTo>
                  <a:pt x="203883" y="501513"/>
                  <a:pt x="148308" y="463284"/>
                  <a:pt x="142074" y="408972"/>
                </a:cubicBezTo>
                <a:cubicBezTo>
                  <a:pt x="135841" y="354661"/>
                  <a:pt x="181310" y="304835"/>
                  <a:pt x="243632" y="297682"/>
                </a:cubicBezTo>
                <a:cubicBezTo>
                  <a:pt x="251423" y="296788"/>
                  <a:pt x="259108" y="296603"/>
                  <a:pt x="266604" y="297070"/>
                </a:cubicBezTo>
                <a:close/>
                <a:moveTo>
                  <a:pt x="297042" y="252387"/>
                </a:moveTo>
                <a:cubicBezTo>
                  <a:pt x="283618" y="252176"/>
                  <a:pt x="269820" y="252839"/>
                  <a:pt x="255793" y="254449"/>
                </a:cubicBezTo>
                <a:cubicBezTo>
                  <a:pt x="143583" y="267328"/>
                  <a:pt x="59288" y="335880"/>
                  <a:pt x="67516" y="407566"/>
                </a:cubicBezTo>
                <a:cubicBezTo>
                  <a:pt x="75743" y="479252"/>
                  <a:pt x="173377" y="526925"/>
                  <a:pt x="285587" y="514046"/>
                </a:cubicBezTo>
                <a:cubicBezTo>
                  <a:pt x="397797" y="501168"/>
                  <a:pt x="482091" y="432615"/>
                  <a:pt x="473864" y="360929"/>
                </a:cubicBezTo>
                <a:cubicBezTo>
                  <a:pt x="466665" y="298204"/>
                  <a:pt x="391015" y="253864"/>
                  <a:pt x="297042" y="252387"/>
                </a:cubicBezTo>
                <a:close/>
                <a:moveTo>
                  <a:pt x="509416" y="97868"/>
                </a:moveTo>
                <a:cubicBezTo>
                  <a:pt x="544841" y="99182"/>
                  <a:pt x="588107" y="127580"/>
                  <a:pt x="590257" y="183051"/>
                </a:cubicBezTo>
                <a:cubicBezTo>
                  <a:pt x="592352" y="199448"/>
                  <a:pt x="588214" y="215684"/>
                  <a:pt x="579852" y="229407"/>
                </a:cubicBezTo>
                <a:lnTo>
                  <a:pt x="580228" y="229581"/>
                </a:lnTo>
                <a:cubicBezTo>
                  <a:pt x="580244" y="229743"/>
                  <a:pt x="580186" y="229872"/>
                  <a:pt x="580126" y="230000"/>
                </a:cubicBezTo>
                <a:lnTo>
                  <a:pt x="578707" y="232024"/>
                </a:lnTo>
                <a:cubicBezTo>
                  <a:pt x="578590" y="232839"/>
                  <a:pt x="578192" y="233485"/>
                  <a:pt x="577787" y="234126"/>
                </a:cubicBezTo>
                <a:lnTo>
                  <a:pt x="577385" y="233908"/>
                </a:lnTo>
                <a:cubicBezTo>
                  <a:pt x="572286" y="241165"/>
                  <a:pt x="563167" y="244302"/>
                  <a:pt x="554750" y="241632"/>
                </a:cubicBezTo>
                <a:lnTo>
                  <a:pt x="548315" y="238643"/>
                </a:lnTo>
                <a:cubicBezTo>
                  <a:pt x="539522" y="233101"/>
                  <a:pt x="536249" y="221620"/>
                  <a:pt x="540834" y="211750"/>
                </a:cubicBezTo>
                <a:lnTo>
                  <a:pt x="541088" y="211402"/>
                </a:lnTo>
                <a:lnTo>
                  <a:pt x="541243" y="211474"/>
                </a:lnTo>
                <a:cubicBezTo>
                  <a:pt x="549302" y="193084"/>
                  <a:pt x="546794" y="175359"/>
                  <a:pt x="541863" y="165391"/>
                </a:cubicBezTo>
                <a:cubicBezTo>
                  <a:pt x="534763" y="151042"/>
                  <a:pt x="514479" y="135118"/>
                  <a:pt x="480142" y="145181"/>
                </a:cubicBezTo>
                <a:lnTo>
                  <a:pt x="480025" y="144483"/>
                </a:lnTo>
                <a:cubicBezTo>
                  <a:pt x="471706" y="144624"/>
                  <a:pt x="464282" y="140887"/>
                  <a:pt x="461009" y="134412"/>
                </a:cubicBezTo>
                <a:lnTo>
                  <a:pt x="458966" y="128175"/>
                </a:lnTo>
                <a:cubicBezTo>
                  <a:pt x="457496" y="119354"/>
                  <a:pt x="463572" y="110158"/>
                  <a:pt x="473636" y="106144"/>
                </a:cubicBezTo>
                <a:lnTo>
                  <a:pt x="473571" y="105761"/>
                </a:lnTo>
                <a:cubicBezTo>
                  <a:pt x="485121" y="99922"/>
                  <a:pt x="497817" y="97438"/>
                  <a:pt x="509416" y="97868"/>
                </a:cubicBezTo>
                <a:close/>
                <a:moveTo>
                  <a:pt x="286518" y="82088"/>
                </a:moveTo>
                <a:cubicBezTo>
                  <a:pt x="376738" y="91976"/>
                  <a:pt x="317665" y="163994"/>
                  <a:pt x="337363" y="184000"/>
                </a:cubicBezTo>
                <a:cubicBezTo>
                  <a:pt x="387081" y="179119"/>
                  <a:pt x="437510" y="146098"/>
                  <a:pt x="486517" y="169358"/>
                </a:cubicBezTo>
                <a:cubicBezTo>
                  <a:pt x="533076" y="203014"/>
                  <a:pt x="494312" y="233925"/>
                  <a:pt x="501054" y="264835"/>
                </a:cubicBezTo>
                <a:cubicBezTo>
                  <a:pt x="649340" y="323962"/>
                  <a:pt x="585744" y="409170"/>
                  <a:pt x="562675" y="436725"/>
                </a:cubicBezTo>
                <a:cubicBezTo>
                  <a:pt x="354965" y="648778"/>
                  <a:pt x="45454" y="533772"/>
                  <a:pt x="10807" y="435328"/>
                </a:cubicBezTo>
                <a:cubicBezTo>
                  <a:pt x="-41075" y="330306"/>
                  <a:pt x="100878" y="89491"/>
                  <a:pt x="286518" y="82088"/>
                </a:cubicBezTo>
                <a:close/>
                <a:moveTo>
                  <a:pt x="489068" y="0"/>
                </a:moveTo>
                <a:cubicBezTo>
                  <a:pt x="596753" y="0"/>
                  <a:pt x="684048" y="87296"/>
                  <a:pt x="684048" y="194980"/>
                </a:cubicBezTo>
                <a:cubicBezTo>
                  <a:pt x="684048" y="216847"/>
                  <a:pt x="680448" y="237874"/>
                  <a:pt x="672966" y="257215"/>
                </a:cubicBezTo>
                <a:lnTo>
                  <a:pt x="672379" y="257003"/>
                </a:lnTo>
                <a:cubicBezTo>
                  <a:pt x="668967" y="265617"/>
                  <a:pt x="657523" y="269364"/>
                  <a:pt x="645725" y="265916"/>
                </a:cubicBezTo>
                <a:lnTo>
                  <a:pt x="637884" y="262819"/>
                </a:lnTo>
                <a:cubicBezTo>
                  <a:pt x="627530" y="257587"/>
                  <a:pt x="621785" y="247890"/>
                  <a:pt x="624308" y="239644"/>
                </a:cubicBezTo>
                <a:lnTo>
                  <a:pt x="623975" y="239524"/>
                </a:lnTo>
                <a:cubicBezTo>
                  <a:pt x="629260" y="225659"/>
                  <a:pt x="631774" y="210613"/>
                  <a:pt x="631774" y="194980"/>
                </a:cubicBezTo>
                <a:cubicBezTo>
                  <a:pt x="631774" y="116165"/>
                  <a:pt x="567883" y="52274"/>
                  <a:pt x="489068" y="52274"/>
                </a:cubicBezTo>
                <a:lnTo>
                  <a:pt x="469942" y="54202"/>
                </a:lnTo>
                <a:lnTo>
                  <a:pt x="469951" y="54239"/>
                </a:lnTo>
                <a:cubicBezTo>
                  <a:pt x="469861" y="54366"/>
                  <a:pt x="469744" y="54397"/>
                  <a:pt x="469627" y="54427"/>
                </a:cubicBezTo>
                <a:cubicBezTo>
                  <a:pt x="460634" y="56697"/>
                  <a:pt x="450861" y="49439"/>
                  <a:pt x="446718" y="37636"/>
                </a:cubicBezTo>
                <a:lnTo>
                  <a:pt x="444619" y="29323"/>
                </a:lnTo>
                <a:cubicBezTo>
                  <a:pt x="442667" y="16995"/>
                  <a:pt x="447797" y="5987"/>
                  <a:pt x="456757" y="3699"/>
                </a:cubicBezTo>
                <a:lnTo>
                  <a:pt x="456661" y="3267"/>
                </a:lnTo>
                <a:cubicBezTo>
                  <a:pt x="467135" y="923"/>
                  <a:pt x="477994" y="0"/>
                  <a:pt x="489068" y="0"/>
                </a:cubicBez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cs typeface="+mn-ea"/>
              <a:sym typeface="+mn-lt"/>
            </a:endParaRPr>
          </a:p>
        </p:txBody>
      </p:sp>
      <p:sp>
        <p:nvSpPr>
          <p:cNvPr id="18" name="Freeform 16"/>
          <p:cNvSpPr>
            <a:spLocks noChangeAspect="1"/>
          </p:cNvSpPr>
          <p:nvPr/>
        </p:nvSpPr>
        <p:spPr bwMode="auto">
          <a:xfrm>
            <a:off x="7000410" y="5040162"/>
            <a:ext cx="540000" cy="440705"/>
          </a:xfrm>
          <a:custGeom>
            <a:avLst/>
            <a:gdLst>
              <a:gd name="T0" fmla="*/ 630000 w 197"/>
              <a:gd name="T1" fmla="*/ 61023 h 160"/>
              <a:gd name="T2" fmla="*/ 556447 w 197"/>
              <a:gd name="T3" fmla="*/ 80293 h 160"/>
              <a:gd name="T4" fmla="*/ 614010 w 197"/>
              <a:gd name="T5" fmla="*/ 9635 h 160"/>
              <a:gd name="T6" fmla="*/ 530863 w 197"/>
              <a:gd name="T7" fmla="*/ 41753 h 160"/>
              <a:gd name="T8" fmla="*/ 434924 w 197"/>
              <a:gd name="T9" fmla="*/ 0 h 160"/>
              <a:gd name="T10" fmla="*/ 307005 w 197"/>
              <a:gd name="T11" fmla="*/ 128470 h 160"/>
              <a:gd name="T12" fmla="*/ 310203 w 197"/>
              <a:gd name="T13" fmla="*/ 160587 h 160"/>
              <a:gd name="T14" fmla="*/ 44772 w 197"/>
              <a:gd name="T15" fmla="*/ 22482 h 160"/>
              <a:gd name="T16" fmla="*/ 25584 w 197"/>
              <a:gd name="T17" fmla="*/ 89929 h 160"/>
              <a:gd name="T18" fmla="*/ 83147 w 197"/>
              <a:gd name="T19" fmla="*/ 195916 h 160"/>
              <a:gd name="T20" fmla="*/ 25584 w 197"/>
              <a:gd name="T21" fmla="*/ 179857 h 160"/>
              <a:gd name="T22" fmla="*/ 25584 w 197"/>
              <a:gd name="T23" fmla="*/ 183069 h 160"/>
              <a:gd name="T24" fmla="*/ 127919 w 197"/>
              <a:gd name="T25" fmla="*/ 308327 h 160"/>
              <a:gd name="T26" fmla="*/ 95939 w 197"/>
              <a:gd name="T27" fmla="*/ 314750 h 160"/>
              <a:gd name="T28" fmla="*/ 70355 w 197"/>
              <a:gd name="T29" fmla="*/ 311539 h 160"/>
              <a:gd name="T30" fmla="*/ 191878 w 197"/>
              <a:gd name="T31" fmla="*/ 401467 h 160"/>
              <a:gd name="T32" fmla="*/ 31980 w 197"/>
              <a:gd name="T33" fmla="*/ 456067 h 160"/>
              <a:gd name="T34" fmla="*/ 0 w 197"/>
              <a:gd name="T35" fmla="*/ 456067 h 160"/>
              <a:gd name="T36" fmla="*/ 198274 w 197"/>
              <a:gd name="T37" fmla="*/ 513878 h 160"/>
              <a:gd name="T38" fmla="*/ 566041 w 197"/>
              <a:gd name="T39" fmla="*/ 144528 h 160"/>
              <a:gd name="T40" fmla="*/ 566041 w 197"/>
              <a:gd name="T41" fmla="*/ 128470 h 160"/>
              <a:gd name="T42" fmla="*/ 630000 w 197"/>
              <a:gd name="T43" fmla="*/ 61023 h 1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97" h="160">
                <a:moveTo>
                  <a:pt x="197" y="19"/>
                </a:moveTo>
                <a:cubicBezTo>
                  <a:pt x="190" y="22"/>
                  <a:pt x="182" y="24"/>
                  <a:pt x="174" y="25"/>
                </a:cubicBezTo>
                <a:cubicBezTo>
                  <a:pt x="182" y="20"/>
                  <a:pt x="189" y="12"/>
                  <a:pt x="192" y="3"/>
                </a:cubicBezTo>
                <a:cubicBezTo>
                  <a:pt x="184" y="8"/>
                  <a:pt x="175" y="11"/>
                  <a:pt x="166" y="13"/>
                </a:cubicBezTo>
                <a:cubicBezTo>
                  <a:pt x="158" y="5"/>
                  <a:pt x="148" y="0"/>
                  <a:pt x="136" y="0"/>
                </a:cubicBezTo>
                <a:cubicBezTo>
                  <a:pt x="114" y="0"/>
                  <a:pt x="96" y="18"/>
                  <a:pt x="96" y="40"/>
                </a:cubicBezTo>
                <a:cubicBezTo>
                  <a:pt x="96" y="44"/>
                  <a:pt x="96" y="47"/>
                  <a:pt x="97" y="50"/>
                </a:cubicBezTo>
                <a:cubicBezTo>
                  <a:pt x="63" y="48"/>
                  <a:pt x="34" y="32"/>
                  <a:pt x="14" y="7"/>
                </a:cubicBezTo>
                <a:cubicBezTo>
                  <a:pt x="10" y="13"/>
                  <a:pt x="8" y="20"/>
                  <a:pt x="8" y="28"/>
                </a:cubicBezTo>
                <a:cubicBezTo>
                  <a:pt x="8" y="42"/>
                  <a:pt x="15" y="54"/>
                  <a:pt x="26" y="61"/>
                </a:cubicBezTo>
                <a:cubicBezTo>
                  <a:pt x="20" y="61"/>
                  <a:pt x="13" y="59"/>
                  <a:pt x="8" y="56"/>
                </a:cubicBezTo>
                <a:cubicBezTo>
                  <a:pt x="8" y="56"/>
                  <a:pt x="8" y="57"/>
                  <a:pt x="8" y="57"/>
                </a:cubicBezTo>
                <a:cubicBezTo>
                  <a:pt x="8" y="76"/>
                  <a:pt x="22" y="93"/>
                  <a:pt x="40" y="96"/>
                </a:cubicBezTo>
                <a:cubicBezTo>
                  <a:pt x="37" y="97"/>
                  <a:pt x="33" y="98"/>
                  <a:pt x="30" y="98"/>
                </a:cubicBezTo>
                <a:cubicBezTo>
                  <a:pt x="27" y="98"/>
                  <a:pt x="24" y="98"/>
                  <a:pt x="22" y="97"/>
                </a:cubicBezTo>
                <a:cubicBezTo>
                  <a:pt x="27" y="113"/>
                  <a:pt x="42" y="125"/>
                  <a:pt x="60" y="125"/>
                </a:cubicBezTo>
                <a:cubicBezTo>
                  <a:pt x="46" y="136"/>
                  <a:pt x="29" y="142"/>
                  <a:pt x="10" y="142"/>
                </a:cubicBezTo>
                <a:cubicBezTo>
                  <a:pt x="6" y="142"/>
                  <a:pt x="3" y="142"/>
                  <a:pt x="0" y="142"/>
                </a:cubicBezTo>
                <a:cubicBezTo>
                  <a:pt x="18" y="153"/>
                  <a:pt x="39" y="160"/>
                  <a:pt x="62" y="160"/>
                </a:cubicBezTo>
                <a:cubicBezTo>
                  <a:pt x="136" y="160"/>
                  <a:pt x="177" y="98"/>
                  <a:pt x="177" y="45"/>
                </a:cubicBezTo>
                <a:cubicBezTo>
                  <a:pt x="177" y="43"/>
                  <a:pt x="177" y="42"/>
                  <a:pt x="177" y="40"/>
                </a:cubicBezTo>
                <a:cubicBezTo>
                  <a:pt x="185" y="34"/>
                  <a:pt x="192" y="27"/>
                  <a:pt x="197" y="19"/>
                </a:cubicBezTo>
                <a:close/>
              </a:path>
            </a:pathLst>
          </a:custGeom>
          <a:noFill/>
          <a:ln>
            <a:solidFill>
              <a:schemeClr val="accent1"/>
            </a:solidFill>
          </a:ln>
        </p:spPr>
        <p:txBody>
          <a:bodyPr/>
          <a:lstStyle/>
          <a:p>
            <a:endParaRPr lang="zh-CN" altLang="en-US">
              <a:cs typeface="+mn-ea"/>
              <a:sym typeface="+mn-lt"/>
            </a:endParaRPr>
          </a:p>
        </p:txBody>
      </p:sp>
      <p:sp>
        <p:nvSpPr>
          <p:cNvPr id="19" name="Freeform 24"/>
          <p:cNvSpPr>
            <a:spLocks noChangeAspect="1"/>
          </p:cNvSpPr>
          <p:nvPr/>
        </p:nvSpPr>
        <p:spPr bwMode="auto">
          <a:xfrm>
            <a:off x="9405083" y="4973227"/>
            <a:ext cx="254118" cy="540000"/>
          </a:xfrm>
          <a:custGeom>
            <a:avLst/>
            <a:gdLst>
              <a:gd name="T0" fmla="*/ 254254 w 89"/>
              <a:gd name="T1" fmla="*/ 176269 h 193"/>
              <a:gd name="T2" fmla="*/ 168550 w 89"/>
              <a:gd name="T3" fmla="*/ 176269 h 193"/>
              <a:gd name="T4" fmla="*/ 168550 w 89"/>
              <a:gd name="T5" fmla="*/ 120311 h 193"/>
              <a:gd name="T6" fmla="*/ 191405 w 89"/>
              <a:gd name="T7" fmla="*/ 92332 h 193"/>
              <a:gd name="T8" fmla="*/ 254254 w 89"/>
              <a:gd name="T9" fmla="*/ 92332 h 193"/>
              <a:gd name="T10" fmla="*/ 254254 w 89"/>
              <a:gd name="T11" fmla="*/ 0 h 193"/>
              <a:gd name="T12" fmla="*/ 168550 w 89"/>
              <a:gd name="T13" fmla="*/ 0 h 193"/>
              <a:gd name="T14" fmla="*/ 54279 w 89"/>
              <a:gd name="T15" fmla="*/ 111917 h 193"/>
              <a:gd name="T16" fmla="*/ 54279 w 89"/>
              <a:gd name="T17" fmla="*/ 176269 h 193"/>
              <a:gd name="T18" fmla="*/ 0 w 89"/>
              <a:gd name="T19" fmla="*/ 176269 h 193"/>
              <a:gd name="T20" fmla="*/ 0 w 89"/>
              <a:gd name="T21" fmla="*/ 271399 h 193"/>
              <a:gd name="T22" fmla="*/ 54279 w 89"/>
              <a:gd name="T23" fmla="*/ 271399 h 193"/>
              <a:gd name="T24" fmla="*/ 54279 w 89"/>
              <a:gd name="T25" fmla="*/ 540000 h 193"/>
              <a:gd name="T26" fmla="*/ 168550 w 89"/>
              <a:gd name="T27" fmla="*/ 540000 h 193"/>
              <a:gd name="T28" fmla="*/ 168550 w 89"/>
              <a:gd name="T29" fmla="*/ 271399 h 193"/>
              <a:gd name="T30" fmla="*/ 245684 w 89"/>
              <a:gd name="T31" fmla="*/ 271399 h 193"/>
              <a:gd name="T32" fmla="*/ 254254 w 89"/>
              <a:gd name="T33" fmla="*/ 176269 h 19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9" h="193">
                <a:moveTo>
                  <a:pt x="89" y="63"/>
                </a:moveTo>
                <a:cubicBezTo>
                  <a:pt x="59" y="63"/>
                  <a:pt x="59" y="63"/>
                  <a:pt x="59" y="63"/>
                </a:cubicBezTo>
                <a:cubicBezTo>
                  <a:pt x="59" y="43"/>
                  <a:pt x="59" y="43"/>
                  <a:pt x="59" y="43"/>
                </a:cubicBezTo>
                <a:cubicBezTo>
                  <a:pt x="59" y="35"/>
                  <a:pt x="64" y="33"/>
                  <a:pt x="67" y="33"/>
                </a:cubicBezTo>
                <a:cubicBezTo>
                  <a:pt x="71" y="33"/>
                  <a:pt x="89" y="33"/>
                  <a:pt x="89" y="33"/>
                </a:cubicBezTo>
                <a:cubicBezTo>
                  <a:pt x="89" y="0"/>
                  <a:pt x="89" y="0"/>
                  <a:pt x="89" y="0"/>
                </a:cubicBezTo>
                <a:cubicBezTo>
                  <a:pt x="59" y="0"/>
                  <a:pt x="59" y="0"/>
                  <a:pt x="59" y="0"/>
                </a:cubicBezTo>
                <a:cubicBezTo>
                  <a:pt x="26" y="0"/>
                  <a:pt x="19" y="25"/>
                  <a:pt x="19" y="40"/>
                </a:cubicBezTo>
                <a:cubicBezTo>
                  <a:pt x="19" y="63"/>
                  <a:pt x="19" y="63"/>
                  <a:pt x="19" y="63"/>
                </a:cubicBezTo>
                <a:cubicBezTo>
                  <a:pt x="0" y="63"/>
                  <a:pt x="0" y="63"/>
                  <a:pt x="0" y="63"/>
                </a:cubicBezTo>
                <a:cubicBezTo>
                  <a:pt x="0" y="97"/>
                  <a:pt x="0" y="97"/>
                  <a:pt x="0" y="97"/>
                </a:cubicBezTo>
                <a:cubicBezTo>
                  <a:pt x="19" y="97"/>
                  <a:pt x="19" y="97"/>
                  <a:pt x="19" y="97"/>
                </a:cubicBezTo>
                <a:cubicBezTo>
                  <a:pt x="19" y="140"/>
                  <a:pt x="19" y="193"/>
                  <a:pt x="19" y="193"/>
                </a:cubicBezTo>
                <a:cubicBezTo>
                  <a:pt x="59" y="193"/>
                  <a:pt x="59" y="193"/>
                  <a:pt x="59" y="193"/>
                </a:cubicBezTo>
                <a:cubicBezTo>
                  <a:pt x="59" y="193"/>
                  <a:pt x="59" y="140"/>
                  <a:pt x="59" y="97"/>
                </a:cubicBezTo>
                <a:cubicBezTo>
                  <a:pt x="86" y="97"/>
                  <a:pt x="86" y="97"/>
                  <a:pt x="86" y="97"/>
                </a:cubicBezTo>
                <a:lnTo>
                  <a:pt x="89" y="63"/>
                </a:lnTo>
                <a:close/>
              </a:path>
            </a:pathLst>
          </a:custGeom>
          <a:noFill/>
          <a:ln>
            <a:solidFill>
              <a:schemeClr val="accent2"/>
            </a:solidFill>
          </a:ln>
        </p:spPr>
        <p:txBody>
          <a:bodyPr/>
          <a:lstStyle/>
          <a:p>
            <a:endParaRPr lang="zh-CN" altLang="en-US">
              <a:cs typeface="+mn-ea"/>
              <a:sym typeface="+mn-lt"/>
            </a:endParaRPr>
          </a:p>
        </p:txBody>
      </p:sp>
      <p:grpSp>
        <p:nvGrpSpPr>
          <p:cNvPr id="21" name="组合 20"/>
          <p:cNvGrpSpPr/>
          <p:nvPr/>
        </p:nvGrpSpPr>
        <p:grpSpPr>
          <a:xfrm>
            <a:off x="1509856" y="625173"/>
            <a:ext cx="9134442" cy="434765"/>
            <a:chOff x="1509856" y="625173"/>
            <a:chExt cx="9134442" cy="434765"/>
          </a:xfrm>
        </p:grpSpPr>
        <p:sp>
          <p:nvSpPr>
            <p:cNvPr id="22" name="Copyright Notice"/>
            <p:cNvSpPr/>
            <p:nvPr/>
          </p:nvSpPr>
          <p:spPr bwMode="auto">
            <a:xfrm>
              <a:off x="4781905" y="625173"/>
              <a:ext cx="3141690"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400" cap="small" dirty="0">
                  <a:solidFill>
                    <a:schemeClr val="tx1">
                      <a:lumMod val="75000"/>
                      <a:lumOff val="25000"/>
                    </a:schemeClr>
                  </a:solidFill>
                  <a:cs typeface="+mn-ea"/>
                  <a:sym typeface="+mn-lt"/>
                </a:rPr>
                <a:t>点击加入标题文字</a:t>
              </a:r>
              <a:endParaRPr lang="en-US" sz="2400" cap="small" dirty="0">
                <a:solidFill>
                  <a:schemeClr val="tx1">
                    <a:lumMod val="75000"/>
                    <a:lumOff val="25000"/>
                  </a:schemeClr>
                </a:solidFill>
                <a:cs typeface="+mn-ea"/>
                <a:sym typeface="+mn-lt"/>
              </a:endParaRPr>
            </a:p>
          </p:txBody>
        </p:sp>
        <p:cxnSp>
          <p:nvCxnSpPr>
            <p:cNvPr id="23" name="直接连接符 22"/>
            <p:cNvCxnSpPr/>
            <p:nvPr/>
          </p:nvCxnSpPr>
          <p:spPr>
            <a:xfrm>
              <a:off x="1509856" y="808810"/>
              <a:ext cx="3009900" cy="0"/>
            </a:xfrm>
            <a:prstGeom prst="line">
              <a:avLst/>
            </a:prstGeom>
            <a:ln>
              <a:solidFill>
                <a:srgbClr val="70B88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7634398" y="808810"/>
              <a:ext cx="3009900" cy="0"/>
            </a:xfrm>
            <a:prstGeom prst="line">
              <a:avLst/>
            </a:prstGeom>
            <a:ln>
              <a:solidFill>
                <a:srgbClr val="70B881"/>
              </a:solidFill>
            </a:ln>
          </p:spPr>
          <p:style>
            <a:lnRef idx="1">
              <a:schemeClr val="accent1"/>
            </a:lnRef>
            <a:fillRef idx="0">
              <a:schemeClr val="accent1"/>
            </a:fillRef>
            <a:effectRef idx="0">
              <a:schemeClr val="accent1"/>
            </a:effectRef>
            <a:fontRef idx="minor">
              <a:schemeClr val="tx1"/>
            </a:fontRef>
          </p:style>
        </p:cxnSp>
      </p:grpSp>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211" t="22690" r="-211" b="22047"/>
          <a:stretch>
            <a:fillRect/>
          </a:stretch>
        </p:blipFill>
        <p:spPr>
          <a:xfrm>
            <a:off x="2082596" y="1302642"/>
            <a:ext cx="8169546" cy="30098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anim calcmode="lin" valueType="num">
                                      <p:cBhvr>
                                        <p:cTn id="8" dur="250" fill="hold"/>
                                        <p:tgtEl>
                                          <p:spTgt spid="5"/>
                                        </p:tgtEl>
                                        <p:attrNameLst>
                                          <p:attrName>ppt_x</p:attrName>
                                        </p:attrNameLst>
                                      </p:cBhvr>
                                      <p:tavLst>
                                        <p:tav tm="0">
                                          <p:val>
                                            <p:strVal val="#ppt_x"/>
                                          </p:val>
                                        </p:tav>
                                        <p:tav tm="100000">
                                          <p:val>
                                            <p:strVal val="#ppt_x"/>
                                          </p:val>
                                        </p:tav>
                                      </p:tavLst>
                                    </p:anim>
                                    <p:anim calcmode="lin" valueType="num">
                                      <p:cBhvr>
                                        <p:cTn id="9" dur="25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50"/>
                                        <p:tgtEl>
                                          <p:spTgt spid="6"/>
                                        </p:tgtEl>
                                      </p:cBhvr>
                                    </p:animEffect>
                                    <p:anim calcmode="lin" valueType="num">
                                      <p:cBhvr>
                                        <p:cTn id="14" dur="250" fill="hold"/>
                                        <p:tgtEl>
                                          <p:spTgt spid="6"/>
                                        </p:tgtEl>
                                        <p:attrNameLst>
                                          <p:attrName>ppt_x</p:attrName>
                                        </p:attrNameLst>
                                      </p:cBhvr>
                                      <p:tavLst>
                                        <p:tav tm="0">
                                          <p:val>
                                            <p:strVal val="#ppt_x"/>
                                          </p:val>
                                        </p:tav>
                                        <p:tav tm="100000">
                                          <p:val>
                                            <p:strVal val="#ppt_x"/>
                                          </p:val>
                                        </p:tav>
                                      </p:tavLst>
                                    </p:anim>
                                    <p:anim calcmode="lin" valueType="num">
                                      <p:cBhvr>
                                        <p:cTn id="15" dur="25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250"/>
                                        <p:tgtEl>
                                          <p:spTgt spid="7"/>
                                        </p:tgtEl>
                                      </p:cBhvr>
                                    </p:animEffect>
                                    <p:anim calcmode="lin" valueType="num">
                                      <p:cBhvr>
                                        <p:cTn id="20" dur="250" fill="hold"/>
                                        <p:tgtEl>
                                          <p:spTgt spid="7"/>
                                        </p:tgtEl>
                                        <p:attrNameLst>
                                          <p:attrName>ppt_x</p:attrName>
                                        </p:attrNameLst>
                                      </p:cBhvr>
                                      <p:tavLst>
                                        <p:tav tm="0">
                                          <p:val>
                                            <p:strVal val="#ppt_x"/>
                                          </p:val>
                                        </p:tav>
                                        <p:tav tm="100000">
                                          <p:val>
                                            <p:strVal val="#ppt_x"/>
                                          </p:val>
                                        </p:tav>
                                      </p:tavLst>
                                    </p:anim>
                                    <p:anim calcmode="lin" valueType="num">
                                      <p:cBhvr>
                                        <p:cTn id="21" dur="250" fill="hold"/>
                                        <p:tgtEl>
                                          <p:spTgt spid="7"/>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250"/>
                                        <p:tgtEl>
                                          <p:spTgt spid="9"/>
                                        </p:tgtEl>
                                      </p:cBhvr>
                                    </p:animEffect>
                                    <p:anim calcmode="lin" valueType="num">
                                      <p:cBhvr>
                                        <p:cTn id="26" dur="250" fill="hold"/>
                                        <p:tgtEl>
                                          <p:spTgt spid="9"/>
                                        </p:tgtEl>
                                        <p:attrNameLst>
                                          <p:attrName>ppt_x</p:attrName>
                                        </p:attrNameLst>
                                      </p:cBhvr>
                                      <p:tavLst>
                                        <p:tav tm="0">
                                          <p:val>
                                            <p:strVal val="#ppt_x"/>
                                          </p:val>
                                        </p:tav>
                                        <p:tav tm="100000">
                                          <p:val>
                                            <p:strVal val="#ppt_x"/>
                                          </p:val>
                                        </p:tav>
                                      </p:tavLst>
                                    </p:anim>
                                    <p:anim calcmode="lin" valueType="num">
                                      <p:cBhvr>
                                        <p:cTn id="27" dur="250" fill="hold"/>
                                        <p:tgtEl>
                                          <p:spTgt spid="9"/>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250"/>
                                        <p:tgtEl>
                                          <p:spTgt spid="10"/>
                                        </p:tgtEl>
                                      </p:cBhvr>
                                    </p:animEffect>
                                    <p:anim calcmode="lin" valueType="num">
                                      <p:cBhvr>
                                        <p:cTn id="32" dur="250" fill="hold"/>
                                        <p:tgtEl>
                                          <p:spTgt spid="10"/>
                                        </p:tgtEl>
                                        <p:attrNameLst>
                                          <p:attrName>ppt_x</p:attrName>
                                        </p:attrNameLst>
                                      </p:cBhvr>
                                      <p:tavLst>
                                        <p:tav tm="0">
                                          <p:val>
                                            <p:strVal val="#ppt_x"/>
                                          </p:val>
                                        </p:tav>
                                        <p:tav tm="100000">
                                          <p:val>
                                            <p:strVal val="#ppt_x"/>
                                          </p:val>
                                        </p:tav>
                                      </p:tavLst>
                                    </p:anim>
                                    <p:anim calcmode="lin" valueType="num">
                                      <p:cBhvr>
                                        <p:cTn id="33" dur="250" fill="hold"/>
                                        <p:tgtEl>
                                          <p:spTgt spid="10"/>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250"/>
                                        <p:tgtEl>
                                          <p:spTgt spid="12"/>
                                        </p:tgtEl>
                                      </p:cBhvr>
                                    </p:animEffect>
                                    <p:anim calcmode="lin" valueType="num">
                                      <p:cBhvr>
                                        <p:cTn id="38" dur="250" fill="hold"/>
                                        <p:tgtEl>
                                          <p:spTgt spid="12"/>
                                        </p:tgtEl>
                                        <p:attrNameLst>
                                          <p:attrName>ppt_x</p:attrName>
                                        </p:attrNameLst>
                                      </p:cBhvr>
                                      <p:tavLst>
                                        <p:tav tm="0">
                                          <p:val>
                                            <p:strVal val="#ppt_x"/>
                                          </p:val>
                                        </p:tav>
                                        <p:tav tm="100000">
                                          <p:val>
                                            <p:strVal val="#ppt_x"/>
                                          </p:val>
                                        </p:tav>
                                      </p:tavLst>
                                    </p:anim>
                                    <p:anim calcmode="lin" valueType="num">
                                      <p:cBhvr>
                                        <p:cTn id="39" dur="250" fill="hold"/>
                                        <p:tgtEl>
                                          <p:spTgt spid="12"/>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250"/>
                                        <p:tgtEl>
                                          <p:spTgt spid="13"/>
                                        </p:tgtEl>
                                      </p:cBhvr>
                                    </p:animEffect>
                                    <p:anim calcmode="lin" valueType="num">
                                      <p:cBhvr>
                                        <p:cTn id="44" dur="250" fill="hold"/>
                                        <p:tgtEl>
                                          <p:spTgt spid="13"/>
                                        </p:tgtEl>
                                        <p:attrNameLst>
                                          <p:attrName>ppt_x</p:attrName>
                                        </p:attrNameLst>
                                      </p:cBhvr>
                                      <p:tavLst>
                                        <p:tav tm="0">
                                          <p:val>
                                            <p:strVal val="#ppt_x"/>
                                          </p:val>
                                        </p:tav>
                                        <p:tav tm="100000">
                                          <p:val>
                                            <p:strVal val="#ppt_x"/>
                                          </p:val>
                                        </p:tav>
                                      </p:tavLst>
                                    </p:anim>
                                    <p:anim calcmode="lin" valueType="num">
                                      <p:cBhvr>
                                        <p:cTn id="45" dur="250" fill="hold"/>
                                        <p:tgtEl>
                                          <p:spTgt spid="13"/>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250"/>
                                        <p:tgtEl>
                                          <p:spTgt spid="14"/>
                                        </p:tgtEl>
                                      </p:cBhvr>
                                    </p:animEffect>
                                    <p:anim calcmode="lin" valueType="num">
                                      <p:cBhvr>
                                        <p:cTn id="50" dur="250" fill="hold"/>
                                        <p:tgtEl>
                                          <p:spTgt spid="14"/>
                                        </p:tgtEl>
                                        <p:attrNameLst>
                                          <p:attrName>ppt_x</p:attrName>
                                        </p:attrNameLst>
                                      </p:cBhvr>
                                      <p:tavLst>
                                        <p:tav tm="0">
                                          <p:val>
                                            <p:strVal val="#ppt_x"/>
                                          </p:val>
                                        </p:tav>
                                        <p:tav tm="100000">
                                          <p:val>
                                            <p:strVal val="#ppt_x"/>
                                          </p:val>
                                        </p:tav>
                                      </p:tavLst>
                                    </p:anim>
                                    <p:anim calcmode="lin" valueType="num">
                                      <p:cBhvr>
                                        <p:cTn id="51" dur="250" fill="hold"/>
                                        <p:tgtEl>
                                          <p:spTgt spid="14"/>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42" presetClass="entr" presetSubtype="0" fill="hold" grpId="0" nodeType="afterEffect" nodePh="1">
                                  <p:stCondLst>
                                    <p:cond delay="0"/>
                                  </p:stCondLst>
                                  <p:endCondLst>
                                    <p:cond evt="begin" delay="0">
                                      <p:tn val="53"/>
                                    </p:cond>
                                  </p:endCondLst>
                                  <p:childTnLst>
                                    <p:set>
                                      <p:cBhvr>
                                        <p:cTn id="54" dur="1" fill="hold">
                                          <p:stCondLst>
                                            <p:cond delay="0"/>
                                          </p:stCondLst>
                                        </p:cTn>
                                        <p:tgtEl>
                                          <p:spTgt spid="16"/>
                                        </p:tgtEl>
                                        <p:attrNameLst>
                                          <p:attrName>style.visibility</p:attrName>
                                        </p:attrNameLst>
                                      </p:cBhvr>
                                      <p:to>
                                        <p:strVal val="visible"/>
                                      </p:to>
                                    </p:set>
                                    <p:animEffect transition="in" filter="fade">
                                      <p:cBhvr>
                                        <p:cTn id="55" dur="250"/>
                                        <p:tgtEl>
                                          <p:spTgt spid="16"/>
                                        </p:tgtEl>
                                      </p:cBhvr>
                                    </p:animEffect>
                                    <p:anim calcmode="lin" valueType="num">
                                      <p:cBhvr>
                                        <p:cTn id="56" dur="250" fill="hold"/>
                                        <p:tgtEl>
                                          <p:spTgt spid="16"/>
                                        </p:tgtEl>
                                        <p:attrNameLst>
                                          <p:attrName>ppt_x</p:attrName>
                                        </p:attrNameLst>
                                      </p:cBhvr>
                                      <p:tavLst>
                                        <p:tav tm="0">
                                          <p:val>
                                            <p:strVal val="#ppt_x"/>
                                          </p:val>
                                        </p:tav>
                                        <p:tav tm="100000">
                                          <p:val>
                                            <p:strVal val="#ppt_x"/>
                                          </p:val>
                                        </p:tav>
                                      </p:tavLst>
                                    </p:anim>
                                    <p:anim calcmode="lin" valueType="num">
                                      <p:cBhvr>
                                        <p:cTn id="57" dur="250" fill="hold"/>
                                        <p:tgtEl>
                                          <p:spTgt spid="16"/>
                                        </p:tgtEl>
                                        <p:attrNameLst>
                                          <p:attrName>ppt_y</p:attrName>
                                        </p:attrNameLst>
                                      </p:cBhvr>
                                      <p:tavLst>
                                        <p:tav tm="0">
                                          <p:val>
                                            <p:strVal val="#ppt_y+.1"/>
                                          </p:val>
                                        </p:tav>
                                        <p:tav tm="100000">
                                          <p:val>
                                            <p:strVal val="#ppt_y"/>
                                          </p:val>
                                        </p:tav>
                                      </p:tavLst>
                                    </p:anim>
                                  </p:childTnLst>
                                </p:cTn>
                              </p:par>
                            </p:childTnLst>
                          </p:cTn>
                        </p:par>
                        <p:par>
                          <p:cTn id="58" fill="hold">
                            <p:stCondLst>
                              <p:cond delay="4500"/>
                            </p:stCondLst>
                            <p:childTnLst>
                              <p:par>
                                <p:cTn id="59" presetID="42" presetClass="entr" presetSubtype="0" fill="hold" grpId="0" nodeType="afterEffect" nodePh="1">
                                  <p:stCondLst>
                                    <p:cond delay="0"/>
                                  </p:stCondLst>
                                  <p:endCondLst>
                                    <p:cond evt="begin" delay="0">
                                      <p:tn val="59"/>
                                    </p:cond>
                                  </p:endCondLst>
                                  <p:childTnLst>
                                    <p:set>
                                      <p:cBhvr>
                                        <p:cTn id="60" dur="1" fill="hold">
                                          <p:stCondLst>
                                            <p:cond delay="0"/>
                                          </p:stCondLst>
                                        </p:cTn>
                                        <p:tgtEl>
                                          <p:spTgt spid="17"/>
                                        </p:tgtEl>
                                        <p:attrNameLst>
                                          <p:attrName>style.visibility</p:attrName>
                                        </p:attrNameLst>
                                      </p:cBhvr>
                                      <p:to>
                                        <p:strVal val="visible"/>
                                      </p:to>
                                    </p:set>
                                    <p:animEffect transition="in" filter="fade">
                                      <p:cBhvr>
                                        <p:cTn id="61" dur="250"/>
                                        <p:tgtEl>
                                          <p:spTgt spid="17"/>
                                        </p:tgtEl>
                                      </p:cBhvr>
                                    </p:animEffect>
                                    <p:anim calcmode="lin" valueType="num">
                                      <p:cBhvr>
                                        <p:cTn id="62" dur="250" fill="hold"/>
                                        <p:tgtEl>
                                          <p:spTgt spid="17"/>
                                        </p:tgtEl>
                                        <p:attrNameLst>
                                          <p:attrName>ppt_x</p:attrName>
                                        </p:attrNameLst>
                                      </p:cBhvr>
                                      <p:tavLst>
                                        <p:tav tm="0">
                                          <p:val>
                                            <p:strVal val="#ppt_x"/>
                                          </p:val>
                                        </p:tav>
                                        <p:tav tm="100000">
                                          <p:val>
                                            <p:strVal val="#ppt_x"/>
                                          </p:val>
                                        </p:tav>
                                      </p:tavLst>
                                    </p:anim>
                                    <p:anim calcmode="lin" valueType="num">
                                      <p:cBhvr>
                                        <p:cTn id="63" dur="250" fill="hold"/>
                                        <p:tgtEl>
                                          <p:spTgt spid="17"/>
                                        </p:tgtEl>
                                        <p:attrNameLst>
                                          <p:attrName>ppt_y</p:attrName>
                                        </p:attrNameLst>
                                      </p:cBhvr>
                                      <p:tavLst>
                                        <p:tav tm="0">
                                          <p:val>
                                            <p:strVal val="#ppt_y+.1"/>
                                          </p:val>
                                        </p:tav>
                                        <p:tav tm="100000">
                                          <p:val>
                                            <p:strVal val="#ppt_y"/>
                                          </p:val>
                                        </p:tav>
                                      </p:tavLst>
                                    </p:anim>
                                  </p:childTnLst>
                                </p:cTn>
                              </p:par>
                            </p:childTnLst>
                          </p:cTn>
                        </p:par>
                        <p:par>
                          <p:cTn id="64" fill="hold">
                            <p:stCondLst>
                              <p:cond delay="5000"/>
                            </p:stCondLst>
                            <p:childTnLst>
                              <p:par>
                                <p:cTn id="65" presetID="42" presetClass="entr" presetSubtype="0" fill="hold" grpId="0" nodeType="afterEffect" nodePh="1">
                                  <p:stCondLst>
                                    <p:cond delay="0"/>
                                  </p:stCondLst>
                                  <p:endCondLst>
                                    <p:cond evt="begin" delay="0">
                                      <p:tn val="65"/>
                                    </p:cond>
                                  </p:endCondLst>
                                  <p:childTnLst>
                                    <p:set>
                                      <p:cBhvr>
                                        <p:cTn id="66" dur="1" fill="hold">
                                          <p:stCondLst>
                                            <p:cond delay="0"/>
                                          </p:stCondLst>
                                        </p:cTn>
                                        <p:tgtEl>
                                          <p:spTgt spid="18"/>
                                        </p:tgtEl>
                                        <p:attrNameLst>
                                          <p:attrName>style.visibility</p:attrName>
                                        </p:attrNameLst>
                                      </p:cBhvr>
                                      <p:to>
                                        <p:strVal val="visible"/>
                                      </p:to>
                                    </p:set>
                                    <p:animEffect transition="in" filter="fade">
                                      <p:cBhvr>
                                        <p:cTn id="67" dur="250"/>
                                        <p:tgtEl>
                                          <p:spTgt spid="18"/>
                                        </p:tgtEl>
                                      </p:cBhvr>
                                    </p:animEffect>
                                    <p:anim calcmode="lin" valueType="num">
                                      <p:cBhvr>
                                        <p:cTn id="68" dur="250" fill="hold"/>
                                        <p:tgtEl>
                                          <p:spTgt spid="18"/>
                                        </p:tgtEl>
                                        <p:attrNameLst>
                                          <p:attrName>ppt_x</p:attrName>
                                        </p:attrNameLst>
                                      </p:cBhvr>
                                      <p:tavLst>
                                        <p:tav tm="0">
                                          <p:val>
                                            <p:strVal val="#ppt_x"/>
                                          </p:val>
                                        </p:tav>
                                        <p:tav tm="100000">
                                          <p:val>
                                            <p:strVal val="#ppt_x"/>
                                          </p:val>
                                        </p:tav>
                                      </p:tavLst>
                                    </p:anim>
                                    <p:anim calcmode="lin" valueType="num">
                                      <p:cBhvr>
                                        <p:cTn id="69" dur="250" fill="hold"/>
                                        <p:tgtEl>
                                          <p:spTgt spid="18"/>
                                        </p:tgtEl>
                                        <p:attrNameLst>
                                          <p:attrName>ppt_y</p:attrName>
                                        </p:attrNameLst>
                                      </p:cBhvr>
                                      <p:tavLst>
                                        <p:tav tm="0">
                                          <p:val>
                                            <p:strVal val="#ppt_y+.1"/>
                                          </p:val>
                                        </p:tav>
                                        <p:tav tm="100000">
                                          <p:val>
                                            <p:strVal val="#ppt_y"/>
                                          </p:val>
                                        </p:tav>
                                      </p:tavLst>
                                    </p:anim>
                                  </p:childTnLst>
                                </p:cTn>
                              </p:par>
                            </p:childTnLst>
                          </p:cTn>
                        </p:par>
                        <p:par>
                          <p:cTn id="70" fill="hold">
                            <p:stCondLst>
                              <p:cond delay="5500"/>
                            </p:stCondLst>
                            <p:childTnLst>
                              <p:par>
                                <p:cTn id="71" presetID="42" presetClass="entr" presetSubtype="0" fill="hold" grpId="0" nodeType="afterEffect" nodePh="1">
                                  <p:stCondLst>
                                    <p:cond delay="0"/>
                                  </p:stCondLst>
                                  <p:endCondLst>
                                    <p:cond evt="begin" delay="0">
                                      <p:tn val="71"/>
                                    </p:cond>
                                  </p:endCondLst>
                                  <p:childTnLst>
                                    <p:set>
                                      <p:cBhvr>
                                        <p:cTn id="72" dur="1" fill="hold">
                                          <p:stCondLst>
                                            <p:cond delay="0"/>
                                          </p:stCondLst>
                                        </p:cTn>
                                        <p:tgtEl>
                                          <p:spTgt spid="19"/>
                                        </p:tgtEl>
                                        <p:attrNameLst>
                                          <p:attrName>style.visibility</p:attrName>
                                        </p:attrNameLst>
                                      </p:cBhvr>
                                      <p:to>
                                        <p:strVal val="visible"/>
                                      </p:to>
                                    </p:set>
                                    <p:animEffect transition="in" filter="fade">
                                      <p:cBhvr>
                                        <p:cTn id="73" dur="250"/>
                                        <p:tgtEl>
                                          <p:spTgt spid="19"/>
                                        </p:tgtEl>
                                      </p:cBhvr>
                                    </p:animEffect>
                                    <p:anim calcmode="lin" valueType="num">
                                      <p:cBhvr>
                                        <p:cTn id="74" dur="250" fill="hold"/>
                                        <p:tgtEl>
                                          <p:spTgt spid="19"/>
                                        </p:tgtEl>
                                        <p:attrNameLst>
                                          <p:attrName>ppt_x</p:attrName>
                                        </p:attrNameLst>
                                      </p:cBhvr>
                                      <p:tavLst>
                                        <p:tav tm="0">
                                          <p:val>
                                            <p:strVal val="#ppt_x"/>
                                          </p:val>
                                        </p:tav>
                                        <p:tav tm="100000">
                                          <p:val>
                                            <p:strVal val="#ppt_x"/>
                                          </p:val>
                                        </p:tav>
                                      </p:tavLst>
                                    </p:anim>
                                    <p:anim calcmode="lin" valueType="num">
                                      <p:cBhvr>
                                        <p:cTn id="75" dur="25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p:bldP spid="12" grpId="0"/>
      <p:bldP spid="13" grpId="0"/>
      <p:bldP spid="14" grpId="0"/>
      <p:bldP spid="16" grpId="0" animBg="1"/>
      <p:bldP spid="17" grpId="0" animBg="1"/>
      <p:bldP spid="18"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438375" y="1593881"/>
            <a:ext cx="3923836" cy="2560674"/>
          </a:xfrm>
          <a:prstGeom prst="rect">
            <a:avLst/>
          </a:prstGeom>
          <a:blipFill dpi="0" rotWithShape="1">
            <a:blip r:embed="rId1"/>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6" name="矩形 5"/>
          <p:cNvSpPr/>
          <p:nvPr/>
        </p:nvSpPr>
        <p:spPr>
          <a:xfrm>
            <a:off x="6512260" y="4300286"/>
            <a:ext cx="4897209" cy="2284876"/>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cs typeface="+mn-ea"/>
              <a:sym typeface="+mn-lt"/>
            </a:endParaRPr>
          </a:p>
        </p:txBody>
      </p:sp>
      <p:sp>
        <p:nvSpPr>
          <p:cNvPr id="7" name="矩形 6"/>
          <p:cNvSpPr/>
          <p:nvPr/>
        </p:nvSpPr>
        <p:spPr>
          <a:xfrm>
            <a:off x="4473897" y="4300286"/>
            <a:ext cx="1917911" cy="2284876"/>
          </a:xfrm>
          <a:prstGeom prst="rect">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9" name="Subtitle 2"/>
          <p:cNvSpPr txBox="1"/>
          <p:nvPr/>
        </p:nvSpPr>
        <p:spPr>
          <a:xfrm>
            <a:off x="8707649" y="1511200"/>
            <a:ext cx="2857838" cy="2671054"/>
          </a:xfrm>
          <a:prstGeom prst="rect">
            <a:avLst/>
          </a:prstGeom>
        </p:spPr>
        <p:txBody>
          <a:bodyPr vert="horz" wrap="square" lIns="217490" tIns="108745" rIns="217490" bIns="108745"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lnSpc>
                <a:spcPts val="2650"/>
              </a:lnSpc>
            </a:pPr>
            <a:r>
              <a:rPr lang="zh-CN" altLang="en-US" sz="900" dirty="0">
                <a:solidFill>
                  <a:schemeClr val="tx1">
                    <a:lumMod val="75000"/>
                    <a:lumOff val="25000"/>
                  </a:schemeClr>
                </a:solidFill>
                <a:latin typeface="+mn-lt"/>
                <a:cs typeface="+mn-ea"/>
                <a:sym typeface="+mn-lt"/>
              </a:rPr>
              <a:t>标题数字等都可以通过点击和重新输入进行更改，顶部“开始”面板中可以对字体、字号、颜色、行距等进行修改。建议正文</a:t>
            </a:r>
            <a:r>
              <a:rPr lang="en-US" altLang="zh-CN" sz="900" dirty="0">
                <a:solidFill>
                  <a:schemeClr val="tx1">
                    <a:lumMod val="75000"/>
                    <a:lumOff val="25000"/>
                  </a:schemeClr>
                </a:solidFill>
                <a:latin typeface="+mn-lt"/>
                <a:cs typeface="+mn-ea"/>
                <a:sym typeface="+mn-lt"/>
              </a:rPr>
              <a:t>8-14</a:t>
            </a:r>
            <a:r>
              <a:rPr lang="zh-CN" altLang="en-US" sz="900" dirty="0">
                <a:solidFill>
                  <a:schemeClr val="tx1">
                    <a:lumMod val="75000"/>
                    <a:lumOff val="25000"/>
                  </a:schemeClr>
                </a:solidFill>
                <a:latin typeface="+mn-lt"/>
                <a:cs typeface="+mn-ea"/>
                <a:sym typeface="+mn-lt"/>
              </a:rPr>
              <a:t>号字，</a:t>
            </a:r>
            <a:r>
              <a:rPr lang="en-US" altLang="zh-CN" sz="900" dirty="0">
                <a:solidFill>
                  <a:schemeClr val="tx1">
                    <a:lumMod val="75000"/>
                    <a:lumOff val="25000"/>
                  </a:schemeClr>
                </a:solidFill>
                <a:latin typeface="+mn-lt"/>
                <a:cs typeface="+mn-ea"/>
                <a:sym typeface="+mn-lt"/>
              </a:rPr>
              <a:t>1.3</a:t>
            </a:r>
            <a:r>
              <a:rPr lang="zh-CN" altLang="en-US" sz="900" dirty="0">
                <a:solidFill>
                  <a:schemeClr val="tx1">
                    <a:lumMod val="75000"/>
                    <a:lumOff val="25000"/>
                  </a:schemeClr>
                </a:solidFill>
                <a:latin typeface="+mn-lt"/>
                <a:cs typeface="+mn-ea"/>
                <a:sym typeface="+mn-lt"/>
              </a:rPr>
              <a:t>倍字间距。标题数字等都可以通过点击和重新输入进行更改，顶部“开始”面板中可以对字体、字号、颜色、行距等进行修改。</a:t>
            </a:r>
            <a:endParaRPr lang="zh-CN" altLang="en-US" sz="900" dirty="0">
              <a:solidFill>
                <a:schemeClr val="tx1">
                  <a:lumMod val="75000"/>
                  <a:lumOff val="25000"/>
                </a:schemeClr>
              </a:solidFill>
              <a:latin typeface="+mn-lt"/>
              <a:cs typeface="+mn-ea"/>
              <a:sym typeface="+mn-lt"/>
            </a:endParaRPr>
          </a:p>
          <a:p>
            <a:pPr algn="l">
              <a:lnSpc>
                <a:spcPts val="2650"/>
              </a:lnSpc>
            </a:pPr>
            <a:endParaRPr lang="en-US" sz="900" dirty="0">
              <a:solidFill>
                <a:schemeClr val="tx1">
                  <a:lumMod val="75000"/>
                  <a:lumOff val="25000"/>
                </a:schemeClr>
              </a:solidFill>
              <a:latin typeface="+mn-lt"/>
              <a:cs typeface="+mn-ea"/>
              <a:sym typeface="+mn-lt"/>
            </a:endParaRPr>
          </a:p>
        </p:txBody>
      </p:sp>
      <p:sp>
        <p:nvSpPr>
          <p:cNvPr id="10" name="文本框 68"/>
          <p:cNvSpPr>
            <a:spLocks noChangeArrowheads="1"/>
          </p:cNvSpPr>
          <p:nvPr/>
        </p:nvSpPr>
        <p:spPr bwMode="auto">
          <a:xfrm>
            <a:off x="780944" y="1802996"/>
            <a:ext cx="35060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zh-CN" altLang="en-US" dirty="0">
                <a:solidFill>
                  <a:schemeClr val="tx1">
                    <a:lumMod val="75000"/>
                    <a:lumOff val="25000"/>
                  </a:schemeClr>
                </a:solidFill>
                <a:cs typeface="+mn-ea"/>
                <a:sym typeface="+mn-lt"/>
              </a:rPr>
              <a:t>输入标题</a:t>
            </a:r>
            <a:endParaRPr lang="en-US" altLang="zh-CN" dirty="0">
              <a:solidFill>
                <a:schemeClr val="tx1">
                  <a:lumMod val="75000"/>
                  <a:lumOff val="25000"/>
                </a:schemeClr>
              </a:solidFill>
              <a:cs typeface="+mn-ea"/>
              <a:sym typeface="+mn-lt"/>
            </a:endParaRPr>
          </a:p>
          <a:p>
            <a:pPr eaLnBrk="1" hangingPunct="1">
              <a:buFont typeface="Arial" panose="020B0604020202020204" pitchFamily="34" charset="0"/>
              <a:buNone/>
            </a:pPr>
            <a:r>
              <a:rPr lang="en-US" altLang="zh-CN" sz="1200" dirty="0">
                <a:solidFill>
                  <a:schemeClr val="tx1">
                    <a:lumMod val="75000"/>
                    <a:lumOff val="25000"/>
                  </a:schemeClr>
                </a:solidFill>
                <a:cs typeface="+mn-ea"/>
                <a:sym typeface="+mn-lt"/>
              </a:rPr>
              <a:t>  </a:t>
            </a:r>
            <a:r>
              <a:rPr lang="zh-CN" altLang="en-US" sz="1200" dirty="0">
                <a:solidFill>
                  <a:schemeClr val="tx1">
                    <a:lumMod val="75000"/>
                    <a:lumOff val="25000"/>
                  </a:schemeClr>
                </a:solidFill>
                <a:cs typeface="+mn-ea"/>
                <a:sym typeface="+mn-lt"/>
              </a:rPr>
              <a:t>标题数字等都可以通过点击和重新输入进行更改</a:t>
            </a:r>
            <a:endParaRPr lang="zh-CN" altLang="en-US" sz="1200" dirty="0">
              <a:solidFill>
                <a:schemeClr val="tx1">
                  <a:lumMod val="75000"/>
                  <a:lumOff val="25000"/>
                </a:schemeClr>
              </a:solidFill>
              <a:cs typeface="+mn-ea"/>
              <a:sym typeface="+mn-lt"/>
            </a:endParaRPr>
          </a:p>
          <a:p>
            <a:pPr eaLnBrk="1" hangingPunct="1">
              <a:buFont typeface="Arial" panose="020B0604020202020204" pitchFamily="34" charset="0"/>
              <a:buNone/>
            </a:pPr>
            <a:r>
              <a:rPr lang="en-US" altLang="zh-CN" dirty="0">
                <a:solidFill>
                  <a:schemeClr val="tx1">
                    <a:lumMod val="75000"/>
                    <a:lumOff val="25000"/>
                  </a:schemeClr>
                </a:solidFill>
                <a:cs typeface="+mn-ea"/>
                <a:sym typeface="+mn-lt"/>
              </a:rPr>
              <a:t>  </a:t>
            </a:r>
            <a:endParaRPr lang="en-US" altLang="zh-CN" dirty="0">
              <a:solidFill>
                <a:schemeClr val="tx1">
                  <a:lumMod val="75000"/>
                  <a:lumOff val="25000"/>
                </a:schemeClr>
              </a:solidFill>
              <a:cs typeface="+mn-ea"/>
              <a:sym typeface="+mn-lt"/>
            </a:endParaRPr>
          </a:p>
        </p:txBody>
      </p:sp>
      <p:sp>
        <p:nvSpPr>
          <p:cNvPr id="12" name="文本框 69"/>
          <p:cNvSpPr>
            <a:spLocks noChangeArrowheads="1"/>
          </p:cNvSpPr>
          <p:nvPr/>
        </p:nvSpPr>
        <p:spPr bwMode="auto">
          <a:xfrm>
            <a:off x="780944" y="2999971"/>
            <a:ext cx="355097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zh-CN" altLang="en-US" dirty="0">
                <a:solidFill>
                  <a:schemeClr val="tx1">
                    <a:lumMod val="75000"/>
                    <a:lumOff val="25000"/>
                  </a:schemeClr>
                </a:solidFill>
                <a:cs typeface="+mn-ea"/>
                <a:sym typeface="+mn-lt"/>
              </a:rPr>
              <a:t>输入标题</a:t>
            </a:r>
            <a:endParaRPr lang="en-US" altLang="zh-CN" dirty="0">
              <a:solidFill>
                <a:schemeClr val="tx1">
                  <a:lumMod val="75000"/>
                  <a:lumOff val="25000"/>
                </a:schemeClr>
              </a:solidFill>
              <a:cs typeface="+mn-ea"/>
              <a:sym typeface="+mn-lt"/>
            </a:endParaRPr>
          </a:p>
          <a:p>
            <a:pPr eaLnBrk="1" hangingPunct="1">
              <a:buFont typeface="Arial" panose="020B0604020202020204" pitchFamily="34" charset="0"/>
              <a:buNone/>
            </a:pPr>
            <a:r>
              <a:rPr lang="en-US" altLang="zh-CN" dirty="0">
                <a:solidFill>
                  <a:schemeClr val="tx1">
                    <a:lumMod val="75000"/>
                    <a:lumOff val="25000"/>
                  </a:schemeClr>
                </a:solidFill>
                <a:cs typeface="+mn-ea"/>
                <a:sym typeface="+mn-lt"/>
              </a:rPr>
              <a:t>  </a:t>
            </a:r>
            <a:r>
              <a:rPr lang="zh-CN" altLang="en-US" sz="1200" dirty="0">
                <a:solidFill>
                  <a:schemeClr val="tx1">
                    <a:lumMod val="75000"/>
                    <a:lumOff val="25000"/>
                  </a:schemeClr>
                </a:solidFill>
                <a:cs typeface="+mn-ea"/>
                <a:sym typeface="+mn-lt"/>
              </a:rPr>
              <a:t>标题数字等都可以通过点击和重新输入进行更改</a:t>
            </a:r>
            <a:endParaRPr lang="zh-CN" altLang="en-US" sz="1200" dirty="0">
              <a:solidFill>
                <a:schemeClr val="tx1">
                  <a:lumMod val="75000"/>
                  <a:lumOff val="25000"/>
                </a:schemeClr>
              </a:solidFill>
              <a:cs typeface="+mn-ea"/>
              <a:sym typeface="+mn-lt"/>
            </a:endParaRPr>
          </a:p>
          <a:p>
            <a:pPr eaLnBrk="1" hangingPunct="1">
              <a:buFont typeface="Arial" panose="020B0604020202020204" pitchFamily="34" charset="0"/>
              <a:buNone/>
            </a:pPr>
            <a:r>
              <a:rPr lang="en-US" altLang="zh-CN" sz="1200" dirty="0">
                <a:solidFill>
                  <a:schemeClr val="tx1">
                    <a:lumMod val="75000"/>
                    <a:lumOff val="25000"/>
                  </a:schemeClr>
                </a:solidFill>
                <a:cs typeface="+mn-ea"/>
                <a:sym typeface="+mn-lt"/>
              </a:rPr>
              <a:t>  </a:t>
            </a:r>
            <a:endParaRPr lang="en-US" altLang="zh-CN" sz="1200" dirty="0">
              <a:solidFill>
                <a:schemeClr val="tx1">
                  <a:lumMod val="75000"/>
                  <a:lumOff val="25000"/>
                </a:schemeClr>
              </a:solidFill>
              <a:cs typeface="+mn-ea"/>
              <a:sym typeface="+mn-lt"/>
            </a:endParaRPr>
          </a:p>
        </p:txBody>
      </p:sp>
      <p:sp>
        <p:nvSpPr>
          <p:cNvPr id="13" name="文本框 70"/>
          <p:cNvSpPr>
            <a:spLocks noChangeArrowheads="1"/>
          </p:cNvSpPr>
          <p:nvPr/>
        </p:nvSpPr>
        <p:spPr bwMode="auto">
          <a:xfrm>
            <a:off x="780944" y="4196946"/>
            <a:ext cx="355097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zh-CN" altLang="en-US" dirty="0">
                <a:solidFill>
                  <a:schemeClr val="tx1">
                    <a:lumMod val="75000"/>
                    <a:lumOff val="25000"/>
                  </a:schemeClr>
                </a:solidFill>
                <a:cs typeface="+mn-ea"/>
                <a:sym typeface="+mn-lt"/>
              </a:rPr>
              <a:t>输入标题</a:t>
            </a:r>
            <a:endParaRPr lang="en-US" altLang="zh-CN" dirty="0">
              <a:solidFill>
                <a:schemeClr val="tx1">
                  <a:lumMod val="75000"/>
                  <a:lumOff val="25000"/>
                </a:schemeClr>
              </a:solidFill>
              <a:cs typeface="+mn-ea"/>
              <a:sym typeface="+mn-lt"/>
            </a:endParaRPr>
          </a:p>
          <a:p>
            <a:pPr eaLnBrk="1" hangingPunct="1">
              <a:buFont typeface="Arial" panose="020B0604020202020204" pitchFamily="34" charset="0"/>
              <a:buNone/>
            </a:pPr>
            <a:r>
              <a:rPr lang="en-US" altLang="zh-CN" dirty="0">
                <a:solidFill>
                  <a:schemeClr val="tx1">
                    <a:lumMod val="75000"/>
                    <a:lumOff val="25000"/>
                  </a:schemeClr>
                </a:solidFill>
                <a:cs typeface="+mn-ea"/>
                <a:sym typeface="+mn-lt"/>
              </a:rPr>
              <a:t>  </a:t>
            </a:r>
            <a:r>
              <a:rPr lang="zh-CN" altLang="en-US" sz="1200" dirty="0">
                <a:solidFill>
                  <a:schemeClr val="tx1">
                    <a:lumMod val="75000"/>
                    <a:lumOff val="25000"/>
                  </a:schemeClr>
                </a:solidFill>
                <a:cs typeface="+mn-ea"/>
                <a:sym typeface="+mn-lt"/>
              </a:rPr>
              <a:t>标题数字等都可以通过点击和重新输入进行更改</a:t>
            </a:r>
            <a:endParaRPr lang="zh-CN" altLang="en-US" sz="1200" dirty="0">
              <a:solidFill>
                <a:schemeClr val="tx1">
                  <a:lumMod val="75000"/>
                  <a:lumOff val="25000"/>
                </a:schemeClr>
              </a:solidFill>
              <a:cs typeface="+mn-ea"/>
              <a:sym typeface="+mn-lt"/>
            </a:endParaRPr>
          </a:p>
          <a:p>
            <a:pPr eaLnBrk="1" hangingPunct="1">
              <a:buFont typeface="Arial" panose="020B0604020202020204" pitchFamily="34" charset="0"/>
              <a:buNone/>
            </a:pPr>
            <a:r>
              <a:rPr lang="en-US" altLang="zh-CN" sz="1200" dirty="0">
                <a:solidFill>
                  <a:schemeClr val="tx1">
                    <a:lumMod val="75000"/>
                    <a:lumOff val="25000"/>
                  </a:schemeClr>
                </a:solidFill>
                <a:cs typeface="+mn-ea"/>
                <a:sym typeface="+mn-lt"/>
              </a:rPr>
              <a:t>  </a:t>
            </a:r>
            <a:endParaRPr lang="en-US" altLang="zh-CN" sz="1200" dirty="0">
              <a:solidFill>
                <a:schemeClr val="tx1">
                  <a:lumMod val="75000"/>
                  <a:lumOff val="25000"/>
                </a:schemeClr>
              </a:solidFill>
              <a:cs typeface="+mn-ea"/>
              <a:sym typeface="+mn-lt"/>
            </a:endParaRPr>
          </a:p>
        </p:txBody>
      </p:sp>
      <p:sp>
        <p:nvSpPr>
          <p:cNvPr id="14" name="文本框 71"/>
          <p:cNvSpPr>
            <a:spLocks noChangeArrowheads="1"/>
          </p:cNvSpPr>
          <p:nvPr/>
        </p:nvSpPr>
        <p:spPr bwMode="auto">
          <a:xfrm>
            <a:off x="780944" y="5408209"/>
            <a:ext cx="355097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zh-CN" altLang="en-US" dirty="0">
                <a:solidFill>
                  <a:schemeClr val="tx1">
                    <a:lumMod val="75000"/>
                    <a:lumOff val="25000"/>
                  </a:schemeClr>
                </a:solidFill>
                <a:cs typeface="+mn-ea"/>
                <a:sym typeface="+mn-lt"/>
              </a:rPr>
              <a:t>输入标题</a:t>
            </a:r>
            <a:endParaRPr lang="en-US" altLang="zh-CN" dirty="0">
              <a:solidFill>
                <a:schemeClr val="tx1">
                  <a:lumMod val="75000"/>
                  <a:lumOff val="25000"/>
                </a:schemeClr>
              </a:solidFill>
              <a:cs typeface="+mn-ea"/>
              <a:sym typeface="+mn-lt"/>
            </a:endParaRPr>
          </a:p>
          <a:p>
            <a:pPr eaLnBrk="1" hangingPunct="1">
              <a:buFont typeface="Arial" panose="020B0604020202020204" pitchFamily="34" charset="0"/>
              <a:buNone/>
            </a:pPr>
            <a:r>
              <a:rPr lang="en-US" altLang="zh-CN" dirty="0">
                <a:solidFill>
                  <a:schemeClr val="tx1">
                    <a:lumMod val="75000"/>
                    <a:lumOff val="25000"/>
                  </a:schemeClr>
                </a:solidFill>
                <a:cs typeface="+mn-ea"/>
                <a:sym typeface="+mn-lt"/>
              </a:rPr>
              <a:t>  </a:t>
            </a:r>
            <a:r>
              <a:rPr lang="zh-CN" altLang="en-US" sz="1200" dirty="0">
                <a:solidFill>
                  <a:schemeClr val="tx1">
                    <a:lumMod val="75000"/>
                    <a:lumOff val="25000"/>
                  </a:schemeClr>
                </a:solidFill>
                <a:cs typeface="+mn-ea"/>
                <a:sym typeface="+mn-lt"/>
              </a:rPr>
              <a:t>标题数字等都可以通过点击和重新输入进行更改</a:t>
            </a:r>
            <a:endParaRPr lang="zh-CN" altLang="en-US" sz="1200" dirty="0">
              <a:solidFill>
                <a:schemeClr val="tx1">
                  <a:lumMod val="75000"/>
                  <a:lumOff val="25000"/>
                </a:schemeClr>
              </a:solidFill>
              <a:cs typeface="+mn-ea"/>
              <a:sym typeface="+mn-lt"/>
            </a:endParaRPr>
          </a:p>
          <a:p>
            <a:pPr eaLnBrk="1" hangingPunct="1">
              <a:buFont typeface="Arial" panose="020B0604020202020204" pitchFamily="34" charset="0"/>
              <a:buNone/>
            </a:pPr>
            <a:r>
              <a:rPr lang="en-US" altLang="zh-CN" sz="1200" dirty="0">
                <a:solidFill>
                  <a:schemeClr val="tx1">
                    <a:lumMod val="75000"/>
                    <a:lumOff val="25000"/>
                  </a:schemeClr>
                </a:solidFill>
                <a:cs typeface="+mn-ea"/>
                <a:sym typeface="+mn-lt"/>
              </a:rPr>
              <a:t>  </a:t>
            </a:r>
            <a:endParaRPr lang="en-US" altLang="zh-CN" sz="1200" dirty="0">
              <a:solidFill>
                <a:schemeClr val="tx1">
                  <a:lumMod val="75000"/>
                  <a:lumOff val="25000"/>
                </a:schemeClr>
              </a:solidFill>
              <a:cs typeface="+mn-ea"/>
              <a:sym typeface="+mn-lt"/>
            </a:endParaRPr>
          </a:p>
        </p:txBody>
      </p:sp>
      <p:grpSp>
        <p:nvGrpSpPr>
          <p:cNvPr id="15" name="组合 14"/>
          <p:cNvGrpSpPr/>
          <p:nvPr/>
        </p:nvGrpSpPr>
        <p:grpSpPr>
          <a:xfrm>
            <a:off x="1509856" y="625173"/>
            <a:ext cx="9134442" cy="434765"/>
            <a:chOff x="1509856" y="625173"/>
            <a:chExt cx="9134442" cy="434765"/>
          </a:xfrm>
        </p:grpSpPr>
        <p:sp>
          <p:nvSpPr>
            <p:cNvPr id="16" name="Copyright Notice"/>
            <p:cNvSpPr/>
            <p:nvPr/>
          </p:nvSpPr>
          <p:spPr bwMode="auto">
            <a:xfrm>
              <a:off x="4781905" y="625173"/>
              <a:ext cx="3141690"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400" cap="small" dirty="0">
                  <a:solidFill>
                    <a:schemeClr val="tx1">
                      <a:lumMod val="75000"/>
                      <a:lumOff val="25000"/>
                    </a:schemeClr>
                  </a:solidFill>
                  <a:cs typeface="+mn-ea"/>
                  <a:sym typeface="+mn-lt"/>
                </a:rPr>
                <a:t>点击加入标题文字</a:t>
              </a:r>
              <a:endParaRPr lang="en-US" sz="2400" cap="small" dirty="0">
                <a:solidFill>
                  <a:schemeClr val="tx1">
                    <a:lumMod val="75000"/>
                    <a:lumOff val="25000"/>
                  </a:schemeClr>
                </a:solidFill>
                <a:cs typeface="+mn-ea"/>
                <a:sym typeface="+mn-lt"/>
              </a:endParaRPr>
            </a:p>
          </p:txBody>
        </p:sp>
        <p:cxnSp>
          <p:nvCxnSpPr>
            <p:cNvPr id="17" name="直接连接符 16"/>
            <p:cNvCxnSpPr/>
            <p:nvPr/>
          </p:nvCxnSpPr>
          <p:spPr>
            <a:xfrm>
              <a:off x="1509856" y="808810"/>
              <a:ext cx="3009900" cy="0"/>
            </a:xfrm>
            <a:prstGeom prst="line">
              <a:avLst/>
            </a:prstGeom>
            <a:ln>
              <a:solidFill>
                <a:srgbClr val="70B88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634398" y="808810"/>
              <a:ext cx="3009900" cy="0"/>
            </a:xfrm>
            <a:prstGeom prst="line">
              <a:avLst/>
            </a:prstGeom>
            <a:ln>
              <a:solidFill>
                <a:srgbClr val="70B88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250"/>
                                        <p:tgtEl>
                                          <p:spTgt spid="10"/>
                                        </p:tgtEl>
                                      </p:cBhvr>
                                    </p:animEffect>
                                    <p:anim calcmode="lin" valueType="num">
                                      <p:cBhvr>
                                        <p:cTn id="26" dur="250" fill="hold"/>
                                        <p:tgtEl>
                                          <p:spTgt spid="10"/>
                                        </p:tgtEl>
                                        <p:attrNameLst>
                                          <p:attrName>ppt_x</p:attrName>
                                        </p:attrNameLst>
                                      </p:cBhvr>
                                      <p:tavLst>
                                        <p:tav tm="0">
                                          <p:val>
                                            <p:strVal val="#ppt_x"/>
                                          </p:val>
                                        </p:tav>
                                        <p:tav tm="100000">
                                          <p:val>
                                            <p:strVal val="#ppt_x"/>
                                          </p:val>
                                        </p:tav>
                                      </p:tavLst>
                                    </p:anim>
                                    <p:anim calcmode="lin" valueType="num">
                                      <p:cBhvr>
                                        <p:cTn id="27" dur="250" fill="hold"/>
                                        <p:tgtEl>
                                          <p:spTgt spid="10"/>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42"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250"/>
                                        <p:tgtEl>
                                          <p:spTgt spid="12"/>
                                        </p:tgtEl>
                                      </p:cBhvr>
                                    </p:animEffect>
                                    <p:anim calcmode="lin" valueType="num">
                                      <p:cBhvr>
                                        <p:cTn id="32" dur="250" fill="hold"/>
                                        <p:tgtEl>
                                          <p:spTgt spid="12"/>
                                        </p:tgtEl>
                                        <p:attrNameLst>
                                          <p:attrName>ppt_x</p:attrName>
                                        </p:attrNameLst>
                                      </p:cBhvr>
                                      <p:tavLst>
                                        <p:tav tm="0">
                                          <p:val>
                                            <p:strVal val="#ppt_x"/>
                                          </p:val>
                                        </p:tav>
                                        <p:tav tm="100000">
                                          <p:val>
                                            <p:strVal val="#ppt_x"/>
                                          </p:val>
                                        </p:tav>
                                      </p:tavLst>
                                    </p:anim>
                                    <p:anim calcmode="lin" valueType="num">
                                      <p:cBhvr>
                                        <p:cTn id="33" dur="250" fill="hold"/>
                                        <p:tgtEl>
                                          <p:spTgt spid="12"/>
                                        </p:tgtEl>
                                        <p:attrNameLst>
                                          <p:attrName>ppt_y</p:attrName>
                                        </p:attrNameLst>
                                      </p:cBhvr>
                                      <p:tavLst>
                                        <p:tav tm="0">
                                          <p:val>
                                            <p:strVal val="#ppt_y+.1"/>
                                          </p:val>
                                        </p:tav>
                                        <p:tav tm="100000">
                                          <p:val>
                                            <p:strVal val="#ppt_y"/>
                                          </p:val>
                                        </p:tav>
                                      </p:tavLst>
                                    </p:anim>
                                  </p:childTnLst>
                                </p:cTn>
                              </p:par>
                            </p:childTnLst>
                          </p:cTn>
                        </p:par>
                        <p:par>
                          <p:cTn id="34" fill="hold">
                            <p:stCondLst>
                              <p:cond delay="4000"/>
                            </p:stCondLst>
                            <p:childTnLst>
                              <p:par>
                                <p:cTn id="35" presetID="42" presetClass="entr" presetSubtype="0"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250"/>
                                        <p:tgtEl>
                                          <p:spTgt spid="13"/>
                                        </p:tgtEl>
                                      </p:cBhvr>
                                    </p:animEffect>
                                    <p:anim calcmode="lin" valueType="num">
                                      <p:cBhvr>
                                        <p:cTn id="38" dur="250" fill="hold"/>
                                        <p:tgtEl>
                                          <p:spTgt spid="13"/>
                                        </p:tgtEl>
                                        <p:attrNameLst>
                                          <p:attrName>ppt_x</p:attrName>
                                        </p:attrNameLst>
                                      </p:cBhvr>
                                      <p:tavLst>
                                        <p:tav tm="0">
                                          <p:val>
                                            <p:strVal val="#ppt_x"/>
                                          </p:val>
                                        </p:tav>
                                        <p:tav tm="100000">
                                          <p:val>
                                            <p:strVal val="#ppt_x"/>
                                          </p:val>
                                        </p:tav>
                                      </p:tavLst>
                                    </p:anim>
                                    <p:anim calcmode="lin" valueType="num">
                                      <p:cBhvr>
                                        <p:cTn id="39" dur="250" fill="hold"/>
                                        <p:tgtEl>
                                          <p:spTgt spid="13"/>
                                        </p:tgtEl>
                                        <p:attrNameLst>
                                          <p:attrName>ppt_y</p:attrName>
                                        </p:attrNameLst>
                                      </p:cBhvr>
                                      <p:tavLst>
                                        <p:tav tm="0">
                                          <p:val>
                                            <p:strVal val="#ppt_y+.1"/>
                                          </p:val>
                                        </p:tav>
                                        <p:tav tm="100000">
                                          <p:val>
                                            <p:strVal val="#ppt_y"/>
                                          </p:val>
                                        </p:tav>
                                      </p:tavLst>
                                    </p:anim>
                                  </p:childTnLst>
                                </p:cTn>
                              </p:par>
                            </p:childTnLst>
                          </p:cTn>
                        </p:par>
                        <p:par>
                          <p:cTn id="40" fill="hold">
                            <p:stCondLst>
                              <p:cond delay="4500"/>
                            </p:stCondLst>
                            <p:childTnLst>
                              <p:par>
                                <p:cTn id="41" presetID="42" presetClass="entr" presetSubtype="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250"/>
                                        <p:tgtEl>
                                          <p:spTgt spid="14"/>
                                        </p:tgtEl>
                                      </p:cBhvr>
                                    </p:animEffect>
                                    <p:anim calcmode="lin" valueType="num">
                                      <p:cBhvr>
                                        <p:cTn id="44" dur="250" fill="hold"/>
                                        <p:tgtEl>
                                          <p:spTgt spid="14"/>
                                        </p:tgtEl>
                                        <p:attrNameLst>
                                          <p:attrName>ppt_x</p:attrName>
                                        </p:attrNameLst>
                                      </p:cBhvr>
                                      <p:tavLst>
                                        <p:tav tm="0">
                                          <p:val>
                                            <p:strVal val="#ppt_x"/>
                                          </p:val>
                                        </p:tav>
                                        <p:tav tm="100000">
                                          <p:val>
                                            <p:strVal val="#ppt_x"/>
                                          </p:val>
                                        </p:tav>
                                      </p:tavLst>
                                    </p:anim>
                                    <p:anim calcmode="lin" valueType="num">
                                      <p:cBhvr>
                                        <p:cTn id="45" dur="2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p:bldP spid="12"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83901" y="2075543"/>
            <a:ext cx="10624198" cy="3604566"/>
            <a:chOff x="778770" y="1528999"/>
            <a:chExt cx="7587651" cy="2574330"/>
          </a:xfrm>
        </p:grpSpPr>
        <p:sp>
          <p:nvSpPr>
            <p:cNvPr id="6" name="Rectangle 3"/>
            <p:cNvSpPr/>
            <p:nvPr/>
          </p:nvSpPr>
          <p:spPr>
            <a:xfrm>
              <a:off x="778770" y="1528999"/>
              <a:ext cx="1788552" cy="1470106"/>
            </a:xfrm>
            <a:prstGeom prst="rect">
              <a:avLst/>
            </a:prstGeom>
            <a:noFill/>
            <a:ln w="31750" cap="flat" cmpd="thinThick" algn="ctr">
              <a:solidFill>
                <a:schemeClr val="accent1"/>
              </a:solidFill>
              <a:prstDash val="solid"/>
            </a:ln>
            <a:effectLst/>
          </p:spPr>
          <p:txBody>
            <a:bodyPr lIns="68580" tIns="34290" rIns="68580" bIns="34290" anchor="ctr"/>
            <a:lstStyle/>
            <a:p>
              <a:pPr marL="0" marR="0" lvl="0" indent="0" algn="ctr" defTabSz="684530" eaLnBrk="1" fontAlgn="auto" latinLnBrk="0" hangingPunct="1">
                <a:lnSpc>
                  <a:spcPct val="100000"/>
                </a:lnSpc>
                <a:spcBef>
                  <a:spcPts val="0"/>
                </a:spcBef>
                <a:spcAft>
                  <a:spcPts val="0"/>
                </a:spcAft>
                <a:buClrTx/>
                <a:buSzTx/>
                <a:buFontTx/>
                <a:buNone/>
                <a:defRPr/>
              </a:pPr>
              <a:endParaRPr kumimoji="0" lang="zh-CN" altLang="zh-CN" sz="2800" b="0" i="0" u="none" strike="noStrike" kern="0" cap="none" spc="0" normalizeH="0" baseline="0" noProof="0">
                <a:ln>
                  <a:noFill/>
                </a:ln>
                <a:solidFill>
                  <a:schemeClr val="tx1">
                    <a:lumMod val="75000"/>
                    <a:lumOff val="25000"/>
                  </a:schemeClr>
                </a:solidFill>
                <a:effectLst/>
                <a:uLnTx/>
                <a:uFillTx/>
                <a:cs typeface="+mn-ea"/>
                <a:sym typeface="+mn-lt"/>
              </a:endParaRPr>
            </a:p>
          </p:txBody>
        </p:sp>
        <p:sp>
          <p:nvSpPr>
            <p:cNvPr id="7" name="Rectangle 4"/>
            <p:cNvSpPr/>
            <p:nvPr/>
          </p:nvSpPr>
          <p:spPr>
            <a:xfrm>
              <a:off x="2699499" y="1528999"/>
              <a:ext cx="1787360" cy="1470106"/>
            </a:xfrm>
            <a:prstGeom prst="rect">
              <a:avLst/>
            </a:prstGeom>
            <a:noFill/>
            <a:ln w="31750" cap="flat" cmpd="thinThick" algn="ctr">
              <a:solidFill>
                <a:schemeClr val="accent2"/>
              </a:solidFill>
              <a:prstDash val="solid"/>
            </a:ln>
            <a:effectLst/>
          </p:spPr>
          <p:txBody>
            <a:bodyPr lIns="68580" tIns="34290" rIns="68580" bIns="34290" anchor="ctr"/>
            <a:lstStyle/>
            <a:p>
              <a:pPr marL="0" marR="0" lvl="0" indent="0" algn="ctr" defTabSz="684530" eaLnBrk="1" fontAlgn="auto" latinLnBrk="0" hangingPunct="1">
                <a:lnSpc>
                  <a:spcPct val="100000"/>
                </a:lnSpc>
                <a:spcBef>
                  <a:spcPts val="0"/>
                </a:spcBef>
                <a:spcAft>
                  <a:spcPts val="0"/>
                </a:spcAft>
                <a:buClrTx/>
                <a:buSzTx/>
                <a:buFontTx/>
                <a:buNone/>
                <a:defRPr/>
              </a:pPr>
              <a:endParaRPr kumimoji="0" lang="zh-CN" altLang="zh-CN" sz="2800" b="0" i="0" u="none" strike="noStrike" kern="0" cap="none" spc="0" normalizeH="0" baseline="0" noProof="0">
                <a:ln>
                  <a:noFill/>
                </a:ln>
                <a:solidFill>
                  <a:schemeClr val="tx1">
                    <a:lumMod val="75000"/>
                    <a:lumOff val="25000"/>
                  </a:schemeClr>
                </a:solidFill>
                <a:effectLst/>
                <a:uLnTx/>
                <a:uFillTx/>
                <a:cs typeface="+mn-ea"/>
                <a:sym typeface="+mn-lt"/>
              </a:endParaRPr>
            </a:p>
          </p:txBody>
        </p:sp>
        <p:sp>
          <p:nvSpPr>
            <p:cNvPr id="9" name="Rectangle 5"/>
            <p:cNvSpPr/>
            <p:nvPr/>
          </p:nvSpPr>
          <p:spPr>
            <a:xfrm>
              <a:off x="4629753" y="1528999"/>
              <a:ext cx="1787361" cy="1470106"/>
            </a:xfrm>
            <a:prstGeom prst="rect">
              <a:avLst/>
            </a:prstGeom>
            <a:noFill/>
            <a:ln w="31750" cap="flat" cmpd="thinThick" algn="ctr">
              <a:solidFill>
                <a:schemeClr val="accent1"/>
              </a:solidFill>
              <a:prstDash val="solid"/>
            </a:ln>
            <a:effectLst/>
          </p:spPr>
          <p:txBody>
            <a:bodyPr lIns="68580" tIns="34290" rIns="68580" bIns="34290" anchor="ctr"/>
            <a:lstStyle/>
            <a:p>
              <a:pPr marL="0" marR="0" lvl="0" indent="0" algn="ctr" defTabSz="684530" eaLnBrk="1" fontAlgn="auto" latinLnBrk="0" hangingPunct="1">
                <a:lnSpc>
                  <a:spcPct val="100000"/>
                </a:lnSpc>
                <a:spcBef>
                  <a:spcPts val="0"/>
                </a:spcBef>
                <a:spcAft>
                  <a:spcPts val="0"/>
                </a:spcAft>
                <a:buClrTx/>
                <a:buSzTx/>
                <a:buFontTx/>
                <a:buNone/>
                <a:defRPr/>
              </a:pPr>
              <a:endParaRPr kumimoji="0" lang="zh-CN" altLang="zh-CN" sz="2800" b="0" i="0" u="none" strike="noStrike" kern="0" cap="none" spc="0" normalizeH="0" baseline="0" noProof="0">
                <a:ln>
                  <a:noFill/>
                </a:ln>
                <a:solidFill>
                  <a:schemeClr val="tx1">
                    <a:lumMod val="75000"/>
                    <a:lumOff val="25000"/>
                  </a:schemeClr>
                </a:solidFill>
                <a:effectLst/>
                <a:uLnTx/>
                <a:uFillTx/>
                <a:cs typeface="+mn-ea"/>
                <a:sym typeface="+mn-lt"/>
              </a:endParaRPr>
            </a:p>
          </p:txBody>
        </p:sp>
        <p:sp>
          <p:nvSpPr>
            <p:cNvPr id="10" name="Rectangle 6"/>
            <p:cNvSpPr/>
            <p:nvPr/>
          </p:nvSpPr>
          <p:spPr>
            <a:xfrm>
              <a:off x="6577869" y="1528999"/>
              <a:ext cx="1788552" cy="1470106"/>
            </a:xfrm>
            <a:prstGeom prst="rect">
              <a:avLst/>
            </a:prstGeom>
            <a:noFill/>
            <a:ln w="31750" cap="flat" cmpd="thinThick" algn="ctr">
              <a:solidFill>
                <a:schemeClr val="accent2"/>
              </a:solidFill>
              <a:prstDash val="solid"/>
            </a:ln>
            <a:effectLst/>
          </p:spPr>
          <p:txBody>
            <a:bodyPr lIns="68580" tIns="34290" rIns="68580" bIns="34290" anchor="ctr"/>
            <a:lstStyle/>
            <a:p>
              <a:pPr marL="0" marR="0" lvl="0" indent="0" algn="ctr" defTabSz="684530" eaLnBrk="1" fontAlgn="auto" latinLnBrk="0" hangingPunct="1">
                <a:lnSpc>
                  <a:spcPct val="100000"/>
                </a:lnSpc>
                <a:spcBef>
                  <a:spcPts val="0"/>
                </a:spcBef>
                <a:spcAft>
                  <a:spcPts val="0"/>
                </a:spcAft>
                <a:buClrTx/>
                <a:buSzTx/>
                <a:buFontTx/>
                <a:buNone/>
                <a:defRPr/>
              </a:pPr>
              <a:endParaRPr kumimoji="0" lang="zh-CN" altLang="zh-CN" sz="2800" b="0" i="0" u="none" strike="noStrike" kern="0" cap="none" spc="0" normalizeH="0" baseline="0" noProof="0">
                <a:ln>
                  <a:noFill/>
                </a:ln>
                <a:solidFill>
                  <a:schemeClr val="tx1">
                    <a:lumMod val="75000"/>
                    <a:lumOff val="25000"/>
                  </a:schemeClr>
                </a:solidFill>
                <a:effectLst/>
                <a:uLnTx/>
                <a:uFillTx/>
                <a:cs typeface="+mn-ea"/>
                <a:sym typeface="+mn-lt"/>
              </a:endParaRPr>
            </a:p>
          </p:txBody>
        </p:sp>
        <p:sp>
          <p:nvSpPr>
            <p:cNvPr id="12" name="TextBox 11"/>
            <p:cNvSpPr txBox="1">
              <a:spLocks noChangeArrowheads="1"/>
            </p:cNvSpPr>
            <p:nvPr/>
          </p:nvSpPr>
          <p:spPr bwMode="auto">
            <a:xfrm>
              <a:off x="975964" y="3168545"/>
              <a:ext cx="1417772" cy="313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sz="2800">
                  <a:solidFill>
                    <a:schemeClr val="tx1"/>
                  </a:solidFill>
                  <a:latin typeface="Calibri" pitchFamily="34" charset="0"/>
                </a:defRPr>
              </a:lvl1pPr>
              <a:lvl2pPr marL="455930">
                <a:defRPr sz="2400">
                  <a:solidFill>
                    <a:schemeClr val="tx1"/>
                  </a:solidFill>
                  <a:latin typeface="Calibri" pitchFamily="34" charset="0"/>
                </a:defRPr>
              </a:lvl2pPr>
              <a:lvl3pPr marL="913130">
                <a:defRPr sz="2000">
                  <a:solidFill>
                    <a:schemeClr val="tx1"/>
                  </a:solidFill>
                  <a:latin typeface="Calibri" pitchFamily="34" charset="0"/>
                </a:defRPr>
              </a:lvl3pPr>
              <a:lvl4pPr marL="1370330">
                <a:defRPr>
                  <a:solidFill>
                    <a:schemeClr val="tx1"/>
                  </a:solidFill>
                  <a:latin typeface="Calibri" pitchFamily="34" charset="0"/>
                </a:defRPr>
              </a:lvl4pPr>
              <a:lvl5pPr marL="1827530">
                <a:defRPr>
                  <a:solidFill>
                    <a:schemeClr val="tx1"/>
                  </a:solidFill>
                  <a:latin typeface="Calibri" pitchFamily="34" charset="0"/>
                </a:defRPr>
              </a:lvl5pPr>
              <a:lvl6pPr marL="2284730" indent="-227330" defTabSz="913130" fontAlgn="base">
                <a:spcAft>
                  <a:spcPct val="0"/>
                </a:spcAft>
                <a:defRPr>
                  <a:solidFill>
                    <a:schemeClr val="tx1"/>
                  </a:solidFill>
                  <a:latin typeface="Calibri" pitchFamily="34" charset="0"/>
                </a:defRPr>
              </a:lvl6pPr>
              <a:lvl7pPr marL="2741930" indent="-227330" defTabSz="913130" fontAlgn="base">
                <a:spcAft>
                  <a:spcPct val="0"/>
                </a:spcAft>
                <a:defRPr>
                  <a:solidFill>
                    <a:schemeClr val="tx1"/>
                  </a:solidFill>
                  <a:latin typeface="Calibri" pitchFamily="34" charset="0"/>
                </a:defRPr>
              </a:lvl7pPr>
              <a:lvl8pPr marL="3199130" indent="-227330" defTabSz="913130" fontAlgn="base">
                <a:spcAft>
                  <a:spcPct val="0"/>
                </a:spcAft>
                <a:defRPr>
                  <a:solidFill>
                    <a:schemeClr val="tx1"/>
                  </a:solidFill>
                  <a:latin typeface="Calibri" pitchFamily="34" charset="0"/>
                </a:defRPr>
              </a:lvl8pPr>
              <a:lvl9pPr marL="3656330" indent="-227330" defTabSz="913130" fontAlgn="base">
                <a:spcAft>
                  <a:spcPct val="0"/>
                </a:spcAft>
                <a:defRPr>
                  <a:solidFill>
                    <a:schemeClr val="tx1"/>
                  </a:solidFill>
                  <a:latin typeface="Calibri" pitchFamily="34" charset="0"/>
                </a:defRPr>
              </a:lvl9pPr>
            </a:lstStyle>
            <a:p>
              <a:r>
                <a:rPr lang="zh-CN" altLang="en-US" sz="2400" dirty="0">
                  <a:solidFill>
                    <a:schemeClr val="tx1">
                      <a:lumMod val="75000"/>
                      <a:lumOff val="25000"/>
                    </a:schemeClr>
                  </a:solidFill>
                  <a:latin typeface="+mn-lt"/>
                  <a:cs typeface="+mn-ea"/>
                  <a:sym typeface="+mn-lt"/>
                </a:rPr>
                <a:t>点击添加标题</a:t>
              </a:r>
              <a:endParaRPr lang="zh-CN" altLang="en-US" sz="2400" dirty="0">
                <a:solidFill>
                  <a:schemeClr val="tx1">
                    <a:lumMod val="75000"/>
                    <a:lumOff val="25000"/>
                  </a:schemeClr>
                </a:solidFill>
                <a:latin typeface="+mn-lt"/>
                <a:cs typeface="+mn-ea"/>
                <a:sym typeface="+mn-lt"/>
              </a:endParaRPr>
            </a:p>
          </p:txBody>
        </p:sp>
        <p:sp>
          <p:nvSpPr>
            <p:cNvPr id="13" name="TextBox 57"/>
            <p:cNvSpPr txBox="1"/>
            <p:nvPr/>
          </p:nvSpPr>
          <p:spPr>
            <a:xfrm>
              <a:off x="2896194" y="3168545"/>
              <a:ext cx="1417772" cy="313229"/>
            </a:xfrm>
            <a:prstGeom prst="rect">
              <a:avLst/>
            </a:prstGeom>
            <a:noFill/>
          </p:spPr>
          <p:txBody>
            <a:bodyPr wrap="none" lIns="68580" tIns="34290" rIns="68580" bIns="3429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chemeClr val="tx1">
                      <a:lumMod val="75000"/>
                      <a:lumOff val="25000"/>
                    </a:schemeClr>
                  </a:solidFill>
                  <a:cs typeface="+mn-ea"/>
                  <a:sym typeface="+mn-lt"/>
                </a:rPr>
                <a:t>点击添加标题</a:t>
              </a:r>
              <a:endParaRPr lang="zh-CN" altLang="en-US" sz="2400" dirty="0">
                <a:solidFill>
                  <a:schemeClr val="tx1">
                    <a:lumMod val="75000"/>
                    <a:lumOff val="25000"/>
                  </a:schemeClr>
                </a:solidFill>
                <a:cs typeface="+mn-ea"/>
                <a:sym typeface="+mn-lt"/>
              </a:endParaRPr>
            </a:p>
          </p:txBody>
        </p:sp>
        <p:sp>
          <p:nvSpPr>
            <p:cNvPr id="14" name="TextBox 58"/>
            <p:cNvSpPr txBox="1">
              <a:spLocks noChangeArrowheads="1"/>
            </p:cNvSpPr>
            <p:nvPr/>
          </p:nvSpPr>
          <p:spPr bwMode="auto">
            <a:xfrm>
              <a:off x="4835058" y="3168545"/>
              <a:ext cx="1417772" cy="313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sz="2800">
                  <a:solidFill>
                    <a:schemeClr val="tx1"/>
                  </a:solidFill>
                  <a:latin typeface="Calibri" pitchFamily="34" charset="0"/>
                </a:defRPr>
              </a:lvl1pPr>
              <a:lvl2pPr marL="455930">
                <a:defRPr sz="2400">
                  <a:solidFill>
                    <a:schemeClr val="tx1"/>
                  </a:solidFill>
                  <a:latin typeface="Calibri" pitchFamily="34" charset="0"/>
                </a:defRPr>
              </a:lvl2pPr>
              <a:lvl3pPr marL="913130">
                <a:defRPr sz="2000">
                  <a:solidFill>
                    <a:schemeClr val="tx1"/>
                  </a:solidFill>
                  <a:latin typeface="Calibri" pitchFamily="34" charset="0"/>
                </a:defRPr>
              </a:lvl3pPr>
              <a:lvl4pPr marL="1370330">
                <a:defRPr>
                  <a:solidFill>
                    <a:schemeClr val="tx1"/>
                  </a:solidFill>
                  <a:latin typeface="Calibri" pitchFamily="34" charset="0"/>
                </a:defRPr>
              </a:lvl4pPr>
              <a:lvl5pPr marL="1827530">
                <a:defRPr>
                  <a:solidFill>
                    <a:schemeClr val="tx1"/>
                  </a:solidFill>
                  <a:latin typeface="Calibri" pitchFamily="34" charset="0"/>
                </a:defRPr>
              </a:lvl5pPr>
              <a:lvl6pPr marL="2284730" indent="-227330" defTabSz="913130" fontAlgn="base">
                <a:spcAft>
                  <a:spcPct val="0"/>
                </a:spcAft>
                <a:defRPr>
                  <a:solidFill>
                    <a:schemeClr val="tx1"/>
                  </a:solidFill>
                  <a:latin typeface="Calibri" pitchFamily="34" charset="0"/>
                </a:defRPr>
              </a:lvl6pPr>
              <a:lvl7pPr marL="2741930" indent="-227330" defTabSz="913130" fontAlgn="base">
                <a:spcAft>
                  <a:spcPct val="0"/>
                </a:spcAft>
                <a:defRPr>
                  <a:solidFill>
                    <a:schemeClr val="tx1"/>
                  </a:solidFill>
                  <a:latin typeface="Calibri" pitchFamily="34" charset="0"/>
                </a:defRPr>
              </a:lvl7pPr>
              <a:lvl8pPr marL="3199130" indent="-227330" defTabSz="913130" fontAlgn="base">
                <a:spcAft>
                  <a:spcPct val="0"/>
                </a:spcAft>
                <a:defRPr>
                  <a:solidFill>
                    <a:schemeClr val="tx1"/>
                  </a:solidFill>
                  <a:latin typeface="Calibri" pitchFamily="34" charset="0"/>
                </a:defRPr>
              </a:lvl8pPr>
              <a:lvl9pPr marL="3656330" indent="-227330" defTabSz="913130" fontAlgn="base">
                <a:spcAft>
                  <a:spcPct val="0"/>
                </a:spcAft>
                <a:defRPr>
                  <a:solidFill>
                    <a:schemeClr val="tx1"/>
                  </a:solidFill>
                  <a:latin typeface="Calibri" pitchFamily="34" charset="0"/>
                </a:defRPr>
              </a:lvl9pPr>
            </a:lstStyle>
            <a:p>
              <a:r>
                <a:rPr lang="zh-CN" altLang="en-US" sz="2400" dirty="0">
                  <a:solidFill>
                    <a:schemeClr val="tx1">
                      <a:lumMod val="75000"/>
                      <a:lumOff val="25000"/>
                    </a:schemeClr>
                  </a:solidFill>
                  <a:latin typeface="+mn-lt"/>
                  <a:cs typeface="+mn-ea"/>
                  <a:sym typeface="+mn-lt"/>
                </a:rPr>
                <a:t>点击添加标题</a:t>
              </a:r>
              <a:endParaRPr lang="zh-CN" altLang="en-US" sz="2400" dirty="0">
                <a:solidFill>
                  <a:schemeClr val="tx1">
                    <a:lumMod val="75000"/>
                    <a:lumOff val="25000"/>
                  </a:schemeClr>
                </a:solidFill>
                <a:latin typeface="+mn-lt"/>
                <a:cs typeface="+mn-ea"/>
                <a:sym typeface="+mn-lt"/>
              </a:endParaRPr>
            </a:p>
          </p:txBody>
        </p:sp>
        <p:sp>
          <p:nvSpPr>
            <p:cNvPr id="15" name="TextBox 59"/>
            <p:cNvSpPr txBox="1"/>
            <p:nvPr/>
          </p:nvSpPr>
          <p:spPr>
            <a:xfrm>
              <a:off x="6808883" y="3168545"/>
              <a:ext cx="1417772" cy="313229"/>
            </a:xfrm>
            <a:prstGeom prst="rect">
              <a:avLst/>
            </a:prstGeom>
            <a:noFill/>
          </p:spPr>
          <p:txBody>
            <a:bodyPr wrap="none" lIns="68580" tIns="34290" rIns="68580" bIns="3429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chemeClr val="tx1">
                      <a:lumMod val="75000"/>
                      <a:lumOff val="25000"/>
                    </a:schemeClr>
                  </a:solidFill>
                  <a:cs typeface="+mn-ea"/>
                  <a:sym typeface="+mn-lt"/>
                </a:rPr>
                <a:t>点击添加标题</a:t>
              </a:r>
              <a:endParaRPr lang="zh-CN" altLang="en-US" sz="2400" dirty="0">
                <a:solidFill>
                  <a:schemeClr val="tx1">
                    <a:lumMod val="75000"/>
                    <a:lumOff val="25000"/>
                  </a:schemeClr>
                </a:solidFill>
                <a:cs typeface="+mn-ea"/>
                <a:sym typeface="+mn-lt"/>
              </a:endParaRPr>
            </a:p>
          </p:txBody>
        </p:sp>
        <p:sp>
          <p:nvSpPr>
            <p:cNvPr id="16" name="TextBox 63"/>
            <p:cNvSpPr txBox="1"/>
            <p:nvPr/>
          </p:nvSpPr>
          <p:spPr>
            <a:xfrm>
              <a:off x="1594391" y="3442291"/>
              <a:ext cx="98960" cy="181343"/>
            </a:xfrm>
            <a:prstGeom prst="rect">
              <a:avLst/>
            </a:prstGeom>
            <a:noFill/>
          </p:spPr>
          <p:txBody>
            <a:bodyPr wrap="none" lIns="68580" tIns="34290" rIns="68580" bIns="3429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id-ID" sz="1200" dirty="0">
                <a:solidFill>
                  <a:schemeClr val="tx1">
                    <a:lumMod val="75000"/>
                    <a:lumOff val="25000"/>
                  </a:schemeClr>
                </a:solidFill>
                <a:cs typeface="+mn-ea"/>
                <a:sym typeface="+mn-lt"/>
              </a:endParaRPr>
            </a:p>
          </p:txBody>
        </p:sp>
        <p:sp>
          <p:nvSpPr>
            <p:cNvPr id="17" name="TextBox 64"/>
            <p:cNvSpPr txBox="1"/>
            <p:nvPr/>
          </p:nvSpPr>
          <p:spPr>
            <a:xfrm>
              <a:off x="3539531" y="3442291"/>
              <a:ext cx="98960" cy="181343"/>
            </a:xfrm>
            <a:prstGeom prst="rect">
              <a:avLst/>
            </a:prstGeom>
            <a:noFill/>
          </p:spPr>
          <p:txBody>
            <a:bodyPr wrap="none" lIns="68580" tIns="34290" rIns="68580" bIns="3429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id-ID" altLang="zh-CN" sz="1200" dirty="0">
                <a:solidFill>
                  <a:schemeClr val="tx1">
                    <a:lumMod val="75000"/>
                    <a:lumOff val="25000"/>
                  </a:schemeClr>
                </a:solidFill>
                <a:cs typeface="+mn-ea"/>
                <a:sym typeface="+mn-lt"/>
              </a:endParaRPr>
            </a:p>
          </p:txBody>
        </p:sp>
        <p:sp>
          <p:nvSpPr>
            <p:cNvPr id="18" name="TextBox 67"/>
            <p:cNvSpPr txBox="1"/>
            <p:nvPr/>
          </p:nvSpPr>
          <p:spPr>
            <a:xfrm>
              <a:off x="5473954" y="3442291"/>
              <a:ext cx="98960" cy="181343"/>
            </a:xfrm>
            <a:prstGeom prst="rect">
              <a:avLst/>
            </a:prstGeom>
            <a:noFill/>
          </p:spPr>
          <p:txBody>
            <a:bodyPr wrap="none" lIns="68580" tIns="34290" rIns="68580" bIns="3429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id-ID" altLang="zh-CN" sz="1200" dirty="0">
                <a:solidFill>
                  <a:schemeClr val="tx1">
                    <a:lumMod val="75000"/>
                    <a:lumOff val="25000"/>
                  </a:schemeClr>
                </a:solidFill>
                <a:cs typeface="+mn-ea"/>
                <a:sym typeface="+mn-lt"/>
              </a:endParaRPr>
            </a:p>
          </p:txBody>
        </p:sp>
        <p:sp>
          <p:nvSpPr>
            <p:cNvPr id="19" name="TextBox 68"/>
            <p:cNvSpPr txBox="1"/>
            <p:nvPr/>
          </p:nvSpPr>
          <p:spPr>
            <a:xfrm>
              <a:off x="7422665" y="3442291"/>
              <a:ext cx="98960" cy="181343"/>
            </a:xfrm>
            <a:prstGeom prst="rect">
              <a:avLst/>
            </a:prstGeom>
            <a:noFill/>
          </p:spPr>
          <p:txBody>
            <a:bodyPr wrap="none" lIns="68580" tIns="34290" rIns="68580" bIns="3429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id-ID" altLang="zh-CN" sz="1200" dirty="0">
                <a:solidFill>
                  <a:schemeClr val="tx1">
                    <a:lumMod val="75000"/>
                    <a:lumOff val="25000"/>
                  </a:schemeClr>
                </a:solidFill>
                <a:cs typeface="+mn-ea"/>
                <a:sym typeface="+mn-lt"/>
              </a:endParaRPr>
            </a:p>
          </p:txBody>
        </p:sp>
        <p:cxnSp>
          <p:nvCxnSpPr>
            <p:cNvPr id="20" name="Straight Connector 16"/>
            <p:cNvCxnSpPr/>
            <p:nvPr/>
          </p:nvCxnSpPr>
          <p:spPr>
            <a:xfrm>
              <a:off x="1498001" y="3648670"/>
              <a:ext cx="258400" cy="0"/>
            </a:xfrm>
            <a:prstGeom prst="line">
              <a:avLst/>
            </a:prstGeom>
            <a:noFill/>
            <a:ln w="12700" cap="flat" cmpd="sng" algn="ctr">
              <a:solidFill>
                <a:sysClr val="window" lastClr="FFFFFF"/>
              </a:solidFill>
              <a:prstDash val="solid"/>
            </a:ln>
            <a:effectLst/>
          </p:spPr>
        </p:cxnSp>
        <p:cxnSp>
          <p:nvCxnSpPr>
            <p:cNvPr id="21" name="Straight Connector 17"/>
            <p:cNvCxnSpPr/>
            <p:nvPr/>
          </p:nvCxnSpPr>
          <p:spPr>
            <a:xfrm>
              <a:off x="3468743" y="3648670"/>
              <a:ext cx="257208" cy="0"/>
            </a:xfrm>
            <a:prstGeom prst="line">
              <a:avLst/>
            </a:prstGeom>
            <a:noFill/>
            <a:ln w="12700" cap="flat" cmpd="sng" algn="ctr">
              <a:solidFill>
                <a:sysClr val="window" lastClr="FFFFFF"/>
              </a:solidFill>
              <a:prstDash val="solid"/>
            </a:ln>
            <a:effectLst/>
          </p:spPr>
        </p:cxnSp>
        <p:cxnSp>
          <p:nvCxnSpPr>
            <p:cNvPr id="22" name="Straight Connector 18"/>
            <p:cNvCxnSpPr/>
            <p:nvPr/>
          </p:nvCxnSpPr>
          <p:spPr>
            <a:xfrm>
              <a:off x="5398997" y="3648670"/>
              <a:ext cx="257208" cy="0"/>
            </a:xfrm>
            <a:prstGeom prst="line">
              <a:avLst/>
            </a:prstGeom>
            <a:noFill/>
            <a:ln w="12700" cap="flat" cmpd="sng" algn="ctr">
              <a:solidFill>
                <a:sysClr val="window" lastClr="FFFFFF"/>
              </a:solidFill>
              <a:prstDash val="solid"/>
            </a:ln>
            <a:effectLst/>
          </p:spPr>
        </p:cxnSp>
        <p:cxnSp>
          <p:nvCxnSpPr>
            <p:cNvPr id="23" name="Straight Connector 19"/>
            <p:cNvCxnSpPr/>
            <p:nvPr/>
          </p:nvCxnSpPr>
          <p:spPr>
            <a:xfrm>
              <a:off x="7313771" y="3648670"/>
              <a:ext cx="258400" cy="0"/>
            </a:xfrm>
            <a:prstGeom prst="line">
              <a:avLst/>
            </a:prstGeom>
            <a:noFill/>
            <a:ln w="12700" cap="flat" cmpd="sng" algn="ctr">
              <a:solidFill>
                <a:sysClr val="window" lastClr="FFFFFF"/>
              </a:solidFill>
              <a:prstDash val="solid"/>
            </a:ln>
            <a:effectLst/>
          </p:spPr>
        </p:cxnSp>
        <p:sp>
          <p:nvSpPr>
            <p:cNvPr id="24" name="TextBox 76"/>
            <p:cNvSpPr txBox="1"/>
            <p:nvPr/>
          </p:nvSpPr>
          <p:spPr>
            <a:xfrm>
              <a:off x="778770" y="3707671"/>
              <a:ext cx="1764736" cy="395658"/>
            </a:xfrm>
            <a:prstGeom prst="rect">
              <a:avLst/>
            </a:prstGeom>
            <a:noFill/>
          </p:spPr>
          <p:txBody>
            <a:bodyPr wrap="square" lIns="68580" tIns="34290" rIns="68580" bIns="34290">
              <a:spAutoFit/>
            </a:bodyPr>
            <a:lstStyle>
              <a:lvl1pPr>
                <a:defRPr sz="2800">
                  <a:solidFill>
                    <a:schemeClr val="tx1"/>
                  </a:solidFill>
                  <a:latin typeface="Calibri" pitchFamily="34" charset="0"/>
                </a:defRPr>
              </a:lvl1pPr>
              <a:lvl2pPr marL="455930">
                <a:defRPr sz="2400">
                  <a:solidFill>
                    <a:schemeClr val="tx1"/>
                  </a:solidFill>
                  <a:latin typeface="Calibri" pitchFamily="34" charset="0"/>
                </a:defRPr>
              </a:lvl2pPr>
              <a:lvl3pPr marL="913130">
                <a:defRPr sz="2000">
                  <a:solidFill>
                    <a:schemeClr val="tx1"/>
                  </a:solidFill>
                  <a:latin typeface="Calibri" pitchFamily="34" charset="0"/>
                </a:defRPr>
              </a:lvl3pPr>
              <a:lvl4pPr marL="1370330">
                <a:defRPr>
                  <a:solidFill>
                    <a:schemeClr val="tx1"/>
                  </a:solidFill>
                  <a:latin typeface="Calibri" pitchFamily="34" charset="0"/>
                </a:defRPr>
              </a:lvl4pPr>
              <a:lvl5pPr marL="1827530">
                <a:defRPr>
                  <a:solidFill>
                    <a:schemeClr val="tx1"/>
                  </a:solidFill>
                  <a:latin typeface="Calibri" pitchFamily="34" charset="0"/>
                </a:defRPr>
              </a:lvl5pPr>
              <a:lvl6pPr marL="2284730" indent="-227330" defTabSz="913130" fontAlgn="base">
                <a:spcAft>
                  <a:spcPct val="0"/>
                </a:spcAft>
                <a:defRPr>
                  <a:solidFill>
                    <a:schemeClr val="tx1"/>
                  </a:solidFill>
                  <a:latin typeface="Calibri" pitchFamily="34" charset="0"/>
                </a:defRPr>
              </a:lvl6pPr>
              <a:lvl7pPr marL="2741930" indent="-227330" defTabSz="913130" fontAlgn="base">
                <a:spcAft>
                  <a:spcPct val="0"/>
                </a:spcAft>
                <a:defRPr>
                  <a:solidFill>
                    <a:schemeClr val="tx1"/>
                  </a:solidFill>
                  <a:latin typeface="Calibri" pitchFamily="34" charset="0"/>
                </a:defRPr>
              </a:lvl7pPr>
              <a:lvl8pPr marL="3199130" indent="-227330" defTabSz="913130" fontAlgn="base">
                <a:spcAft>
                  <a:spcPct val="0"/>
                </a:spcAft>
                <a:defRPr>
                  <a:solidFill>
                    <a:schemeClr val="tx1"/>
                  </a:solidFill>
                  <a:latin typeface="Calibri" pitchFamily="34" charset="0"/>
                </a:defRPr>
              </a:lvl8pPr>
              <a:lvl9pPr marL="3656330" indent="-227330" defTabSz="913130" fontAlgn="base">
                <a:spcAft>
                  <a:spcPct val="0"/>
                </a:spcAft>
                <a:defRPr>
                  <a:solidFill>
                    <a:schemeClr val="tx1"/>
                  </a:solidFill>
                  <a:latin typeface="Calibri" pitchFamily="34" charset="0"/>
                </a:defRPr>
              </a:lvl9pPr>
            </a:lstStyle>
            <a:p>
              <a:pPr marL="0" marR="0" lvl="0" indent="0" algn="just" defTabSz="684530" eaLnBrk="1" fontAlgn="auto" latinLnBrk="0" hangingPunct="1">
                <a:lnSpc>
                  <a:spcPct val="100000"/>
                </a:lnSpc>
                <a:spcBef>
                  <a:spcPts val="0"/>
                </a:spcBef>
                <a:spcAft>
                  <a:spcPts val="0"/>
                </a:spcAft>
                <a:buClrTx/>
                <a:buSzTx/>
                <a:buFontTx/>
                <a:buNone/>
                <a:defRPr/>
              </a:pPr>
              <a:r>
                <a:rPr kumimoji="0" lang="zh-CN" altLang="en-US" sz="1050" b="0" i="0" u="none" strike="noStrike" kern="0" cap="none" spc="0" normalizeH="0" baseline="0" noProof="0" dirty="0">
                  <a:ln>
                    <a:noFill/>
                  </a:ln>
                  <a:solidFill>
                    <a:schemeClr val="tx1">
                      <a:lumMod val="75000"/>
                      <a:lumOff val="25000"/>
                    </a:schemeClr>
                  </a:solidFill>
                  <a:effectLst/>
                  <a:uLnTx/>
                  <a:uFillTx/>
                  <a:latin typeface="+mn-lt"/>
                  <a:cs typeface="+mn-ea"/>
                  <a:sym typeface="+mn-lt"/>
                </a:rPr>
                <a:t>您的内容打在这里，或者通过复制的文本后，在此选择粘贴，并选择只保留文字。</a:t>
              </a:r>
              <a:endParaRPr kumimoji="0" lang="zh-CN" altLang="en-US" sz="1050" b="0" i="0" u="none" strike="noStrike" kern="0" cap="none" spc="0" normalizeH="0" baseline="0" noProof="0" dirty="0">
                <a:ln>
                  <a:noFill/>
                </a:ln>
                <a:solidFill>
                  <a:schemeClr val="tx1">
                    <a:lumMod val="75000"/>
                    <a:lumOff val="25000"/>
                  </a:schemeClr>
                </a:solidFill>
                <a:effectLst/>
                <a:uLnTx/>
                <a:uFillTx/>
                <a:latin typeface="+mn-lt"/>
                <a:cs typeface="+mn-ea"/>
                <a:sym typeface="+mn-lt"/>
              </a:endParaRPr>
            </a:p>
          </p:txBody>
        </p:sp>
        <p:sp>
          <p:nvSpPr>
            <p:cNvPr id="25" name="TextBox 77"/>
            <p:cNvSpPr txBox="1"/>
            <p:nvPr/>
          </p:nvSpPr>
          <p:spPr>
            <a:xfrm>
              <a:off x="2699499" y="3696193"/>
              <a:ext cx="1765926" cy="395658"/>
            </a:xfrm>
            <a:prstGeom prst="rect">
              <a:avLst/>
            </a:prstGeom>
            <a:noFill/>
          </p:spPr>
          <p:txBody>
            <a:bodyPr wrap="square" lIns="68580" tIns="34290" rIns="68580" bIns="34290">
              <a:spAutoFit/>
            </a:bodyPr>
            <a:lstStyle>
              <a:lvl1pPr>
                <a:defRPr sz="2800">
                  <a:solidFill>
                    <a:schemeClr val="tx1"/>
                  </a:solidFill>
                  <a:latin typeface="Calibri" pitchFamily="34" charset="0"/>
                </a:defRPr>
              </a:lvl1pPr>
              <a:lvl2pPr marL="455930">
                <a:defRPr sz="2400">
                  <a:solidFill>
                    <a:schemeClr val="tx1"/>
                  </a:solidFill>
                  <a:latin typeface="Calibri" pitchFamily="34" charset="0"/>
                </a:defRPr>
              </a:lvl2pPr>
              <a:lvl3pPr marL="913130">
                <a:defRPr sz="2000">
                  <a:solidFill>
                    <a:schemeClr val="tx1"/>
                  </a:solidFill>
                  <a:latin typeface="Calibri" pitchFamily="34" charset="0"/>
                </a:defRPr>
              </a:lvl3pPr>
              <a:lvl4pPr marL="1370330">
                <a:defRPr>
                  <a:solidFill>
                    <a:schemeClr val="tx1"/>
                  </a:solidFill>
                  <a:latin typeface="Calibri" pitchFamily="34" charset="0"/>
                </a:defRPr>
              </a:lvl4pPr>
              <a:lvl5pPr marL="1827530">
                <a:defRPr>
                  <a:solidFill>
                    <a:schemeClr val="tx1"/>
                  </a:solidFill>
                  <a:latin typeface="Calibri" pitchFamily="34" charset="0"/>
                </a:defRPr>
              </a:lvl5pPr>
              <a:lvl6pPr marL="2284730" indent="-227330" defTabSz="913130" fontAlgn="base">
                <a:spcAft>
                  <a:spcPct val="0"/>
                </a:spcAft>
                <a:defRPr>
                  <a:solidFill>
                    <a:schemeClr val="tx1"/>
                  </a:solidFill>
                  <a:latin typeface="Calibri" pitchFamily="34" charset="0"/>
                </a:defRPr>
              </a:lvl6pPr>
              <a:lvl7pPr marL="2741930" indent="-227330" defTabSz="913130" fontAlgn="base">
                <a:spcAft>
                  <a:spcPct val="0"/>
                </a:spcAft>
                <a:defRPr>
                  <a:solidFill>
                    <a:schemeClr val="tx1"/>
                  </a:solidFill>
                  <a:latin typeface="Calibri" pitchFamily="34" charset="0"/>
                </a:defRPr>
              </a:lvl7pPr>
              <a:lvl8pPr marL="3199130" indent="-227330" defTabSz="913130" fontAlgn="base">
                <a:spcAft>
                  <a:spcPct val="0"/>
                </a:spcAft>
                <a:defRPr>
                  <a:solidFill>
                    <a:schemeClr val="tx1"/>
                  </a:solidFill>
                  <a:latin typeface="Calibri" pitchFamily="34" charset="0"/>
                </a:defRPr>
              </a:lvl8pPr>
              <a:lvl9pPr marL="3656330" indent="-227330" defTabSz="913130" fontAlgn="base">
                <a:spcAft>
                  <a:spcPct val="0"/>
                </a:spcAft>
                <a:defRPr>
                  <a:solidFill>
                    <a:schemeClr val="tx1"/>
                  </a:solidFill>
                  <a:latin typeface="Calibri" pitchFamily="34" charset="0"/>
                </a:defRPr>
              </a:lvl9pPr>
            </a:lstStyle>
            <a:p>
              <a:pPr marL="0" marR="0" lvl="0" indent="0" algn="just" defTabSz="684530" eaLnBrk="1" fontAlgn="auto" latinLnBrk="0" hangingPunct="1">
                <a:lnSpc>
                  <a:spcPct val="100000"/>
                </a:lnSpc>
                <a:spcBef>
                  <a:spcPts val="0"/>
                </a:spcBef>
                <a:spcAft>
                  <a:spcPts val="0"/>
                </a:spcAft>
                <a:buClrTx/>
                <a:buSzTx/>
                <a:buFontTx/>
                <a:buNone/>
                <a:defRPr/>
              </a:pPr>
              <a:r>
                <a:rPr kumimoji="0" lang="zh-CN" altLang="en-US" sz="1050" b="0" i="0" u="none" strike="noStrike" kern="0" cap="none" spc="0" normalizeH="0" baseline="0" noProof="0" dirty="0">
                  <a:ln>
                    <a:noFill/>
                  </a:ln>
                  <a:solidFill>
                    <a:schemeClr val="tx1">
                      <a:lumMod val="75000"/>
                      <a:lumOff val="25000"/>
                    </a:schemeClr>
                  </a:solidFill>
                  <a:effectLst/>
                  <a:uLnTx/>
                  <a:uFillTx/>
                  <a:latin typeface="+mn-lt"/>
                  <a:cs typeface="+mn-ea"/>
                  <a:sym typeface="+mn-lt"/>
                </a:rPr>
                <a:t>您的内容打在这里，或者通过复制的文本后，在此选择粘贴，并选择只保留文字</a:t>
              </a:r>
              <a:endParaRPr kumimoji="0" lang="en-US" sz="1050" b="1" i="0" u="none" strike="noStrike" kern="0" cap="none" spc="0" normalizeH="0" baseline="0" noProof="0" dirty="0">
                <a:ln>
                  <a:noFill/>
                </a:ln>
                <a:solidFill>
                  <a:schemeClr val="tx1">
                    <a:lumMod val="75000"/>
                    <a:lumOff val="25000"/>
                  </a:schemeClr>
                </a:solidFill>
                <a:effectLst/>
                <a:uLnTx/>
                <a:uFillTx/>
                <a:latin typeface="+mn-lt"/>
                <a:cs typeface="+mn-ea"/>
                <a:sym typeface="+mn-lt"/>
              </a:endParaRPr>
            </a:p>
          </p:txBody>
        </p:sp>
        <p:sp>
          <p:nvSpPr>
            <p:cNvPr id="26" name="TextBox 78"/>
            <p:cNvSpPr txBox="1"/>
            <p:nvPr/>
          </p:nvSpPr>
          <p:spPr>
            <a:xfrm>
              <a:off x="4649996" y="3696193"/>
              <a:ext cx="1739729" cy="395658"/>
            </a:xfrm>
            <a:prstGeom prst="rect">
              <a:avLst/>
            </a:prstGeom>
            <a:noFill/>
          </p:spPr>
          <p:txBody>
            <a:bodyPr wrap="square" lIns="68580" tIns="34290" rIns="68580" bIns="34290">
              <a:spAutoFit/>
            </a:bodyPr>
            <a:lstStyle>
              <a:lvl1pPr>
                <a:defRPr sz="2800">
                  <a:solidFill>
                    <a:schemeClr val="tx1"/>
                  </a:solidFill>
                  <a:latin typeface="Calibri" pitchFamily="34" charset="0"/>
                </a:defRPr>
              </a:lvl1pPr>
              <a:lvl2pPr marL="455930">
                <a:defRPr sz="2400">
                  <a:solidFill>
                    <a:schemeClr val="tx1"/>
                  </a:solidFill>
                  <a:latin typeface="Calibri" pitchFamily="34" charset="0"/>
                </a:defRPr>
              </a:lvl2pPr>
              <a:lvl3pPr marL="913130">
                <a:defRPr sz="2000">
                  <a:solidFill>
                    <a:schemeClr val="tx1"/>
                  </a:solidFill>
                  <a:latin typeface="Calibri" pitchFamily="34" charset="0"/>
                </a:defRPr>
              </a:lvl3pPr>
              <a:lvl4pPr marL="1370330">
                <a:defRPr>
                  <a:solidFill>
                    <a:schemeClr val="tx1"/>
                  </a:solidFill>
                  <a:latin typeface="Calibri" pitchFamily="34" charset="0"/>
                </a:defRPr>
              </a:lvl4pPr>
              <a:lvl5pPr marL="1827530">
                <a:defRPr>
                  <a:solidFill>
                    <a:schemeClr val="tx1"/>
                  </a:solidFill>
                  <a:latin typeface="Calibri" pitchFamily="34" charset="0"/>
                </a:defRPr>
              </a:lvl5pPr>
              <a:lvl6pPr marL="2284730" indent="-227330" defTabSz="913130" fontAlgn="base">
                <a:spcAft>
                  <a:spcPct val="0"/>
                </a:spcAft>
                <a:defRPr>
                  <a:solidFill>
                    <a:schemeClr val="tx1"/>
                  </a:solidFill>
                  <a:latin typeface="Calibri" pitchFamily="34" charset="0"/>
                </a:defRPr>
              </a:lvl6pPr>
              <a:lvl7pPr marL="2741930" indent="-227330" defTabSz="913130" fontAlgn="base">
                <a:spcAft>
                  <a:spcPct val="0"/>
                </a:spcAft>
                <a:defRPr>
                  <a:solidFill>
                    <a:schemeClr val="tx1"/>
                  </a:solidFill>
                  <a:latin typeface="Calibri" pitchFamily="34" charset="0"/>
                </a:defRPr>
              </a:lvl7pPr>
              <a:lvl8pPr marL="3199130" indent="-227330" defTabSz="913130" fontAlgn="base">
                <a:spcAft>
                  <a:spcPct val="0"/>
                </a:spcAft>
                <a:defRPr>
                  <a:solidFill>
                    <a:schemeClr val="tx1"/>
                  </a:solidFill>
                  <a:latin typeface="Calibri" pitchFamily="34" charset="0"/>
                </a:defRPr>
              </a:lvl8pPr>
              <a:lvl9pPr marL="3656330" indent="-227330" defTabSz="913130" fontAlgn="base">
                <a:spcAft>
                  <a:spcPct val="0"/>
                </a:spcAft>
                <a:defRPr>
                  <a:solidFill>
                    <a:schemeClr val="tx1"/>
                  </a:solidFill>
                  <a:latin typeface="Calibri" pitchFamily="34" charset="0"/>
                </a:defRPr>
              </a:lvl9pPr>
            </a:lstStyle>
            <a:p>
              <a:pPr marL="0" marR="0" lvl="0" indent="0" defTabSz="684530" eaLnBrk="1" fontAlgn="auto" latinLnBrk="0" hangingPunct="1">
                <a:lnSpc>
                  <a:spcPct val="100000"/>
                </a:lnSpc>
                <a:spcBef>
                  <a:spcPts val="0"/>
                </a:spcBef>
                <a:spcAft>
                  <a:spcPts val="0"/>
                </a:spcAft>
                <a:buClrTx/>
                <a:buSzTx/>
                <a:buFontTx/>
                <a:buNone/>
                <a:defRPr/>
              </a:pPr>
              <a:r>
                <a:rPr kumimoji="0" lang="zh-CN" altLang="en-US" sz="1050" b="0" i="0" u="none" strike="noStrike" kern="0" cap="none" spc="0" normalizeH="0" baseline="0" noProof="0" dirty="0">
                  <a:ln>
                    <a:noFill/>
                  </a:ln>
                  <a:solidFill>
                    <a:schemeClr val="tx1">
                      <a:lumMod val="75000"/>
                      <a:lumOff val="25000"/>
                    </a:schemeClr>
                  </a:solidFill>
                  <a:effectLst/>
                  <a:uLnTx/>
                  <a:uFillTx/>
                  <a:latin typeface="+mn-lt"/>
                  <a:cs typeface="+mn-ea"/>
                  <a:sym typeface="+mn-lt"/>
                </a:rPr>
                <a:t>您的内容打在这里，或者通过复制的文本后，在此选择粘贴，并选择只保留文字</a:t>
              </a:r>
              <a:endParaRPr kumimoji="0" lang="en-US" sz="1050" b="1" i="0" u="none" strike="noStrike" kern="0" cap="none" spc="0" normalizeH="0" baseline="0" noProof="0" dirty="0">
                <a:ln>
                  <a:noFill/>
                </a:ln>
                <a:solidFill>
                  <a:schemeClr val="tx1">
                    <a:lumMod val="75000"/>
                    <a:lumOff val="25000"/>
                  </a:schemeClr>
                </a:solidFill>
                <a:effectLst/>
                <a:uLnTx/>
                <a:uFillTx/>
                <a:latin typeface="+mn-lt"/>
                <a:cs typeface="+mn-ea"/>
                <a:sym typeface="+mn-lt"/>
              </a:endParaRPr>
            </a:p>
          </p:txBody>
        </p:sp>
        <p:sp>
          <p:nvSpPr>
            <p:cNvPr id="27" name="TextBox 79"/>
            <p:cNvSpPr txBox="1"/>
            <p:nvPr/>
          </p:nvSpPr>
          <p:spPr>
            <a:xfrm>
              <a:off x="6602876" y="3696193"/>
              <a:ext cx="1740920" cy="395658"/>
            </a:xfrm>
            <a:prstGeom prst="rect">
              <a:avLst/>
            </a:prstGeom>
            <a:noFill/>
          </p:spPr>
          <p:txBody>
            <a:bodyPr wrap="square" lIns="68580" tIns="34290" rIns="68580" bIns="34290">
              <a:spAutoFit/>
            </a:bodyPr>
            <a:lstStyle>
              <a:lvl1pPr>
                <a:defRPr sz="2800">
                  <a:solidFill>
                    <a:schemeClr val="tx1"/>
                  </a:solidFill>
                  <a:latin typeface="Calibri" pitchFamily="34" charset="0"/>
                </a:defRPr>
              </a:lvl1pPr>
              <a:lvl2pPr marL="455930">
                <a:defRPr sz="2400">
                  <a:solidFill>
                    <a:schemeClr val="tx1"/>
                  </a:solidFill>
                  <a:latin typeface="Calibri" pitchFamily="34" charset="0"/>
                </a:defRPr>
              </a:lvl2pPr>
              <a:lvl3pPr marL="913130">
                <a:defRPr sz="2000">
                  <a:solidFill>
                    <a:schemeClr val="tx1"/>
                  </a:solidFill>
                  <a:latin typeface="Calibri" pitchFamily="34" charset="0"/>
                </a:defRPr>
              </a:lvl3pPr>
              <a:lvl4pPr marL="1370330">
                <a:defRPr>
                  <a:solidFill>
                    <a:schemeClr val="tx1"/>
                  </a:solidFill>
                  <a:latin typeface="Calibri" pitchFamily="34" charset="0"/>
                </a:defRPr>
              </a:lvl4pPr>
              <a:lvl5pPr marL="1827530">
                <a:defRPr>
                  <a:solidFill>
                    <a:schemeClr val="tx1"/>
                  </a:solidFill>
                  <a:latin typeface="Calibri" pitchFamily="34" charset="0"/>
                </a:defRPr>
              </a:lvl5pPr>
              <a:lvl6pPr marL="2284730" indent="-227330" defTabSz="913130" fontAlgn="base">
                <a:spcAft>
                  <a:spcPct val="0"/>
                </a:spcAft>
                <a:defRPr>
                  <a:solidFill>
                    <a:schemeClr val="tx1"/>
                  </a:solidFill>
                  <a:latin typeface="Calibri" pitchFamily="34" charset="0"/>
                </a:defRPr>
              </a:lvl6pPr>
              <a:lvl7pPr marL="2741930" indent="-227330" defTabSz="913130" fontAlgn="base">
                <a:spcAft>
                  <a:spcPct val="0"/>
                </a:spcAft>
                <a:defRPr>
                  <a:solidFill>
                    <a:schemeClr val="tx1"/>
                  </a:solidFill>
                  <a:latin typeface="Calibri" pitchFamily="34" charset="0"/>
                </a:defRPr>
              </a:lvl7pPr>
              <a:lvl8pPr marL="3199130" indent="-227330" defTabSz="913130" fontAlgn="base">
                <a:spcAft>
                  <a:spcPct val="0"/>
                </a:spcAft>
                <a:defRPr>
                  <a:solidFill>
                    <a:schemeClr val="tx1"/>
                  </a:solidFill>
                  <a:latin typeface="Calibri" pitchFamily="34" charset="0"/>
                </a:defRPr>
              </a:lvl8pPr>
              <a:lvl9pPr marL="3656330" indent="-227330" defTabSz="913130" fontAlgn="base">
                <a:spcAft>
                  <a:spcPct val="0"/>
                </a:spcAft>
                <a:defRPr>
                  <a:solidFill>
                    <a:schemeClr val="tx1"/>
                  </a:solidFill>
                  <a:latin typeface="Calibri" pitchFamily="34" charset="0"/>
                </a:defRPr>
              </a:lvl9pPr>
            </a:lstStyle>
            <a:p>
              <a:pPr marL="0" marR="0" lvl="0" indent="0" defTabSz="684530" eaLnBrk="1" fontAlgn="auto" latinLnBrk="0" hangingPunct="1">
                <a:lnSpc>
                  <a:spcPct val="100000"/>
                </a:lnSpc>
                <a:spcBef>
                  <a:spcPts val="0"/>
                </a:spcBef>
                <a:spcAft>
                  <a:spcPts val="0"/>
                </a:spcAft>
                <a:buClrTx/>
                <a:buSzTx/>
                <a:buFontTx/>
                <a:buNone/>
                <a:defRPr/>
              </a:pPr>
              <a:r>
                <a:rPr kumimoji="0" lang="zh-CN" altLang="en-US" sz="1050" b="0" i="0" u="none" strike="noStrike" kern="0" cap="none" spc="0" normalizeH="0" baseline="0" noProof="0" dirty="0">
                  <a:ln>
                    <a:noFill/>
                  </a:ln>
                  <a:solidFill>
                    <a:schemeClr val="tx1">
                      <a:lumMod val="75000"/>
                      <a:lumOff val="25000"/>
                    </a:schemeClr>
                  </a:solidFill>
                  <a:effectLst/>
                  <a:uLnTx/>
                  <a:uFillTx/>
                  <a:latin typeface="+mn-lt"/>
                  <a:cs typeface="+mn-ea"/>
                  <a:sym typeface="+mn-lt"/>
                </a:rPr>
                <a:t>您的内容打在这里，或者通过复制的文本后，在此选择粘贴，并选择只保留文字</a:t>
              </a:r>
              <a:endParaRPr kumimoji="0" lang="en-US" sz="1050" b="1" i="0" u="none" strike="noStrike" kern="0" cap="none" spc="0" normalizeH="0" baseline="0" noProof="0" dirty="0">
                <a:ln>
                  <a:noFill/>
                </a:ln>
                <a:solidFill>
                  <a:schemeClr val="tx1">
                    <a:lumMod val="75000"/>
                    <a:lumOff val="25000"/>
                  </a:schemeClr>
                </a:solidFill>
                <a:effectLst/>
                <a:uLnTx/>
                <a:uFillTx/>
                <a:latin typeface="+mn-lt"/>
                <a:cs typeface="+mn-ea"/>
                <a:sym typeface="+mn-lt"/>
              </a:endParaRPr>
            </a:p>
          </p:txBody>
        </p:sp>
        <p:sp>
          <p:nvSpPr>
            <p:cNvPr id="28" name="TextBox 44"/>
            <p:cNvSpPr txBox="1"/>
            <p:nvPr/>
          </p:nvSpPr>
          <p:spPr>
            <a:xfrm>
              <a:off x="899592" y="1707934"/>
              <a:ext cx="1512168" cy="1011124"/>
            </a:xfrm>
            <a:prstGeom prst="rect">
              <a:avLst/>
            </a:prstGeom>
            <a:noFill/>
          </p:spPr>
          <p:txBody>
            <a:bodyPr wrap="square" rtlCol="0">
              <a:spAutoFit/>
            </a:bodyPr>
            <a:lstStyle/>
            <a:p>
              <a:pPr algn="just">
                <a:lnSpc>
                  <a:spcPts val="1400"/>
                </a:lnSpc>
              </a:pPr>
              <a:r>
                <a:rPr lang="zh-CN" altLang="en-US" sz="1200" dirty="0">
                  <a:solidFill>
                    <a:schemeClr val="tx1">
                      <a:lumMod val="75000"/>
                      <a:lumOff val="25000"/>
                    </a:schemeClr>
                  </a:solidFill>
                  <a:cs typeface="+mn-ea"/>
                  <a:sym typeface="+mn-lt"/>
                </a:rPr>
                <a:t>您的内容打在这里，或者通过复制的文本后，在此选择粘贴，并选择只保留文字。您的内容打在这里，或者通过复制的文本后，在此选择粘贴，并选择只保留文字。</a:t>
              </a:r>
              <a:endParaRPr lang="zh-CN" altLang="en-US" sz="1200" dirty="0">
                <a:solidFill>
                  <a:schemeClr val="tx1">
                    <a:lumMod val="75000"/>
                    <a:lumOff val="25000"/>
                  </a:schemeClr>
                </a:solidFill>
                <a:cs typeface="+mn-ea"/>
                <a:sym typeface="+mn-lt"/>
              </a:endParaRPr>
            </a:p>
            <a:p>
              <a:pPr algn="just"/>
              <a:endParaRPr lang="zh-CN" altLang="en-US" sz="1600" dirty="0">
                <a:solidFill>
                  <a:schemeClr val="tx1">
                    <a:lumMod val="75000"/>
                    <a:lumOff val="25000"/>
                  </a:schemeClr>
                </a:solidFill>
                <a:cs typeface="+mn-ea"/>
                <a:sym typeface="+mn-lt"/>
              </a:endParaRPr>
            </a:p>
          </p:txBody>
        </p:sp>
        <p:sp>
          <p:nvSpPr>
            <p:cNvPr id="29" name="TextBox 45"/>
            <p:cNvSpPr txBox="1"/>
            <p:nvPr/>
          </p:nvSpPr>
          <p:spPr>
            <a:xfrm>
              <a:off x="2824913" y="1707934"/>
              <a:ext cx="1512168" cy="1011124"/>
            </a:xfrm>
            <a:prstGeom prst="rect">
              <a:avLst/>
            </a:prstGeom>
            <a:noFill/>
          </p:spPr>
          <p:txBody>
            <a:bodyPr wrap="square" rtlCol="0">
              <a:spAutoFit/>
            </a:bodyPr>
            <a:lstStyle/>
            <a:p>
              <a:pPr algn="just">
                <a:lnSpc>
                  <a:spcPts val="1400"/>
                </a:lnSpc>
              </a:pPr>
              <a:r>
                <a:rPr lang="zh-CN" altLang="en-US" sz="1200" dirty="0">
                  <a:solidFill>
                    <a:schemeClr val="tx1">
                      <a:lumMod val="75000"/>
                      <a:lumOff val="25000"/>
                    </a:schemeClr>
                  </a:solidFill>
                  <a:cs typeface="+mn-ea"/>
                  <a:sym typeface="+mn-lt"/>
                </a:rPr>
                <a:t>您的内容打在这里，或者通过复制的文本后，在此选择粘贴，并选择只保留文字。您的内容打在这里，或者通过复制的文本后，在此选择粘贴，并选择只保留文字。</a:t>
              </a:r>
              <a:endParaRPr lang="zh-CN" altLang="en-US" sz="1200" dirty="0">
                <a:solidFill>
                  <a:schemeClr val="tx1">
                    <a:lumMod val="75000"/>
                    <a:lumOff val="25000"/>
                  </a:schemeClr>
                </a:solidFill>
                <a:cs typeface="+mn-ea"/>
                <a:sym typeface="+mn-lt"/>
              </a:endParaRPr>
            </a:p>
            <a:p>
              <a:pPr algn="just"/>
              <a:endParaRPr lang="zh-CN" altLang="en-US" sz="1600" dirty="0">
                <a:solidFill>
                  <a:schemeClr val="tx1">
                    <a:lumMod val="75000"/>
                    <a:lumOff val="25000"/>
                  </a:schemeClr>
                </a:solidFill>
                <a:cs typeface="+mn-ea"/>
                <a:sym typeface="+mn-lt"/>
              </a:endParaRPr>
            </a:p>
          </p:txBody>
        </p:sp>
        <p:sp>
          <p:nvSpPr>
            <p:cNvPr id="30" name="TextBox 46"/>
            <p:cNvSpPr txBox="1"/>
            <p:nvPr/>
          </p:nvSpPr>
          <p:spPr>
            <a:xfrm>
              <a:off x="4763776" y="1721850"/>
              <a:ext cx="1512168" cy="1011124"/>
            </a:xfrm>
            <a:prstGeom prst="rect">
              <a:avLst/>
            </a:prstGeom>
            <a:noFill/>
          </p:spPr>
          <p:txBody>
            <a:bodyPr wrap="square" rtlCol="0">
              <a:spAutoFit/>
            </a:bodyPr>
            <a:lstStyle/>
            <a:p>
              <a:pPr algn="just">
                <a:lnSpc>
                  <a:spcPts val="1400"/>
                </a:lnSpc>
              </a:pPr>
              <a:r>
                <a:rPr lang="zh-CN" altLang="en-US" sz="1200" dirty="0">
                  <a:solidFill>
                    <a:schemeClr val="tx1">
                      <a:lumMod val="75000"/>
                      <a:lumOff val="25000"/>
                    </a:schemeClr>
                  </a:solidFill>
                  <a:cs typeface="+mn-ea"/>
                  <a:sym typeface="+mn-lt"/>
                </a:rPr>
                <a:t>您的内容打在这里，或者通过复制的文本后，在此选择粘贴，并选择只保留文字。您的内容打在这里，或者通过复制的文本后，在此选择粘贴，并选择只保留文字。</a:t>
              </a:r>
              <a:endParaRPr lang="zh-CN" altLang="en-US" sz="1200" dirty="0">
                <a:solidFill>
                  <a:schemeClr val="tx1">
                    <a:lumMod val="75000"/>
                    <a:lumOff val="25000"/>
                  </a:schemeClr>
                </a:solidFill>
                <a:cs typeface="+mn-ea"/>
                <a:sym typeface="+mn-lt"/>
              </a:endParaRPr>
            </a:p>
            <a:p>
              <a:pPr algn="just"/>
              <a:endParaRPr lang="zh-CN" altLang="en-US" sz="1600" dirty="0">
                <a:solidFill>
                  <a:schemeClr val="tx1">
                    <a:lumMod val="75000"/>
                    <a:lumOff val="25000"/>
                  </a:schemeClr>
                </a:solidFill>
                <a:cs typeface="+mn-ea"/>
                <a:sym typeface="+mn-lt"/>
              </a:endParaRPr>
            </a:p>
          </p:txBody>
        </p:sp>
        <p:sp>
          <p:nvSpPr>
            <p:cNvPr id="31" name="TextBox 47"/>
            <p:cNvSpPr txBox="1"/>
            <p:nvPr/>
          </p:nvSpPr>
          <p:spPr>
            <a:xfrm>
              <a:off x="6717252" y="1721850"/>
              <a:ext cx="1512168" cy="1011124"/>
            </a:xfrm>
            <a:prstGeom prst="rect">
              <a:avLst/>
            </a:prstGeom>
            <a:noFill/>
          </p:spPr>
          <p:txBody>
            <a:bodyPr wrap="square" rtlCol="0">
              <a:spAutoFit/>
            </a:bodyPr>
            <a:lstStyle/>
            <a:p>
              <a:pPr algn="just">
                <a:lnSpc>
                  <a:spcPts val="1400"/>
                </a:lnSpc>
              </a:pPr>
              <a:r>
                <a:rPr lang="zh-CN" altLang="en-US" sz="1200" dirty="0">
                  <a:solidFill>
                    <a:schemeClr val="tx1">
                      <a:lumMod val="75000"/>
                      <a:lumOff val="25000"/>
                    </a:schemeClr>
                  </a:solidFill>
                  <a:cs typeface="+mn-ea"/>
                  <a:sym typeface="+mn-lt"/>
                </a:rPr>
                <a:t>您的内容打在这里，或者通过复制的文本后，在此选择粘贴，并选择只保留文字。您的内容打在这里，或者通过复制的文本后，在此选择粘贴，并选择只保留文字。</a:t>
              </a:r>
              <a:endParaRPr lang="zh-CN" altLang="en-US" sz="1200" dirty="0">
                <a:solidFill>
                  <a:schemeClr val="tx1">
                    <a:lumMod val="75000"/>
                    <a:lumOff val="25000"/>
                  </a:schemeClr>
                </a:solidFill>
                <a:cs typeface="+mn-ea"/>
                <a:sym typeface="+mn-lt"/>
              </a:endParaRPr>
            </a:p>
            <a:p>
              <a:pPr algn="just"/>
              <a:endParaRPr lang="zh-CN" altLang="en-US" sz="1600" dirty="0">
                <a:solidFill>
                  <a:schemeClr val="tx1">
                    <a:lumMod val="75000"/>
                    <a:lumOff val="25000"/>
                  </a:schemeClr>
                </a:solidFill>
                <a:cs typeface="+mn-ea"/>
                <a:sym typeface="+mn-lt"/>
              </a:endParaRPr>
            </a:p>
          </p:txBody>
        </p:sp>
      </p:grpSp>
      <p:grpSp>
        <p:nvGrpSpPr>
          <p:cNvPr id="32" name="组合 31"/>
          <p:cNvGrpSpPr/>
          <p:nvPr/>
        </p:nvGrpSpPr>
        <p:grpSpPr>
          <a:xfrm>
            <a:off x="1509856" y="625173"/>
            <a:ext cx="9134442" cy="434765"/>
            <a:chOff x="1509856" y="625173"/>
            <a:chExt cx="9134442" cy="434765"/>
          </a:xfrm>
        </p:grpSpPr>
        <p:sp>
          <p:nvSpPr>
            <p:cNvPr id="33" name="Copyright Notice"/>
            <p:cNvSpPr/>
            <p:nvPr/>
          </p:nvSpPr>
          <p:spPr bwMode="auto">
            <a:xfrm>
              <a:off x="4781905" y="625173"/>
              <a:ext cx="3141690"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400" cap="small" dirty="0">
                  <a:solidFill>
                    <a:schemeClr val="tx1">
                      <a:lumMod val="75000"/>
                      <a:lumOff val="25000"/>
                    </a:schemeClr>
                  </a:solidFill>
                  <a:cs typeface="+mn-ea"/>
                  <a:sym typeface="+mn-lt"/>
                </a:rPr>
                <a:t>点击加入标题文字</a:t>
              </a:r>
              <a:endParaRPr lang="en-US" sz="2400" cap="small" dirty="0">
                <a:solidFill>
                  <a:schemeClr val="tx1">
                    <a:lumMod val="75000"/>
                    <a:lumOff val="25000"/>
                  </a:schemeClr>
                </a:solidFill>
                <a:cs typeface="+mn-ea"/>
                <a:sym typeface="+mn-lt"/>
              </a:endParaRPr>
            </a:p>
          </p:txBody>
        </p:sp>
        <p:cxnSp>
          <p:nvCxnSpPr>
            <p:cNvPr id="34" name="直接连接符 33"/>
            <p:cNvCxnSpPr/>
            <p:nvPr/>
          </p:nvCxnSpPr>
          <p:spPr>
            <a:xfrm>
              <a:off x="1509856" y="808810"/>
              <a:ext cx="3009900" cy="0"/>
            </a:xfrm>
            <a:prstGeom prst="line">
              <a:avLst/>
            </a:prstGeom>
            <a:ln>
              <a:solidFill>
                <a:srgbClr val="70B88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7634398" y="808810"/>
              <a:ext cx="3009900" cy="0"/>
            </a:xfrm>
            <a:prstGeom prst="line">
              <a:avLst/>
            </a:prstGeom>
            <a:ln>
              <a:solidFill>
                <a:srgbClr val="70B88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rotWithShape="1">
          <a:blip r:embed="rId1" cstate="print">
            <a:extLst>
              <a:ext uri="{28A0092B-C50C-407E-A947-70E740481C1C}">
                <a14:useLocalDpi xmlns:a14="http://schemas.microsoft.com/office/drawing/2010/main" val="0"/>
              </a:ext>
            </a:extLst>
          </a:blip>
          <a:srcRect b="56214"/>
          <a:stretch>
            <a:fillRect/>
          </a:stretch>
        </p:blipFill>
        <p:spPr>
          <a:xfrm rot="5400000">
            <a:off x="6561142" y="1201977"/>
            <a:ext cx="6823224" cy="4451508"/>
          </a:xfrm>
          <a:prstGeom prst="rect">
            <a:avLst/>
          </a:prstGeom>
        </p:spPr>
      </p:pic>
      <p:pic>
        <p:nvPicPr>
          <p:cNvPr id="56" name="图片 55"/>
          <p:cNvPicPr>
            <a:picLocks noChangeAspect="1"/>
          </p:cNvPicPr>
          <p:nvPr/>
        </p:nvPicPr>
        <p:blipFill rotWithShape="1">
          <a:blip r:embed="rId1" cstate="print">
            <a:extLst>
              <a:ext uri="{28A0092B-C50C-407E-A947-70E740481C1C}">
                <a14:useLocalDpi xmlns:a14="http://schemas.microsoft.com/office/drawing/2010/main" val="0"/>
              </a:ext>
            </a:extLst>
          </a:blip>
          <a:srcRect t="55423" b="791"/>
          <a:stretch>
            <a:fillRect/>
          </a:stretch>
        </p:blipFill>
        <p:spPr>
          <a:xfrm rot="5400000">
            <a:off x="-1193953" y="1185858"/>
            <a:ext cx="6823224" cy="4451508"/>
          </a:xfrm>
          <a:prstGeom prst="rect">
            <a:avLst/>
          </a:prstGeom>
        </p:spPr>
      </p:pic>
      <p:sp>
        <p:nvSpPr>
          <p:cNvPr id="2" name="矩形 1"/>
          <p:cNvSpPr/>
          <p:nvPr/>
        </p:nvSpPr>
        <p:spPr>
          <a:xfrm>
            <a:off x="2060654" y="1309762"/>
            <a:ext cx="7912100" cy="4203700"/>
          </a:xfrm>
          <a:prstGeom prst="rect">
            <a:avLst/>
          </a:pr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2362200" y="1574800"/>
            <a:ext cx="7416800" cy="37338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文本框 56"/>
          <p:cNvSpPr txBox="1"/>
          <p:nvPr/>
        </p:nvSpPr>
        <p:spPr>
          <a:xfrm>
            <a:off x="3351331" y="2838722"/>
            <a:ext cx="5784850" cy="830997"/>
          </a:xfrm>
          <a:prstGeom prst="rect">
            <a:avLst/>
          </a:prstGeom>
          <a:noFill/>
        </p:spPr>
        <p:txBody>
          <a:bodyPr wrap="square" rtlCol="0">
            <a:spAutoFit/>
            <a:scene3d>
              <a:camera prst="orthographicFront"/>
              <a:lightRig rig="threePt" dir="t"/>
            </a:scene3d>
            <a:sp3d contourW="12700"/>
          </a:bodyPr>
          <a:lstStyle/>
          <a:p>
            <a:pPr algn="ctr"/>
            <a:r>
              <a:rPr lang="zh-CN" altLang="en-US" sz="4800" b="1" dirty="0">
                <a:solidFill>
                  <a:schemeClr val="tx1">
                    <a:lumMod val="75000"/>
                    <a:lumOff val="25000"/>
                  </a:schemeClr>
                </a:solidFill>
                <a:cs typeface="+mn-ea"/>
                <a:sym typeface="+mn-lt"/>
              </a:rPr>
              <a:t>请输入您的标题</a:t>
            </a:r>
            <a:endParaRPr lang="zh-CN" altLang="en-US" sz="4800" b="1" dirty="0">
              <a:solidFill>
                <a:schemeClr val="tx1">
                  <a:lumMod val="75000"/>
                  <a:lumOff val="25000"/>
                </a:schemeClr>
              </a:solidFill>
              <a:cs typeface="+mn-ea"/>
              <a:sym typeface="+mn-lt"/>
            </a:endParaRPr>
          </a:p>
        </p:txBody>
      </p:sp>
      <p:sp>
        <p:nvSpPr>
          <p:cNvPr id="58" name="文本框 57"/>
          <p:cNvSpPr txBox="1"/>
          <p:nvPr/>
        </p:nvSpPr>
        <p:spPr>
          <a:xfrm>
            <a:off x="3351331" y="4148484"/>
            <a:ext cx="5562600" cy="513346"/>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200" dirty="0">
                <a:solidFill>
                  <a:schemeClr val="bg1">
                    <a:lumMod val="50000"/>
                  </a:schemeClr>
                </a:solidFill>
                <a:cs typeface="+mn-ea"/>
                <a:sym typeface="+mn-lt"/>
              </a:rPr>
              <a:t>The user can demonstrate on a projector or computer, or print the presentation and make it into a in a wider field</a:t>
            </a:r>
            <a:endParaRPr lang="en-US" altLang="zh-CN" sz="1200" dirty="0">
              <a:solidFill>
                <a:schemeClr val="bg1">
                  <a:lumMod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300" advClick="0" advTm="3000">
        <p14:pan dir="u"/>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47" presetClass="entr" presetSubtype="0" fill="hold" grpId="0" nodeType="withEffect">
                                  <p:stCondLst>
                                    <p:cond delay="80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1000"/>
                                        <p:tgtEl>
                                          <p:spTgt spid="57"/>
                                        </p:tgtEl>
                                      </p:cBhvr>
                                    </p:animEffect>
                                    <p:anim calcmode="lin" valueType="num">
                                      <p:cBhvr>
                                        <p:cTn id="18" dur="1000" fill="hold"/>
                                        <p:tgtEl>
                                          <p:spTgt spid="57"/>
                                        </p:tgtEl>
                                        <p:attrNameLst>
                                          <p:attrName>ppt_x</p:attrName>
                                        </p:attrNameLst>
                                      </p:cBhvr>
                                      <p:tavLst>
                                        <p:tav tm="0">
                                          <p:val>
                                            <p:strVal val="#ppt_x"/>
                                          </p:val>
                                        </p:tav>
                                        <p:tav tm="100000">
                                          <p:val>
                                            <p:strVal val="#ppt_x"/>
                                          </p:val>
                                        </p:tav>
                                      </p:tavLst>
                                    </p:anim>
                                    <p:anim calcmode="lin" valueType="num">
                                      <p:cBhvr>
                                        <p:cTn id="19" dur="1000" fill="hold"/>
                                        <p:tgtEl>
                                          <p:spTgt spid="57"/>
                                        </p:tgtEl>
                                        <p:attrNameLst>
                                          <p:attrName>ppt_y</p:attrName>
                                        </p:attrNameLst>
                                      </p:cBhvr>
                                      <p:tavLst>
                                        <p:tav tm="0">
                                          <p:val>
                                            <p:strVal val="#ppt_y-.1"/>
                                          </p:val>
                                        </p:tav>
                                        <p:tav tm="100000">
                                          <p:val>
                                            <p:strVal val="#ppt_y"/>
                                          </p:val>
                                        </p:tav>
                                      </p:tavLst>
                                    </p:anim>
                                  </p:childTnLst>
                                </p:cTn>
                              </p:par>
                              <p:par>
                                <p:cTn id="20" presetID="10" presetClass="entr" presetSubtype="0" fill="hold" grpId="0" nodeType="withEffect">
                                  <p:stCondLst>
                                    <p:cond delay="130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7" grpId="0"/>
      <p:bldP spid="58" grpId="0"/>
    </p:bldLst>
  </p:timing>
</p:sld>
</file>

<file path=ppt/tags/tag1.xml><?xml version="1.0" encoding="utf-8"?>
<p:tagLst xmlns:p="http://schemas.openxmlformats.org/presentationml/2006/main">
  <p:tag name="PA" val="v3.0.1"/>
</p:tagLst>
</file>

<file path=ppt/tags/tag2.xml><?xml version="1.0" encoding="utf-8"?>
<p:tagLst xmlns:p="http://schemas.openxmlformats.org/presentationml/2006/main">
  <p:tag name="PA" val="v3.0.1"/>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炫彩扁平2">
      <a:dk1>
        <a:srgbClr val="000000"/>
      </a:dk1>
      <a:lt1>
        <a:srgbClr val="FFFFFF"/>
      </a:lt1>
      <a:dk2>
        <a:srgbClr val="44546A"/>
      </a:dk2>
      <a:lt2>
        <a:srgbClr val="E6E4E4"/>
      </a:lt2>
      <a:accent1>
        <a:srgbClr val="6FB780"/>
      </a:accent1>
      <a:accent2>
        <a:srgbClr val="F9DAC2"/>
      </a:accent2>
      <a:accent3>
        <a:srgbClr val="6FB780"/>
      </a:accent3>
      <a:accent4>
        <a:srgbClr val="F9D6D1"/>
      </a:accent4>
      <a:accent5>
        <a:srgbClr val="6FB780"/>
      </a:accent5>
      <a:accent6>
        <a:srgbClr val="FBD7CB"/>
      </a:accent6>
      <a:hlink>
        <a:srgbClr val="FAC59D"/>
      </a:hlink>
      <a:folHlink>
        <a:srgbClr val="869FB7"/>
      </a:folHlink>
    </a:clrScheme>
    <a:fontScheme name="fhopbaii">
      <a:majorFont>
        <a:latin typeface="字魂105号-简雅黑"/>
        <a:ea typeface="字魂105号-简雅黑"/>
        <a:cs typeface=""/>
      </a:majorFont>
      <a:minorFont>
        <a:latin typeface="字魂105号-简雅黑"/>
        <a:ea typeface="字魂105号-简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hopbaii">
      <a:majorFont>
        <a:latin typeface="字魂105号-简雅黑"/>
        <a:ea typeface="字魂105号-简雅黑"/>
        <a:cs typeface=""/>
      </a:majorFont>
      <a:minorFont>
        <a:latin typeface="字魂105号-简雅黑"/>
        <a:ea typeface="字魂105号-简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炫彩扁平2">
    <a:dk1>
      <a:srgbClr val="000000"/>
    </a:dk1>
    <a:lt1>
      <a:srgbClr val="FFFFFF"/>
    </a:lt1>
    <a:dk2>
      <a:srgbClr val="44546A"/>
    </a:dk2>
    <a:lt2>
      <a:srgbClr val="E6E4E4"/>
    </a:lt2>
    <a:accent1>
      <a:srgbClr val="6FB780"/>
    </a:accent1>
    <a:accent2>
      <a:srgbClr val="F9DAC2"/>
    </a:accent2>
    <a:accent3>
      <a:srgbClr val="6FB780"/>
    </a:accent3>
    <a:accent4>
      <a:srgbClr val="F9D6D1"/>
    </a:accent4>
    <a:accent5>
      <a:srgbClr val="6FB780"/>
    </a:accent5>
    <a:accent6>
      <a:srgbClr val="FBD7CB"/>
    </a:accent6>
    <a:hlink>
      <a:srgbClr val="FAC59D"/>
    </a:hlink>
    <a:folHlink>
      <a:srgbClr val="869FB7"/>
    </a:folHlink>
  </a:clrScheme>
</a:themeOverride>
</file>

<file path=ppt/theme/themeOverride10.xml><?xml version="1.0" encoding="utf-8"?>
<a:themeOverride xmlns:a="http://schemas.openxmlformats.org/drawingml/2006/main">
  <a:clrScheme name="炫彩扁平2">
    <a:dk1>
      <a:srgbClr val="000000"/>
    </a:dk1>
    <a:lt1>
      <a:srgbClr val="FFFFFF"/>
    </a:lt1>
    <a:dk2>
      <a:srgbClr val="44546A"/>
    </a:dk2>
    <a:lt2>
      <a:srgbClr val="E6E4E4"/>
    </a:lt2>
    <a:accent1>
      <a:srgbClr val="6FB780"/>
    </a:accent1>
    <a:accent2>
      <a:srgbClr val="F9DAC2"/>
    </a:accent2>
    <a:accent3>
      <a:srgbClr val="6FB780"/>
    </a:accent3>
    <a:accent4>
      <a:srgbClr val="F9D6D1"/>
    </a:accent4>
    <a:accent5>
      <a:srgbClr val="6FB780"/>
    </a:accent5>
    <a:accent6>
      <a:srgbClr val="FBD7CB"/>
    </a:accent6>
    <a:hlink>
      <a:srgbClr val="FAC59D"/>
    </a:hlink>
    <a:folHlink>
      <a:srgbClr val="869FB7"/>
    </a:folHlink>
  </a:clrScheme>
</a:themeOverride>
</file>

<file path=ppt/theme/themeOverride11.xml><?xml version="1.0" encoding="utf-8"?>
<a:themeOverride xmlns:a="http://schemas.openxmlformats.org/drawingml/2006/main">
  <a:clrScheme name="炫彩扁平2">
    <a:dk1>
      <a:srgbClr val="000000"/>
    </a:dk1>
    <a:lt1>
      <a:srgbClr val="FFFFFF"/>
    </a:lt1>
    <a:dk2>
      <a:srgbClr val="44546A"/>
    </a:dk2>
    <a:lt2>
      <a:srgbClr val="E6E4E4"/>
    </a:lt2>
    <a:accent1>
      <a:srgbClr val="6FB780"/>
    </a:accent1>
    <a:accent2>
      <a:srgbClr val="F9DAC2"/>
    </a:accent2>
    <a:accent3>
      <a:srgbClr val="6FB780"/>
    </a:accent3>
    <a:accent4>
      <a:srgbClr val="F9D6D1"/>
    </a:accent4>
    <a:accent5>
      <a:srgbClr val="6FB780"/>
    </a:accent5>
    <a:accent6>
      <a:srgbClr val="FBD7CB"/>
    </a:accent6>
    <a:hlink>
      <a:srgbClr val="FAC59D"/>
    </a:hlink>
    <a:folHlink>
      <a:srgbClr val="869FB7"/>
    </a:folHlink>
  </a:clrScheme>
</a:themeOverride>
</file>

<file path=ppt/theme/themeOverride12.xml><?xml version="1.0" encoding="utf-8"?>
<a:themeOverride xmlns:a="http://schemas.openxmlformats.org/drawingml/2006/main">
  <a:clrScheme name="炫彩扁平2">
    <a:dk1>
      <a:srgbClr val="000000"/>
    </a:dk1>
    <a:lt1>
      <a:srgbClr val="FFFFFF"/>
    </a:lt1>
    <a:dk2>
      <a:srgbClr val="44546A"/>
    </a:dk2>
    <a:lt2>
      <a:srgbClr val="E6E4E4"/>
    </a:lt2>
    <a:accent1>
      <a:srgbClr val="6FB780"/>
    </a:accent1>
    <a:accent2>
      <a:srgbClr val="F9DAC2"/>
    </a:accent2>
    <a:accent3>
      <a:srgbClr val="6FB780"/>
    </a:accent3>
    <a:accent4>
      <a:srgbClr val="F9D6D1"/>
    </a:accent4>
    <a:accent5>
      <a:srgbClr val="6FB780"/>
    </a:accent5>
    <a:accent6>
      <a:srgbClr val="FBD7CB"/>
    </a:accent6>
    <a:hlink>
      <a:srgbClr val="FAC59D"/>
    </a:hlink>
    <a:folHlink>
      <a:srgbClr val="869FB7"/>
    </a:folHlink>
  </a:clrScheme>
</a:themeOverride>
</file>

<file path=ppt/theme/themeOverride13.xml><?xml version="1.0" encoding="utf-8"?>
<a:themeOverride xmlns:a="http://schemas.openxmlformats.org/drawingml/2006/main">
  <a:clrScheme name="炫彩扁平2">
    <a:dk1>
      <a:srgbClr val="000000"/>
    </a:dk1>
    <a:lt1>
      <a:srgbClr val="FFFFFF"/>
    </a:lt1>
    <a:dk2>
      <a:srgbClr val="44546A"/>
    </a:dk2>
    <a:lt2>
      <a:srgbClr val="E6E4E4"/>
    </a:lt2>
    <a:accent1>
      <a:srgbClr val="6FB780"/>
    </a:accent1>
    <a:accent2>
      <a:srgbClr val="F9DAC2"/>
    </a:accent2>
    <a:accent3>
      <a:srgbClr val="6FB780"/>
    </a:accent3>
    <a:accent4>
      <a:srgbClr val="F9D6D1"/>
    </a:accent4>
    <a:accent5>
      <a:srgbClr val="6FB780"/>
    </a:accent5>
    <a:accent6>
      <a:srgbClr val="FBD7CB"/>
    </a:accent6>
    <a:hlink>
      <a:srgbClr val="FAC59D"/>
    </a:hlink>
    <a:folHlink>
      <a:srgbClr val="869FB7"/>
    </a:folHlink>
  </a:clrScheme>
</a:themeOverride>
</file>

<file path=ppt/theme/themeOverride14.xml><?xml version="1.0" encoding="utf-8"?>
<a:themeOverride xmlns:a="http://schemas.openxmlformats.org/drawingml/2006/main">
  <a:clrScheme name="炫彩扁平2">
    <a:dk1>
      <a:srgbClr val="000000"/>
    </a:dk1>
    <a:lt1>
      <a:srgbClr val="FFFFFF"/>
    </a:lt1>
    <a:dk2>
      <a:srgbClr val="44546A"/>
    </a:dk2>
    <a:lt2>
      <a:srgbClr val="E6E4E4"/>
    </a:lt2>
    <a:accent1>
      <a:srgbClr val="6FB780"/>
    </a:accent1>
    <a:accent2>
      <a:srgbClr val="F9DAC2"/>
    </a:accent2>
    <a:accent3>
      <a:srgbClr val="6FB780"/>
    </a:accent3>
    <a:accent4>
      <a:srgbClr val="F9D6D1"/>
    </a:accent4>
    <a:accent5>
      <a:srgbClr val="6FB780"/>
    </a:accent5>
    <a:accent6>
      <a:srgbClr val="FBD7CB"/>
    </a:accent6>
    <a:hlink>
      <a:srgbClr val="FAC59D"/>
    </a:hlink>
    <a:folHlink>
      <a:srgbClr val="869FB7"/>
    </a:folHlink>
  </a:clrScheme>
</a:themeOverride>
</file>

<file path=ppt/theme/themeOverride15.xml><?xml version="1.0" encoding="utf-8"?>
<a:themeOverride xmlns:a="http://schemas.openxmlformats.org/drawingml/2006/main">
  <a:clrScheme name="炫彩扁平2">
    <a:dk1>
      <a:srgbClr val="000000"/>
    </a:dk1>
    <a:lt1>
      <a:srgbClr val="FFFFFF"/>
    </a:lt1>
    <a:dk2>
      <a:srgbClr val="44546A"/>
    </a:dk2>
    <a:lt2>
      <a:srgbClr val="E6E4E4"/>
    </a:lt2>
    <a:accent1>
      <a:srgbClr val="6FB780"/>
    </a:accent1>
    <a:accent2>
      <a:srgbClr val="F9DAC2"/>
    </a:accent2>
    <a:accent3>
      <a:srgbClr val="6FB780"/>
    </a:accent3>
    <a:accent4>
      <a:srgbClr val="F9D6D1"/>
    </a:accent4>
    <a:accent5>
      <a:srgbClr val="6FB780"/>
    </a:accent5>
    <a:accent6>
      <a:srgbClr val="FBD7CB"/>
    </a:accent6>
    <a:hlink>
      <a:srgbClr val="FAC59D"/>
    </a:hlink>
    <a:folHlink>
      <a:srgbClr val="869FB7"/>
    </a:folHlink>
  </a:clrScheme>
</a:themeOverride>
</file>

<file path=ppt/theme/themeOverride16.xml><?xml version="1.0" encoding="utf-8"?>
<a:themeOverride xmlns:a="http://schemas.openxmlformats.org/drawingml/2006/main">
  <a:clrScheme name="炫彩扁平2">
    <a:dk1>
      <a:srgbClr val="000000"/>
    </a:dk1>
    <a:lt1>
      <a:srgbClr val="FFFFFF"/>
    </a:lt1>
    <a:dk2>
      <a:srgbClr val="44546A"/>
    </a:dk2>
    <a:lt2>
      <a:srgbClr val="E6E4E4"/>
    </a:lt2>
    <a:accent1>
      <a:srgbClr val="6FB780"/>
    </a:accent1>
    <a:accent2>
      <a:srgbClr val="F9DAC2"/>
    </a:accent2>
    <a:accent3>
      <a:srgbClr val="6FB780"/>
    </a:accent3>
    <a:accent4>
      <a:srgbClr val="F9D6D1"/>
    </a:accent4>
    <a:accent5>
      <a:srgbClr val="6FB780"/>
    </a:accent5>
    <a:accent6>
      <a:srgbClr val="FBD7CB"/>
    </a:accent6>
    <a:hlink>
      <a:srgbClr val="FAC59D"/>
    </a:hlink>
    <a:folHlink>
      <a:srgbClr val="869FB7"/>
    </a:folHlink>
  </a:clrScheme>
</a:themeOverride>
</file>

<file path=ppt/theme/themeOverride17.xml><?xml version="1.0" encoding="utf-8"?>
<a:themeOverride xmlns:a="http://schemas.openxmlformats.org/drawingml/2006/main">
  <a:clrScheme name="炫彩扁平2">
    <a:dk1>
      <a:srgbClr val="000000"/>
    </a:dk1>
    <a:lt1>
      <a:srgbClr val="FFFFFF"/>
    </a:lt1>
    <a:dk2>
      <a:srgbClr val="44546A"/>
    </a:dk2>
    <a:lt2>
      <a:srgbClr val="E6E4E4"/>
    </a:lt2>
    <a:accent1>
      <a:srgbClr val="6FB780"/>
    </a:accent1>
    <a:accent2>
      <a:srgbClr val="F9DAC2"/>
    </a:accent2>
    <a:accent3>
      <a:srgbClr val="6FB780"/>
    </a:accent3>
    <a:accent4>
      <a:srgbClr val="F9D6D1"/>
    </a:accent4>
    <a:accent5>
      <a:srgbClr val="6FB780"/>
    </a:accent5>
    <a:accent6>
      <a:srgbClr val="FBD7CB"/>
    </a:accent6>
    <a:hlink>
      <a:srgbClr val="FAC59D"/>
    </a:hlink>
    <a:folHlink>
      <a:srgbClr val="869FB7"/>
    </a:folHlink>
  </a:clrScheme>
</a:themeOverride>
</file>

<file path=ppt/theme/themeOverride18.xml><?xml version="1.0" encoding="utf-8"?>
<a:themeOverride xmlns:a="http://schemas.openxmlformats.org/drawingml/2006/main">
  <a:clrScheme name="炫彩扁平2">
    <a:dk1>
      <a:srgbClr val="000000"/>
    </a:dk1>
    <a:lt1>
      <a:srgbClr val="FFFFFF"/>
    </a:lt1>
    <a:dk2>
      <a:srgbClr val="44546A"/>
    </a:dk2>
    <a:lt2>
      <a:srgbClr val="E6E4E4"/>
    </a:lt2>
    <a:accent1>
      <a:srgbClr val="6FB780"/>
    </a:accent1>
    <a:accent2>
      <a:srgbClr val="F9DAC2"/>
    </a:accent2>
    <a:accent3>
      <a:srgbClr val="6FB780"/>
    </a:accent3>
    <a:accent4>
      <a:srgbClr val="F9D6D1"/>
    </a:accent4>
    <a:accent5>
      <a:srgbClr val="6FB780"/>
    </a:accent5>
    <a:accent6>
      <a:srgbClr val="FBD7CB"/>
    </a:accent6>
    <a:hlink>
      <a:srgbClr val="FAC59D"/>
    </a:hlink>
    <a:folHlink>
      <a:srgbClr val="869FB7"/>
    </a:folHlink>
  </a:clrScheme>
</a:themeOverride>
</file>

<file path=ppt/theme/themeOverride19.xml><?xml version="1.0" encoding="utf-8"?>
<a:themeOverride xmlns:a="http://schemas.openxmlformats.org/drawingml/2006/main">
  <a:clrScheme name="炫彩扁平2">
    <a:dk1>
      <a:srgbClr val="000000"/>
    </a:dk1>
    <a:lt1>
      <a:srgbClr val="FFFFFF"/>
    </a:lt1>
    <a:dk2>
      <a:srgbClr val="44546A"/>
    </a:dk2>
    <a:lt2>
      <a:srgbClr val="E6E4E4"/>
    </a:lt2>
    <a:accent1>
      <a:srgbClr val="6FB780"/>
    </a:accent1>
    <a:accent2>
      <a:srgbClr val="F9DAC2"/>
    </a:accent2>
    <a:accent3>
      <a:srgbClr val="6FB780"/>
    </a:accent3>
    <a:accent4>
      <a:srgbClr val="F9D6D1"/>
    </a:accent4>
    <a:accent5>
      <a:srgbClr val="6FB780"/>
    </a:accent5>
    <a:accent6>
      <a:srgbClr val="FBD7CB"/>
    </a:accent6>
    <a:hlink>
      <a:srgbClr val="FAC59D"/>
    </a:hlink>
    <a:folHlink>
      <a:srgbClr val="869FB7"/>
    </a:folHlink>
  </a:clrScheme>
</a:themeOverride>
</file>

<file path=ppt/theme/themeOverride2.xml><?xml version="1.0" encoding="utf-8"?>
<a:themeOverride xmlns:a="http://schemas.openxmlformats.org/drawingml/2006/main">
  <a:clrScheme name="炫彩扁平2">
    <a:dk1>
      <a:srgbClr val="000000"/>
    </a:dk1>
    <a:lt1>
      <a:srgbClr val="FFFFFF"/>
    </a:lt1>
    <a:dk2>
      <a:srgbClr val="44546A"/>
    </a:dk2>
    <a:lt2>
      <a:srgbClr val="E6E4E4"/>
    </a:lt2>
    <a:accent1>
      <a:srgbClr val="6FB780"/>
    </a:accent1>
    <a:accent2>
      <a:srgbClr val="F9DAC2"/>
    </a:accent2>
    <a:accent3>
      <a:srgbClr val="6FB780"/>
    </a:accent3>
    <a:accent4>
      <a:srgbClr val="F9D6D1"/>
    </a:accent4>
    <a:accent5>
      <a:srgbClr val="6FB780"/>
    </a:accent5>
    <a:accent6>
      <a:srgbClr val="FBD7CB"/>
    </a:accent6>
    <a:hlink>
      <a:srgbClr val="FAC59D"/>
    </a:hlink>
    <a:folHlink>
      <a:srgbClr val="869FB7"/>
    </a:folHlink>
  </a:clrScheme>
</a:themeOverride>
</file>

<file path=ppt/theme/themeOverride20.xml><?xml version="1.0" encoding="utf-8"?>
<a:themeOverride xmlns:a="http://schemas.openxmlformats.org/drawingml/2006/main">
  <a:clrScheme name="炫彩扁平2">
    <a:dk1>
      <a:srgbClr val="000000"/>
    </a:dk1>
    <a:lt1>
      <a:srgbClr val="FFFFFF"/>
    </a:lt1>
    <a:dk2>
      <a:srgbClr val="44546A"/>
    </a:dk2>
    <a:lt2>
      <a:srgbClr val="E6E4E4"/>
    </a:lt2>
    <a:accent1>
      <a:srgbClr val="6FB780"/>
    </a:accent1>
    <a:accent2>
      <a:srgbClr val="F9DAC2"/>
    </a:accent2>
    <a:accent3>
      <a:srgbClr val="6FB780"/>
    </a:accent3>
    <a:accent4>
      <a:srgbClr val="F9D6D1"/>
    </a:accent4>
    <a:accent5>
      <a:srgbClr val="6FB780"/>
    </a:accent5>
    <a:accent6>
      <a:srgbClr val="FBD7CB"/>
    </a:accent6>
    <a:hlink>
      <a:srgbClr val="FAC59D"/>
    </a:hlink>
    <a:folHlink>
      <a:srgbClr val="869FB7"/>
    </a:folHlink>
  </a:clrScheme>
</a:themeOverride>
</file>

<file path=ppt/theme/themeOverride21.xml><?xml version="1.0" encoding="utf-8"?>
<a:themeOverride xmlns:a="http://schemas.openxmlformats.org/drawingml/2006/main">
  <a:clrScheme name="炫彩扁平2">
    <a:dk1>
      <a:srgbClr val="000000"/>
    </a:dk1>
    <a:lt1>
      <a:srgbClr val="FFFFFF"/>
    </a:lt1>
    <a:dk2>
      <a:srgbClr val="44546A"/>
    </a:dk2>
    <a:lt2>
      <a:srgbClr val="E6E4E4"/>
    </a:lt2>
    <a:accent1>
      <a:srgbClr val="6FB780"/>
    </a:accent1>
    <a:accent2>
      <a:srgbClr val="F9DAC2"/>
    </a:accent2>
    <a:accent3>
      <a:srgbClr val="6FB780"/>
    </a:accent3>
    <a:accent4>
      <a:srgbClr val="F9D6D1"/>
    </a:accent4>
    <a:accent5>
      <a:srgbClr val="6FB780"/>
    </a:accent5>
    <a:accent6>
      <a:srgbClr val="FBD7CB"/>
    </a:accent6>
    <a:hlink>
      <a:srgbClr val="FAC59D"/>
    </a:hlink>
    <a:folHlink>
      <a:srgbClr val="869FB7"/>
    </a:folHlink>
  </a:clrScheme>
</a:themeOverride>
</file>

<file path=ppt/theme/themeOverride22.xml><?xml version="1.0" encoding="utf-8"?>
<a:themeOverride xmlns:a="http://schemas.openxmlformats.org/drawingml/2006/main">
  <a:clrScheme name="炫彩扁平2">
    <a:dk1>
      <a:srgbClr val="000000"/>
    </a:dk1>
    <a:lt1>
      <a:srgbClr val="FFFFFF"/>
    </a:lt1>
    <a:dk2>
      <a:srgbClr val="44546A"/>
    </a:dk2>
    <a:lt2>
      <a:srgbClr val="E6E4E4"/>
    </a:lt2>
    <a:accent1>
      <a:srgbClr val="6FB780"/>
    </a:accent1>
    <a:accent2>
      <a:srgbClr val="F9DAC2"/>
    </a:accent2>
    <a:accent3>
      <a:srgbClr val="6FB780"/>
    </a:accent3>
    <a:accent4>
      <a:srgbClr val="F9D6D1"/>
    </a:accent4>
    <a:accent5>
      <a:srgbClr val="6FB780"/>
    </a:accent5>
    <a:accent6>
      <a:srgbClr val="FBD7CB"/>
    </a:accent6>
    <a:hlink>
      <a:srgbClr val="FAC59D"/>
    </a:hlink>
    <a:folHlink>
      <a:srgbClr val="869FB7"/>
    </a:folHlink>
  </a:clrScheme>
</a:themeOverride>
</file>

<file path=ppt/theme/themeOverride23.xml><?xml version="1.0" encoding="utf-8"?>
<a:themeOverride xmlns:a="http://schemas.openxmlformats.org/drawingml/2006/main">
  <a:clrScheme name="炫彩扁平2">
    <a:dk1>
      <a:srgbClr val="000000"/>
    </a:dk1>
    <a:lt1>
      <a:srgbClr val="FFFFFF"/>
    </a:lt1>
    <a:dk2>
      <a:srgbClr val="44546A"/>
    </a:dk2>
    <a:lt2>
      <a:srgbClr val="E6E4E4"/>
    </a:lt2>
    <a:accent1>
      <a:srgbClr val="6FB780"/>
    </a:accent1>
    <a:accent2>
      <a:srgbClr val="F9DAC2"/>
    </a:accent2>
    <a:accent3>
      <a:srgbClr val="6FB780"/>
    </a:accent3>
    <a:accent4>
      <a:srgbClr val="F9D6D1"/>
    </a:accent4>
    <a:accent5>
      <a:srgbClr val="6FB780"/>
    </a:accent5>
    <a:accent6>
      <a:srgbClr val="FBD7CB"/>
    </a:accent6>
    <a:hlink>
      <a:srgbClr val="FAC59D"/>
    </a:hlink>
    <a:folHlink>
      <a:srgbClr val="869FB7"/>
    </a:folHlink>
  </a:clrScheme>
</a:themeOverride>
</file>

<file path=ppt/theme/themeOverride24.xml><?xml version="1.0" encoding="utf-8"?>
<a:themeOverride xmlns:a="http://schemas.openxmlformats.org/drawingml/2006/main">
  <a:clrScheme name="炫彩扁平2">
    <a:dk1>
      <a:srgbClr val="000000"/>
    </a:dk1>
    <a:lt1>
      <a:srgbClr val="FFFFFF"/>
    </a:lt1>
    <a:dk2>
      <a:srgbClr val="44546A"/>
    </a:dk2>
    <a:lt2>
      <a:srgbClr val="E6E4E4"/>
    </a:lt2>
    <a:accent1>
      <a:srgbClr val="6FB780"/>
    </a:accent1>
    <a:accent2>
      <a:srgbClr val="F9DAC2"/>
    </a:accent2>
    <a:accent3>
      <a:srgbClr val="6FB780"/>
    </a:accent3>
    <a:accent4>
      <a:srgbClr val="F9D6D1"/>
    </a:accent4>
    <a:accent5>
      <a:srgbClr val="6FB780"/>
    </a:accent5>
    <a:accent6>
      <a:srgbClr val="FBD7CB"/>
    </a:accent6>
    <a:hlink>
      <a:srgbClr val="FAC59D"/>
    </a:hlink>
    <a:folHlink>
      <a:srgbClr val="869FB7"/>
    </a:folHlink>
  </a:clrScheme>
</a:themeOverride>
</file>

<file path=ppt/theme/themeOverride25.xml><?xml version="1.0" encoding="utf-8"?>
<a:themeOverride xmlns:a="http://schemas.openxmlformats.org/drawingml/2006/main">
  <a:clrScheme name="炫彩扁平2">
    <a:dk1>
      <a:srgbClr val="000000"/>
    </a:dk1>
    <a:lt1>
      <a:srgbClr val="FFFFFF"/>
    </a:lt1>
    <a:dk2>
      <a:srgbClr val="44546A"/>
    </a:dk2>
    <a:lt2>
      <a:srgbClr val="E6E4E4"/>
    </a:lt2>
    <a:accent1>
      <a:srgbClr val="6FB780"/>
    </a:accent1>
    <a:accent2>
      <a:srgbClr val="F9DAC2"/>
    </a:accent2>
    <a:accent3>
      <a:srgbClr val="6FB780"/>
    </a:accent3>
    <a:accent4>
      <a:srgbClr val="F9D6D1"/>
    </a:accent4>
    <a:accent5>
      <a:srgbClr val="6FB780"/>
    </a:accent5>
    <a:accent6>
      <a:srgbClr val="FBD7CB"/>
    </a:accent6>
    <a:hlink>
      <a:srgbClr val="FAC59D"/>
    </a:hlink>
    <a:folHlink>
      <a:srgbClr val="869FB7"/>
    </a:folHlink>
  </a:clrScheme>
</a:themeOverride>
</file>

<file path=ppt/theme/themeOverride26.xml><?xml version="1.0" encoding="utf-8"?>
<a:themeOverride xmlns:a="http://schemas.openxmlformats.org/drawingml/2006/main">
  <a:clrScheme name="炫彩扁平2">
    <a:dk1>
      <a:srgbClr val="000000"/>
    </a:dk1>
    <a:lt1>
      <a:srgbClr val="FFFFFF"/>
    </a:lt1>
    <a:dk2>
      <a:srgbClr val="44546A"/>
    </a:dk2>
    <a:lt2>
      <a:srgbClr val="E6E4E4"/>
    </a:lt2>
    <a:accent1>
      <a:srgbClr val="6FB780"/>
    </a:accent1>
    <a:accent2>
      <a:srgbClr val="F9DAC2"/>
    </a:accent2>
    <a:accent3>
      <a:srgbClr val="6FB780"/>
    </a:accent3>
    <a:accent4>
      <a:srgbClr val="F9D6D1"/>
    </a:accent4>
    <a:accent5>
      <a:srgbClr val="6FB780"/>
    </a:accent5>
    <a:accent6>
      <a:srgbClr val="FBD7CB"/>
    </a:accent6>
    <a:hlink>
      <a:srgbClr val="FAC59D"/>
    </a:hlink>
    <a:folHlink>
      <a:srgbClr val="869FB7"/>
    </a:folHlink>
  </a:clrScheme>
</a:themeOverride>
</file>

<file path=ppt/theme/themeOverride3.xml><?xml version="1.0" encoding="utf-8"?>
<a:themeOverride xmlns:a="http://schemas.openxmlformats.org/drawingml/2006/main">
  <a:clrScheme name="炫彩扁平2">
    <a:dk1>
      <a:srgbClr val="000000"/>
    </a:dk1>
    <a:lt1>
      <a:srgbClr val="FFFFFF"/>
    </a:lt1>
    <a:dk2>
      <a:srgbClr val="44546A"/>
    </a:dk2>
    <a:lt2>
      <a:srgbClr val="E6E4E4"/>
    </a:lt2>
    <a:accent1>
      <a:srgbClr val="6FB780"/>
    </a:accent1>
    <a:accent2>
      <a:srgbClr val="F9DAC2"/>
    </a:accent2>
    <a:accent3>
      <a:srgbClr val="6FB780"/>
    </a:accent3>
    <a:accent4>
      <a:srgbClr val="F9D6D1"/>
    </a:accent4>
    <a:accent5>
      <a:srgbClr val="6FB780"/>
    </a:accent5>
    <a:accent6>
      <a:srgbClr val="FBD7CB"/>
    </a:accent6>
    <a:hlink>
      <a:srgbClr val="FAC59D"/>
    </a:hlink>
    <a:folHlink>
      <a:srgbClr val="869FB7"/>
    </a:folHlink>
  </a:clrScheme>
</a:themeOverride>
</file>

<file path=ppt/theme/themeOverride4.xml><?xml version="1.0" encoding="utf-8"?>
<a:themeOverride xmlns:a="http://schemas.openxmlformats.org/drawingml/2006/main">
  <a:clrScheme name="炫彩扁平2">
    <a:dk1>
      <a:srgbClr val="000000"/>
    </a:dk1>
    <a:lt1>
      <a:srgbClr val="FFFFFF"/>
    </a:lt1>
    <a:dk2>
      <a:srgbClr val="44546A"/>
    </a:dk2>
    <a:lt2>
      <a:srgbClr val="E6E4E4"/>
    </a:lt2>
    <a:accent1>
      <a:srgbClr val="6FB780"/>
    </a:accent1>
    <a:accent2>
      <a:srgbClr val="F9DAC2"/>
    </a:accent2>
    <a:accent3>
      <a:srgbClr val="6FB780"/>
    </a:accent3>
    <a:accent4>
      <a:srgbClr val="F9D6D1"/>
    </a:accent4>
    <a:accent5>
      <a:srgbClr val="6FB780"/>
    </a:accent5>
    <a:accent6>
      <a:srgbClr val="FBD7CB"/>
    </a:accent6>
    <a:hlink>
      <a:srgbClr val="FAC59D"/>
    </a:hlink>
    <a:folHlink>
      <a:srgbClr val="869FB7"/>
    </a:folHlink>
  </a:clrScheme>
</a:themeOverride>
</file>

<file path=ppt/theme/themeOverride5.xml><?xml version="1.0" encoding="utf-8"?>
<a:themeOverride xmlns:a="http://schemas.openxmlformats.org/drawingml/2006/main">
  <a:clrScheme name="炫彩扁平2">
    <a:dk1>
      <a:srgbClr val="000000"/>
    </a:dk1>
    <a:lt1>
      <a:srgbClr val="FFFFFF"/>
    </a:lt1>
    <a:dk2>
      <a:srgbClr val="44546A"/>
    </a:dk2>
    <a:lt2>
      <a:srgbClr val="E6E4E4"/>
    </a:lt2>
    <a:accent1>
      <a:srgbClr val="6FB780"/>
    </a:accent1>
    <a:accent2>
      <a:srgbClr val="F9DAC2"/>
    </a:accent2>
    <a:accent3>
      <a:srgbClr val="6FB780"/>
    </a:accent3>
    <a:accent4>
      <a:srgbClr val="F9D6D1"/>
    </a:accent4>
    <a:accent5>
      <a:srgbClr val="6FB780"/>
    </a:accent5>
    <a:accent6>
      <a:srgbClr val="FBD7CB"/>
    </a:accent6>
    <a:hlink>
      <a:srgbClr val="FAC59D"/>
    </a:hlink>
    <a:folHlink>
      <a:srgbClr val="869FB7"/>
    </a:folHlink>
  </a:clrScheme>
</a:themeOverride>
</file>

<file path=ppt/theme/themeOverride6.xml><?xml version="1.0" encoding="utf-8"?>
<a:themeOverride xmlns:a="http://schemas.openxmlformats.org/drawingml/2006/main">
  <a:clrScheme name="炫彩扁平2">
    <a:dk1>
      <a:srgbClr val="000000"/>
    </a:dk1>
    <a:lt1>
      <a:srgbClr val="FFFFFF"/>
    </a:lt1>
    <a:dk2>
      <a:srgbClr val="44546A"/>
    </a:dk2>
    <a:lt2>
      <a:srgbClr val="E6E4E4"/>
    </a:lt2>
    <a:accent1>
      <a:srgbClr val="6FB780"/>
    </a:accent1>
    <a:accent2>
      <a:srgbClr val="F9DAC2"/>
    </a:accent2>
    <a:accent3>
      <a:srgbClr val="6FB780"/>
    </a:accent3>
    <a:accent4>
      <a:srgbClr val="F9D6D1"/>
    </a:accent4>
    <a:accent5>
      <a:srgbClr val="6FB780"/>
    </a:accent5>
    <a:accent6>
      <a:srgbClr val="FBD7CB"/>
    </a:accent6>
    <a:hlink>
      <a:srgbClr val="FAC59D"/>
    </a:hlink>
    <a:folHlink>
      <a:srgbClr val="869FB7"/>
    </a:folHlink>
  </a:clrScheme>
</a:themeOverride>
</file>

<file path=ppt/theme/themeOverride7.xml><?xml version="1.0" encoding="utf-8"?>
<a:themeOverride xmlns:a="http://schemas.openxmlformats.org/drawingml/2006/main">
  <a:clrScheme name="炫彩扁平2">
    <a:dk1>
      <a:srgbClr val="000000"/>
    </a:dk1>
    <a:lt1>
      <a:srgbClr val="FFFFFF"/>
    </a:lt1>
    <a:dk2>
      <a:srgbClr val="44546A"/>
    </a:dk2>
    <a:lt2>
      <a:srgbClr val="E6E4E4"/>
    </a:lt2>
    <a:accent1>
      <a:srgbClr val="6FB780"/>
    </a:accent1>
    <a:accent2>
      <a:srgbClr val="F9DAC2"/>
    </a:accent2>
    <a:accent3>
      <a:srgbClr val="6FB780"/>
    </a:accent3>
    <a:accent4>
      <a:srgbClr val="F9D6D1"/>
    </a:accent4>
    <a:accent5>
      <a:srgbClr val="6FB780"/>
    </a:accent5>
    <a:accent6>
      <a:srgbClr val="FBD7CB"/>
    </a:accent6>
    <a:hlink>
      <a:srgbClr val="FAC59D"/>
    </a:hlink>
    <a:folHlink>
      <a:srgbClr val="869FB7"/>
    </a:folHlink>
  </a:clrScheme>
</a:themeOverride>
</file>

<file path=ppt/theme/themeOverride8.xml><?xml version="1.0" encoding="utf-8"?>
<a:themeOverride xmlns:a="http://schemas.openxmlformats.org/drawingml/2006/main">
  <a:clrScheme name="炫彩扁平2">
    <a:dk1>
      <a:srgbClr val="000000"/>
    </a:dk1>
    <a:lt1>
      <a:srgbClr val="FFFFFF"/>
    </a:lt1>
    <a:dk2>
      <a:srgbClr val="44546A"/>
    </a:dk2>
    <a:lt2>
      <a:srgbClr val="E6E4E4"/>
    </a:lt2>
    <a:accent1>
      <a:srgbClr val="6FB780"/>
    </a:accent1>
    <a:accent2>
      <a:srgbClr val="F9DAC2"/>
    </a:accent2>
    <a:accent3>
      <a:srgbClr val="6FB780"/>
    </a:accent3>
    <a:accent4>
      <a:srgbClr val="F9D6D1"/>
    </a:accent4>
    <a:accent5>
      <a:srgbClr val="6FB780"/>
    </a:accent5>
    <a:accent6>
      <a:srgbClr val="FBD7CB"/>
    </a:accent6>
    <a:hlink>
      <a:srgbClr val="FAC59D"/>
    </a:hlink>
    <a:folHlink>
      <a:srgbClr val="869FB7"/>
    </a:folHlink>
  </a:clrScheme>
</a:themeOverride>
</file>

<file path=ppt/theme/themeOverride9.xml><?xml version="1.0" encoding="utf-8"?>
<a:themeOverride xmlns:a="http://schemas.openxmlformats.org/drawingml/2006/main">
  <a:clrScheme name="炫彩扁平2">
    <a:dk1>
      <a:srgbClr val="000000"/>
    </a:dk1>
    <a:lt1>
      <a:srgbClr val="FFFFFF"/>
    </a:lt1>
    <a:dk2>
      <a:srgbClr val="44546A"/>
    </a:dk2>
    <a:lt2>
      <a:srgbClr val="E6E4E4"/>
    </a:lt2>
    <a:accent1>
      <a:srgbClr val="6FB780"/>
    </a:accent1>
    <a:accent2>
      <a:srgbClr val="F9DAC2"/>
    </a:accent2>
    <a:accent3>
      <a:srgbClr val="6FB780"/>
    </a:accent3>
    <a:accent4>
      <a:srgbClr val="F9D6D1"/>
    </a:accent4>
    <a:accent5>
      <a:srgbClr val="6FB780"/>
    </a:accent5>
    <a:accent6>
      <a:srgbClr val="FBD7CB"/>
    </a:accent6>
    <a:hlink>
      <a:srgbClr val="FAC59D"/>
    </a:hlink>
    <a:folHlink>
      <a:srgbClr val="869FB7"/>
    </a:folHlink>
  </a:clrScheme>
</a:themeOverride>
</file>

<file path=docProps/app.xml><?xml version="1.0" encoding="utf-8"?>
<Properties xmlns="http://schemas.openxmlformats.org/officeDocument/2006/extended-properties" xmlns:vt="http://schemas.openxmlformats.org/officeDocument/2006/docPropsVTypes">
  <TotalTime>0</TotalTime>
  <Words>4717</Words>
  <Application>WWO_openplatform_20200924161515-8e733aaadf</Application>
  <PresentationFormat>自定义</PresentationFormat>
  <Paragraphs>394</Paragraphs>
  <Slides>27</Slides>
  <Notes>28</Notes>
  <HiddenSlides>0</HiddenSlides>
  <MMClips>0</MMClips>
  <ScaleCrop>false</ScaleCrop>
  <HeadingPairs>
    <vt:vector size="6" baseType="variant">
      <vt:variant>
        <vt:lpstr>已用的字体</vt:lpstr>
      </vt:variant>
      <vt:variant>
        <vt:i4>17</vt:i4>
      </vt:variant>
      <vt:variant>
        <vt:lpstr>主题</vt:lpstr>
      </vt:variant>
      <vt:variant>
        <vt:i4>3</vt:i4>
      </vt:variant>
      <vt:variant>
        <vt:lpstr>幻灯片标题</vt:lpstr>
      </vt:variant>
      <vt:variant>
        <vt:i4>27</vt:i4>
      </vt:variant>
    </vt:vector>
  </HeadingPairs>
  <TitlesOfParts>
    <vt:vector size="47" baseType="lpstr">
      <vt:lpstr>Arial</vt:lpstr>
      <vt:lpstr>宋体</vt:lpstr>
      <vt:lpstr>Wingdings</vt:lpstr>
      <vt:lpstr>Open Sans Light</vt:lpstr>
      <vt:lpstr>DejaVu Sans Condensed</vt:lpstr>
      <vt:lpstr>Arial</vt:lpstr>
      <vt:lpstr>Open Sans Light</vt:lpstr>
      <vt:lpstr>Open Sans</vt:lpstr>
      <vt:lpstr>Calibri</vt:lpstr>
      <vt:lpstr>汉仪书宋二KW</vt:lpstr>
      <vt:lpstr>Arial Narrow</vt:lpstr>
      <vt:lpstr>Times New Roman</vt:lpstr>
      <vt:lpstr>字魂36号-正文宋楷</vt:lpstr>
      <vt:lpstr>Calibri</vt:lpstr>
      <vt:lpstr>字魂105号-简雅黑</vt:lpstr>
      <vt:lpstr>汉仪中黑KW</vt:lpstr>
      <vt:lpstr>Kingsoft Confetti</vt:lpstr>
      <vt:lpstr>webwppDefTheme</vt:lpstr>
      <vt:lpstr>Office 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小清新时尚简约教育学术报告培训报告PPT</dc:title>
  <dc:creator>lzj</dc:creator>
  <cp:lastModifiedBy>上海维湾8号机</cp:lastModifiedBy>
  <dcterms:created xsi:type="dcterms:W3CDTF">2021-12-08T10:09:51Z</dcterms:created>
  <dcterms:modified xsi:type="dcterms:W3CDTF">2021-12-08T10:09:51Z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ies>
</file>