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7" r:id="rId3"/>
  </p:sldMasterIdLst>
  <p:notesMasterIdLst>
    <p:notesMasterId r:id="rId5"/>
  </p:notesMasterIdLst>
  <p:sldIdLst>
    <p:sldId id="257" r:id="rId4"/>
    <p:sldId id="263" r:id="rId6"/>
    <p:sldId id="280" r:id="rId7"/>
    <p:sldId id="277" r:id="rId8"/>
    <p:sldId id="269" r:id="rId9"/>
    <p:sldId id="271" r:id="rId10"/>
    <p:sldId id="273" r:id="rId11"/>
    <p:sldId id="281" r:id="rId12"/>
    <p:sldId id="264" r:id="rId13"/>
    <p:sldId id="265" r:id="rId14"/>
    <p:sldId id="266" r:id="rId15"/>
    <p:sldId id="272" r:id="rId16"/>
    <p:sldId id="282" r:id="rId17"/>
    <p:sldId id="259" r:id="rId18"/>
    <p:sldId id="267" r:id="rId19"/>
    <p:sldId id="270" r:id="rId20"/>
    <p:sldId id="274" r:id="rId21"/>
    <p:sldId id="283" r:id="rId22"/>
    <p:sldId id="275" r:id="rId23"/>
    <p:sldId id="278" r:id="rId24"/>
    <p:sldId id="279" r:id="rId25"/>
    <p:sldId id="285" r:id="rId26"/>
    <p:sldId id="286" r:id="rId27"/>
  </p:sldIdLst>
  <p:sldSz cx="12192000" cy="6858000"/>
  <p:notesSz cx="6858000" cy="9144000"/>
  <p:embeddedFontLst>
    <p:embeddedFont>
      <p:font typeface="Century Gothic" panose="020B050202020202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时尚中黑简体" panose="02010600030101010101" charset="-122"/>
      <p:regular r:id="rId39"/>
    </p:embeddedFont>
    <p:embeddedFont>
      <p:font typeface="Impact" panose="020B0806030902050204" pitchFamily="34" charset="0"/>
      <p:regular r:id="rId40"/>
    </p:embeddedFont>
    <p:embeddedFont>
      <p:font typeface="微软雅黑" panose="020B0503020204020204" pitchFamily="34" charset="-122"/>
      <p:regular r:id="rId41"/>
      <p:bold r:id="rId42"/>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C9C4"/>
    <a:srgbClr val="B4E2E0"/>
    <a:srgbClr val="9ED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7" autoAdjust="0"/>
    <p:restoredTop sz="94660"/>
  </p:normalViewPr>
  <p:slideViewPr>
    <p:cSldViewPr snapToGrid="0">
      <p:cViewPr varScale="1">
        <p:scale>
          <a:sx n="102" d="100"/>
          <a:sy n="102" d="100"/>
        </p:scale>
        <p:origin x="72" y="25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font" Target="fonts/font12.fntdata"/><Relationship Id="rId41" Type="http://schemas.openxmlformats.org/officeDocument/2006/relationships/font" Target="fonts/font11.fntdata"/><Relationship Id="rId40" Type="http://schemas.openxmlformats.org/officeDocument/2006/relationships/font" Target="fonts/font10.fntdata"/><Relationship Id="rId4" Type="http://schemas.openxmlformats.org/officeDocument/2006/relationships/slide" Target="slides/slide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69BFF75-D4BE-4845-8078-F6BAD523B519}"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ea typeface="宋体" pitchFamily="2" charset="-122"/>
              </a:defRPr>
            </a:lvl1pPr>
          </a:lstStyle>
          <a:p>
            <a:pPr>
              <a:defRPr/>
            </a:pPr>
            <a:fld id="{7CC3617B-E9CA-405B-A252-2E3E945C314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fld id="{1CA12AD1-24D2-4D9D-99F3-A62AE6FA1093}" type="slidenum">
              <a:rPr lang="zh-CN" altLang="en-US">
                <a:ea typeface="宋体" pitchFamily="2" charset="-122"/>
              </a:rPr>
            </a:fld>
            <a:endParaRPr lang="zh-CN" altLang="en-US">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fld id="{1CA12AD1-24D2-4D9D-99F3-A62AE6FA1093}" type="slidenum">
              <a:rPr lang="zh-CN" altLang="en-US">
                <a:ea typeface="宋体" pitchFamily="2" charset="-122"/>
              </a:rPr>
            </a:fld>
            <a:endParaRPr lang="zh-CN" altLang="en-US">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C1B8FEA-B091-4DD6-857E-9AAF9B745A5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30867F-BFA4-4609-81F0-0DC9E2A406C9}"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4C3D300-0C33-4F8C-8EAE-AF177F2D9E1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09EBD9-7CD2-4CA3-BB31-B0A7003EAF65}"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94DC027-3C35-4139-857C-CEC7BD0405D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5FEBBD2-A193-4F3B-B3B5-F4F3B7FEC9BD}"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DA37BF7-032E-4A85-ABC6-862BE87EDF8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246EA9B-FF99-4A2D-8290-0FA2A8D370FB}"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8A55E64-DF97-4C0A-893B-B7030905B32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1C3A5A6-F635-44B6-90E2-8E13716B6CBB}"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47DD51D-0780-4D17-A679-528BD1AFF5F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6AF9255-FBB3-4C01-AD44-F4BC6CE11325}"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38FDC3B-538F-481A-B3D2-0419C1F51CF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0CCB19-EDAE-45B4-A932-E73D4ED35AF8}"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EA5E217-FE1B-4B1E-B077-AABF0D8C7EE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C47D7C-85F5-4ABD-8FFB-B7C13FFB713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p:spPr>
        <p:txBody>
          <a:bodyPr/>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6BF703-B06D-4357-B185-FCE1B70873AA}"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F4C1D0D3-E325-4E81-B195-664B64ADC98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0.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TextBox 1105"/>
          <p:cNvSpPr txBox="1">
            <a:spLocks noChangeArrowheads="1"/>
          </p:cNvSpPr>
          <p:nvPr/>
        </p:nvSpPr>
        <p:spPr bwMode="auto">
          <a:xfrm>
            <a:off x="2374900" y="1909763"/>
            <a:ext cx="74422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lnSpc>
                <a:spcPct val="150000"/>
              </a:lnSpc>
            </a:pPr>
            <a:r>
              <a:rPr lang="zh-CN" altLang="en-US" sz="5400" b="1">
                <a:solidFill>
                  <a:srgbClr val="70C9C4"/>
                </a:solidFill>
              </a:rPr>
              <a:t>点击此处</a:t>
            </a:r>
            <a:r>
              <a:rPr lang="zh-CN" altLang="en-US" sz="5400" b="1" smtClean="0">
                <a:solidFill>
                  <a:srgbClr val="70C9C4"/>
                </a:solidFill>
              </a:rPr>
              <a:t>输入学术标题</a:t>
            </a:r>
            <a:endParaRPr lang="zh-CN" altLang="en-US" sz="5400" b="1">
              <a:solidFill>
                <a:srgbClr val="70C9C4"/>
              </a:solidFill>
            </a:endParaRPr>
          </a:p>
        </p:txBody>
      </p:sp>
      <p:grpSp>
        <p:nvGrpSpPr>
          <p:cNvPr id="1108" name="组合 1107"/>
          <p:cNvGrpSpPr/>
          <p:nvPr/>
        </p:nvGrpSpPr>
        <p:grpSpPr bwMode="auto">
          <a:xfrm>
            <a:off x="2916623" y="3867150"/>
            <a:ext cx="6227377" cy="587340"/>
            <a:chOff x="5870146" y="3805154"/>
            <a:chExt cx="6227309" cy="587305"/>
          </a:xfrm>
        </p:grpSpPr>
        <p:sp>
          <p:nvSpPr>
            <p:cNvPr id="5127" name="TextBox 116"/>
            <p:cNvSpPr txBox="1">
              <a:spLocks noChangeArrowheads="1"/>
            </p:cNvSpPr>
            <p:nvPr/>
          </p:nvSpPr>
          <p:spPr bwMode="auto">
            <a:xfrm>
              <a:off x="5870146" y="3805154"/>
              <a:ext cx="3118534" cy="58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buFont typeface="Wingdings" panose="05000000000000000000" pitchFamily="2" charset="2"/>
                <a:buChar char="n"/>
              </a:pPr>
              <a:r>
                <a:rPr lang="zh-CN" altLang="en-US" sz="2400" b="1" dirty="0">
                  <a:solidFill>
                    <a:srgbClr val="70C9C4"/>
                  </a:solidFill>
                </a:rPr>
                <a:t>学生</a:t>
              </a:r>
              <a:r>
                <a:rPr lang="zh-CN" altLang="en-US" sz="2400" b="1" dirty="0" smtClean="0">
                  <a:solidFill>
                    <a:srgbClr val="70C9C4"/>
                  </a:solidFill>
                </a:rPr>
                <a:t>：青课</a:t>
              </a:r>
              <a:endParaRPr lang="zh-CN" altLang="en-US" sz="2400" b="1" dirty="0">
                <a:solidFill>
                  <a:srgbClr val="70C9C4"/>
                </a:solidFill>
              </a:endParaRPr>
            </a:p>
          </p:txBody>
        </p:sp>
        <p:sp>
          <p:nvSpPr>
            <p:cNvPr id="5128" name="TextBox 117"/>
            <p:cNvSpPr txBox="1">
              <a:spLocks noChangeArrowheads="1"/>
            </p:cNvSpPr>
            <p:nvPr/>
          </p:nvSpPr>
          <p:spPr bwMode="auto">
            <a:xfrm>
              <a:off x="9066928" y="3805154"/>
              <a:ext cx="3030527" cy="58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buFont typeface="Wingdings" panose="05000000000000000000" pitchFamily="2" charset="2"/>
                <a:buChar char="n"/>
              </a:pPr>
              <a:r>
                <a:rPr lang="zh-CN" altLang="en-US" sz="2400" b="1" dirty="0">
                  <a:solidFill>
                    <a:srgbClr val="70C9C4"/>
                  </a:solidFill>
                </a:rPr>
                <a:t>导师</a:t>
              </a:r>
              <a:r>
                <a:rPr lang="zh-CN" altLang="en-US" sz="2400" b="1" dirty="0" smtClean="0">
                  <a:solidFill>
                    <a:srgbClr val="70C9C4"/>
                  </a:solidFill>
                </a:rPr>
                <a:t>：青课</a:t>
              </a:r>
              <a:endParaRPr lang="zh-CN" altLang="en-US" sz="2400" b="1" dirty="0">
                <a:solidFill>
                  <a:srgbClr val="70C9C4"/>
                </a:solidFill>
              </a:endParaRPr>
            </a:p>
          </p:txBody>
        </p:sp>
      </p:grpSp>
      <p:sp>
        <p:nvSpPr>
          <p:cNvPr id="114" name="Freeform 6"/>
          <p:cNvSpPr>
            <a:spLocks noEditPoints="1"/>
          </p:cNvSpPr>
          <p:nvPr/>
        </p:nvSpPr>
        <p:spPr bwMode="auto">
          <a:xfrm rot="-5400000">
            <a:off x="5739607" y="-580231"/>
            <a:ext cx="712787" cy="8175625"/>
          </a:xfrm>
          <a:custGeom>
            <a:avLst/>
            <a:gdLst>
              <a:gd name="T0" fmla="*/ 2147483647 w 191"/>
              <a:gd name="T1" fmla="*/ 2147483647 h 2193"/>
              <a:gd name="T2" fmla="*/ 2147483647 w 191"/>
              <a:gd name="T3" fmla="*/ 2147483647 h 2193"/>
              <a:gd name="T4" fmla="*/ 2147483647 w 191"/>
              <a:gd name="T5" fmla="*/ 2147483647 h 2193"/>
              <a:gd name="T6" fmla="*/ 2147483647 w 191"/>
              <a:gd name="T7" fmla="*/ 2147483647 h 2193"/>
              <a:gd name="T8" fmla="*/ 2147483647 w 191"/>
              <a:gd name="T9" fmla="*/ 2147483647 h 2193"/>
              <a:gd name="T10" fmla="*/ 2147483647 w 191"/>
              <a:gd name="T11" fmla="*/ 2147483647 h 2193"/>
              <a:gd name="T12" fmla="*/ 0 w 191"/>
              <a:gd name="T13" fmla="*/ 2147483647 h 2193"/>
              <a:gd name="T14" fmla="*/ 2147483647 w 191"/>
              <a:gd name="T15" fmla="*/ 2147483647 h 2193"/>
              <a:gd name="T16" fmla="*/ 2147483647 w 191"/>
              <a:gd name="T17" fmla="*/ 2147483647 h 2193"/>
              <a:gd name="T18" fmla="*/ 2147483647 w 191"/>
              <a:gd name="T19" fmla="*/ 2147483647 h 2193"/>
              <a:gd name="T20" fmla="*/ 2147483647 w 191"/>
              <a:gd name="T21" fmla="*/ 2147483647 h 2193"/>
              <a:gd name="T22" fmla="*/ 2147483647 w 191"/>
              <a:gd name="T23" fmla="*/ 2147483647 h 2193"/>
              <a:gd name="T24" fmla="*/ 2147483647 w 191"/>
              <a:gd name="T25" fmla="*/ 2147483647 h 2193"/>
              <a:gd name="T26" fmla="*/ 2147483647 w 191"/>
              <a:gd name="T27" fmla="*/ 2147483647 h 2193"/>
              <a:gd name="T28" fmla="*/ 2147483647 w 191"/>
              <a:gd name="T29" fmla="*/ 2147483647 h 2193"/>
              <a:gd name="T30" fmla="*/ 2147483647 w 191"/>
              <a:gd name="T31" fmla="*/ 2147483647 h 2193"/>
              <a:gd name="T32" fmla="*/ 2147483647 w 191"/>
              <a:gd name="T33" fmla="*/ 0 h 2193"/>
              <a:gd name="T34" fmla="*/ 2147483647 w 191"/>
              <a:gd name="T35" fmla="*/ 2147483647 h 2193"/>
              <a:gd name="T36" fmla="*/ 2147483647 w 191"/>
              <a:gd name="T37" fmla="*/ 2147483647 h 2193"/>
              <a:gd name="T38" fmla="*/ 2147483647 w 191"/>
              <a:gd name="T39" fmla="*/ 2147483647 h 2193"/>
              <a:gd name="T40" fmla="*/ 2147483647 w 191"/>
              <a:gd name="T41" fmla="*/ 2147483647 h 2193"/>
              <a:gd name="T42" fmla="*/ 2147483647 w 191"/>
              <a:gd name="T43" fmla="*/ 2147483647 h 2193"/>
              <a:gd name="T44" fmla="*/ 2147483647 w 191"/>
              <a:gd name="T45" fmla="*/ 2147483647 h 2193"/>
              <a:gd name="T46" fmla="*/ 2147483647 w 191"/>
              <a:gd name="T47" fmla="*/ 2147483647 h 2193"/>
              <a:gd name="T48" fmla="*/ 2147483647 w 191"/>
              <a:gd name="T49" fmla="*/ 2147483647 h 2193"/>
              <a:gd name="T50" fmla="*/ 2147483647 w 191"/>
              <a:gd name="T51" fmla="*/ 2147483647 h 2193"/>
              <a:gd name="T52" fmla="*/ 2147483647 w 191"/>
              <a:gd name="T53" fmla="*/ 2147483647 h 2193"/>
              <a:gd name="T54" fmla="*/ 2147483647 w 191"/>
              <a:gd name="T55" fmla="*/ 2147483647 h 2193"/>
              <a:gd name="T56" fmla="*/ 2147483647 w 191"/>
              <a:gd name="T57" fmla="*/ 2147483647 h 2193"/>
              <a:gd name="T58" fmla="*/ 2147483647 w 191"/>
              <a:gd name="T59" fmla="*/ 2147483647 h 2193"/>
              <a:gd name="T60" fmla="*/ 2147483647 w 191"/>
              <a:gd name="T61" fmla="*/ 2147483647 h 2193"/>
              <a:gd name="T62" fmla="*/ 2147483647 w 191"/>
              <a:gd name="T63" fmla="*/ 2147483647 h 2193"/>
              <a:gd name="T64" fmla="*/ 2147483647 w 191"/>
              <a:gd name="T65" fmla="*/ 2147483647 h 2193"/>
              <a:gd name="T66" fmla="*/ 2147483647 w 191"/>
              <a:gd name="T67" fmla="*/ 2147483647 h 2193"/>
              <a:gd name="T68" fmla="*/ 2147483647 w 191"/>
              <a:gd name="T69" fmla="*/ 2147483647 h 2193"/>
              <a:gd name="T70" fmla="*/ 2147483647 w 191"/>
              <a:gd name="T71" fmla="*/ 2147483647 h 2193"/>
              <a:gd name="T72" fmla="*/ 2147483647 w 191"/>
              <a:gd name="T73" fmla="*/ 2147483647 h 2193"/>
              <a:gd name="T74" fmla="*/ 2147483647 w 191"/>
              <a:gd name="T75" fmla="*/ 2147483647 h 2193"/>
              <a:gd name="T76" fmla="*/ 2147483647 w 191"/>
              <a:gd name="T77" fmla="*/ 2147483647 h 2193"/>
              <a:gd name="T78" fmla="*/ 2147483647 w 191"/>
              <a:gd name="T79" fmla="*/ 2147483647 h 2193"/>
              <a:gd name="T80" fmla="*/ 2147483647 w 191"/>
              <a:gd name="T81" fmla="*/ 2147483647 h 219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2193">
                <a:moveTo>
                  <a:pt x="103" y="1096"/>
                </a:moveTo>
                <a:cubicBezTo>
                  <a:pt x="103" y="1101"/>
                  <a:pt x="100" y="1104"/>
                  <a:pt x="95" y="1104"/>
                </a:cubicBezTo>
                <a:cubicBezTo>
                  <a:pt x="91" y="1104"/>
                  <a:pt x="88" y="1101"/>
                  <a:pt x="88" y="1096"/>
                </a:cubicBezTo>
                <a:cubicBezTo>
                  <a:pt x="88" y="1092"/>
                  <a:pt x="91" y="1089"/>
                  <a:pt x="95" y="1089"/>
                </a:cubicBezTo>
                <a:cubicBezTo>
                  <a:pt x="100" y="1089"/>
                  <a:pt x="103" y="1092"/>
                  <a:pt x="103" y="1096"/>
                </a:cubicBezTo>
                <a:close/>
                <a:moveTo>
                  <a:pt x="191" y="1096"/>
                </a:moveTo>
                <a:cubicBezTo>
                  <a:pt x="191" y="1083"/>
                  <a:pt x="167" y="1070"/>
                  <a:pt x="120" y="1086"/>
                </a:cubicBezTo>
                <a:cubicBezTo>
                  <a:pt x="165" y="1064"/>
                  <a:pt x="172" y="1038"/>
                  <a:pt x="163" y="1029"/>
                </a:cubicBezTo>
                <a:cubicBezTo>
                  <a:pt x="153" y="1020"/>
                  <a:pt x="127" y="1027"/>
                  <a:pt x="105" y="1072"/>
                </a:cubicBezTo>
                <a:cubicBezTo>
                  <a:pt x="122" y="1025"/>
                  <a:pt x="109" y="1001"/>
                  <a:pt x="95" y="1001"/>
                </a:cubicBezTo>
                <a:cubicBezTo>
                  <a:pt x="82" y="1001"/>
                  <a:pt x="69" y="1025"/>
                  <a:pt x="85" y="1072"/>
                </a:cubicBezTo>
                <a:cubicBezTo>
                  <a:pt x="63" y="1027"/>
                  <a:pt x="38" y="1020"/>
                  <a:pt x="28" y="1029"/>
                </a:cubicBezTo>
                <a:cubicBezTo>
                  <a:pt x="19" y="1038"/>
                  <a:pt x="26" y="1064"/>
                  <a:pt x="71" y="1086"/>
                </a:cubicBezTo>
                <a:cubicBezTo>
                  <a:pt x="24" y="1070"/>
                  <a:pt x="0" y="1083"/>
                  <a:pt x="0" y="1096"/>
                </a:cubicBezTo>
                <a:cubicBezTo>
                  <a:pt x="0" y="1110"/>
                  <a:pt x="24" y="1123"/>
                  <a:pt x="71" y="1106"/>
                </a:cubicBezTo>
                <a:cubicBezTo>
                  <a:pt x="26" y="1128"/>
                  <a:pt x="19" y="1154"/>
                  <a:pt x="28" y="1164"/>
                </a:cubicBezTo>
                <a:cubicBezTo>
                  <a:pt x="38" y="1173"/>
                  <a:pt x="63" y="1166"/>
                  <a:pt x="85" y="1121"/>
                </a:cubicBezTo>
                <a:cubicBezTo>
                  <a:pt x="69" y="1168"/>
                  <a:pt x="82" y="1192"/>
                  <a:pt x="95" y="1192"/>
                </a:cubicBezTo>
                <a:cubicBezTo>
                  <a:pt x="109" y="1192"/>
                  <a:pt x="122" y="1168"/>
                  <a:pt x="105" y="1121"/>
                </a:cubicBezTo>
                <a:cubicBezTo>
                  <a:pt x="127" y="1166"/>
                  <a:pt x="153" y="1173"/>
                  <a:pt x="163" y="1164"/>
                </a:cubicBezTo>
                <a:cubicBezTo>
                  <a:pt x="172" y="1154"/>
                  <a:pt x="165" y="1128"/>
                  <a:pt x="120" y="1106"/>
                </a:cubicBezTo>
                <a:cubicBezTo>
                  <a:pt x="167" y="1123"/>
                  <a:pt x="191" y="1110"/>
                  <a:pt x="191" y="1096"/>
                </a:cubicBezTo>
                <a:close/>
                <a:moveTo>
                  <a:pt x="95" y="0"/>
                </a:moveTo>
                <a:cubicBezTo>
                  <a:pt x="89" y="125"/>
                  <a:pt x="89" y="125"/>
                  <a:pt x="89" y="125"/>
                </a:cubicBezTo>
                <a:cubicBezTo>
                  <a:pt x="86" y="191"/>
                  <a:pt x="84" y="291"/>
                  <a:pt x="81" y="395"/>
                </a:cubicBezTo>
                <a:cubicBezTo>
                  <a:pt x="78" y="568"/>
                  <a:pt x="76" y="753"/>
                  <a:pt x="75" y="810"/>
                </a:cubicBezTo>
                <a:cubicBezTo>
                  <a:pt x="75" y="827"/>
                  <a:pt x="75" y="842"/>
                  <a:pt x="75" y="857"/>
                </a:cubicBezTo>
                <a:cubicBezTo>
                  <a:pt x="74" y="881"/>
                  <a:pt x="74" y="901"/>
                  <a:pt x="74" y="920"/>
                </a:cubicBezTo>
                <a:cubicBezTo>
                  <a:pt x="117" y="920"/>
                  <a:pt x="117" y="920"/>
                  <a:pt x="117" y="920"/>
                </a:cubicBezTo>
                <a:cubicBezTo>
                  <a:pt x="117" y="901"/>
                  <a:pt x="117" y="881"/>
                  <a:pt x="116" y="857"/>
                </a:cubicBezTo>
                <a:cubicBezTo>
                  <a:pt x="116" y="842"/>
                  <a:pt x="116" y="827"/>
                  <a:pt x="116" y="810"/>
                </a:cubicBezTo>
                <a:cubicBezTo>
                  <a:pt x="115" y="753"/>
                  <a:pt x="113" y="568"/>
                  <a:pt x="109" y="395"/>
                </a:cubicBezTo>
                <a:cubicBezTo>
                  <a:pt x="107" y="291"/>
                  <a:pt x="105" y="191"/>
                  <a:pt x="102" y="125"/>
                </a:cubicBezTo>
                <a:cubicBezTo>
                  <a:pt x="95" y="0"/>
                  <a:pt x="95" y="0"/>
                  <a:pt x="95" y="0"/>
                </a:cubicBezTo>
                <a:close/>
                <a:moveTo>
                  <a:pt x="132" y="977"/>
                </a:moveTo>
                <a:cubicBezTo>
                  <a:pt x="132" y="977"/>
                  <a:pt x="132" y="977"/>
                  <a:pt x="132" y="977"/>
                </a:cubicBezTo>
                <a:cubicBezTo>
                  <a:pt x="132" y="985"/>
                  <a:pt x="126" y="992"/>
                  <a:pt x="117" y="992"/>
                </a:cubicBezTo>
                <a:cubicBezTo>
                  <a:pt x="74" y="992"/>
                  <a:pt x="74" y="992"/>
                  <a:pt x="74" y="992"/>
                </a:cubicBezTo>
                <a:cubicBezTo>
                  <a:pt x="65" y="992"/>
                  <a:pt x="59" y="985"/>
                  <a:pt x="59" y="977"/>
                </a:cubicBezTo>
                <a:cubicBezTo>
                  <a:pt x="59" y="977"/>
                  <a:pt x="59" y="977"/>
                  <a:pt x="59" y="977"/>
                </a:cubicBezTo>
                <a:cubicBezTo>
                  <a:pt x="59" y="968"/>
                  <a:pt x="65" y="962"/>
                  <a:pt x="74" y="962"/>
                </a:cubicBezTo>
                <a:cubicBezTo>
                  <a:pt x="117" y="962"/>
                  <a:pt x="117" y="962"/>
                  <a:pt x="117" y="962"/>
                </a:cubicBezTo>
                <a:cubicBezTo>
                  <a:pt x="126" y="962"/>
                  <a:pt x="132" y="968"/>
                  <a:pt x="132" y="977"/>
                </a:cubicBezTo>
                <a:close/>
                <a:moveTo>
                  <a:pt x="124" y="941"/>
                </a:moveTo>
                <a:cubicBezTo>
                  <a:pt x="124" y="941"/>
                  <a:pt x="124" y="941"/>
                  <a:pt x="124" y="941"/>
                </a:cubicBezTo>
                <a:cubicBezTo>
                  <a:pt x="124" y="947"/>
                  <a:pt x="119" y="953"/>
                  <a:pt x="112" y="953"/>
                </a:cubicBezTo>
                <a:cubicBezTo>
                  <a:pt x="79" y="953"/>
                  <a:pt x="79" y="953"/>
                  <a:pt x="79" y="953"/>
                </a:cubicBezTo>
                <a:cubicBezTo>
                  <a:pt x="72" y="953"/>
                  <a:pt x="67" y="947"/>
                  <a:pt x="67" y="941"/>
                </a:cubicBezTo>
                <a:cubicBezTo>
                  <a:pt x="67" y="941"/>
                  <a:pt x="67" y="941"/>
                  <a:pt x="67" y="941"/>
                </a:cubicBezTo>
                <a:cubicBezTo>
                  <a:pt x="67" y="935"/>
                  <a:pt x="72" y="929"/>
                  <a:pt x="79" y="929"/>
                </a:cubicBezTo>
                <a:cubicBezTo>
                  <a:pt x="112" y="929"/>
                  <a:pt x="112" y="929"/>
                  <a:pt x="112" y="929"/>
                </a:cubicBezTo>
                <a:cubicBezTo>
                  <a:pt x="119" y="929"/>
                  <a:pt x="124" y="935"/>
                  <a:pt x="124" y="941"/>
                </a:cubicBezTo>
                <a:close/>
                <a:moveTo>
                  <a:pt x="95" y="2193"/>
                </a:moveTo>
                <a:cubicBezTo>
                  <a:pt x="89" y="2067"/>
                  <a:pt x="89" y="2067"/>
                  <a:pt x="89" y="2067"/>
                </a:cubicBezTo>
                <a:cubicBezTo>
                  <a:pt x="86" y="2002"/>
                  <a:pt x="84" y="1902"/>
                  <a:pt x="81" y="1798"/>
                </a:cubicBezTo>
                <a:cubicBezTo>
                  <a:pt x="78" y="1625"/>
                  <a:pt x="76" y="1440"/>
                  <a:pt x="75" y="1383"/>
                </a:cubicBezTo>
                <a:cubicBezTo>
                  <a:pt x="75" y="1366"/>
                  <a:pt x="75" y="1350"/>
                  <a:pt x="75" y="1336"/>
                </a:cubicBezTo>
                <a:cubicBezTo>
                  <a:pt x="74" y="1312"/>
                  <a:pt x="74" y="1292"/>
                  <a:pt x="74" y="1273"/>
                </a:cubicBezTo>
                <a:cubicBezTo>
                  <a:pt x="117" y="1273"/>
                  <a:pt x="117" y="1273"/>
                  <a:pt x="117" y="1273"/>
                </a:cubicBezTo>
                <a:cubicBezTo>
                  <a:pt x="117" y="1292"/>
                  <a:pt x="117" y="1312"/>
                  <a:pt x="116" y="1336"/>
                </a:cubicBezTo>
                <a:cubicBezTo>
                  <a:pt x="116" y="1350"/>
                  <a:pt x="116" y="1366"/>
                  <a:pt x="116" y="1383"/>
                </a:cubicBezTo>
                <a:cubicBezTo>
                  <a:pt x="115" y="1440"/>
                  <a:pt x="113" y="1625"/>
                  <a:pt x="109" y="1798"/>
                </a:cubicBezTo>
                <a:cubicBezTo>
                  <a:pt x="107" y="1902"/>
                  <a:pt x="105" y="2002"/>
                  <a:pt x="102" y="2067"/>
                </a:cubicBezTo>
                <a:cubicBezTo>
                  <a:pt x="95" y="2193"/>
                  <a:pt x="95" y="2193"/>
                  <a:pt x="95" y="2193"/>
                </a:cubicBezTo>
                <a:close/>
                <a:moveTo>
                  <a:pt x="132" y="1216"/>
                </a:moveTo>
                <a:cubicBezTo>
                  <a:pt x="132" y="1216"/>
                  <a:pt x="132" y="1216"/>
                  <a:pt x="132" y="1216"/>
                </a:cubicBezTo>
                <a:cubicBezTo>
                  <a:pt x="132" y="1208"/>
                  <a:pt x="126" y="1201"/>
                  <a:pt x="117" y="1201"/>
                </a:cubicBezTo>
                <a:cubicBezTo>
                  <a:pt x="74" y="1201"/>
                  <a:pt x="74" y="1201"/>
                  <a:pt x="74" y="1201"/>
                </a:cubicBezTo>
                <a:cubicBezTo>
                  <a:pt x="65" y="1201"/>
                  <a:pt x="59" y="1208"/>
                  <a:pt x="59" y="1216"/>
                </a:cubicBezTo>
                <a:cubicBezTo>
                  <a:pt x="59" y="1216"/>
                  <a:pt x="59" y="1216"/>
                  <a:pt x="59" y="1216"/>
                </a:cubicBezTo>
                <a:cubicBezTo>
                  <a:pt x="59" y="1224"/>
                  <a:pt x="65" y="1231"/>
                  <a:pt x="74" y="1231"/>
                </a:cubicBezTo>
                <a:cubicBezTo>
                  <a:pt x="117" y="1231"/>
                  <a:pt x="117" y="1231"/>
                  <a:pt x="117" y="1231"/>
                </a:cubicBezTo>
                <a:cubicBezTo>
                  <a:pt x="126" y="1231"/>
                  <a:pt x="132" y="1224"/>
                  <a:pt x="132" y="1216"/>
                </a:cubicBezTo>
                <a:close/>
                <a:moveTo>
                  <a:pt x="124" y="1252"/>
                </a:moveTo>
                <a:cubicBezTo>
                  <a:pt x="124" y="1252"/>
                  <a:pt x="124" y="1252"/>
                  <a:pt x="124" y="1252"/>
                </a:cubicBezTo>
                <a:cubicBezTo>
                  <a:pt x="124" y="1245"/>
                  <a:pt x="119" y="1240"/>
                  <a:pt x="112" y="1240"/>
                </a:cubicBezTo>
                <a:cubicBezTo>
                  <a:pt x="79" y="1240"/>
                  <a:pt x="79" y="1240"/>
                  <a:pt x="79" y="1240"/>
                </a:cubicBezTo>
                <a:cubicBezTo>
                  <a:pt x="72" y="1240"/>
                  <a:pt x="67" y="1245"/>
                  <a:pt x="67" y="1252"/>
                </a:cubicBezTo>
                <a:cubicBezTo>
                  <a:pt x="67" y="1252"/>
                  <a:pt x="67" y="1252"/>
                  <a:pt x="67" y="1252"/>
                </a:cubicBezTo>
                <a:cubicBezTo>
                  <a:pt x="67" y="1258"/>
                  <a:pt x="72" y="1263"/>
                  <a:pt x="79" y="1263"/>
                </a:cubicBezTo>
                <a:cubicBezTo>
                  <a:pt x="112" y="1263"/>
                  <a:pt x="112" y="1263"/>
                  <a:pt x="112" y="1263"/>
                </a:cubicBezTo>
                <a:cubicBezTo>
                  <a:pt x="119" y="1263"/>
                  <a:pt x="124" y="1258"/>
                  <a:pt x="124" y="1252"/>
                </a:cubicBezTo>
                <a:close/>
              </a:path>
            </a:pathLst>
          </a:custGeom>
          <a:solidFill>
            <a:srgbClr val="9EDAD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97" name="组合 96"/>
          <p:cNvGrpSpPr/>
          <p:nvPr/>
        </p:nvGrpSpPr>
        <p:grpSpPr>
          <a:xfrm>
            <a:off x="-127740" y="5411756"/>
            <a:ext cx="12447481" cy="3236944"/>
            <a:chOff x="104814" y="5392706"/>
            <a:chExt cx="12087186" cy="3143250"/>
          </a:xfrm>
          <a:solidFill>
            <a:srgbClr val="B4E2E0"/>
          </a:solidFill>
        </p:grpSpPr>
        <p:grpSp>
          <p:nvGrpSpPr>
            <p:cNvPr id="1105" name="组合 1104"/>
            <p:cNvGrpSpPr/>
            <p:nvPr/>
          </p:nvGrpSpPr>
          <p:grpSpPr>
            <a:xfrm rot="16200000">
              <a:off x="3066103" y="5452775"/>
              <a:ext cx="3143250" cy="3023111"/>
              <a:chOff x="798513" y="542925"/>
              <a:chExt cx="4070350" cy="3914776"/>
            </a:xfrm>
            <a:grpFill/>
          </p:grpSpPr>
          <p:sp>
            <p:nvSpPr>
              <p:cNvPr id="5"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4"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5"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16" name="组合 115"/>
            <p:cNvGrpSpPr/>
            <p:nvPr/>
          </p:nvGrpSpPr>
          <p:grpSpPr>
            <a:xfrm rot="16200000">
              <a:off x="44745" y="5452775"/>
              <a:ext cx="3143250" cy="3023111"/>
              <a:chOff x="798513" y="542925"/>
              <a:chExt cx="4070350" cy="3914776"/>
            </a:xfrm>
            <a:grpFill/>
          </p:grpSpPr>
          <p:sp>
            <p:nvSpPr>
              <p:cNvPr id="119"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7"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32" name="组合 231"/>
            <p:cNvGrpSpPr/>
            <p:nvPr/>
          </p:nvGrpSpPr>
          <p:grpSpPr>
            <a:xfrm rot="16200000">
              <a:off x="6087461" y="5452775"/>
              <a:ext cx="3143250" cy="3023111"/>
              <a:chOff x="798513" y="542925"/>
              <a:chExt cx="4070350" cy="3914776"/>
            </a:xfrm>
            <a:grpFill/>
          </p:grpSpPr>
          <p:sp>
            <p:nvSpPr>
              <p:cNvPr id="233"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4"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5"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6"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7"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8"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9"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0"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1"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2"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3"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4"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5"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6"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7"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8"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9"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0"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1"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2"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3"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4"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5"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6"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7"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8"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9"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0"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1"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2"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3"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4"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5"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6"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7"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8"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9"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0"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1"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2"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3"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4"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5"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6"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7"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8"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9"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0"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1"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2"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3"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4"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5"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6"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7"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8"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9"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0"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1"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2"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3"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4"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5"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6"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7"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8"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9"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0"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1"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2"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3"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4"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5"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6"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7"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8"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9"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0"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1"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2"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3"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4"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5"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6"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7"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8"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9"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0"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1"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2"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3"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4"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5"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6"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7"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8"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9"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0"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1"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2"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3"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4"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5"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6"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7"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8"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340" name="组合 339"/>
            <p:cNvGrpSpPr/>
            <p:nvPr/>
          </p:nvGrpSpPr>
          <p:grpSpPr>
            <a:xfrm rot="16200000">
              <a:off x="9108820" y="5452775"/>
              <a:ext cx="3143250" cy="3023111"/>
              <a:chOff x="798513" y="542925"/>
              <a:chExt cx="4070350" cy="3914776"/>
            </a:xfrm>
            <a:grpFill/>
          </p:grpSpPr>
          <p:sp>
            <p:nvSpPr>
              <p:cNvPr id="341"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2"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3"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4"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5"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6"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7"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8"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9"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0"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1"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2"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3"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4"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5"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6"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7"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0"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1"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2"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3"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4"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5"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6"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7"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8"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9"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0"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1"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2"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3"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4"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5"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6"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7"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8"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9"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0"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1"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2"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3"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4"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5"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6"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7"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8"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9"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0"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1"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2"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3"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4"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5"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6"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7"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8"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9"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0"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1"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2"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3"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4"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5"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6"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7"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8"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9"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0"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1"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2"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3"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4"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5"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6"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7"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8"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9"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0"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1"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2"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3"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4"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5"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6"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7"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8"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9"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0"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1"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2"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3"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4"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5"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6"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7"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8"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9"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0"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1"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2"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3"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4"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5"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6"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448" name="组合 447"/>
          <p:cNvGrpSpPr/>
          <p:nvPr/>
        </p:nvGrpSpPr>
        <p:grpSpPr>
          <a:xfrm flipH="1">
            <a:off x="-127740" y="-2219842"/>
            <a:ext cx="12447481" cy="3236944"/>
            <a:chOff x="104814" y="5392706"/>
            <a:chExt cx="12087186" cy="3143250"/>
          </a:xfrm>
          <a:solidFill>
            <a:srgbClr val="B4E2E0"/>
          </a:solidFill>
        </p:grpSpPr>
        <p:grpSp>
          <p:nvGrpSpPr>
            <p:cNvPr id="449" name="组合 448"/>
            <p:cNvGrpSpPr/>
            <p:nvPr/>
          </p:nvGrpSpPr>
          <p:grpSpPr>
            <a:xfrm rot="16200000">
              <a:off x="3066103" y="5452775"/>
              <a:ext cx="3143250" cy="3023111"/>
              <a:chOff x="798513" y="542925"/>
              <a:chExt cx="4070350" cy="3914776"/>
            </a:xfrm>
            <a:grpFill/>
          </p:grpSpPr>
          <p:sp>
            <p:nvSpPr>
              <p:cNvPr id="771"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2"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3"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4"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5"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6"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7"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8"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9"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0"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1"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2"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3"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4"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5"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6"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7"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8"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9"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0"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1"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2"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3"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4"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5"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6"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7"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8"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9"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0"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1"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2"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3"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4"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5"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6"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7"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8"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9"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0"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1"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2"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3"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4"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5"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6"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7"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8"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9"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0"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1"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2"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3"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4"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5"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6"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7"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8"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9"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0"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1"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2"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3"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4"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5"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6"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7"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8"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9"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0"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1"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2"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3"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4"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5"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6"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7"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8"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9"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0"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1"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2"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3"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4"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5"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6"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7"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8"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9"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0"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1"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2"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3"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4"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5"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6"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7"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8"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9"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0"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1"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2"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3"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4"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5"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6"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0" name="组合 449"/>
            <p:cNvGrpSpPr/>
            <p:nvPr/>
          </p:nvGrpSpPr>
          <p:grpSpPr>
            <a:xfrm rot="16200000">
              <a:off x="44745" y="5452775"/>
              <a:ext cx="3143250" cy="3023111"/>
              <a:chOff x="798513" y="542925"/>
              <a:chExt cx="4070350" cy="3914776"/>
            </a:xfrm>
            <a:grpFill/>
          </p:grpSpPr>
          <p:sp>
            <p:nvSpPr>
              <p:cNvPr id="665"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6"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7"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8"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9"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0"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1"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2"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3"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4"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5"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6"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7"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8"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9"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0"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1"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2"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3"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4"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5"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6"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7"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8"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9"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0"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1"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2"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3"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4"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5"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6"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7"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8"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9"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0"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1"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2"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3"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4"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5"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6"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7"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8"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9"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0"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1"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2"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3"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4"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5"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6"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7"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8"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9"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0"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1"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2"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3"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4"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5"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6"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7"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8"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9"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0"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1"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2"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3"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4"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5"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6"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7"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8"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9"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0"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1"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2"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3"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4"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5"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6"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7"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8"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9"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0"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1"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2"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3"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4"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5"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6"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7"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8"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9"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0"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1"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2"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3"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4"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5"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6"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7"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8"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9"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0"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1" name="组合 450"/>
            <p:cNvGrpSpPr/>
            <p:nvPr/>
          </p:nvGrpSpPr>
          <p:grpSpPr>
            <a:xfrm rot="16200000">
              <a:off x="6087461" y="5452775"/>
              <a:ext cx="3143250" cy="3023111"/>
              <a:chOff x="798513" y="542925"/>
              <a:chExt cx="4070350" cy="3914776"/>
            </a:xfrm>
            <a:grpFill/>
          </p:grpSpPr>
          <p:sp>
            <p:nvSpPr>
              <p:cNvPr id="559"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0"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1"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2"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3"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4"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5"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6"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7"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8"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9"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0"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1"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2"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3"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4"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5"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6"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7"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8"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9"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0"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1"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2"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3"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4"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5"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6"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7"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2" name="组合 451"/>
            <p:cNvGrpSpPr/>
            <p:nvPr/>
          </p:nvGrpSpPr>
          <p:grpSpPr>
            <a:xfrm rot="16200000">
              <a:off x="9108820" y="5452775"/>
              <a:ext cx="3143250" cy="3023111"/>
              <a:chOff x="798513" y="542925"/>
              <a:chExt cx="4070350" cy="3914776"/>
            </a:xfrm>
            <a:grpFill/>
          </p:grpSpPr>
          <p:sp>
            <p:nvSpPr>
              <p:cNvPr id="453"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4"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5"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6"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7"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8"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9"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0"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1"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2"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3"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4"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5"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6"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7"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8"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9"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0"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1"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2"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3"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4"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5"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6"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7"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8"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9"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0"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1"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2"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3"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4"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5"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6"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7"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8"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9"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0"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1"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2"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3"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4"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5"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6"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7"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8"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9"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0"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1"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2"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3"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4"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5"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6"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7"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8"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9"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0"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1"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2"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3"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4"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5"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6"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7"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8"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9"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0"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1"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2"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3"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4"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5"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6"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7"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8"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9"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0"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1"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2"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3"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4"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5"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6"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7"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8"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9"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0"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1"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2"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3"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4"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5"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6"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7"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8"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9"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0"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1"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2"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3"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4"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5"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6"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7"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8"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wipe(left)">
                                      <p:cBhvr>
                                        <p:cTn id="7" dur="750"/>
                                        <p:tgtEl>
                                          <p:spTgt spid="448"/>
                                        </p:tgtEl>
                                      </p:cBhvr>
                                    </p:animEffect>
                                  </p:childTnLst>
                                </p:cTn>
                              </p:par>
                              <p:par>
                                <p:cTn id="8" presetID="22" presetClass="entr" presetSubtype="2"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wipe(right)">
                                      <p:cBhvr>
                                        <p:cTn id="10" dur="750"/>
                                        <p:tgtEl>
                                          <p:spTgt spid="97"/>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106"/>
                                        </p:tgtEl>
                                        <p:attrNameLst>
                                          <p:attrName>style.visibility</p:attrName>
                                        </p:attrNameLst>
                                      </p:cBhvr>
                                      <p:to>
                                        <p:strVal val="visible"/>
                                      </p:to>
                                    </p:set>
                                    <p:anim calcmode="lin" valueType="num">
                                      <p:cBhvr>
                                        <p:cTn id="14" dur="500" fill="hold"/>
                                        <p:tgtEl>
                                          <p:spTgt spid="1106"/>
                                        </p:tgtEl>
                                        <p:attrNameLst>
                                          <p:attrName>ppt_w</p:attrName>
                                        </p:attrNameLst>
                                      </p:cBhvr>
                                      <p:tavLst>
                                        <p:tav tm="0">
                                          <p:val>
                                            <p:fltVal val="0"/>
                                          </p:val>
                                        </p:tav>
                                        <p:tav tm="100000">
                                          <p:val>
                                            <p:strVal val="#ppt_w"/>
                                          </p:val>
                                        </p:tav>
                                      </p:tavLst>
                                    </p:anim>
                                    <p:anim calcmode="lin" valueType="num">
                                      <p:cBhvr>
                                        <p:cTn id="15" dur="500" fill="hold"/>
                                        <p:tgtEl>
                                          <p:spTgt spid="1106"/>
                                        </p:tgtEl>
                                        <p:attrNameLst>
                                          <p:attrName>ppt_h</p:attrName>
                                        </p:attrNameLst>
                                      </p:cBhvr>
                                      <p:tavLst>
                                        <p:tav tm="0">
                                          <p:val>
                                            <p:fltVal val="0"/>
                                          </p:val>
                                        </p:tav>
                                        <p:tav tm="100000">
                                          <p:val>
                                            <p:strVal val="#ppt_h"/>
                                          </p:val>
                                        </p:tav>
                                      </p:tavLst>
                                    </p:anim>
                                    <p:animEffect transition="in" filter="fade">
                                      <p:cBhvr>
                                        <p:cTn id="16" dur="500"/>
                                        <p:tgtEl>
                                          <p:spTgt spid="110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fade">
                                      <p:cBhvr>
                                        <p:cTn id="20" dur="500"/>
                                        <p:tgtEl>
                                          <p:spTgt spid="114"/>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108"/>
                                        </p:tgtEl>
                                        <p:attrNameLst>
                                          <p:attrName>style.visibility</p:attrName>
                                        </p:attrNameLst>
                                      </p:cBhvr>
                                      <p:to>
                                        <p:strVal val="visible"/>
                                      </p:to>
                                    </p:set>
                                    <p:anim calcmode="lin" valueType="num">
                                      <p:cBhvr>
                                        <p:cTn id="24" dur="500" fill="hold"/>
                                        <p:tgtEl>
                                          <p:spTgt spid="1108"/>
                                        </p:tgtEl>
                                        <p:attrNameLst>
                                          <p:attrName>ppt_w</p:attrName>
                                        </p:attrNameLst>
                                      </p:cBhvr>
                                      <p:tavLst>
                                        <p:tav tm="0">
                                          <p:val>
                                            <p:fltVal val="0"/>
                                          </p:val>
                                        </p:tav>
                                        <p:tav tm="100000">
                                          <p:val>
                                            <p:strVal val="#ppt_w"/>
                                          </p:val>
                                        </p:tav>
                                      </p:tavLst>
                                    </p:anim>
                                    <p:anim calcmode="lin" valueType="num">
                                      <p:cBhvr>
                                        <p:cTn id="25" dur="500" fill="hold"/>
                                        <p:tgtEl>
                                          <p:spTgt spid="1108"/>
                                        </p:tgtEl>
                                        <p:attrNameLst>
                                          <p:attrName>ppt_h</p:attrName>
                                        </p:attrNameLst>
                                      </p:cBhvr>
                                      <p:tavLst>
                                        <p:tav tm="0">
                                          <p:val>
                                            <p:fltVal val="0"/>
                                          </p:val>
                                        </p:tav>
                                        <p:tav tm="100000">
                                          <p:val>
                                            <p:strVal val="#ppt_h"/>
                                          </p:val>
                                        </p:tav>
                                      </p:tavLst>
                                    </p:anim>
                                    <p:animEffect transition="in" filter="fade">
                                      <p:cBhvr>
                                        <p:cTn id="26" dur="500"/>
                                        <p:tgtEl>
                                          <p:spTgt spid="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P spid="1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7937500" y="1946275"/>
            <a:ext cx="2489200" cy="7858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1" name="TextBox 30"/>
          <p:cNvSpPr txBox="1"/>
          <p:nvPr/>
        </p:nvSpPr>
        <p:spPr>
          <a:xfrm>
            <a:off x="1817688" y="1946275"/>
            <a:ext cx="2490787" cy="785813"/>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2" name="TextBox 31"/>
          <p:cNvSpPr txBox="1"/>
          <p:nvPr/>
        </p:nvSpPr>
        <p:spPr>
          <a:xfrm>
            <a:off x="1338263" y="3814763"/>
            <a:ext cx="2490787" cy="784225"/>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3" name="TextBox 32"/>
          <p:cNvSpPr txBox="1"/>
          <p:nvPr/>
        </p:nvSpPr>
        <p:spPr>
          <a:xfrm>
            <a:off x="8347075" y="3814763"/>
            <a:ext cx="2489200" cy="78422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4" name="TextBox 33"/>
          <p:cNvSpPr txBox="1"/>
          <p:nvPr/>
        </p:nvSpPr>
        <p:spPr>
          <a:xfrm>
            <a:off x="4851400" y="5800725"/>
            <a:ext cx="2489200" cy="78422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16" name="环形箭头 15"/>
          <p:cNvSpPr/>
          <p:nvPr/>
        </p:nvSpPr>
        <p:spPr>
          <a:xfrm>
            <a:off x="4208463" y="1778000"/>
            <a:ext cx="3827462" cy="3827463"/>
          </a:xfrm>
          <a:prstGeom prst="circularArrow">
            <a:avLst>
              <a:gd name="adj1" fmla="val 5200"/>
              <a:gd name="adj2" fmla="val 335920"/>
              <a:gd name="adj3" fmla="val 21293212"/>
              <a:gd name="adj4" fmla="val 19766265"/>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环形箭头 17"/>
          <p:cNvSpPr/>
          <p:nvPr/>
        </p:nvSpPr>
        <p:spPr>
          <a:xfrm>
            <a:off x="4208463" y="1778000"/>
            <a:ext cx="3827462" cy="3827463"/>
          </a:xfrm>
          <a:prstGeom prst="circularArrow">
            <a:avLst>
              <a:gd name="adj1" fmla="val 5200"/>
              <a:gd name="adj2" fmla="val 335920"/>
              <a:gd name="adj3" fmla="val 4014667"/>
              <a:gd name="adj4" fmla="val 2253461"/>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环形箭头 19"/>
          <p:cNvSpPr/>
          <p:nvPr/>
        </p:nvSpPr>
        <p:spPr>
          <a:xfrm>
            <a:off x="4208463" y="1778000"/>
            <a:ext cx="3827462" cy="3827463"/>
          </a:xfrm>
          <a:prstGeom prst="circularArrow">
            <a:avLst>
              <a:gd name="adj1" fmla="val 5200"/>
              <a:gd name="adj2" fmla="val 335920"/>
              <a:gd name="adj3" fmla="val 8210619"/>
              <a:gd name="adj4" fmla="val 6449412"/>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环形箭头 21"/>
          <p:cNvSpPr/>
          <p:nvPr/>
        </p:nvSpPr>
        <p:spPr>
          <a:xfrm>
            <a:off x="4208463" y="1778000"/>
            <a:ext cx="3827462" cy="3827463"/>
          </a:xfrm>
          <a:prstGeom prst="circularArrow">
            <a:avLst>
              <a:gd name="adj1" fmla="val 5200"/>
              <a:gd name="adj2" fmla="val 335920"/>
              <a:gd name="adj3" fmla="val 12297815"/>
              <a:gd name="adj4" fmla="val 10770867"/>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环形箭头 23"/>
          <p:cNvSpPr/>
          <p:nvPr/>
        </p:nvSpPr>
        <p:spPr>
          <a:xfrm>
            <a:off x="4208463" y="1778000"/>
            <a:ext cx="3827462" cy="3827463"/>
          </a:xfrm>
          <a:prstGeom prst="circularArrow">
            <a:avLst>
              <a:gd name="adj1" fmla="val 5200"/>
              <a:gd name="adj2" fmla="val 335920"/>
              <a:gd name="adj3" fmla="val 16865656"/>
              <a:gd name="adj4" fmla="val 15198424"/>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6" name="组合 35"/>
          <p:cNvGrpSpPr/>
          <p:nvPr/>
        </p:nvGrpSpPr>
        <p:grpSpPr bwMode="auto">
          <a:xfrm>
            <a:off x="4548188" y="1927225"/>
            <a:ext cx="852487" cy="852488"/>
            <a:chOff x="4483100" y="1874924"/>
            <a:chExt cx="914400" cy="914400"/>
          </a:xfrm>
        </p:grpSpPr>
        <p:sp>
          <p:nvSpPr>
            <p:cNvPr id="35" name="椭圆 34"/>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65" name="TextBox 24"/>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grpSp>
        <p:nvGrpSpPr>
          <p:cNvPr id="37" name="组合 36"/>
          <p:cNvGrpSpPr/>
          <p:nvPr/>
        </p:nvGrpSpPr>
        <p:grpSpPr bwMode="auto">
          <a:xfrm>
            <a:off x="6784975" y="1927225"/>
            <a:ext cx="852488" cy="852488"/>
            <a:chOff x="4483100" y="1874924"/>
            <a:chExt cx="914400" cy="914400"/>
          </a:xfrm>
        </p:grpSpPr>
        <p:sp>
          <p:nvSpPr>
            <p:cNvPr id="38" name="椭圆 37"/>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63" name="TextBox 38"/>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grpSp>
        <p:nvGrpSpPr>
          <p:cNvPr id="40" name="组合 39"/>
          <p:cNvGrpSpPr/>
          <p:nvPr/>
        </p:nvGrpSpPr>
        <p:grpSpPr bwMode="auto">
          <a:xfrm>
            <a:off x="7305675" y="3779838"/>
            <a:ext cx="852488" cy="852487"/>
            <a:chOff x="4483100" y="1874924"/>
            <a:chExt cx="914400" cy="914400"/>
          </a:xfrm>
        </p:grpSpPr>
        <p:sp>
          <p:nvSpPr>
            <p:cNvPr id="41" name="椭圆 40"/>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61" name="TextBox 41"/>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grpSp>
        <p:nvGrpSpPr>
          <p:cNvPr id="43" name="组合 42"/>
          <p:cNvGrpSpPr/>
          <p:nvPr/>
        </p:nvGrpSpPr>
        <p:grpSpPr bwMode="auto">
          <a:xfrm>
            <a:off x="4033838" y="3779838"/>
            <a:ext cx="852487" cy="852487"/>
            <a:chOff x="4483100" y="1874924"/>
            <a:chExt cx="914400" cy="914400"/>
          </a:xfrm>
        </p:grpSpPr>
        <p:sp>
          <p:nvSpPr>
            <p:cNvPr id="44" name="椭圆 43"/>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59" name="TextBox 44"/>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grpSp>
        <p:nvGrpSpPr>
          <p:cNvPr id="46" name="组合 45"/>
          <p:cNvGrpSpPr/>
          <p:nvPr/>
        </p:nvGrpSpPr>
        <p:grpSpPr bwMode="auto">
          <a:xfrm>
            <a:off x="5695950" y="4872038"/>
            <a:ext cx="852488" cy="852487"/>
            <a:chOff x="4483100" y="1874924"/>
            <a:chExt cx="914400" cy="914400"/>
          </a:xfrm>
        </p:grpSpPr>
        <p:sp>
          <p:nvSpPr>
            <p:cNvPr id="47" name="椭圆 46"/>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57" name="TextBox 47"/>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sp>
        <p:nvSpPr>
          <p:cNvPr id="50" name="Freeform 711"/>
          <p:cNvSpPr/>
          <p:nvPr/>
        </p:nvSpPr>
        <p:spPr bwMode="auto">
          <a:xfrm>
            <a:off x="5440363" y="3241675"/>
            <a:ext cx="1312862" cy="900113"/>
          </a:xfrm>
          <a:custGeom>
            <a:avLst/>
            <a:gdLst>
              <a:gd name="T0" fmla="*/ 2147483647 w 1537"/>
              <a:gd name="T1" fmla="*/ 2147483647 h 1052"/>
              <a:gd name="T2" fmla="*/ 2147483647 w 1537"/>
              <a:gd name="T3" fmla="*/ 2147483647 h 1052"/>
              <a:gd name="T4" fmla="*/ 2147483647 w 1537"/>
              <a:gd name="T5" fmla="*/ 2147483647 h 1052"/>
              <a:gd name="T6" fmla="*/ 2147483647 w 1537"/>
              <a:gd name="T7" fmla="*/ 2147483647 h 1052"/>
              <a:gd name="T8" fmla="*/ 2147483647 w 1537"/>
              <a:gd name="T9" fmla="*/ 2147483647 h 1052"/>
              <a:gd name="T10" fmla="*/ 2147483647 w 1537"/>
              <a:gd name="T11" fmla="*/ 2147483647 h 1052"/>
              <a:gd name="T12" fmla="*/ 2147483647 w 1537"/>
              <a:gd name="T13" fmla="*/ 2147483647 h 1052"/>
              <a:gd name="T14" fmla="*/ 2147483647 w 1537"/>
              <a:gd name="T15" fmla="*/ 2147483647 h 1052"/>
              <a:gd name="T16" fmla="*/ 2147483647 w 1537"/>
              <a:gd name="T17" fmla="*/ 2147483647 h 1052"/>
              <a:gd name="T18" fmla="*/ 2147483647 w 1537"/>
              <a:gd name="T19" fmla="*/ 2147483647 h 1052"/>
              <a:gd name="T20" fmla="*/ 2147483647 w 1537"/>
              <a:gd name="T21" fmla="*/ 2147483647 h 1052"/>
              <a:gd name="T22" fmla="*/ 2147483647 w 1537"/>
              <a:gd name="T23" fmla="*/ 2147483647 h 1052"/>
              <a:gd name="T24" fmla="*/ 2147483647 w 1537"/>
              <a:gd name="T25" fmla="*/ 2147483647 h 1052"/>
              <a:gd name="T26" fmla="*/ 2147483647 w 1537"/>
              <a:gd name="T27" fmla="*/ 2147483647 h 1052"/>
              <a:gd name="T28" fmla="*/ 2147483647 w 1537"/>
              <a:gd name="T29" fmla="*/ 2147483647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70C9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TextBox 50"/>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52" name="组合 51"/>
          <p:cNvGrpSpPr/>
          <p:nvPr/>
        </p:nvGrpSpPr>
        <p:grpSpPr>
          <a:xfrm>
            <a:off x="2345468" y="549719"/>
            <a:ext cx="7501064" cy="810491"/>
            <a:chOff x="-5183188" y="1276351"/>
            <a:chExt cx="10372726" cy="1120775"/>
          </a:xfrm>
          <a:solidFill>
            <a:srgbClr val="9EDAD7"/>
          </a:solidFill>
        </p:grpSpPr>
        <p:sp>
          <p:nvSpPr>
            <p:cNvPr id="53"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outVertical)">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500" fill="hold"/>
                                        <p:tgtEl>
                                          <p:spTgt spid="40"/>
                                        </p:tgtEl>
                                        <p:attrNameLst>
                                          <p:attrName>ppt_w</p:attrName>
                                        </p:attrNameLst>
                                      </p:cBhvr>
                                      <p:tavLst>
                                        <p:tav tm="0">
                                          <p:val>
                                            <p:fltVal val="0"/>
                                          </p:val>
                                        </p:tav>
                                        <p:tav tm="100000">
                                          <p:val>
                                            <p:strVal val="#ppt_w"/>
                                          </p:val>
                                        </p:tav>
                                      </p:tavLst>
                                    </p:anim>
                                    <p:anim calcmode="lin" valueType="num">
                                      <p:cBhvr>
                                        <p:cTn id="42" dur="500" fill="hold"/>
                                        <p:tgtEl>
                                          <p:spTgt spid="40"/>
                                        </p:tgtEl>
                                        <p:attrNameLst>
                                          <p:attrName>ppt_h</p:attrName>
                                        </p:attrNameLst>
                                      </p:cBhvr>
                                      <p:tavLst>
                                        <p:tav tm="0">
                                          <p:val>
                                            <p:fltVal val="0"/>
                                          </p:val>
                                        </p:tav>
                                        <p:tav tm="100000">
                                          <p:val>
                                            <p:strVal val="#ppt_h"/>
                                          </p:val>
                                        </p:tav>
                                      </p:tavLst>
                                    </p:anim>
                                    <p:animEffect transition="in" filter="fade">
                                      <p:cBhvr>
                                        <p:cTn id="43" dur="500"/>
                                        <p:tgtEl>
                                          <p:spTgt spid="40"/>
                                        </p:tgtEl>
                                      </p:cBhvr>
                                    </p:animEffect>
                                  </p:childTnLst>
                                </p:cTn>
                              </p:par>
                            </p:childTnLst>
                          </p:cTn>
                        </p:par>
                        <p:par>
                          <p:cTn id="44" fill="hold">
                            <p:stCondLst>
                              <p:cond delay="4000"/>
                            </p:stCondLst>
                            <p:childTnLst>
                              <p:par>
                                <p:cTn id="45" presetID="22" presetClass="entr" presetSubtype="1"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par>
                          <p:cTn id="48" fill="hold">
                            <p:stCondLst>
                              <p:cond delay="4500"/>
                            </p:stCondLst>
                            <p:childTnLst>
                              <p:par>
                                <p:cTn id="49" presetID="53" presetClass="entr" presetSubtype="16"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p:cTn id="51" dur="500" fill="hold"/>
                                        <p:tgtEl>
                                          <p:spTgt spid="46"/>
                                        </p:tgtEl>
                                        <p:attrNameLst>
                                          <p:attrName>ppt_w</p:attrName>
                                        </p:attrNameLst>
                                      </p:cBhvr>
                                      <p:tavLst>
                                        <p:tav tm="0">
                                          <p:val>
                                            <p:fltVal val="0"/>
                                          </p:val>
                                        </p:tav>
                                        <p:tav tm="100000">
                                          <p:val>
                                            <p:strVal val="#ppt_w"/>
                                          </p:val>
                                        </p:tav>
                                      </p:tavLst>
                                    </p:anim>
                                    <p:anim calcmode="lin" valueType="num">
                                      <p:cBhvr>
                                        <p:cTn id="52" dur="500" fill="hold"/>
                                        <p:tgtEl>
                                          <p:spTgt spid="46"/>
                                        </p:tgtEl>
                                        <p:attrNameLst>
                                          <p:attrName>ppt_h</p:attrName>
                                        </p:attrNameLst>
                                      </p:cBhvr>
                                      <p:tavLst>
                                        <p:tav tm="0">
                                          <p:val>
                                            <p:fltVal val="0"/>
                                          </p:val>
                                        </p:tav>
                                        <p:tav tm="100000">
                                          <p:val>
                                            <p:strVal val="#ppt_h"/>
                                          </p:val>
                                        </p:tav>
                                      </p:tavLst>
                                    </p:anim>
                                    <p:animEffect transition="in" filter="fade">
                                      <p:cBhvr>
                                        <p:cTn id="53" dur="500"/>
                                        <p:tgtEl>
                                          <p:spTgt spid="46"/>
                                        </p:tgtEl>
                                      </p:cBhvr>
                                    </p:animEffect>
                                  </p:childTnLst>
                                </p:cTn>
                              </p:par>
                            </p:childTnLst>
                          </p:cTn>
                        </p:par>
                        <p:par>
                          <p:cTn id="54" fill="hold">
                            <p:stCondLst>
                              <p:cond delay="5000"/>
                            </p:stCondLst>
                            <p:childTnLst>
                              <p:par>
                                <p:cTn id="55" presetID="22" presetClass="entr" presetSubtype="2"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childTnLst>
                          </p:cTn>
                        </p:par>
                        <p:par>
                          <p:cTn id="58" fill="hold">
                            <p:stCondLst>
                              <p:cond delay="5500"/>
                            </p:stCondLst>
                            <p:childTnLst>
                              <p:par>
                                <p:cTn id="59" presetID="53" presetClass="entr" presetSubtype="16"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childTnLst>
                          </p:cTn>
                        </p:par>
                        <p:par>
                          <p:cTn id="64" fill="hold">
                            <p:stCondLst>
                              <p:cond delay="6000"/>
                            </p:stCondLst>
                            <p:childTnLst>
                              <p:par>
                                <p:cTn id="65" presetID="22" presetClass="entr" presetSubtype="4"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childTnLst>
                          </p:cTn>
                        </p:par>
                        <p:par>
                          <p:cTn id="84" fill="hold">
                            <p:stCondLst>
                              <p:cond delay="8500"/>
                            </p:stCondLst>
                            <p:childTnLst>
                              <p:par>
                                <p:cTn id="85" presetID="10"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50" grpId="0" animBg="1"/>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bwMode="auto">
          <a:xfrm>
            <a:off x="2343150" y="3700463"/>
            <a:ext cx="1876425" cy="1878012"/>
            <a:chOff x="2343396" y="3701003"/>
            <a:chExt cx="1876938" cy="1876938"/>
          </a:xfrm>
        </p:grpSpPr>
        <p:sp>
          <p:nvSpPr>
            <p:cNvPr id="15" name="任意多边形 14"/>
            <p:cNvSpPr/>
            <p:nvPr/>
          </p:nvSpPr>
          <p:spPr>
            <a:xfrm>
              <a:off x="2343396" y="3701003"/>
              <a:ext cx="1876938" cy="1876938"/>
            </a:xfrm>
            <a:custGeom>
              <a:avLst/>
              <a:gdLst>
                <a:gd name="connsiteX0" fmla="*/ 1542759 w 2173499"/>
                <a:gd name="connsiteY0" fmla="*/ 346539 h 2173499"/>
                <a:gd name="connsiteX1" fmla="*/ 1711823 w 2173499"/>
                <a:gd name="connsiteY1" fmla="*/ 204670 h 2173499"/>
                <a:gd name="connsiteX2" fmla="*/ 1846885 w 2173499"/>
                <a:gd name="connsiteY2" fmla="*/ 318001 h 2173499"/>
                <a:gd name="connsiteX3" fmla="*/ 1736529 w 2173499"/>
                <a:gd name="connsiteY3" fmla="*/ 509132 h 2173499"/>
                <a:gd name="connsiteX4" fmla="*/ 1911871 w 2173499"/>
                <a:gd name="connsiteY4" fmla="*/ 812833 h 2173499"/>
                <a:gd name="connsiteX5" fmla="*/ 2132573 w 2173499"/>
                <a:gd name="connsiteY5" fmla="*/ 812827 h 2173499"/>
                <a:gd name="connsiteX6" fmla="*/ 2163189 w 2173499"/>
                <a:gd name="connsiteY6" fmla="*/ 986460 h 2173499"/>
                <a:gd name="connsiteX7" fmla="*/ 1955795 w 2173499"/>
                <a:gd name="connsiteY7" fmla="*/ 1061939 h 2173499"/>
                <a:gd name="connsiteX8" fmla="*/ 1894899 w 2173499"/>
                <a:gd name="connsiteY8" fmla="*/ 1407295 h 2173499"/>
                <a:gd name="connsiteX9" fmla="*/ 2063971 w 2173499"/>
                <a:gd name="connsiteY9" fmla="*/ 1549155 h 2173499"/>
                <a:gd name="connsiteX10" fmla="*/ 1975815 w 2173499"/>
                <a:gd name="connsiteY10" fmla="*/ 1701845 h 2173499"/>
                <a:gd name="connsiteX11" fmla="*/ 1768425 w 2173499"/>
                <a:gd name="connsiteY11" fmla="*/ 1626355 h 2173499"/>
                <a:gd name="connsiteX12" fmla="*/ 1499786 w 2173499"/>
                <a:gd name="connsiteY12" fmla="*/ 1851770 h 2173499"/>
                <a:gd name="connsiteX13" fmla="*/ 1538116 w 2173499"/>
                <a:gd name="connsiteY13" fmla="*/ 2069118 h 2173499"/>
                <a:gd name="connsiteX14" fmla="*/ 1372437 w 2173499"/>
                <a:gd name="connsiteY14" fmla="*/ 2129420 h 2173499"/>
                <a:gd name="connsiteX15" fmla="*/ 1262091 w 2173499"/>
                <a:gd name="connsiteY15" fmla="*/ 1938284 h 2173499"/>
                <a:gd name="connsiteX16" fmla="*/ 911407 w 2173499"/>
                <a:gd name="connsiteY16" fmla="*/ 1938284 h 2173499"/>
                <a:gd name="connsiteX17" fmla="*/ 801062 w 2173499"/>
                <a:gd name="connsiteY17" fmla="*/ 2129420 h 2173499"/>
                <a:gd name="connsiteX18" fmla="*/ 635383 w 2173499"/>
                <a:gd name="connsiteY18" fmla="*/ 2069118 h 2173499"/>
                <a:gd name="connsiteX19" fmla="*/ 673713 w 2173499"/>
                <a:gd name="connsiteY19" fmla="*/ 1851770 h 2173499"/>
                <a:gd name="connsiteX20" fmla="*/ 405074 w 2173499"/>
                <a:gd name="connsiteY20" fmla="*/ 1626355 h 2173499"/>
                <a:gd name="connsiteX21" fmla="*/ 197684 w 2173499"/>
                <a:gd name="connsiteY21" fmla="*/ 1701845 h 2173499"/>
                <a:gd name="connsiteX22" fmla="*/ 109528 w 2173499"/>
                <a:gd name="connsiteY22" fmla="*/ 1549155 h 2173499"/>
                <a:gd name="connsiteX23" fmla="*/ 278600 w 2173499"/>
                <a:gd name="connsiteY23" fmla="*/ 1407295 h 2173499"/>
                <a:gd name="connsiteX24" fmla="*/ 217704 w 2173499"/>
                <a:gd name="connsiteY24" fmla="*/ 1061939 h 2173499"/>
                <a:gd name="connsiteX25" fmla="*/ 10310 w 2173499"/>
                <a:gd name="connsiteY25" fmla="*/ 986460 h 2173499"/>
                <a:gd name="connsiteX26" fmla="*/ 40926 w 2173499"/>
                <a:gd name="connsiteY26" fmla="*/ 812827 h 2173499"/>
                <a:gd name="connsiteX27" fmla="*/ 261628 w 2173499"/>
                <a:gd name="connsiteY27" fmla="*/ 812833 h 2173499"/>
                <a:gd name="connsiteX28" fmla="*/ 436970 w 2173499"/>
                <a:gd name="connsiteY28" fmla="*/ 509132 h 2173499"/>
                <a:gd name="connsiteX29" fmla="*/ 326614 w 2173499"/>
                <a:gd name="connsiteY29" fmla="*/ 318001 h 2173499"/>
                <a:gd name="connsiteX30" fmla="*/ 461676 w 2173499"/>
                <a:gd name="connsiteY30" fmla="*/ 204670 h 2173499"/>
                <a:gd name="connsiteX31" fmla="*/ 630740 w 2173499"/>
                <a:gd name="connsiteY31" fmla="*/ 346539 h 2173499"/>
                <a:gd name="connsiteX32" fmla="*/ 960275 w 2173499"/>
                <a:gd name="connsiteY32" fmla="*/ 226598 h 2173499"/>
                <a:gd name="connsiteX33" fmla="*/ 998594 w 2173499"/>
                <a:gd name="connsiteY33" fmla="*/ 9249 h 2173499"/>
                <a:gd name="connsiteX34" fmla="*/ 1174905 w 2173499"/>
                <a:gd name="connsiteY34" fmla="*/ 9249 h 2173499"/>
                <a:gd name="connsiteX35" fmla="*/ 1213224 w 2173499"/>
                <a:gd name="connsiteY35" fmla="*/ 226598 h 2173499"/>
                <a:gd name="connsiteX36" fmla="*/ 1542759 w 2173499"/>
                <a:gd name="connsiteY36" fmla="*/ 346539 h 217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3499" h="2173499">
                  <a:moveTo>
                    <a:pt x="1542759" y="346539"/>
                  </a:moveTo>
                  <a:lnTo>
                    <a:pt x="1711823" y="204670"/>
                  </a:lnTo>
                  <a:lnTo>
                    <a:pt x="1846885" y="318001"/>
                  </a:lnTo>
                  <a:lnTo>
                    <a:pt x="1736529" y="509132"/>
                  </a:lnTo>
                  <a:cubicBezTo>
                    <a:pt x="1814998" y="597405"/>
                    <a:pt x="1874659" y="700740"/>
                    <a:pt x="1911871" y="812833"/>
                  </a:cubicBezTo>
                  <a:lnTo>
                    <a:pt x="2132573" y="812827"/>
                  </a:lnTo>
                  <a:lnTo>
                    <a:pt x="2163189" y="986460"/>
                  </a:lnTo>
                  <a:lnTo>
                    <a:pt x="1955795" y="1061939"/>
                  </a:lnTo>
                  <a:cubicBezTo>
                    <a:pt x="1959166" y="1179999"/>
                    <a:pt x="1938446" y="1297508"/>
                    <a:pt x="1894899" y="1407295"/>
                  </a:cubicBezTo>
                  <a:lnTo>
                    <a:pt x="2063971" y="1549155"/>
                  </a:lnTo>
                  <a:lnTo>
                    <a:pt x="1975815" y="1701845"/>
                  </a:lnTo>
                  <a:lnTo>
                    <a:pt x="1768425" y="1626355"/>
                  </a:lnTo>
                  <a:cubicBezTo>
                    <a:pt x="1695119" y="1718961"/>
                    <a:pt x="1603714" y="1795659"/>
                    <a:pt x="1499786" y="1851770"/>
                  </a:cubicBezTo>
                  <a:lnTo>
                    <a:pt x="1538116" y="2069118"/>
                  </a:lnTo>
                  <a:lnTo>
                    <a:pt x="1372437" y="2129420"/>
                  </a:lnTo>
                  <a:lnTo>
                    <a:pt x="1262091" y="1938284"/>
                  </a:lnTo>
                  <a:cubicBezTo>
                    <a:pt x="1146410" y="1962104"/>
                    <a:pt x="1027088" y="1962104"/>
                    <a:pt x="911407" y="1938284"/>
                  </a:cubicBezTo>
                  <a:lnTo>
                    <a:pt x="801062" y="2129420"/>
                  </a:lnTo>
                  <a:lnTo>
                    <a:pt x="635383" y="2069118"/>
                  </a:lnTo>
                  <a:lnTo>
                    <a:pt x="673713" y="1851770"/>
                  </a:lnTo>
                  <a:cubicBezTo>
                    <a:pt x="569785" y="1795659"/>
                    <a:pt x="478379" y="1718961"/>
                    <a:pt x="405074" y="1626355"/>
                  </a:cubicBezTo>
                  <a:lnTo>
                    <a:pt x="197684" y="1701845"/>
                  </a:lnTo>
                  <a:lnTo>
                    <a:pt x="109528" y="1549155"/>
                  </a:lnTo>
                  <a:lnTo>
                    <a:pt x="278600" y="1407295"/>
                  </a:lnTo>
                  <a:cubicBezTo>
                    <a:pt x="235054" y="1297508"/>
                    <a:pt x="214334" y="1179999"/>
                    <a:pt x="217704" y="1061939"/>
                  </a:cubicBezTo>
                  <a:lnTo>
                    <a:pt x="10310" y="986460"/>
                  </a:lnTo>
                  <a:lnTo>
                    <a:pt x="40926" y="812827"/>
                  </a:lnTo>
                  <a:lnTo>
                    <a:pt x="261628" y="812833"/>
                  </a:lnTo>
                  <a:cubicBezTo>
                    <a:pt x="298840" y="700740"/>
                    <a:pt x="358500" y="597405"/>
                    <a:pt x="436970" y="509132"/>
                  </a:cubicBezTo>
                  <a:lnTo>
                    <a:pt x="326614" y="318001"/>
                  </a:lnTo>
                  <a:lnTo>
                    <a:pt x="461676" y="204670"/>
                  </a:lnTo>
                  <a:lnTo>
                    <a:pt x="630740" y="346539"/>
                  </a:lnTo>
                  <a:cubicBezTo>
                    <a:pt x="731298" y="284590"/>
                    <a:pt x="843423" y="243780"/>
                    <a:pt x="960275" y="226598"/>
                  </a:cubicBezTo>
                  <a:lnTo>
                    <a:pt x="998594" y="9249"/>
                  </a:lnTo>
                  <a:lnTo>
                    <a:pt x="1174905" y="9249"/>
                  </a:lnTo>
                  <a:lnTo>
                    <a:pt x="1213224" y="226598"/>
                  </a:lnTo>
                  <a:cubicBezTo>
                    <a:pt x="1330076" y="243780"/>
                    <a:pt x="1442201" y="284590"/>
                    <a:pt x="1542759" y="346539"/>
                  </a:cubicBezTo>
                  <a:close/>
                </a:path>
              </a:pathLst>
            </a:cu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87770" tIns="559932" rIns="487770" bIns="597944" spcCol="1270" anchor="ctr"/>
            <a:lstStyle/>
            <a:p>
              <a:pPr algn="ctr" defTabSz="1778000" eaLnBrk="1" fontAlgn="auto" hangingPunct="1">
                <a:lnSpc>
                  <a:spcPct val="90000"/>
                </a:lnSpc>
                <a:spcAft>
                  <a:spcPct val="35000"/>
                </a:spcAft>
                <a:defRPr/>
              </a:pPr>
              <a:endParaRPr lang="zh-CN" altLang="en-US" sz="4000"/>
            </a:p>
          </p:txBody>
        </p:sp>
        <p:grpSp>
          <p:nvGrpSpPr>
            <p:cNvPr id="22" name="组合 21"/>
            <p:cNvGrpSpPr/>
            <p:nvPr/>
          </p:nvGrpSpPr>
          <p:grpSpPr>
            <a:xfrm>
              <a:off x="3010891" y="4244471"/>
              <a:ext cx="541949" cy="790002"/>
              <a:chOff x="3483951" y="3689703"/>
              <a:chExt cx="335391" cy="488901"/>
            </a:xfrm>
            <a:solidFill>
              <a:schemeClr val="bg1"/>
            </a:solidFill>
          </p:grpSpPr>
          <p:sp>
            <p:nvSpPr>
              <p:cNvPr id="23"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4"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60" name="组合 59"/>
          <p:cNvGrpSpPr/>
          <p:nvPr/>
        </p:nvGrpSpPr>
        <p:grpSpPr bwMode="auto">
          <a:xfrm>
            <a:off x="1865313" y="2165350"/>
            <a:ext cx="1638300" cy="1638300"/>
            <a:chOff x="1865630" y="2165326"/>
            <a:chExt cx="1638056" cy="1638056"/>
          </a:xfrm>
        </p:grpSpPr>
        <p:sp>
          <p:nvSpPr>
            <p:cNvPr id="17" name="任意多边形 16"/>
            <p:cNvSpPr/>
            <p:nvPr/>
          </p:nvSpPr>
          <p:spPr>
            <a:xfrm>
              <a:off x="1865630" y="2165326"/>
              <a:ext cx="1638056" cy="1638056"/>
            </a:xfrm>
            <a:custGeom>
              <a:avLst/>
              <a:gdLst>
                <a:gd name="connsiteX0" fmla="*/ 1158877 w 1548789"/>
                <a:gd name="connsiteY0" fmla="*/ 392269 h 1548789"/>
                <a:gd name="connsiteX1" fmla="*/ 1387375 w 1548789"/>
                <a:gd name="connsiteY1" fmla="*/ 323404 h 1548789"/>
                <a:gd name="connsiteX2" fmla="*/ 1471455 w 1548789"/>
                <a:gd name="connsiteY2" fmla="*/ 469033 h 1548789"/>
                <a:gd name="connsiteX3" fmla="*/ 1297566 w 1548789"/>
                <a:gd name="connsiteY3" fmla="*/ 632486 h 1548789"/>
                <a:gd name="connsiteX4" fmla="*/ 1297566 w 1548789"/>
                <a:gd name="connsiteY4" fmla="*/ 916303 h 1548789"/>
                <a:gd name="connsiteX5" fmla="*/ 1471455 w 1548789"/>
                <a:gd name="connsiteY5" fmla="*/ 1079756 h 1548789"/>
                <a:gd name="connsiteX6" fmla="*/ 1387375 w 1548789"/>
                <a:gd name="connsiteY6" fmla="*/ 1225385 h 1548789"/>
                <a:gd name="connsiteX7" fmla="*/ 1158877 w 1548789"/>
                <a:gd name="connsiteY7" fmla="*/ 1156520 h 1548789"/>
                <a:gd name="connsiteX8" fmla="*/ 913084 w 1548789"/>
                <a:gd name="connsiteY8" fmla="*/ 1298429 h 1548789"/>
                <a:gd name="connsiteX9" fmla="*/ 858474 w 1548789"/>
                <a:gd name="connsiteY9" fmla="*/ 1530747 h 1548789"/>
                <a:gd name="connsiteX10" fmla="*/ 690315 w 1548789"/>
                <a:gd name="connsiteY10" fmla="*/ 1530747 h 1548789"/>
                <a:gd name="connsiteX11" fmla="*/ 635705 w 1548789"/>
                <a:gd name="connsiteY11" fmla="*/ 1298429 h 1548789"/>
                <a:gd name="connsiteX12" fmla="*/ 389912 w 1548789"/>
                <a:gd name="connsiteY12" fmla="*/ 1156520 h 1548789"/>
                <a:gd name="connsiteX13" fmla="*/ 161414 w 1548789"/>
                <a:gd name="connsiteY13" fmla="*/ 1225385 h 1548789"/>
                <a:gd name="connsiteX14" fmla="*/ 77334 w 1548789"/>
                <a:gd name="connsiteY14" fmla="*/ 1079756 h 1548789"/>
                <a:gd name="connsiteX15" fmla="*/ 251223 w 1548789"/>
                <a:gd name="connsiteY15" fmla="*/ 916303 h 1548789"/>
                <a:gd name="connsiteX16" fmla="*/ 251223 w 1548789"/>
                <a:gd name="connsiteY16" fmla="*/ 632486 h 1548789"/>
                <a:gd name="connsiteX17" fmla="*/ 77334 w 1548789"/>
                <a:gd name="connsiteY17" fmla="*/ 469033 h 1548789"/>
                <a:gd name="connsiteX18" fmla="*/ 161414 w 1548789"/>
                <a:gd name="connsiteY18" fmla="*/ 323404 h 1548789"/>
                <a:gd name="connsiteX19" fmla="*/ 389912 w 1548789"/>
                <a:gd name="connsiteY19" fmla="*/ 392269 h 1548789"/>
                <a:gd name="connsiteX20" fmla="*/ 635705 w 1548789"/>
                <a:gd name="connsiteY20" fmla="*/ 250360 h 1548789"/>
                <a:gd name="connsiteX21" fmla="*/ 690315 w 1548789"/>
                <a:gd name="connsiteY21" fmla="*/ 18042 h 1548789"/>
                <a:gd name="connsiteX22" fmla="*/ 858474 w 1548789"/>
                <a:gd name="connsiteY22" fmla="*/ 18042 h 1548789"/>
                <a:gd name="connsiteX23" fmla="*/ 913084 w 1548789"/>
                <a:gd name="connsiteY23" fmla="*/ 250360 h 1548789"/>
                <a:gd name="connsiteX24" fmla="*/ 1158877 w 1548789"/>
                <a:gd name="connsiteY24" fmla="*/ 392269 h 154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48789" h="1548789">
                  <a:moveTo>
                    <a:pt x="996873" y="391771"/>
                  </a:moveTo>
                  <a:lnTo>
                    <a:pt x="1162531" y="289172"/>
                  </a:lnTo>
                  <a:lnTo>
                    <a:pt x="1259618" y="386258"/>
                  </a:lnTo>
                  <a:lnTo>
                    <a:pt x="1157018" y="551916"/>
                  </a:lnTo>
                  <a:cubicBezTo>
                    <a:pt x="1196535" y="619878"/>
                    <a:pt x="1217237" y="697139"/>
                    <a:pt x="1216995" y="775755"/>
                  </a:cubicBezTo>
                  <a:lnTo>
                    <a:pt x="1388679" y="867919"/>
                  </a:lnTo>
                  <a:lnTo>
                    <a:pt x="1353142" y="1000541"/>
                  </a:lnTo>
                  <a:lnTo>
                    <a:pt x="1158379" y="994516"/>
                  </a:lnTo>
                  <a:cubicBezTo>
                    <a:pt x="1119280" y="1062720"/>
                    <a:pt x="1062721" y="1119280"/>
                    <a:pt x="994517" y="1158379"/>
                  </a:cubicBezTo>
                  <a:lnTo>
                    <a:pt x="1000542" y="1353142"/>
                  </a:lnTo>
                  <a:lnTo>
                    <a:pt x="867919" y="1388678"/>
                  </a:lnTo>
                  <a:lnTo>
                    <a:pt x="775755" y="1216996"/>
                  </a:lnTo>
                  <a:cubicBezTo>
                    <a:pt x="697139" y="1217238"/>
                    <a:pt x="619878" y="1196535"/>
                    <a:pt x="551916" y="1157018"/>
                  </a:cubicBezTo>
                  <a:lnTo>
                    <a:pt x="386258" y="1259617"/>
                  </a:lnTo>
                  <a:lnTo>
                    <a:pt x="289171" y="1162531"/>
                  </a:lnTo>
                  <a:lnTo>
                    <a:pt x="391771" y="996873"/>
                  </a:lnTo>
                  <a:cubicBezTo>
                    <a:pt x="352254" y="928911"/>
                    <a:pt x="331552" y="851650"/>
                    <a:pt x="331794" y="773034"/>
                  </a:cubicBezTo>
                  <a:lnTo>
                    <a:pt x="160110" y="680870"/>
                  </a:lnTo>
                  <a:lnTo>
                    <a:pt x="195647" y="548248"/>
                  </a:lnTo>
                  <a:lnTo>
                    <a:pt x="390410" y="554273"/>
                  </a:lnTo>
                  <a:cubicBezTo>
                    <a:pt x="429509" y="486069"/>
                    <a:pt x="486068" y="429509"/>
                    <a:pt x="554272" y="390410"/>
                  </a:cubicBezTo>
                  <a:lnTo>
                    <a:pt x="548247" y="195647"/>
                  </a:lnTo>
                  <a:lnTo>
                    <a:pt x="680870" y="160111"/>
                  </a:lnTo>
                  <a:lnTo>
                    <a:pt x="773034" y="331793"/>
                  </a:lnTo>
                  <a:cubicBezTo>
                    <a:pt x="851650" y="331551"/>
                    <a:pt x="928911" y="352254"/>
                    <a:pt x="996873" y="391771"/>
                  </a:cubicBezTo>
                  <a:close/>
                </a:path>
              </a:pathLst>
            </a:cu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48026" tIns="548027" rIns="548028" bIns="548027" spcCol="1270" anchor="ctr"/>
            <a:lstStyle/>
            <a:p>
              <a:pPr algn="ctr" defTabSz="1200150" eaLnBrk="1" fontAlgn="auto" hangingPunct="1">
                <a:lnSpc>
                  <a:spcPct val="90000"/>
                </a:lnSpc>
                <a:spcAft>
                  <a:spcPct val="35000"/>
                </a:spcAft>
                <a:defRPr/>
              </a:pPr>
              <a:endParaRPr lang="zh-CN" altLang="en-US" sz="2700" dirty="0"/>
            </a:p>
          </p:txBody>
        </p:sp>
        <p:grpSp>
          <p:nvGrpSpPr>
            <p:cNvPr id="25" name="组合 24"/>
            <p:cNvGrpSpPr/>
            <p:nvPr/>
          </p:nvGrpSpPr>
          <p:grpSpPr>
            <a:xfrm>
              <a:off x="2541530" y="2793299"/>
              <a:ext cx="286257" cy="382110"/>
              <a:chOff x="2491961" y="3689703"/>
              <a:chExt cx="366259" cy="488901"/>
            </a:xfrm>
            <a:solidFill>
              <a:schemeClr val="bg1"/>
            </a:solidFill>
          </p:grpSpPr>
          <p:sp>
            <p:nvSpPr>
              <p:cNvPr id="26" name="AutoShape 115"/>
              <p:cNvSpPr/>
              <p:nvPr/>
            </p:nvSpPr>
            <p:spPr bwMode="auto">
              <a:xfrm>
                <a:off x="2491961" y="36897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7" name="AutoShape 116"/>
              <p:cNvSpPr/>
              <p:nvPr/>
            </p:nvSpPr>
            <p:spPr bwMode="auto">
              <a:xfrm>
                <a:off x="2644639" y="3980040"/>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61" name="组合 60"/>
          <p:cNvGrpSpPr/>
          <p:nvPr/>
        </p:nvGrpSpPr>
        <p:grpSpPr bwMode="auto">
          <a:xfrm>
            <a:off x="1250950" y="3257550"/>
            <a:ext cx="1365250" cy="1365250"/>
            <a:chOff x="1251359" y="3257363"/>
            <a:chExt cx="1365045" cy="1365045"/>
          </a:xfrm>
        </p:grpSpPr>
        <p:sp>
          <p:nvSpPr>
            <p:cNvPr id="16" name="任意多边形 15"/>
            <p:cNvSpPr/>
            <p:nvPr/>
          </p:nvSpPr>
          <p:spPr>
            <a:xfrm>
              <a:off x="1251359" y="3257363"/>
              <a:ext cx="1365045" cy="1365045"/>
            </a:xfrm>
            <a:custGeom>
              <a:avLst/>
              <a:gdLst>
                <a:gd name="connsiteX0" fmla="*/ 1182773 w 1580726"/>
                <a:gd name="connsiteY0" fmla="*/ 400358 h 1580726"/>
                <a:gd name="connsiteX1" fmla="*/ 1415984 w 1580726"/>
                <a:gd name="connsiteY1" fmla="*/ 330072 h 1580726"/>
                <a:gd name="connsiteX2" fmla="*/ 1501797 w 1580726"/>
                <a:gd name="connsiteY2" fmla="*/ 478705 h 1580726"/>
                <a:gd name="connsiteX3" fmla="*/ 1324323 w 1580726"/>
                <a:gd name="connsiteY3" fmla="*/ 645528 h 1580726"/>
                <a:gd name="connsiteX4" fmla="*/ 1324323 w 1580726"/>
                <a:gd name="connsiteY4" fmla="*/ 935198 h 1580726"/>
                <a:gd name="connsiteX5" fmla="*/ 1501797 w 1580726"/>
                <a:gd name="connsiteY5" fmla="*/ 1102021 h 1580726"/>
                <a:gd name="connsiteX6" fmla="*/ 1415984 w 1580726"/>
                <a:gd name="connsiteY6" fmla="*/ 1250654 h 1580726"/>
                <a:gd name="connsiteX7" fmla="*/ 1182773 w 1580726"/>
                <a:gd name="connsiteY7" fmla="*/ 1180368 h 1580726"/>
                <a:gd name="connsiteX8" fmla="*/ 931912 w 1580726"/>
                <a:gd name="connsiteY8" fmla="*/ 1325203 h 1580726"/>
                <a:gd name="connsiteX9" fmla="*/ 876176 w 1580726"/>
                <a:gd name="connsiteY9" fmla="*/ 1562312 h 1580726"/>
                <a:gd name="connsiteX10" fmla="*/ 704550 w 1580726"/>
                <a:gd name="connsiteY10" fmla="*/ 1562312 h 1580726"/>
                <a:gd name="connsiteX11" fmla="*/ 648814 w 1580726"/>
                <a:gd name="connsiteY11" fmla="*/ 1325203 h 1580726"/>
                <a:gd name="connsiteX12" fmla="*/ 397953 w 1580726"/>
                <a:gd name="connsiteY12" fmla="*/ 1180368 h 1580726"/>
                <a:gd name="connsiteX13" fmla="*/ 164742 w 1580726"/>
                <a:gd name="connsiteY13" fmla="*/ 1250654 h 1580726"/>
                <a:gd name="connsiteX14" fmla="*/ 78929 w 1580726"/>
                <a:gd name="connsiteY14" fmla="*/ 1102021 h 1580726"/>
                <a:gd name="connsiteX15" fmla="*/ 256403 w 1580726"/>
                <a:gd name="connsiteY15" fmla="*/ 935198 h 1580726"/>
                <a:gd name="connsiteX16" fmla="*/ 256403 w 1580726"/>
                <a:gd name="connsiteY16" fmla="*/ 645528 h 1580726"/>
                <a:gd name="connsiteX17" fmla="*/ 78929 w 1580726"/>
                <a:gd name="connsiteY17" fmla="*/ 478705 h 1580726"/>
                <a:gd name="connsiteX18" fmla="*/ 164742 w 1580726"/>
                <a:gd name="connsiteY18" fmla="*/ 330072 h 1580726"/>
                <a:gd name="connsiteX19" fmla="*/ 397953 w 1580726"/>
                <a:gd name="connsiteY19" fmla="*/ 400358 h 1580726"/>
                <a:gd name="connsiteX20" fmla="*/ 648814 w 1580726"/>
                <a:gd name="connsiteY20" fmla="*/ 255523 h 1580726"/>
                <a:gd name="connsiteX21" fmla="*/ 704550 w 1580726"/>
                <a:gd name="connsiteY21" fmla="*/ 18414 h 1580726"/>
                <a:gd name="connsiteX22" fmla="*/ 876176 w 1580726"/>
                <a:gd name="connsiteY22" fmla="*/ 18414 h 1580726"/>
                <a:gd name="connsiteX23" fmla="*/ 931912 w 1580726"/>
                <a:gd name="connsiteY23" fmla="*/ 255523 h 1580726"/>
                <a:gd name="connsiteX24" fmla="*/ 1182773 w 1580726"/>
                <a:gd name="connsiteY24" fmla="*/ 400358 h 158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80726" h="1580726">
                  <a:moveTo>
                    <a:pt x="1182773" y="400358"/>
                  </a:moveTo>
                  <a:lnTo>
                    <a:pt x="1415984" y="330072"/>
                  </a:lnTo>
                  <a:lnTo>
                    <a:pt x="1501797" y="478705"/>
                  </a:lnTo>
                  <a:lnTo>
                    <a:pt x="1324323" y="645528"/>
                  </a:lnTo>
                  <a:cubicBezTo>
                    <a:pt x="1350049" y="740371"/>
                    <a:pt x="1350049" y="840355"/>
                    <a:pt x="1324323" y="935198"/>
                  </a:cubicBezTo>
                  <a:lnTo>
                    <a:pt x="1501797" y="1102021"/>
                  </a:lnTo>
                  <a:lnTo>
                    <a:pt x="1415984" y="1250654"/>
                  </a:lnTo>
                  <a:lnTo>
                    <a:pt x="1182773" y="1180368"/>
                  </a:lnTo>
                  <a:cubicBezTo>
                    <a:pt x="1113499" y="1250069"/>
                    <a:pt x="1026911" y="1300061"/>
                    <a:pt x="931912" y="1325203"/>
                  </a:cubicBezTo>
                  <a:lnTo>
                    <a:pt x="876176" y="1562312"/>
                  </a:lnTo>
                  <a:lnTo>
                    <a:pt x="704550" y="1562312"/>
                  </a:lnTo>
                  <a:lnTo>
                    <a:pt x="648814" y="1325203"/>
                  </a:lnTo>
                  <a:cubicBezTo>
                    <a:pt x="553815" y="1300061"/>
                    <a:pt x="467226" y="1250069"/>
                    <a:pt x="397953" y="1180368"/>
                  </a:cubicBezTo>
                  <a:lnTo>
                    <a:pt x="164742" y="1250654"/>
                  </a:lnTo>
                  <a:lnTo>
                    <a:pt x="78929" y="1102021"/>
                  </a:lnTo>
                  <a:lnTo>
                    <a:pt x="256403" y="935198"/>
                  </a:lnTo>
                  <a:cubicBezTo>
                    <a:pt x="230677" y="840355"/>
                    <a:pt x="230677" y="740371"/>
                    <a:pt x="256403" y="645528"/>
                  </a:cubicBezTo>
                  <a:lnTo>
                    <a:pt x="78929" y="478705"/>
                  </a:lnTo>
                  <a:lnTo>
                    <a:pt x="164742" y="330072"/>
                  </a:lnTo>
                  <a:lnTo>
                    <a:pt x="397953" y="400358"/>
                  </a:lnTo>
                  <a:cubicBezTo>
                    <a:pt x="467227" y="330657"/>
                    <a:pt x="553815" y="280665"/>
                    <a:pt x="648814" y="255523"/>
                  </a:cubicBezTo>
                  <a:lnTo>
                    <a:pt x="704550" y="18414"/>
                  </a:lnTo>
                  <a:lnTo>
                    <a:pt x="876176" y="18414"/>
                  </a:lnTo>
                  <a:lnTo>
                    <a:pt x="931912" y="255523"/>
                  </a:lnTo>
                  <a:cubicBezTo>
                    <a:pt x="1026911" y="280665"/>
                    <a:pt x="1113500" y="330657"/>
                    <a:pt x="1182773" y="400358"/>
                  </a:cubicBezTo>
                  <a:close/>
                </a:path>
              </a:pathLst>
            </a:cu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28433" tIns="430838" rIns="428433" bIns="430838" spcCol="1270" anchor="ctr"/>
            <a:lstStyle/>
            <a:p>
              <a:pPr algn="ctr" defTabSz="1066800" eaLnBrk="1" fontAlgn="auto" hangingPunct="1">
                <a:lnSpc>
                  <a:spcPct val="90000"/>
                </a:lnSpc>
                <a:spcAft>
                  <a:spcPct val="35000"/>
                </a:spcAft>
                <a:defRPr/>
              </a:pPr>
              <a:endParaRPr lang="zh-CN" altLang="en-US" sz="2400"/>
            </a:p>
          </p:txBody>
        </p:sp>
        <p:grpSp>
          <p:nvGrpSpPr>
            <p:cNvPr id="28" name="组合 27"/>
            <p:cNvGrpSpPr/>
            <p:nvPr/>
          </p:nvGrpSpPr>
          <p:grpSpPr>
            <a:xfrm>
              <a:off x="1742826" y="3749156"/>
              <a:ext cx="382110" cy="381458"/>
              <a:chOff x="2431058" y="2713568"/>
              <a:chExt cx="488901" cy="488067"/>
            </a:xfrm>
            <a:solidFill>
              <a:schemeClr val="bg1"/>
            </a:solidFill>
          </p:grpSpPr>
          <p:sp>
            <p:nvSpPr>
              <p:cNvPr id="29" name="AutoShape 128"/>
              <p:cNvSpPr/>
              <p:nvPr/>
            </p:nvSpPr>
            <p:spPr bwMode="auto">
              <a:xfrm>
                <a:off x="2431058" y="2713568"/>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0" name="AutoShape 129"/>
              <p:cNvSpPr/>
              <p:nvPr/>
            </p:nvSpPr>
            <p:spPr bwMode="auto">
              <a:xfrm>
                <a:off x="2736412" y="2774472"/>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43" name="组合 42"/>
          <p:cNvGrpSpPr/>
          <p:nvPr/>
        </p:nvGrpSpPr>
        <p:grpSpPr bwMode="auto">
          <a:xfrm>
            <a:off x="5710238" y="2300288"/>
            <a:ext cx="687387" cy="685800"/>
            <a:chOff x="6542610" y="2288656"/>
            <a:chExt cx="686370" cy="686370"/>
          </a:xfrm>
        </p:grpSpPr>
        <p:grpSp>
          <p:nvGrpSpPr>
            <p:cNvPr id="34" name="组合 33"/>
            <p:cNvGrpSpPr/>
            <p:nvPr/>
          </p:nvGrpSpPr>
          <p:grpSpPr>
            <a:xfrm>
              <a:off x="6742667" y="2440786"/>
              <a:ext cx="286257" cy="382110"/>
              <a:chOff x="2491961" y="3689703"/>
              <a:chExt cx="366259" cy="488901"/>
            </a:xfrm>
            <a:solidFill>
              <a:srgbClr val="70C9C4"/>
            </a:solidFill>
          </p:grpSpPr>
          <p:sp>
            <p:nvSpPr>
              <p:cNvPr id="35" name="AutoShape 115"/>
              <p:cNvSpPr/>
              <p:nvPr/>
            </p:nvSpPr>
            <p:spPr bwMode="auto">
              <a:xfrm>
                <a:off x="2491961" y="36897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6" name="AutoShape 116"/>
              <p:cNvSpPr/>
              <p:nvPr/>
            </p:nvSpPr>
            <p:spPr bwMode="auto">
              <a:xfrm>
                <a:off x="2644639" y="3980040"/>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40" name="椭圆 39"/>
            <p:cNvSpPr/>
            <p:nvPr/>
          </p:nvSpPr>
          <p:spPr>
            <a:xfrm>
              <a:off x="6542610" y="2288656"/>
              <a:ext cx="686370" cy="68637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p:nvPr/>
        </p:nvGrpSpPr>
        <p:grpSpPr bwMode="auto">
          <a:xfrm>
            <a:off x="5710238" y="3500438"/>
            <a:ext cx="687387" cy="685800"/>
            <a:chOff x="5737040" y="3244187"/>
            <a:chExt cx="686370" cy="686370"/>
          </a:xfrm>
        </p:grpSpPr>
        <p:grpSp>
          <p:nvGrpSpPr>
            <p:cNvPr id="37" name="组合 36"/>
            <p:cNvGrpSpPr/>
            <p:nvPr/>
          </p:nvGrpSpPr>
          <p:grpSpPr>
            <a:xfrm>
              <a:off x="5889170" y="3396643"/>
              <a:ext cx="382110" cy="381458"/>
              <a:chOff x="2431058" y="2713568"/>
              <a:chExt cx="488901" cy="488067"/>
            </a:xfrm>
            <a:solidFill>
              <a:srgbClr val="70C9C4"/>
            </a:solidFill>
          </p:grpSpPr>
          <p:sp>
            <p:nvSpPr>
              <p:cNvPr id="38" name="AutoShape 128"/>
              <p:cNvSpPr/>
              <p:nvPr/>
            </p:nvSpPr>
            <p:spPr bwMode="auto">
              <a:xfrm>
                <a:off x="2431058" y="2713568"/>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9" name="AutoShape 129"/>
              <p:cNvSpPr/>
              <p:nvPr/>
            </p:nvSpPr>
            <p:spPr bwMode="auto">
              <a:xfrm>
                <a:off x="2736412" y="2774472"/>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41" name="椭圆 40"/>
            <p:cNvSpPr/>
            <p:nvPr/>
          </p:nvSpPr>
          <p:spPr>
            <a:xfrm>
              <a:off x="5737040" y="3244187"/>
              <a:ext cx="686370" cy="68637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5" name="组合 44"/>
          <p:cNvGrpSpPr/>
          <p:nvPr/>
        </p:nvGrpSpPr>
        <p:grpSpPr bwMode="auto">
          <a:xfrm>
            <a:off x="5710238" y="4702175"/>
            <a:ext cx="687387" cy="685800"/>
            <a:chOff x="6099905" y="4185742"/>
            <a:chExt cx="686370" cy="686370"/>
          </a:xfrm>
        </p:grpSpPr>
        <p:grpSp>
          <p:nvGrpSpPr>
            <p:cNvPr id="31" name="组合 30"/>
            <p:cNvGrpSpPr/>
            <p:nvPr/>
          </p:nvGrpSpPr>
          <p:grpSpPr>
            <a:xfrm>
              <a:off x="6307603" y="4331427"/>
              <a:ext cx="270975" cy="395001"/>
              <a:chOff x="3483951" y="3689703"/>
              <a:chExt cx="335391" cy="488901"/>
            </a:xfrm>
            <a:solidFill>
              <a:srgbClr val="70C9C4"/>
            </a:solidFill>
          </p:grpSpPr>
          <p:sp>
            <p:nvSpPr>
              <p:cNvPr id="32"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3"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42" name="椭圆 41"/>
            <p:cNvSpPr/>
            <p:nvPr/>
          </p:nvSpPr>
          <p:spPr>
            <a:xfrm>
              <a:off x="6099905" y="4185742"/>
              <a:ext cx="686370" cy="68637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6" name="TextBox 45"/>
          <p:cNvSpPr txBox="1"/>
          <p:nvPr/>
        </p:nvSpPr>
        <p:spPr>
          <a:xfrm>
            <a:off x="6604000" y="2192338"/>
            <a:ext cx="3341688" cy="900112"/>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7" name="TextBox 46"/>
          <p:cNvSpPr txBox="1"/>
          <p:nvPr/>
        </p:nvSpPr>
        <p:spPr>
          <a:xfrm>
            <a:off x="6604000" y="3394075"/>
            <a:ext cx="3341688" cy="9001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8" name="TextBox 47"/>
          <p:cNvSpPr txBox="1"/>
          <p:nvPr/>
        </p:nvSpPr>
        <p:spPr>
          <a:xfrm>
            <a:off x="6604000" y="4594225"/>
            <a:ext cx="3341688" cy="9001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9" name="TextBox 48"/>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50" name="组合 49"/>
          <p:cNvGrpSpPr/>
          <p:nvPr/>
        </p:nvGrpSpPr>
        <p:grpSpPr>
          <a:xfrm>
            <a:off x="2345468" y="549719"/>
            <a:ext cx="7501064" cy="810491"/>
            <a:chOff x="-5183188" y="1276351"/>
            <a:chExt cx="10372726" cy="1120775"/>
          </a:xfrm>
          <a:solidFill>
            <a:srgbClr val="9EDAD7"/>
          </a:solidFill>
        </p:grpSpPr>
        <p:sp>
          <p:nvSpPr>
            <p:cNvPr id="51"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par>
                          <p:cTn id="12" fill="hold">
                            <p:stCondLst>
                              <p:cond delay="1000"/>
                            </p:stCondLst>
                            <p:childTnLst>
                              <p:par>
                                <p:cTn id="13" presetID="31"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1000" fill="hold"/>
                                        <p:tgtEl>
                                          <p:spTgt spid="60"/>
                                        </p:tgtEl>
                                        <p:attrNameLst>
                                          <p:attrName>ppt_w</p:attrName>
                                        </p:attrNameLst>
                                      </p:cBhvr>
                                      <p:tavLst>
                                        <p:tav tm="0">
                                          <p:val>
                                            <p:fltVal val="0"/>
                                          </p:val>
                                        </p:tav>
                                        <p:tav tm="100000">
                                          <p:val>
                                            <p:strVal val="#ppt_w"/>
                                          </p:val>
                                        </p:tav>
                                      </p:tavLst>
                                    </p:anim>
                                    <p:anim calcmode="lin" valueType="num">
                                      <p:cBhvr>
                                        <p:cTn id="16" dur="1000" fill="hold"/>
                                        <p:tgtEl>
                                          <p:spTgt spid="60"/>
                                        </p:tgtEl>
                                        <p:attrNameLst>
                                          <p:attrName>ppt_h</p:attrName>
                                        </p:attrNameLst>
                                      </p:cBhvr>
                                      <p:tavLst>
                                        <p:tav tm="0">
                                          <p:val>
                                            <p:fltVal val="0"/>
                                          </p:val>
                                        </p:tav>
                                        <p:tav tm="100000">
                                          <p:val>
                                            <p:strVal val="#ppt_h"/>
                                          </p:val>
                                        </p:tav>
                                      </p:tavLst>
                                    </p:anim>
                                    <p:anim calcmode="lin" valueType="num">
                                      <p:cBhvr>
                                        <p:cTn id="17" dur="1000" fill="hold"/>
                                        <p:tgtEl>
                                          <p:spTgt spid="60"/>
                                        </p:tgtEl>
                                        <p:attrNameLst>
                                          <p:attrName>style.rotation</p:attrName>
                                        </p:attrNameLst>
                                      </p:cBhvr>
                                      <p:tavLst>
                                        <p:tav tm="0">
                                          <p:val>
                                            <p:fltVal val="90"/>
                                          </p:val>
                                        </p:tav>
                                        <p:tav tm="100000">
                                          <p:val>
                                            <p:fltVal val="0"/>
                                          </p:val>
                                        </p:tav>
                                      </p:tavLst>
                                    </p:anim>
                                    <p:animEffect transition="in" filter="fade">
                                      <p:cBhvr>
                                        <p:cTn id="18" dur="1000"/>
                                        <p:tgtEl>
                                          <p:spTgt spid="60"/>
                                        </p:tgtEl>
                                      </p:cBhvr>
                                    </p:animEffect>
                                  </p:childTnLst>
                                </p:cTn>
                              </p:par>
                              <p:par>
                                <p:cTn id="19" presetID="3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1000" fill="hold"/>
                                        <p:tgtEl>
                                          <p:spTgt spid="61"/>
                                        </p:tgtEl>
                                        <p:attrNameLst>
                                          <p:attrName>ppt_w</p:attrName>
                                        </p:attrNameLst>
                                      </p:cBhvr>
                                      <p:tavLst>
                                        <p:tav tm="0">
                                          <p:val>
                                            <p:fltVal val="0"/>
                                          </p:val>
                                        </p:tav>
                                        <p:tav tm="100000">
                                          <p:val>
                                            <p:strVal val="#ppt_w"/>
                                          </p:val>
                                        </p:tav>
                                      </p:tavLst>
                                    </p:anim>
                                    <p:anim calcmode="lin" valueType="num">
                                      <p:cBhvr>
                                        <p:cTn id="22" dur="1000" fill="hold"/>
                                        <p:tgtEl>
                                          <p:spTgt spid="61"/>
                                        </p:tgtEl>
                                        <p:attrNameLst>
                                          <p:attrName>ppt_h</p:attrName>
                                        </p:attrNameLst>
                                      </p:cBhvr>
                                      <p:tavLst>
                                        <p:tav tm="0">
                                          <p:val>
                                            <p:fltVal val="0"/>
                                          </p:val>
                                        </p:tav>
                                        <p:tav tm="100000">
                                          <p:val>
                                            <p:strVal val="#ppt_h"/>
                                          </p:val>
                                        </p:tav>
                                      </p:tavLst>
                                    </p:anim>
                                    <p:anim calcmode="lin" valueType="num">
                                      <p:cBhvr>
                                        <p:cTn id="23" dur="1000" fill="hold"/>
                                        <p:tgtEl>
                                          <p:spTgt spid="61"/>
                                        </p:tgtEl>
                                        <p:attrNameLst>
                                          <p:attrName>style.rotation</p:attrName>
                                        </p:attrNameLst>
                                      </p:cBhvr>
                                      <p:tavLst>
                                        <p:tav tm="0">
                                          <p:val>
                                            <p:fltVal val="90"/>
                                          </p:val>
                                        </p:tav>
                                        <p:tav tm="100000">
                                          <p:val>
                                            <p:fltVal val="0"/>
                                          </p:val>
                                        </p:tav>
                                      </p:tavLst>
                                    </p:anim>
                                    <p:animEffect transition="in" filter="fade">
                                      <p:cBhvr>
                                        <p:cTn id="24" dur="1000"/>
                                        <p:tgtEl>
                                          <p:spTgt spid="61"/>
                                        </p:tgtEl>
                                      </p:cBhvr>
                                    </p:animEffect>
                                  </p:childTnLst>
                                </p:cTn>
                              </p:par>
                              <p:par>
                                <p:cTn id="25" presetID="3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1000" fill="hold"/>
                                        <p:tgtEl>
                                          <p:spTgt spid="62"/>
                                        </p:tgtEl>
                                        <p:attrNameLst>
                                          <p:attrName>ppt_w</p:attrName>
                                        </p:attrNameLst>
                                      </p:cBhvr>
                                      <p:tavLst>
                                        <p:tav tm="0">
                                          <p:val>
                                            <p:fltVal val="0"/>
                                          </p:val>
                                        </p:tav>
                                        <p:tav tm="100000">
                                          <p:val>
                                            <p:strVal val="#ppt_w"/>
                                          </p:val>
                                        </p:tav>
                                      </p:tavLst>
                                    </p:anim>
                                    <p:anim calcmode="lin" valueType="num">
                                      <p:cBhvr>
                                        <p:cTn id="28" dur="1000" fill="hold"/>
                                        <p:tgtEl>
                                          <p:spTgt spid="62"/>
                                        </p:tgtEl>
                                        <p:attrNameLst>
                                          <p:attrName>ppt_h</p:attrName>
                                        </p:attrNameLst>
                                      </p:cBhvr>
                                      <p:tavLst>
                                        <p:tav tm="0">
                                          <p:val>
                                            <p:fltVal val="0"/>
                                          </p:val>
                                        </p:tav>
                                        <p:tav tm="100000">
                                          <p:val>
                                            <p:strVal val="#ppt_h"/>
                                          </p:val>
                                        </p:tav>
                                      </p:tavLst>
                                    </p:anim>
                                    <p:anim calcmode="lin" valueType="num">
                                      <p:cBhvr>
                                        <p:cTn id="29" dur="1000" fill="hold"/>
                                        <p:tgtEl>
                                          <p:spTgt spid="62"/>
                                        </p:tgtEl>
                                        <p:attrNameLst>
                                          <p:attrName>style.rotation</p:attrName>
                                        </p:attrNameLst>
                                      </p:cBhvr>
                                      <p:tavLst>
                                        <p:tav tm="0">
                                          <p:val>
                                            <p:fltVal val="90"/>
                                          </p:val>
                                        </p:tav>
                                        <p:tav tm="100000">
                                          <p:val>
                                            <p:fltVal val="0"/>
                                          </p:val>
                                        </p:tav>
                                      </p:tavLst>
                                    </p:anim>
                                    <p:animEffect transition="in" filter="fade">
                                      <p:cBhvr>
                                        <p:cTn id="30" dur="1000"/>
                                        <p:tgtEl>
                                          <p:spTgt spid="62"/>
                                        </p:tgtEl>
                                      </p:cBhvr>
                                    </p:animEffect>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p:cTn id="34" dur="500" fill="hold"/>
                                        <p:tgtEl>
                                          <p:spTgt spid="43"/>
                                        </p:tgtEl>
                                        <p:attrNameLst>
                                          <p:attrName>ppt_w</p:attrName>
                                        </p:attrNameLst>
                                      </p:cBhvr>
                                      <p:tavLst>
                                        <p:tav tm="0">
                                          <p:val>
                                            <p:fltVal val="0"/>
                                          </p:val>
                                        </p:tav>
                                        <p:tav tm="100000">
                                          <p:val>
                                            <p:strVal val="#ppt_w"/>
                                          </p:val>
                                        </p:tav>
                                      </p:tavLst>
                                    </p:anim>
                                    <p:anim calcmode="lin" valueType="num">
                                      <p:cBhvr>
                                        <p:cTn id="35" dur="500" fill="hold"/>
                                        <p:tgtEl>
                                          <p:spTgt spid="43"/>
                                        </p:tgtEl>
                                        <p:attrNameLst>
                                          <p:attrName>ppt_h</p:attrName>
                                        </p:attrNameLst>
                                      </p:cBhvr>
                                      <p:tavLst>
                                        <p:tav tm="0">
                                          <p:val>
                                            <p:fltVal val="0"/>
                                          </p:val>
                                        </p:tav>
                                        <p:tav tm="100000">
                                          <p:val>
                                            <p:strVal val="#ppt_h"/>
                                          </p:val>
                                        </p:tav>
                                      </p:tavLst>
                                    </p:anim>
                                    <p:animEffect transition="in" filter="fade">
                                      <p:cBhvr>
                                        <p:cTn id="36" dur="500"/>
                                        <p:tgtEl>
                                          <p:spTgt spid="43"/>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500"/>
                                        <p:tgtEl>
                                          <p:spTgt spid="46"/>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p:cTn id="44" dur="500" fill="hold"/>
                                        <p:tgtEl>
                                          <p:spTgt spid="44"/>
                                        </p:tgtEl>
                                        <p:attrNameLst>
                                          <p:attrName>ppt_w</p:attrName>
                                        </p:attrNameLst>
                                      </p:cBhvr>
                                      <p:tavLst>
                                        <p:tav tm="0">
                                          <p:val>
                                            <p:fltVal val="0"/>
                                          </p:val>
                                        </p:tav>
                                        <p:tav tm="100000">
                                          <p:val>
                                            <p:strVal val="#ppt_w"/>
                                          </p:val>
                                        </p:tav>
                                      </p:tavLst>
                                    </p:anim>
                                    <p:anim calcmode="lin" valueType="num">
                                      <p:cBhvr>
                                        <p:cTn id="45" dur="500" fill="hold"/>
                                        <p:tgtEl>
                                          <p:spTgt spid="44"/>
                                        </p:tgtEl>
                                        <p:attrNameLst>
                                          <p:attrName>ppt_h</p:attrName>
                                        </p:attrNameLst>
                                      </p:cBhvr>
                                      <p:tavLst>
                                        <p:tav tm="0">
                                          <p:val>
                                            <p:fltVal val="0"/>
                                          </p:val>
                                        </p:tav>
                                        <p:tav tm="100000">
                                          <p:val>
                                            <p:strVal val="#ppt_h"/>
                                          </p:val>
                                        </p:tav>
                                      </p:tavLst>
                                    </p:anim>
                                    <p:animEffect transition="in" filter="fade">
                                      <p:cBhvr>
                                        <p:cTn id="46" dur="500"/>
                                        <p:tgtEl>
                                          <p:spTgt spid="44"/>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left)">
                                      <p:cBhvr>
                                        <p:cTn id="50" dur="500"/>
                                        <p:tgtEl>
                                          <p:spTgt spid="47"/>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p:cTn id="54" dur="500" fill="hold"/>
                                        <p:tgtEl>
                                          <p:spTgt spid="45"/>
                                        </p:tgtEl>
                                        <p:attrNameLst>
                                          <p:attrName>ppt_w</p:attrName>
                                        </p:attrNameLst>
                                      </p:cBhvr>
                                      <p:tavLst>
                                        <p:tav tm="0">
                                          <p:val>
                                            <p:fltVal val="0"/>
                                          </p:val>
                                        </p:tav>
                                        <p:tav tm="100000">
                                          <p:val>
                                            <p:strVal val="#ppt_w"/>
                                          </p:val>
                                        </p:tav>
                                      </p:tavLst>
                                    </p:anim>
                                    <p:anim calcmode="lin" valueType="num">
                                      <p:cBhvr>
                                        <p:cTn id="55" dur="500" fill="hold"/>
                                        <p:tgtEl>
                                          <p:spTgt spid="45"/>
                                        </p:tgtEl>
                                        <p:attrNameLst>
                                          <p:attrName>ppt_h</p:attrName>
                                        </p:attrNameLst>
                                      </p:cBhvr>
                                      <p:tavLst>
                                        <p:tav tm="0">
                                          <p:val>
                                            <p:fltVal val="0"/>
                                          </p:val>
                                        </p:tav>
                                        <p:tav tm="100000">
                                          <p:val>
                                            <p:strVal val="#ppt_h"/>
                                          </p:val>
                                        </p:tav>
                                      </p:tavLst>
                                    </p:anim>
                                    <p:animEffect transition="in" filter="fade">
                                      <p:cBhvr>
                                        <p:cTn id="56" dur="500"/>
                                        <p:tgtEl>
                                          <p:spTgt spid="45"/>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形状 14"/>
          <p:cNvSpPr/>
          <p:nvPr/>
        </p:nvSpPr>
        <p:spPr>
          <a:xfrm>
            <a:off x="2587625" y="1649413"/>
            <a:ext cx="7016750" cy="4384675"/>
          </a:xfrm>
          <a:prstGeom prst="swooshArrow">
            <a:avLst>
              <a:gd name="adj1" fmla="val 25000"/>
              <a:gd name="adj2" fmla="val 25000"/>
            </a:avLst>
          </a:prstGeom>
          <a:solidFill>
            <a:srgbClr val="B4E2E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6" name="椭圆 15"/>
          <p:cNvSpPr/>
          <p:nvPr/>
        </p:nvSpPr>
        <p:spPr>
          <a:xfrm>
            <a:off x="3478213" y="4675188"/>
            <a:ext cx="182562" cy="182562"/>
          </a:xfrm>
          <a:prstGeom prst="ellipse">
            <a:avLst/>
          </a:pr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5089525" y="3484563"/>
            <a:ext cx="328613" cy="328612"/>
          </a:xfrm>
          <a:prstGeom prst="ellipse">
            <a:avLst/>
          </a:pr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椭圆 19"/>
          <p:cNvSpPr/>
          <p:nvPr/>
        </p:nvSpPr>
        <p:spPr>
          <a:xfrm>
            <a:off x="7026275" y="2759075"/>
            <a:ext cx="455613" cy="455613"/>
          </a:xfrm>
          <a:prstGeom prst="ellipse">
            <a:avLst/>
          </a:pr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TextBox 21"/>
          <p:cNvSpPr txBox="1"/>
          <p:nvPr/>
        </p:nvSpPr>
        <p:spPr>
          <a:xfrm>
            <a:off x="3201988" y="49561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3" name="TextBox 22"/>
          <p:cNvSpPr txBox="1"/>
          <p:nvPr/>
        </p:nvSpPr>
        <p:spPr>
          <a:xfrm>
            <a:off x="5030788" y="3970338"/>
            <a:ext cx="1746250" cy="1360487"/>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4" name="TextBox 23"/>
          <p:cNvSpPr txBox="1"/>
          <p:nvPr/>
        </p:nvSpPr>
        <p:spPr>
          <a:xfrm>
            <a:off x="6859588" y="3459163"/>
            <a:ext cx="1746250" cy="1360487"/>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5" name="TextBox 24"/>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26" name="组合 25"/>
          <p:cNvGrpSpPr/>
          <p:nvPr/>
        </p:nvGrpSpPr>
        <p:grpSpPr>
          <a:xfrm>
            <a:off x="2345468" y="549719"/>
            <a:ext cx="7501064" cy="810491"/>
            <a:chOff x="-5183188" y="1276351"/>
            <a:chExt cx="10372726" cy="1120775"/>
          </a:xfrm>
          <a:solidFill>
            <a:srgbClr val="9EDAD7"/>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outVertical)">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TextBox 14"/>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01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28" name="TextBox 27"/>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02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70C9C4"/>
                </a:solidFill>
              </a:endParaRPr>
            </a:p>
          </p:txBody>
        </p:sp>
        <p:sp>
          <p:nvSpPr>
            <p:cNvPr id="17419" name="TextBox 30"/>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03     </a:t>
              </a:r>
              <a:r>
                <a:rPr lang="zh-CN" altLang="en-US" sz="3600">
                  <a:solidFill>
                    <a:srgbClr val="70C9C4"/>
                  </a:solidFill>
                </a:rPr>
                <a:t>点击此处输入标题</a:t>
              </a:r>
              <a:endParaRPr lang="zh-CN" altLang="en-US" sz="3600">
                <a:solidFill>
                  <a:srgbClr val="70C9C4"/>
                </a:solidFill>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4" name="TextBox 33"/>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04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32" presetClass="emph" presetSubtype="0" fill="hold" nodeType="afterEffect">
                                  <p:stCondLst>
                                    <p:cond delay="0"/>
                                  </p:stCondLst>
                                  <p:childTnLst>
                                    <p:animRot by="120000">
                                      <p:cBhvr>
                                        <p:cTn id="33" dur="50" fill="hold">
                                          <p:stCondLst>
                                            <p:cond delay="0"/>
                                          </p:stCondLst>
                                        </p:cTn>
                                        <p:tgtEl>
                                          <p:spTgt spid="29"/>
                                        </p:tgtEl>
                                        <p:attrNameLst>
                                          <p:attrName>r</p:attrName>
                                        </p:attrNameLst>
                                      </p:cBhvr>
                                    </p:animRot>
                                    <p:animRot by="-240000">
                                      <p:cBhvr>
                                        <p:cTn id="34" dur="100" fill="hold">
                                          <p:stCondLst>
                                            <p:cond delay="100"/>
                                          </p:stCondLst>
                                        </p:cTn>
                                        <p:tgtEl>
                                          <p:spTgt spid="29"/>
                                        </p:tgtEl>
                                        <p:attrNameLst>
                                          <p:attrName>r</p:attrName>
                                        </p:attrNameLst>
                                      </p:cBhvr>
                                    </p:animRot>
                                    <p:animRot by="240000">
                                      <p:cBhvr>
                                        <p:cTn id="35" dur="100" fill="hold">
                                          <p:stCondLst>
                                            <p:cond delay="200"/>
                                          </p:stCondLst>
                                        </p:cTn>
                                        <p:tgtEl>
                                          <p:spTgt spid="29"/>
                                        </p:tgtEl>
                                        <p:attrNameLst>
                                          <p:attrName>r</p:attrName>
                                        </p:attrNameLst>
                                      </p:cBhvr>
                                    </p:animRot>
                                    <p:animRot by="-240000">
                                      <p:cBhvr>
                                        <p:cTn id="36" dur="100" fill="hold">
                                          <p:stCondLst>
                                            <p:cond delay="300"/>
                                          </p:stCondLst>
                                        </p:cTn>
                                        <p:tgtEl>
                                          <p:spTgt spid="29"/>
                                        </p:tgtEl>
                                        <p:attrNameLst>
                                          <p:attrName>r</p:attrName>
                                        </p:attrNameLst>
                                      </p:cBhvr>
                                    </p:animRot>
                                    <p:animRot by="120000">
                                      <p:cBhvr>
                                        <p:cTn id="37" dur="100" fill="hold">
                                          <p:stCondLst>
                                            <p:cond delay="4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5170488" y="3114675"/>
            <a:ext cx="1851025" cy="1851025"/>
          </a:xfrm>
          <a:prstGeom prst="ellipse">
            <a:avLst/>
          </a:prstGeom>
          <a:noFill/>
          <a:ln>
            <a:solidFill>
              <a:srgbClr val="70C9C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TextBox 25"/>
          <p:cNvSpPr txBox="1"/>
          <p:nvPr/>
        </p:nvSpPr>
        <p:spPr>
          <a:xfrm>
            <a:off x="1160463" y="3557588"/>
            <a:ext cx="3341687" cy="900112"/>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9" name="TextBox 28"/>
          <p:cNvSpPr txBox="1"/>
          <p:nvPr/>
        </p:nvSpPr>
        <p:spPr>
          <a:xfrm>
            <a:off x="7681913" y="3557588"/>
            <a:ext cx="3341687" cy="900112"/>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0" name="TextBox 29"/>
          <p:cNvSpPr txBox="1"/>
          <p:nvPr/>
        </p:nvSpPr>
        <p:spPr>
          <a:xfrm>
            <a:off x="4424363" y="5372100"/>
            <a:ext cx="3343275" cy="900113"/>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1" name="TextBox 30"/>
          <p:cNvSpPr txBox="1"/>
          <p:nvPr/>
        </p:nvSpPr>
        <p:spPr>
          <a:xfrm>
            <a:off x="4424363" y="1778000"/>
            <a:ext cx="3343275" cy="900113"/>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grpSp>
        <p:nvGrpSpPr>
          <p:cNvPr id="2053" name="组合 2052"/>
          <p:cNvGrpSpPr/>
          <p:nvPr/>
        </p:nvGrpSpPr>
        <p:grpSpPr bwMode="auto">
          <a:xfrm>
            <a:off x="4864100" y="3735388"/>
            <a:ext cx="611188" cy="611187"/>
            <a:chOff x="4864598" y="3734823"/>
            <a:chExt cx="611055" cy="611055"/>
          </a:xfrm>
        </p:grpSpPr>
        <p:sp>
          <p:nvSpPr>
            <p:cNvPr id="23" name="任意多边形 22"/>
            <p:cNvSpPr/>
            <p:nvPr/>
          </p:nvSpPr>
          <p:spPr>
            <a:xfrm>
              <a:off x="4864598" y="3734823"/>
              <a:ext cx="611055" cy="611055"/>
            </a:xfrm>
            <a:custGeom>
              <a:avLst/>
              <a:gdLst>
                <a:gd name="connsiteX0" fmla="*/ 0 w 1080875"/>
                <a:gd name="connsiteY0" fmla="*/ 540438 h 1080875"/>
                <a:gd name="connsiteX1" fmla="*/ 540438 w 1080875"/>
                <a:gd name="connsiteY1" fmla="*/ 0 h 1080875"/>
                <a:gd name="connsiteX2" fmla="*/ 1080876 w 1080875"/>
                <a:gd name="connsiteY2" fmla="*/ 540438 h 1080875"/>
                <a:gd name="connsiteX3" fmla="*/ 540438 w 1080875"/>
                <a:gd name="connsiteY3" fmla="*/ 1080876 h 1080875"/>
                <a:gd name="connsiteX4" fmla="*/ 0 w 1080875"/>
                <a:gd name="connsiteY4" fmla="*/ 540438 h 10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75" h="1080875">
                  <a:moveTo>
                    <a:pt x="0" y="540438"/>
                  </a:moveTo>
                  <a:cubicBezTo>
                    <a:pt x="0" y="241962"/>
                    <a:pt x="241962" y="0"/>
                    <a:pt x="540438" y="0"/>
                  </a:cubicBezTo>
                  <a:cubicBezTo>
                    <a:pt x="838914" y="0"/>
                    <a:pt x="1080876" y="241962"/>
                    <a:pt x="1080876" y="540438"/>
                  </a:cubicBezTo>
                  <a:cubicBezTo>
                    <a:pt x="1080876" y="838914"/>
                    <a:pt x="838914" y="1080876"/>
                    <a:pt x="540438" y="1080876"/>
                  </a:cubicBezTo>
                  <a:cubicBezTo>
                    <a:pt x="241962" y="1080876"/>
                    <a:pt x="0" y="838914"/>
                    <a:pt x="0" y="540438"/>
                  </a:cubicBez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8770" tIns="188770" rIns="188770" bIns="188770" spcCol="1270" anchor="ctr"/>
            <a:lstStyle/>
            <a:p>
              <a:pPr algn="ctr" defTabSz="1066800" eaLnBrk="1" fontAlgn="auto" hangingPunct="1">
                <a:lnSpc>
                  <a:spcPct val="90000"/>
                </a:lnSpc>
                <a:spcAft>
                  <a:spcPct val="35000"/>
                </a:spcAft>
                <a:defRPr/>
              </a:pPr>
              <a:endParaRPr lang="zh-CN" altLang="en-US" sz="2400"/>
            </a:p>
          </p:txBody>
        </p:sp>
        <p:sp>
          <p:nvSpPr>
            <p:cNvPr id="18455" name="Freeform 195"/>
            <p:cNvSpPr>
              <a:spLocks noEditPoints="1"/>
            </p:cNvSpPr>
            <p:nvPr/>
          </p:nvSpPr>
          <p:spPr bwMode="auto">
            <a:xfrm>
              <a:off x="5073288" y="3910969"/>
              <a:ext cx="193675" cy="258763"/>
            </a:xfrm>
            <a:custGeom>
              <a:avLst/>
              <a:gdLst>
                <a:gd name="T0" fmla="*/ 2147483647 w 107"/>
                <a:gd name="T1" fmla="*/ 2147483647 h 142"/>
                <a:gd name="T2" fmla="*/ 2147483647 w 107"/>
                <a:gd name="T3" fmla="*/ 2147483647 h 142"/>
                <a:gd name="T4" fmla="*/ 2147483647 w 107"/>
                <a:gd name="T5" fmla="*/ 2147483647 h 142"/>
                <a:gd name="T6" fmla="*/ 2147483647 w 107"/>
                <a:gd name="T7" fmla="*/ 2147483647 h 142"/>
                <a:gd name="T8" fmla="*/ 2147483647 w 107"/>
                <a:gd name="T9" fmla="*/ 2147483647 h 142"/>
                <a:gd name="T10" fmla="*/ 2147483647 w 107"/>
                <a:gd name="T11" fmla="*/ 2147483647 h 142"/>
                <a:gd name="T12" fmla="*/ 2147483647 w 107"/>
                <a:gd name="T13" fmla="*/ 2147483647 h 142"/>
                <a:gd name="T14" fmla="*/ 2147483647 w 107"/>
                <a:gd name="T15" fmla="*/ 0 h 142"/>
                <a:gd name="T16" fmla="*/ 0 w 107"/>
                <a:gd name="T17" fmla="*/ 0 h 142"/>
                <a:gd name="T18" fmla="*/ 0 w 107"/>
                <a:gd name="T19" fmla="*/ 2147483647 h 142"/>
                <a:gd name="T20" fmla="*/ 2147483647 w 107"/>
                <a:gd name="T21" fmla="*/ 2147483647 h 142"/>
                <a:gd name="T22" fmla="*/ 2147483647 w 107"/>
                <a:gd name="T23" fmla="*/ 2147483647 h 142"/>
                <a:gd name="T24" fmla="*/ 2147483647 w 107"/>
                <a:gd name="T25" fmla="*/ 2147483647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7" h="142">
                  <a:moveTo>
                    <a:pt x="80" y="50"/>
                  </a:moveTo>
                  <a:cubicBezTo>
                    <a:pt x="80" y="23"/>
                    <a:pt x="45" y="26"/>
                    <a:pt x="45" y="26"/>
                  </a:cubicBezTo>
                  <a:cubicBezTo>
                    <a:pt x="45" y="70"/>
                    <a:pt x="45" y="70"/>
                    <a:pt x="45" y="70"/>
                  </a:cubicBezTo>
                  <a:cubicBezTo>
                    <a:pt x="45" y="70"/>
                    <a:pt x="81" y="75"/>
                    <a:pt x="80" y="50"/>
                  </a:cubicBezTo>
                  <a:close/>
                  <a:moveTo>
                    <a:pt x="44" y="142"/>
                  </a:moveTo>
                  <a:cubicBezTo>
                    <a:pt x="44" y="94"/>
                    <a:pt x="44" y="94"/>
                    <a:pt x="44" y="94"/>
                  </a:cubicBezTo>
                  <a:cubicBezTo>
                    <a:pt x="44" y="94"/>
                    <a:pt x="106" y="103"/>
                    <a:pt x="107" y="45"/>
                  </a:cubicBezTo>
                  <a:cubicBezTo>
                    <a:pt x="106" y="0"/>
                    <a:pt x="62" y="0"/>
                    <a:pt x="62" y="0"/>
                  </a:cubicBezTo>
                  <a:cubicBezTo>
                    <a:pt x="0" y="0"/>
                    <a:pt x="0" y="0"/>
                    <a:pt x="0" y="0"/>
                  </a:cubicBezTo>
                  <a:cubicBezTo>
                    <a:pt x="0" y="24"/>
                    <a:pt x="0" y="24"/>
                    <a:pt x="0" y="24"/>
                  </a:cubicBezTo>
                  <a:cubicBezTo>
                    <a:pt x="15" y="24"/>
                    <a:pt x="15" y="24"/>
                    <a:pt x="15" y="24"/>
                  </a:cubicBezTo>
                  <a:cubicBezTo>
                    <a:pt x="15" y="142"/>
                    <a:pt x="15" y="142"/>
                    <a:pt x="15" y="142"/>
                  </a:cubicBezTo>
                  <a:lnTo>
                    <a:pt x="44" y="1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2" name="组合 2051"/>
          <p:cNvGrpSpPr/>
          <p:nvPr/>
        </p:nvGrpSpPr>
        <p:grpSpPr bwMode="auto">
          <a:xfrm>
            <a:off x="5791200" y="4660900"/>
            <a:ext cx="609600" cy="611188"/>
            <a:chOff x="5790474" y="4660698"/>
            <a:chExt cx="611055" cy="611055"/>
          </a:xfrm>
        </p:grpSpPr>
        <p:sp>
          <p:nvSpPr>
            <p:cNvPr id="22" name="任意多边形 21"/>
            <p:cNvSpPr/>
            <p:nvPr/>
          </p:nvSpPr>
          <p:spPr>
            <a:xfrm>
              <a:off x="5790474" y="4660698"/>
              <a:ext cx="611055" cy="611055"/>
            </a:xfrm>
            <a:custGeom>
              <a:avLst/>
              <a:gdLst>
                <a:gd name="connsiteX0" fmla="*/ 0 w 1080875"/>
                <a:gd name="connsiteY0" fmla="*/ 540438 h 1080875"/>
                <a:gd name="connsiteX1" fmla="*/ 540438 w 1080875"/>
                <a:gd name="connsiteY1" fmla="*/ 0 h 1080875"/>
                <a:gd name="connsiteX2" fmla="*/ 1080876 w 1080875"/>
                <a:gd name="connsiteY2" fmla="*/ 540438 h 1080875"/>
                <a:gd name="connsiteX3" fmla="*/ 540438 w 1080875"/>
                <a:gd name="connsiteY3" fmla="*/ 1080876 h 1080875"/>
                <a:gd name="connsiteX4" fmla="*/ 0 w 1080875"/>
                <a:gd name="connsiteY4" fmla="*/ 540438 h 10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75" h="1080875">
                  <a:moveTo>
                    <a:pt x="0" y="540438"/>
                  </a:moveTo>
                  <a:cubicBezTo>
                    <a:pt x="0" y="241962"/>
                    <a:pt x="241962" y="0"/>
                    <a:pt x="540438" y="0"/>
                  </a:cubicBezTo>
                  <a:cubicBezTo>
                    <a:pt x="838914" y="0"/>
                    <a:pt x="1080876" y="241962"/>
                    <a:pt x="1080876" y="540438"/>
                  </a:cubicBezTo>
                  <a:cubicBezTo>
                    <a:pt x="1080876" y="838914"/>
                    <a:pt x="838914" y="1080876"/>
                    <a:pt x="540438" y="1080876"/>
                  </a:cubicBezTo>
                  <a:cubicBezTo>
                    <a:pt x="241962" y="1080876"/>
                    <a:pt x="0" y="838914"/>
                    <a:pt x="0" y="540438"/>
                  </a:cubicBez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8770" tIns="188770" rIns="188770" bIns="188770" spcCol="1270" anchor="ctr"/>
            <a:lstStyle/>
            <a:p>
              <a:pPr algn="ctr" defTabSz="1066800" eaLnBrk="1" fontAlgn="auto" hangingPunct="1">
                <a:lnSpc>
                  <a:spcPct val="90000"/>
                </a:lnSpc>
                <a:spcAft>
                  <a:spcPct val="35000"/>
                </a:spcAft>
                <a:defRPr/>
              </a:pPr>
              <a:endParaRPr lang="zh-CN" altLang="en-US" sz="2400"/>
            </a:p>
          </p:txBody>
        </p:sp>
        <p:sp>
          <p:nvSpPr>
            <p:cNvPr id="18453" name="Freeform 198"/>
            <p:cNvSpPr/>
            <p:nvPr/>
          </p:nvSpPr>
          <p:spPr bwMode="auto">
            <a:xfrm>
              <a:off x="5993294" y="4836843"/>
              <a:ext cx="239713" cy="258763"/>
            </a:xfrm>
            <a:custGeom>
              <a:avLst/>
              <a:gdLst>
                <a:gd name="T0" fmla="*/ 2147483647 w 151"/>
                <a:gd name="T1" fmla="*/ 0 h 163"/>
                <a:gd name="T2" fmla="*/ 2147483647 w 151"/>
                <a:gd name="T3" fmla="*/ 0 h 163"/>
                <a:gd name="T4" fmla="*/ 2147483647 w 151"/>
                <a:gd name="T5" fmla="*/ 2147483647 h 163"/>
                <a:gd name="T6" fmla="*/ 2147483647 w 151"/>
                <a:gd name="T7" fmla="*/ 0 h 163"/>
                <a:gd name="T8" fmla="*/ 2147483647 w 151"/>
                <a:gd name="T9" fmla="*/ 0 h 163"/>
                <a:gd name="T10" fmla="*/ 2147483647 w 151"/>
                <a:gd name="T11" fmla="*/ 2147483647 h 163"/>
                <a:gd name="T12" fmla="*/ 0 w 151"/>
                <a:gd name="T13" fmla="*/ 2147483647 h 163"/>
                <a:gd name="T14" fmla="*/ 2147483647 w 151"/>
                <a:gd name="T15" fmla="*/ 2147483647 h 163"/>
                <a:gd name="T16" fmla="*/ 2147483647 w 151"/>
                <a:gd name="T17" fmla="*/ 2147483647 h 163"/>
                <a:gd name="T18" fmla="*/ 2147483647 w 151"/>
                <a:gd name="T19" fmla="*/ 2147483647 h 163"/>
                <a:gd name="T20" fmla="*/ 2147483647 w 151"/>
                <a:gd name="T21" fmla="*/ 2147483647 h 163"/>
                <a:gd name="T22" fmla="*/ 2147483647 w 151"/>
                <a:gd name="T23" fmla="*/ 2147483647 h 163"/>
                <a:gd name="T24" fmla="*/ 2147483647 w 151"/>
                <a:gd name="T25" fmla="*/ 2147483647 h 163"/>
                <a:gd name="T26" fmla="*/ 2147483647 w 151"/>
                <a:gd name="T27" fmla="*/ 2147483647 h 163"/>
                <a:gd name="T28" fmla="*/ 2147483647 w 151"/>
                <a:gd name="T29" fmla="*/ 0 h 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1" h="163">
                  <a:moveTo>
                    <a:pt x="145" y="0"/>
                  </a:moveTo>
                  <a:lnTo>
                    <a:pt x="104" y="0"/>
                  </a:lnTo>
                  <a:lnTo>
                    <a:pt x="75" y="45"/>
                  </a:lnTo>
                  <a:lnTo>
                    <a:pt x="47" y="0"/>
                  </a:lnTo>
                  <a:lnTo>
                    <a:pt x="5" y="0"/>
                  </a:lnTo>
                  <a:lnTo>
                    <a:pt x="55" y="77"/>
                  </a:lnTo>
                  <a:lnTo>
                    <a:pt x="0" y="163"/>
                  </a:lnTo>
                  <a:lnTo>
                    <a:pt x="79" y="163"/>
                  </a:lnTo>
                  <a:lnTo>
                    <a:pt x="79" y="133"/>
                  </a:lnTo>
                  <a:lnTo>
                    <a:pt x="60" y="133"/>
                  </a:lnTo>
                  <a:lnTo>
                    <a:pt x="75" y="109"/>
                  </a:lnTo>
                  <a:lnTo>
                    <a:pt x="108" y="163"/>
                  </a:lnTo>
                  <a:lnTo>
                    <a:pt x="151" y="163"/>
                  </a:lnTo>
                  <a:lnTo>
                    <a:pt x="96" y="77"/>
                  </a:lnTo>
                  <a:lnTo>
                    <a:pt x="14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0" name="组合 2049"/>
          <p:cNvGrpSpPr/>
          <p:nvPr/>
        </p:nvGrpSpPr>
        <p:grpSpPr bwMode="auto">
          <a:xfrm>
            <a:off x="5791200" y="2808288"/>
            <a:ext cx="609600" cy="611187"/>
            <a:chOff x="5790474" y="2808947"/>
            <a:chExt cx="611055" cy="611055"/>
          </a:xfrm>
        </p:grpSpPr>
        <p:sp>
          <p:nvSpPr>
            <p:cNvPr id="20" name="任意多边形 19"/>
            <p:cNvSpPr/>
            <p:nvPr/>
          </p:nvSpPr>
          <p:spPr>
            <a:xfrm>
              <a:off x="5790474" y="2808947"/>
              <a:ext cx="611055" cy="611055"/>
            </a:xfrm>
            <a:custGeom>
              <a:avLst/>
              <a:gdLst>
                <a:gd name="connsiteX0" fmla="*/ 0 w 1080875"/>
                <a:gd name="connsiteY0" fmla="*/ 540438 h 1080875"/>
                <a:gd name="connsiteX1" fmla="*/ 540438 w 1080875"/>
                <a:gd name="connsiteY1" fmla="*/ 0 h 1080875"/>
                <a:gd name="connsiteX2" fmla="*/ 1080876 w 1080875"/>
                <a:gd name="connsiteY2" fmla="*/ 540438 h 1080875"/>
                <a:gd name="connsiteX3" fmla="*/ 540438 w 1080875"/>
                <a:gd name="connsiteY3" fmla="*/ 1080876 h 1080875"/>
                <a:gd name="connsiteX4" fmla="*/ 0 w 1080875"/>
                <a:gd name="connsiteY4" fmla="*/ 540438 h 10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75" h="1080875">
                  <a:moveTo>
                    <a:pt x="0" y="540438"/>
                  </a:moveTo>
                  <a:cubicBezTo>
                    <a:pt x="0" y="241962"/>
                    <a:pt x="241962" y="0"/>
                    <a:pt x="540438" y="0"/>
                  </a:cubicBezTo>
                  <a:cubicBezTo>
                    <a:pt x="838914" y="0"/>
                    <a:pt x="1080876" y="241962"/>
                    <a:pt x="1080876" y="540438"/>
                  </a:cubicBezTo>
                  <a:cubicBezTo>
                    <a:pt x="1080876" y="838914"/>
                    <a:pt x="838914" y="1080876"/>
                    <a:pt x="540438" y="1080876"/>
                  </a:cubicBezTo>
                  <a:cubicBezTo>
                    <a:pt x="241962" y="1080876"/>
                    <a:pt x="0" y="838914"/>
                    <a:pt x="0" y="540438"/>
                  </a:cubicBez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8770" tIns="188770" rIns="188770" bIns="188770" spcCol="1270" anchor="ctr"/>
            <a:lstStyle/>
            <a:p>
              <a:pPr algn="ctr" defTabSz="1066800" eaLnBrk="1" fontAlgn="auto" hangingPunct="1">
                <a:lnSpc>
                  <a:spcPct val="90000"/>
                </a:lnSpc>
                <a:spcAft>
                  <a:spcPct val="35000"/>
                </a:spcAft>
                <a:defRPr/>
              </a:pPr>
              <a:endParaRPr lang="zh-CN" altLang="en-US" sz="2400"/>
            </a:p>
          </p:txBody>
        </p:sp>
        <p:sp>
          <p:nvSpPr>
            <p:cNvPr id="18451" name="Freeform 201"/>
            <p:cNvSpPr/>
            <p:nvPr/>
          </p:nvSpPr>
          <p:spPr bwMode="auto">
            <a:xfrm>
              <a:off x="5948364" y="2985093"/>
              <a:ext cx="295275" cy="258763"/>
            </a:xfrm>
            <a:custGeom>
              <a:avLst/>
              <a:gdLst>
                <a:gd name="T0" fmla="*/ 2147483647 w 186"/>
                <a:gd name="T1" fmla="*/ 2147483647 h 163"/>
                <a:gd name="T2" fmla="*/ 2147483647 w 186"/>
                <a:gd name="T3" fmla="*/ 2147483647 h 163"/>
                <a:gd name="T4" fmla="*/ 2147483647 w 186"/>
                <a:gd name="T5" fmla="*/ 2147483647 h 163"/>
                <a:gd name="T6" fmla="*/ 2147483647 w 186"/>
                <a:gd name="T7" fmla="*/ 0 h 163"/>
                <a:gd name="T8" fmla="*/ 2147483647 w 186"/>
                <a:gd name="T9" fmla="*/ 0 h 163"/>
                <a:gd name="T10" fmla="*/ 2147483647 w 186"/>
                <a:gd name="T11" fmla="*/ 2147483647 h 163"/>
                <a:gd name="T12" fmla="*/ 2147483647 w 186"/>
                <a:gd name="T13" fmla="*/ 0 h 163"/>
                <a:gd name="T14" fmla="*/ 0 w 186"/>
                <a:gd name="T15" fmla="*/ 0 h 163"/>
                <a:gd name="T16" fmla="*/ 2147483647 w 186"/>
                <a:gd name="T17" fmla="*/ 2147483647 h 163"/>
                <a:gd name="T18" fmla="*/ 2147483647 w 186"/>
                <a:gd name="T19" fmla="*/ 2147483647 h 163"/>
                <a:gd name="T20" fmla="*/ 2147483647 w 186"/>
                <a:gd name="T21" fmla="*/ 2147483647 h 163"/>
                <a:gd name="T22" fmla="*/ 2147483647 w 186"/>
                <a:gd name="T23" fmla="*/ 2147483647 h 163"/>
                <a:gd name="T24" fmla="*/ 2147483647 w 186"/>
                <a:gd name="T25" fmla="*/ 2147483647 h 163"/>
                <a:gd name="T26" fmla="*/ 2147483647 w 186"/>
                <a:gd name="T27" fmla="*/ 0 h 163"/>
                <a:gd name="T28" fmla="*/ 2147483647 w 186"/>
                <a:gd name="T29" fmla="*/ 0 h 163"/>
                <a:gd name="T30" fmla="*/ 2147483647 w 186"/>
                <a:gd name="T31" fmla="*/ 2147483647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163">
                  <a:moveTo>
                    <a:pt x="133" y="29"/>
                  </a:moveTo>
                  <a:lnTo>
                    <a:pt x="147" y="29"/>
                  </a:lnTo>
                  <a:lnTo>
                    <a:pt x="131" y="101"/>
                  </a:lnTo>
                  <a:lnTo>
                    <a:pt x="110" y="0"/>
                  </a:lnTo>
                  <a:lnTo>
                    <a:pt x="77" y="0"/>
                  </a:lnTo>
                  <a:lnTo>
                    <a:pt x="53" y="101"/>
                  </a:lnTo>
                  <a:lnTo>
                    <a:pt x="36" y="0"/>
                  </a:lnTo>
                  <a:lnTo>
                    <a:pt x="0" y="0"/>
                  </a:lnTo>
                  <a:lnTo>
                    <a:pt x="36" y="163"/>
                  </a:lnTo>
                  <a:lnTo>
                    <a:pt x="70" y="163"/>
                  </a:lnTo>
                  <a:lnTo>
                    <a:pt x="93" y="67"/>
                  </a:lnTo>
                  <a:lnTo>
                    <a:pt x="115" y="163"/>
                  </a:lnTo>
                  <a:lnTo>
                    <a:pt x="146" y="163"/>
                  </a:lnTo>
                  <a:lnTo>
                    <a:pt x="186" y="0"/>
                  </a:lnTo>
                  <a:lnTo>
                    <a:pt x="133" y="0"/>
                  </a:lnTo>
                  <a:lnTo>
                    <a:pt x="133" y="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4" name="组合 2053"/>
          <p:cNvGrpSpPr/>
          <p:nvPr/>
        </p:nvGrpSpPr>
        <p:grpSpPr bwMode="auto">
          <a:xfrm>
            <a:off x="5659438" y="3603625"/>
            <a:ext cx="873125" cy="873125"/>
            <a:chOff x="5659533" y="3603882"/>
            <a:chExt cx="872935" cy="872935"/>
          </a:xfrm>
        </p:grpSpPr>
        <p:sp>
          <p:nvSpPr>
            <p:cNvPr id="19" name="任意多边形 18"/>
            <p:cNvSpPr/>
            <p:nvPr/>
          </p:nvSpPr>
          <p:spPr>
            <a:xfrm>
              <a:off x="5659533" y="3603882"/>
              <a:ext cx="872935" cy="872935"/>
            </a:xfrm>
            <a:custGeom>
              <a:avLst/>
              <a:gdLst>
                <a:gd name="connsiteX0" fmla="*/ 0 w 1544107"/>
                <a:gd name="connsiteY0" fmla="*/ 772054 h 1544107"/>
                <a:gd name="connsiteX1" fmla="*/ 772054 w 1544107"/>
                <a:gd name="connsiteY1" fmla="*/ 0 h 1544107"/>
                <a:gd name="connsiteX2" fmla="*/ 1544108 w 1544107"/>
                <a:gd name="connsiteY2" fmla="*/ 772054 h 1544107"/>
                <a:gd name="connsiteX3" fmla="*/ 772054 w 1544107"/>
                <a:gd name="connsiteY3" fmla="*/ 1544108 h 1544107"/>
                <a:gd name="connsiteX4" fmla="*/ 0 w 1544107"/>
                <a:gd name="connsiteY4" fmla="*/ 772054 h 154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107" h="1544107">
                  <a:moveTo>
                    <a:pt x="0" y="772054"/>
                  </a:moveTo>
                  <a:cubicBezTo>
                    <a:pt x="0" y="345660"/>
                    <a:pt x="345660" y="0"/>
                    <a:pt x="772054" y="0"/>
                  </a:cubicBezTo>
                  <a:cubicBezTo>
                    <a:pt x="1198448" y="0"/>
                    <a:pt x="1544108" y="345660"/>
                    <a:pt x="1544108" y="772054"/>
                  </a:cubicBezTo>
                  <a:cubicBezTo>
                    <a:pt x="1544108" y="1198448"/>
                    <a:pt x="1198448" y="1544108"/>
                    <a:pt x="772054" y="1544108"/>
                  </a:cubicBezTo>
                  <a:cubicBezTo>
                    <a:pt x="345660" y="1544108"/>
                    <a:pt x="0" y="1198448"/>
                    <a:pt x="0" y="772054"/>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9309" tIns="269309" rIns="269309" bIns="269309" spcCol="1270" anchor="ctr"/>
            <a:lstStyle/>
            <a:p>
              <a:pPr algn="ctr" defTabSz="1511300" eaLnBrk="1" fontAlgn="auto" hangingPunct="1">
                <a:lnSpc>
                  <a:spcPct val="90000"/>
                </a:lnSpc>
                <a:spcAft>
                  <a:spcPct val="35000"/>
                </a:spcAft>
                <a:defRPr/>
              </a:pPr>
              <a:endParaRPr lang="zh-CN" altLang="en-US" sz="3400"/>
            </a:p>
          </p:txBody>
        </p:sp>
        <p:sp>
          <p:nvSpPr>
            <p:cNvPr id="18449" name="Freeform 204"/>
            <p:cNvSpPr>
              <a:spLocks noEditPoints="1"/>
            </p:cNvSpPr>
            <p:nvPr/>
          </p:nvSpPr>
          <p:spPr bwMode="auto">
            <a:xfrm>
              <a:off x="5897723" y="3851367"/>
              <a:ext cx="396553" cy="377965"/>
            </a:xfrm>
            <a:custGeom>
              <a:avLst/>
              <a:gdLst>
                <a:gd name="T0" fmla="*/ 2147483647 w 168"/>
                <a:gd name="T1" fmla="*/ 2147483647 h 160"/>
                <a:gd name="T2" fmla="*/ 2147483647 w 168"/>
                <a:gd name="T3" fmla="*/ 2147483647 h 160"/>
                <a:gd name="T4" fmla="*/ 2147483647 w 168"/>
                <a:gd name="T5" fmla="*/ 2147483647 h 160"/>
                <a:gd name="T6" fmla="*/ 2147483647 w 168"/>
                <a:gd name="T7" fmla="*/ 2147483647 h 160"/>
                <a:gd name="T8" fmla="*/ 2147483647 w 168"/>
                <a:gd name="T9" fmla="*/ 2147483647 h 160"/>
                <a:gd name="T10" fmla="*/ 2147483647 w 168"/>
                <a:gd name="T11" fmla="*/ 2147483647 h 160"/>
                <a:gd name="T12" fmla="*/ 2147483647 w 168"/>
                <a:gd name="T13" fmla="*/ 2147483647 h 160"/>
                <a:gd name="T14" fmla="*/ 2147483647 w 168"/>
                <a:gd name="T15" fmla="*/ 2147483647 h 160"/>
                <a:gd name="T16" fmla="*/ 2147483647 w 168"/>
                <a:gd name="T17" fmla="*/ 2147483647 h 160"/>
                <a:gd name="T18" fmla="*/ 2147483647 w 168"/>
                <a:gd name="T19" fmla="*/ 2147483647 h 160"/>
                <a:gd name="T20" fmla="*/ 2147483647 w 168"/>
                <a:gd name="T21" fmla="*/ 2147483647 h 160"/>
                <a:gd name="T22" fmla="*/ 2147483647 w 168"/>
                <a:gd name="T23" fmla="*/ 2147483647 h 160"/>
                <a:gd name="T24" fmla="*/ 2147483647 w 168"/>
                <a:gd name="T25" fmla="*/ 2147483647 h 160"/>
                <a:gd name="T26" fmla="*/ 2147483647 w 168"/>
                <a:gd name="T27" fmla="*/ 2147483647 h 160"/>
                <a:gd name="T28" fmla="*/ 2147483647 w 168"/>
                <a:gd name="T29" fmla="*/ 2147483647 h 160"/>
                <a:gd name="T30" fmla="*/ 2147483647 w 168"/>
                <a:gd name="T31" fmla="*/ 2147483647 h 160"/>
                <a:gd name="T32" fmla="*/ 2147483647 w 168"/>
                <a:gd name="T33" fmla="*/ 2147483647 h 160"/>
                <a:gd name="T34" fmla="*/ 2147483647 w 168"/>
                <a:gd name="T35" fmla="*/ 2147483647 h 160"/>
                <a:gd name="T36" fmla="*/ 2147483647 w 168"/>
                <a:gd name="T37" fmla="*/ 2147483647 h 160"/>
                <a:gd name="T38" fmla="*/ 2147483647 w 168"/>
                <a:gd name="T39" fmla="*/ 2147483647 h 160"/>
                <a:gd name="T40" fmla="*/ 2147483647 w 168"/>
                <a:gd name="T41" fmla="*/ 2147483647 h 160"/>
                <a:gd name="T42" fmla="*/ 2147483647 w 168"/>
                <a:gd name="T43" fmla="*/ 2147483647 h 160"/>
                <a:gd name="T44" fmla="*/ 2147483647 w 168"/>
                <a:gd name="T45" fmla="*/ 2147483647 h 160"/>
                <a:gd name="T46" fmla="*/ 2147483647 w 168"/>
                <a:gd name="T47" fmla="*/ 2147483647 h 160"/>
                <a:gd name="T48" fmla="*/ 2147483647 w 168"/>
                <a:gd name="T49" fmla="*/ 2147483647 h 160"/>
                <a:gd name="T50" fmla="*/ 2147483647 w 168"/>
                <a:gd name="T51" fmla="*/ 2147483647 h 160"/>
                <a:gd name="T52" fmla="*/ 2147483647 w 168"/>
                <a:gd name="T53" fmla="*/ 2147483647 h 160"/>
                <a:gd name="T54" fmla="*/ 2147483647 w 168"/>
                <a:gd name="T55" fmla="*/ 2147483647 h 160"/>
                <a:gd name="T56" fmla="*/ 2147483647 w 168"/>
                <a:gd name="T57" fmla="*/ 2147483647 h 160"/>
                <a:gd name="T58" fmla="*/ 2147483647 w 168"/>
                <a:gd name="T59" fmla="*/ 2147483647 h 160"/>
                <a:gd name="T60" fmla="*/ 2147483647 w 168"/>
                <a:gd name="T61" fmla="*/ 2147483647 h 160"/>
                <a:gd name="T62" fmla="*/ 2147483647 w 168"/>
                <a:gd name="T63" fmla="*/ 2147483647 h 1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8" h="160">
                  <a:moveTo>
                    <a:pt x="129" y="92"/>
                  </a:moveTo>
                  <a:cubicBezTo>
                    <a:pt x="168" y="92"/>
                    <a:pt x="168" y="92"/>
                    <a:pt x="168" y="92"/>
                  </a:cubicBezTo>
                  <a:cubicBezTo>
                    <a:pt x="168" y="89"/>
                    <a:pt x="168" y="87"/>
                    <a:pt x="168" y="84"/>
                  </a:cubicBezTo>
                  <a:cubicBezTo>
                    <a:pt x="168" y="71"/>
                    <a:pt x="164" y="58"/>
                    <a:pt x="158" y="48"/>
                  </a:cubicBezTo>
                  <a:cubicBezTo>
                    <a:pt x="165" y="31"/>
                    <a:pt x="164" y="16"/>
                    <a:pt x="156" y="8"/>
                  </a:cubicBezTo>
                  <a:cubicBezTo>
                    <a:pt x="148" y="0"/>
                    <a:pt x="126" y="1"/>
                    <a:pt x="101" y="12"/>
                  </a:cubicBezTo>
                  <a:cubicBezTo>
                    <a:pt x="100" y="12"/>
                    <a:pt x="98" y="12"/>
                    <a:pt x="96" y="12"/>
                  </a:cubicBezTo>
                  <a:cubicBezTo>
                    <a:pt x="62" y="12"/>
                    <a:pt x="34" y="35"/>
                    <a:pt x="26" y="66"/>
                  </a:cubicBezTo>
                  <a:cubicBezTo>
                    <a:pt x="36" y="53"/>
                    <a:pt x="48" y="43"/>
                    <a:pt x="63" y="36"/>
                  </a:cubicBezTo>
                  <a:cubicBezTo>
                    <a:pt x="61" y="37"/>
                    <a:pt x="53" y="45"/>
                    <a:pt x="52" y="46"/>
                  </a:cubicBezTo>
                  <a:cubicBezTo>
                    <a:pt x="13" y="86"/>
                    <a:pt x="0" y="137"/>
                    <a:pt x="14" y="150"/>
                  </a:cubicBezTo>
                  <a:cubicBezTo>
                    <a:pt x="24" y="160"/>
                    <a:pt x="42" y="159"/>
                    <a:pt x="63" y="148"/>
                  </a:cubicBezTo>
                  <a:cubicBezTo>
                    <a:pt x="73" y="153"/>
                    <a:pt x="84" y="156"/>
                    <a:pt x="96" y="156"/>
                  </a:cubicBezTo>
                  <a:cubicBezTo>
                    <a:pt x="128" y="156"/>
                    <a:pt x="154" y="136"/>
                    <a:pt x="164" y="107"/>
                  </a:cubicBezTo>
                  <a:cubicBezTo>
                    <a:pt x="125" y="107"/>
                    <a:pt x="125" y="107"/>
                    <a:pt x="125" y="107"/>
                  </a:cubicBezTo>
                  <a:cubicBezTo>
                    <a:pt x="120" y="117"/>
                    <a:pt x="109" y="124"/>
                    <a:pt x="97" y="124"/>
                  </a:cubicBezTo>
                  <a:cubicBezTo>
                    <a:pt x="85" y="124"/>
                    <a:pt x="75" y="117"/>
                    <a:pt x="69" y="107"/>
                  </a:cubicBezTo>
                  <a:cubicBezTo>
                    <a:pt x="67" y="103"/>
                    <a:pt x="65" y="98"/>
                    <a:pt x="65" y="92"/>
                  </a:cubicBezTo>
                  <a:cubicBezTo>
                    <a:pt x="65" y="92"/>
                    <a:pt x="65" y="92"/>
                    <a:pt x="65" y="92"/>
                  </a:cubicBezTo>
                  <a:lnTo>
                    <a:pt x="129" y="92"/>
                  </a:lnTo>
                  <a:close/>
                  <a:moveTo>
                    <a:pt x="66" y="73"/>
                  </a:moveTo>
                  <a:cubicBezTo>
                    <a:pt x="66" y="57"/>
                    <a:pt x="80" y="44"/>
                    <a:pt x="96" y="44"/>
                  </a:cubicBezTo>
                  <a:cubicBezTo>
                    <a:pt x="112" y="44"/>
                    <a:pt x="125" y="57"/>
                    <a:pt x="126" y="73"/>
                  </a:cubicBezTo>
                  <a:lnTo>
                    <a:pt x="66" y="73"/>
                  </a:lnTo>
                  <a:close/>
                  <a:moveTo>
                    <a:pt x="156" y="16"/>
                  </a:moveTo>
                  <a:cubicBezTo>
                    <a:pt x="161" y="21"/>
                    <a:pt x="161" y="32"/>
                    <a:pt x="156" y="44"/>
                  </a:cubicBezTo>
                  <a:cubicBezTo>
                    <a:pt x="148" y="32"/>
                    <a:pt x="136" y="22"/>
                    <a:pt x="123" y="17"/>
                  </a:cubicBezTo>
                  <a:cubicBezTo>
                    <a:pt x="137" y="11"/>
                    <a:pt x="149" y="10"/>
                    <a:pt x="156" y="16"/>
                  </a:cubicBezTo>
                  <a:moveTo>
                    <a:pt x="24" y="148"/>
                  </a:moveTo>
                  <a:cubicBezTo>
                    <a:pt x="17" y="141"/>
                    <a:pt x="19" y="126"/>
                    <a:pt x="28" y="108"/>
                  </a:cubicBezTo>
                  <a:cubicBezTo>
                    <a:pt x="33" y="124"/>
                    <a:pt x="44" y="137"/>
                    <a:pt x="59" y="146"/>
                  </a:cubicBezTo>
                  <a:cubicBezTo>
                    <a:pt x="43" y="153"/>
                    <a:pt x="30" y="154"/>
                    <a:pt x="24" y="148"/>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1" name="组合 2050"/>
          <p:cNvGrpSpPr/>
          <p:nvPr/>
        </p:nvGrpSpPr>
        <p:grpSpPr bwMode="auto">
          <a:xfrm>
            <a:off x="6716713" y="3735388"/>
            <a:ext cx="611187" cy="611187"/>
            <a:chOff x="6716349" y="3734823"/>
            <a:chExt cx="611055" cy="611055"/>
          </a:xfrm>
        </p:grpSpPr>
        <p:sp>
          <p:nvSpPr>
            <p:cNvPr id="21" name="任意多边形 20"/>
            <p:cNvSpPr/>
            <p:nvPr/>
          </p:nvSpPr>
          <p:spPr>
            <a:xfrm>
              <a:off x="6716349" y="3734823"/>
              <a:ext cx="611055" cy="611055"/>
            </a:xfrm>
            <a:custGeom>
              <a:avLst/>
              <a:gdLst>
                <a:gd name="connsiteX0" fmla="*/ 0 w 1080875"/>
                <a:gd name="connsiteY0" fmla="*/ 540438 h 1080875"/>
                <a:gd name="connsiteX1" fmla="*/ 540438 w 1080875"/>
                <a:gd name="connsiteY1" fmla="*/ 0 h 1080875"/>
                <a:gd name="connsiteX2" fmla="*/ 1080876 w 1080875"/>
                <a:gd name="connsiteY2" fmla="*/ 540438 h 1080875"/>
                <a:gd name="connsiteX3" fmla="*/ 540438 w 1080875"/>
                <a:gd name="connsiteY3" fmla="*/ 1080876 h 1080875"/>
                <a:gd name="connsiteX4" fmla="*/ 0 w 1080875"/>
                <a:gd name="connsiteY4" fmla="*/ 540438 h 10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75" h="1080875">
                  <a:moveTo>
                    <a:pt x="0" y="540438"/>
                  </a:moveTo>
                  <a:cubicBezTo>
                    <a:pt x="0" y="241962"/>
                    <a:pt x="241962" y="0"/>
                    <a:pt x="540438" y="0"/>
                  </a:cubicBezTo>
                  <a:cubicBezTo>
                    <a:pt x="838914" y="0"/>
                    <a:pt x="1080876" y="241962"/>
                    <a:pt x="1080876" y="540438"/>
                  </a:cubicBezTo>
                  <a:cubicBezTo>
                    <a:pt x="1080876" y="838914"/>
                    <a:pt x="838914" y="1080876"/>
                    <a:pt x="540438" y="1080876"/>
                  </a:cubicBezTo>
                  <a:cubicBezTo>
                    <a:pt x="241962" y="1080876"/>
                    <a:pt x="0" y="838914"/>
                    <a:pt x="0" y="540438"/>
                  </a:cubicBez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8770" tIns="188770" rIns="188770" bIns="188770" spcCol="1270" anchor="ctr"/>
            <a:lstStyle/>
            <a:p>
              <a:pPr algn="ctr" defTabSz="1066800" eaLnBrk="1" fontAlgn="auto" hangingPunct="1">
                <a:lnSpc>
                  <a:spcPct val="90000"/>
                </a:lnSpc>
                <a:spcAft>
                  <a:spcPct val="35000"/>
                </a:spcAft>
                <a:defRPr/>
              </a:pPr>
              <a:endParaRPr lang="zh-CN" altLang="en-US" sz="2400"/>
            </a:p>
          </p:txBody>
        </p:sp>
        <p:sp>
          <p:nvSpPr>
            <p:cNvPr id="18447" name="Freeform 208"/>
            <p:cNvSpPr>
              <a:spLocks noEditPoints="1"/>
            </p:cNvSpPr>
            <p:nvPr/>
          </p:nvSpPr>
          <p:spPr bwMode="auto">
            <a:xfrm>
              <a:off x="6893288" y="3911761"/>
              <a:ext cx="257175" cy="257175"/>
            </a:xfrm>
            <a:custGeom>
              <a:avLst/>
              <a:gdLst>
                <a:gd name="T0" fmla="*/ 0 w 162"/>
                <a:gd name="T1" fmla="*/ 2147483647 h 162"/>
                <a:gd name="T2" fmla="*/ 0 w 162"/>
                <a:gd name="T3" fmla="*/ 2147483647 h 162"/>
                <a:gd name="T4" fmla="*/ 2147483647 w 162"/>
                <a:gd name="T5" fmla="*/ 2147483647 h 162"/>
                <a:gd name="T6" fmla="*/ 2147483647 w 162"/>
                <a:gd name="T7" fmla="*/ 2147483647 h 162"/>
                <a:gd name="T8" fmla="*/ 0 w 162"/>
                <a:gd name="T9" fmla="*/ 2147483647 h 162"/>
                <a:gd name="T10" fmla="*/ 2147483647 w 162"/>
                <a:gd name="T11" fmla="*/ 2147483647 h 162"/>
                <a:gd name="T12" fmla="*/ 2147483647 w 162"/>
                <a:gd name="T13" fmla="*/ 0 h 162"/>
                <a:gd name="T14" fmla="*/ 2147483647 w 162"/>
                <a:gd name="T15" fmla="*/ 2147483647 h 162"/>
                <a:gd name="T16" fmla="*/ 2147483647 w 162"/>
                <a:gd name="T17" fmla="*/ 2147483647 h 162"/>
                <a:gd name="T18" fmla="*/ 2147483647 w 162"/>
                <a:gd name="T19" fmla="*/ 2147483647 h 162"/>
                <a:gd name="T20" fmla="*/ 2147483647 w 162"/>
                <a:gd name="T21" fmla="*/ 2147483647 h 162"/>
                <a:gd name="T22" fmla="*/ 2147483647 w 162"/>
                <a:gd name="T23" fmla="*/ 2147483647 h 162"/>
                <a:gd name="T24" fmla="*/ 2147483647 w 162"/>
                <a:gd name="T25" fmla="*/ 2147483647 h 162"/>
                <a:gd name="T26" fmla="*/ 2147483647 w 162"/>
                <a:gd name="T27" fmla="*/ 2147483647 h 162"/>
                <a:gd name="T28" fmla="*/ 2147483647 w 162"/>
                <a:gd name="T29" fmla="*/ 2147483647 h 162"/>
                <a:gd name="T30" fmla="*/ 2147483647 w 162"/>
                <a:gd name="T31" fmla="*/ 2147483647 h 162"/>
                <a:gd name="T32" fmla="*/ 0 w 162"/>
                <a:gd name="T33" fmla="*/ 2147483647 h 162"/>
                <a:gd name="T34" fmla="*/ 0 w 162"/>
                <a:gd name="T35" fmla="*/ 2147483647 h 162"/>
                <a:gd name="T36" fmla="*/ 2147483647 w 162"/>
                <a:gd name="T37" fmla="*/ 2147483647 h 162"/>
                <a:gd name="T38" fmla="*/ 2147483647 w 162"/>
                <a:gd name="T39" fmla="*/ 2147483647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2" h="162">
                  <a:moveTo>
                    <a:pt x="0" y="76"/>
                  </a:moveTo>
                  <a:lnTo>
                    <a:pt x="0" y="23"/>
                  </a:lnTo>
                  <a:lnTo>
                    <a:pt x="65" y="14"/>
                  </a:lnTo>
                  <a:lnTo>
                    <a:pt x="65" y="76"/>
                  </a:lnTo>
                  <a:lnTo>
                    <a:pt x="0" y="76"/>
                  </a:lnTo>
                  <a:close/>
                  <a:moveTo>
                    <a:pt x="76" y="13"/>
                  </a:moveTo>
                  <a:lnTo>
                    <a:pt x="162" y="0"/>
                  </a:lnTo>
                  <a:lnTo>
                    <a:pt x="162" y="76"/>
                  </a:lnTo>
                  <a:lnTo>
                    <a:pt x="76" y="76"/>
                  </a:lnTo>
                  <a:lnTo>
                    <a:pt x="76" y="13"/>
                  </a:lnTo>
                  <a:close/>
                  <a:moveTo>
                    <a:pt x="162" y="87"/>
                  </a:moveTo>
                  <a:lnTo>
                    <a:pt x="162" y="162"/>
                  </a:lnTo>
                  <a:lnTo>
                    <a:pt x="76" y="150"/>
                  </a:lnTo>
                  <a:lnTo>
                    <a:pt x="76" y="87"/>
                  </a:lnTo>
                  <a:lnTo>
                    <a:pt x="162" y="87"/>
                  </a:lnTo>
                  <a:close/>
                  <a:moveTo>
                    <a:pt x="65" y="149"/>
                  </a:moveTo>
                  <a:lnTo>
                    <a:pt x="0" y="140"/>
                  </a:lnTo>
                  <a:lnTo>
                    <a:pt x="0" y="87"/>
                  </a:lnTo>
                  <a:lnTo>
                    <a:pt x="65" y="87"/>
                  </a:lnTo>
                  <a:lnTo>
                    <a:pt x="65" y="1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4" name="TextBox 43"/>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5" name="组合 44"/>
          <p:cNvGrpSpPr/>
          <p:nvPr/>
        </p:nvGrpSpPr>
        <p:grpSpPr>
          <a:xfrm>
            <a:off x="2345468" y="549719"/>
            <a:ext cx="7501064" cy="810491"/>
            <a:chOff x="-5183188" y="1276351"/>
            <a:chExt cx="10372726" cy="1120775"/>
          </a:xfrm>
          <a:solidFill>
            <a:srgbClr val="9EDAD7"/>
          </a:solidFill>
        </p:grpSpPr>
        <p:sp>
          <p:nvSpPr>
            <p:cNvPr id="46"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outVertical)">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 calcmode="lin" valueType="num">
                                      <p:cBhvr>
                                        <p:cTn id="15" dur="500" fill="hold"/>
                                        <p:tgtEl>
                                          <p:spTgt spid="2054"/>
                                        </p:tgtEl>
                                        <p:attrNameLst>
                                          <p:attrName>ppt_w</p:attrName>
                                        </p:attrNameLst>
                                      </p:cBhvr>
                                      <p:tavLst>
                                        <p:tav tm="0">
                                          <p:val>
                                            <p:fltVal val="0"/>
                                          </p:val>
                                        </p:tav>
                                        <p:tav tm="100000">
                                          <p:val>
                                            <p:strVal val="#ppt_w"/>
                                          </p:val>
                                        </p:tav>
                                      </p:tavLst>
                                    </p:anim>
                                    <p:anim calcmode="lin" valueType="num">
                                      <p:cBhvr>
                                        <p:cTn id="16" dur="500" fill="hold"/>
                                        <p:tgtEl>
                                          <p:spTgt spid="2054"/>
                                        </p:tgtEl>
                                        <p:attrNameLst>
                                          <p:attrName>ppt_h</p:attrName>
                                        </p:attrNameLst>
                                      </p:cBhvr>
                                      <p:tavLst>
                                        <p:tav tm="0">
                                          <p:val>
                                            <p:fltVal val="0"/>
                                          </p:val>
                                        </p:tav>
                                        <p:tav tm="100000">
                                          <p:val>
                                            <p:strVal val="#ppt_h"/>
                                          </p:val>
                                        </p:tav>
                                      </p:tavLst>
                                    </p:anim>
                                    <p:animEffect transition="in" filter="fade">
                                      <p:cBhvr>
                                        <p:cTn id="17" dur="500"/>
                                        <p:tgtEl>
                                          <p:spTgt spid="205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050"/>
                                        </p:tgtEl>
                                        <p:attrNameLst>
                                          <p:attrName>style.visibility</p:attrName>
                                        </p:attrNameLst>
                                      </p:cBhvr>
                                      <p:to>
                                        <p:strVal val="visible"/>
                                      </p:to>
                                    </p:set>
                                    <p:anim calcmode="lin" valueType="num">
                                      <p:cBhvr>
                                        <p:cTn id="27" dur="500" fill="hold"/>
                                        <p:tgtEl>
                                          <p:spTgt spid="2050"/>
                                        </p:tgtEl>
                                        <p:attrNameLst>
                                          <p:attrName>ppt_w</p:attrName>
                                        </p:attrNameLst>
                                      </p:cBhvr>
                                      <p:tavLst>
                                        <p:tav tm="0">
                                          <p:val>
                                            <p:fltVal val="0"/>
                                          </p:val>
                                        </p:tav>
                                        <p:tav tm="100000">
                                          <p:val>
                                            <p:strVal val="#ppt_w"/>
                                          </p:val>
                                        </p:tav>
                                      </p:tavLst>
                                    </p:anim>
                                    <p:anim calcmode="lin" valueType="num">
                                      <p:cBhvr>
                                        <p:cTn id="28" dur="500" fill="hold"/>
                                        <p:tgtEl>
                                          <p:spTgt spid="2050"/>
                                        </p:tgtEl>
                                        <p:attrNameLst>
                                          <p:attrName>ppt_h</p:attrName>
                                        </p:attrNameLst>
                                      </p:cBhvr>
                                      <p:tavLst>
                                        <p:tav tm="0">
                                          <p:val>
                                            <p:fltVal val="0"/>
                                          </p:val>
                                        </p:tav>
                                        <p:tav tm="100000">
                                          <p:val>
                                            <p:strVal val="#ppt_h"/>
                                          </p:val>
                                        </p:tav>
                                      </p:tavLst>
                                    </p:anim>
                                    <p:animEffect transition="in" filter="fade">
                                      <p:cBhvr>
                                        <p:cTn id="29" dur="500"/>
                                        <p:tgtEl>
                                          <p:spTgt spid="2050"/>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051"/>
                                        </p:tgtEl>
                                        <p:attrNameLst>
                                          <p:attrName>style.visibility</p:attrName>
                                        </p:attrNameLst>
                                      </p:cBhvr>
                                      <p:to>
                                        <p:strVal val="visible"/>
                                      </p:to>
                                    </p:set>
                                    <p:anim calcmode="lin" valueType="num">
                                      <p:cBhvr>
                                        <p:cTn id="33" dur="500" fill="hold"/>
                                        <p:tgtEl>
                                          <p:spTgt spid="2051"/>
                                        </p:tgtEl>
                                        <p:attrNameLst>
                                          <p:attrName>ppt_w</p:attrName>
                                        </p:attrNameLst>
                                      </p:cBhvr>
                                      <p:tavLst>
                                        <p:tav tm="0">
                                          <p:val>
                                            <p:fltVal val="0"/>
                                          </p:val>
                                        </p:tav>
                                        <p:tav tm="100000">
                                          <p:val>
                                            <p:strVal val="#ppt_w"/>
                                          </p:val>
                                        </p:tav>
                                      </p:tavLst>
                                    </p:anim>
                                    <p:anim calcmode="lin" valueType="num">
                                      <p:cBhvr>
                                        <p:cTn id="34" dur="500" fill="hold"/>
                                        <p:tgtEl>
                                          <p:spTgt spid="2051"/>
                                        </p:tgtEl>
                                        <p:attrNameLst>
                                          <p:attrName>ppt_h</p:attrName>
                                        </p:attrNameLst>
                                      </p:cBhvr>
                                      <p:tavLst>
                                        <p:tav tm="0">
                                          <p:val>
                                            <p:fltVal val="0"/>
                                          </p:val>
                                        </p:tav>
                                        <p:tav tm="100000">
                                          <p:val>
                                            <p:strVal val="#ppt_h"/>
                                          </p:val>
                                        </p:tav>
                                      </p:tavLst>
                                    </p:anim>
                                    <p:animEffect transition="in" filter="fade">
                                      <p:cBhvr>
                                        <p:cTn id="35" dur="500"/>
                                        <p:tgtEl>
                                          <p:spTgt spid="2051"/>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2052"/>
                                        </p:tgtEl>
                                        <p:attrNameLst>
                                          <p:attrName>style.visibility</p:attrName>
                                        </p:attrNameLst>
                                      </p:cBhvr>
                                      <p:to>
                                        <p:strVal val="visible"/>
                                      </p:to>
                                    </p:set>
                                    <p:anim calcmode="lin" valueType="num">
                                      <p:cBhvr>
                                        <p:cTn id="39" dur="500" fill="hold"/>
                                        <p:tgtEl>
                                          <p:spTgt spid="2052"/>
                                        </p:tgtEl>
                                        <p:attrNameLst>
                                          <p:attrName>ppt_w</p:attrName>
                                        </p:attrNameLst>
                                      </p:cBhvr>
                                      <p:tavLst>
                                        <p:tav tm="0">
                                          <p:val>
                                            <p:fltVal val="0"/>
                                          </p:val>
                                        </p:tav>
                                        <p:tav tm="100000">
                                          <p:val>
                                            <p:strVal val="#ppt_w"/>
                                          </p:val>
                                        </p:tav>
                                      </p:tavLst>
                                    </p:anim>
                                    <p:anim calcmode="lin" valueType="num">
                                      <p:cBhvr>
                                        <p:cTn id="40" dur="500" fill="hold"/>
                                        <p:tgtEl>
                                          <p:spTgt spid="2052"/>
                                        </p:tgtEl>
                                        <p:attrNameLst>
                                          <p:attrName>ppt_h</p:attrName>
                                        </p:attrNameLst>
                                      </p:cBhvr>
                                      <p:tavLst>
                                        <p:tav tm="0">
                                          <p:val>
                                            <p:fltVal val="0"/>
                                          </p:val>
                                        </p:tav>
                                        <p:tav tm="100000">
                                          <p:val>
                                            <p:strVal val="#ppt_h"/>
                                          </p:val>
                                        </p:tav>
                                      </p:tavLst>
                                    </p:anim>
                                    <p:animEffect transition="in" filter="fade">
                                      <p:cBhvr>
                                        <p:cTn id="41" dur="500"/>
                                        <p:tgtEl>
                                          <p:spTgt spid="2052"/>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53"/>
                                        </p:tgtEl>
                                        <p:attrNameLst>
                                          <p:attrName>style.visibility</p:attrName>
                                        </p:attrNameLst>
                                      </p:cBhvr>
                                      <p:to>
                                        <p:strVal val="visible"/>
                                      </p:to>
                                    </p:set>
                                    <p:anim calcmode="lin" valueType="num">
                                      <p:cBhvr>
                                        <p:cTn id="45" dur="500" fill="hold"/>
                                        <p:tgtEl>
                                          <p:spTgt spid="2053"/>
                                        </p:tgtEl>
                                        <p:attrNameLst>
                                          <p:attrName>ppt_w</p:attrName>
                                        </p:attrNameLst>
                                      </p:cBhvr>
                                      <p:tavLst>
                                        <p:tav tm="0">
                                          <p:val>
                                            <p:fltVal val="0"/>
                                          </p:val>
                                        </p:tav>
                                        <p:tav tm="100000">
                                          <p:val>
                                            <p:strVal val="#ppt_w"/>
                                          </p:val>
                                        </p:tav>
                                      </p:tavLst>
                                    </p:anim>
                                    <p:anim calcmode="lin" valueType="num">
                                      <p:cBhvr>
                                        <p:cTn id="46" dur="500" fill="hold"/>
                                        <p:tgtEl>
                                          <p:spTgt spid="2053"/>
                                        </p:tgtEl>
                                        <p:attrNameLst>
                                          <p:attrName>ppt_h</p:attrName>
                                        </p:attrNameLst>
                                      </p:cBhvr>
                                      <p:tavLst>
                                        <p:tav tm="0">
                                          <p:val>
                                            <p:fltVal val="0"/>
                                          </p:val>
                                        </p:tav>
                                        <p:tav tm="100000">
                                          <p:val>
                                            <p:strVal val="#ppt_h"/>
                                          </p:val>
                                        </p:tav>
                                      </p:tavLst>
                                    </p:anim>
                                    <p:animEffect transition="in" filter="fade">
                                      <p:cBhvr>
                                        <p:cTn id="47" dur="500"/>
                                        <p:tgtEl>
                                          <p:spTgt spid="2053"/>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29" grpId="0"/>
      <p:bldP spid="30" grpId="0"/>
      <p:bldP spid="31"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十字箭头 14"/>
          <p:cNvSpPr/>
          <p:nvPr/>
        </p:nvSpPr>
        <p:spPr>
          <a:xfrm>
            <a:off x="3919538" y="1885950"/>
            <a:ext cx="4252912" cy="4252913"/>
          </a:xfrm>
          <a:prstGeom prst="quadArrow">
            <a:avLst>
              <a:gd name="adj1" fmla="val 2000"/>
              <a:gd name="adj2" fmla="val 4000"/>
              <a:gd name="adj3" fmla="val 5000"/>
            </a:avLst>
          </a:prstGeom>
          <a:solidFill>
            <a:schemeClr val="bg1">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TextBox 19"/>
          <p:cNvSpPr txBox="1"/>
          <p:nvPr/>
        </p:nvSpPr>
        <p:spPr>
          <a:xfrm>
            <a:off x="8221663" y="2395538"/>
            <a:ext cx="2433637" cy="1131887"/>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1" name="TextBox 20"/>
          <p:cNvSpPr txBox="1"/>
          <p:nvPr/>
        </p:nvSpPr>
        <p:spPr>
          <a:xfrm>
            <a:off x="8221663" y="4497388"/>
            <a:ext cx="2433637" cy="1130300"/>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2" name="TextBox 21"/>
          <p:cNvSpPr txBox="1"/>
          <p:nvPr/>
        </p:nvSpPr>
        <p:spPr>
          <a:xfrm>
            <a:off x="1438275" y="2395538"/>
            <a:ext cx="2432050" cy="1131887"/>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3" name="TextBox 22"/>
          <p:cNvSpPr txBox="1"/>
          <p:nvPr/>
        </p:nvSpPr>
        <p:spPr>
          <a:xfrm>
            <a:off x="1438275" y="4497388"/>
            <a:ext cx="2432050" cy="1130300"/>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grpSp>
        <p:nvGrpSpPr>
          <p:cNvPr id="58" name="组合 57"/>
          <p:cNvGrpSpPr/>
          <p:nvPr/>
        </p:nvGrpSpPr>
        <p:grpSpPr bwMode="auto">
          <a:xfrm>
            <a:off x="6303963" y="2271713"/>
            <a:ext cx="1482725" cy="1482725"/>
            <a:chOff x="6304110" y="2271181"/>
            <a:chExt cx="1483300" cy="1483300"/>
          </a:xfrm>
        </p:grpSpPr>
        <p:sp>
          <p:nvSpPr>
            <p:cNvPr id="17" name="任意多边形 16"/>
            <p:cNvSpPr/>
            <p:nvPr/>
          </p:nvSpPr>
          <p:spPr>
            <a:xfrm>
              <a:off x="6304110" y="2271181"/>
              <a:ext cx="1483300" cy="14833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9244" tIns="239244" rIns="239244" bIns="239244" spcCol="1270" anchor="ctr"/>
            <a:lstStyle/>
            <a:p>
              <a:pPr algn="ctr" defTabSz="1822450" eaLnBrk="1" fontAlgn="auto" hangingPunct="1">
                <a:lnSpc>
                  <a:spcPct val="90000"/>
                </a:lnSpc>
                <a:spcAft>
                  <a:spcPct val="35000"/>
                </a:spcAft>
                <a:defRPr/>
              </a:pPr>
              <a:endParaRPr lang="zh-CN" altLang="en-US" sz="4100"/>
            </a:p>
          </p:txBody>
        </p:sp>
        <p:grpSp>
          <p:nvGrpSpPr>
            <p:cNvPr id="27" name="组合 26"/>
            <p:cNvGrpSpPr/>
            <p:nvPr/>
          </p:nvGrpSpPr>
          <p:grpSpPr>
            <a:xfrm>
              <a:off x="6801727" y="2775889"/>
              <a:ext cx="488067" cy="473884"/>
              <a:chOff x="8353779" y="4676685"/>
              <a:chExt cx="488067" cy="473884"/>
            </a:xfrm>
            <a:solidFill>
              <a:schemeClr val="bg1"/>
            </a:solidFill>
          </p:grpSpPr>
          <p:sp>
            <p:nvSpPr>
              <p:cNvPr id="28" name="AutoShape 16"/>
              <p:cNvSpPr/>
              <p:nvPr/>
            </p:nvSpPr>
            <p:spPr bwMode="auto">
              <a:xfrm>
                <a:off x="8598229" y="4936153"/>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9" name="AutoShape 17"/>
              <p:cNvSpPr/>
              <p:nvPr/>
            </p:nvSpPr>
            <p:spPr bwMode="auto">
              <a:xfrm>
                <a:off x="8353779" y="4676685"/>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59" name="组合 58"/>
          <p:cNvGrpSpPr/>
          <p:nvPr/>
        </p:nvGrpSpPr>
        <p:grpSpPr bwMode="auto">
          <a:xfrm>
            <a:off x="4305300" y="4270375"/>
            <a:ext cx="1482725" cy="1482725"/>
            <a:chOff x="4305490" y="4269801"/>
            <a:chExt cx="1483300" cy="1483300"/>
          </a:xfrm>
        </p:grpSpPr>
        <p:sp>
          <p:nvSpPr>
            <p:cNvPr id="18" name="任意多边形 17"/>
            <p:cNvSpPr/>
            <p:nvPr/>
          </p:nvSpPr>
          <p:spPr>
            <a:xfrm>
              <a:off x="4305490" y="4269801"/>
              <a:ext cx="1483300" cy="14833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9244" tIns="239244" rIns="239244" bIns="239244" spcCol="1270" anchor="ctr"/>
            <a:lstStyle/>
            <a:p>
              <a:pPr algn="ctr" defTabSz="1822450" eaLnBrk="1" fontAlgn="auto" hangingPunct="1">
                <a:lnSpc>
                  <a:spcPct val="90000"/>
                </a:lnSpc>
                <a:spcAft>
                  <a:spcPct val="35000"/>
                </a:spcAft>
                <a:defRPr/>
              </a:pPr>
              <a:endParaRPr lang="zh-CN" altLang="en-US" sz="4100"/>
            </a:p>
          </p:txBody>
        </p:sp>
        <p:grpSp>
          <p:nvGrpSpPr>
            <p:cNvPr id="30" name="组合 29"/>
            <p:cNvGrpSpPr/>
            <p:nvPr/>
          </p:nvGrpSpPr>
          <p:grpSpPr>
            <a:xfrm>
              <a:off x="4803107" y="4767001"/>
              <a:ext cx="488067" cy="488901"/>
              <a:chOff x="7377643" y="4661666"/>
              <a:chExt cx="488067" cy="488901"/>
            </a:xfrm>
            <a:solidFill>
              <a:schemeClr val="bg1"/>
            </a:solidFill>
          </p:grpSpPr>
          <p:sp>
            <p:nvSpPr>
              <p:cNvPr id="31" name="AutoShape 18"/>
              <p:cNvSpPr/>
              <p:nvPr/>
            </p:nvSpPr>
            <p:spPr bwMode="auto">
              <a:xfrm>
                <a:off x="7377643" y="466166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2" name="AutoShape 19"/>
              <p:cNvSpPr/>
              <p:nvPr/>
            </p:nvSpPr>
            <p:spPr bwMode="auto">
              <a:xfrm>
                <a:off x="7484433"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3" name="AutoShape 20"/>
              <p:cNvSpPr/>
              <p:nvPr/>
            </p:nvSpPr>
            <p:spPr bwMode="auto">
              <a:xfrm>
                <a:off x="7484433"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4" name="AutoShape 21"/>
              <p:cNvSpPr/>
              <p:nvPr/>
            </p:nvSpPr>
            <p:spPr bwMode="auto">
              <a:xfrm>
                <a:off x="7484433"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5" name="AutoShape 22"/>
              <p:cNvSpPr/>
              <p:nvPr/>
            </p:nvSpPr>
            <p:spPr bwMode="auto">
              <a:xfrm>
                <a:off x="7591224"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6" name="AutoShape 23"/>
              <p:cNvSpPr/>
              <p:nvPr/>
            </p:nvSpPr>
            <p:spPr bwMode="auto">
              <a:xfrm>
                <a:off x="7591224"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7" name="AutoShape 24"/>
              <p:cNvSpPr/>
              <p:nvPr/>
            </p:nvSpPr>
            <p:spPr bwMode="auto">
              <a:xfrm>
                <a:off x="7591224"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8" name="AutoShape 25"/>
              <p:cNvSpPr/>
              <p:nvPr/>
            </p:nvSpPr>
            <p:spPr bwMode="auto">
              <a:xfrm>
                <a:off x="7698016"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9" name="AutoShape 26"/>
              <p:cNvSpPr/>
              <p:nvPr/>
            </p:nvSpPr>
            <p:spPr bwMode="auto">
              <a:xfrm>
                <a:off x="7698016"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0" name="AutoShape 27"/>
              <p:cNvSpPr/>
              <p:nvPr/>
            </p:nvSpPr>
            <p:spPr bwMode="auto">
              <a:xfrm>
                <a:off x="7698016"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60" name="组合 59"/>
          <p:cNvGrpSpPr/>
          <p:nvPr/>
        </p:nvGrpSpPr>
        <p:grpSpPr bwMode="auto">
          <a:xfrm>
            <a:off x="6303963" y="4270375"/>
            <a:ext cx="1482725" cy="1482725"/>
            <a:chOff x="6304110" y="4269801"/>
            <a:chExt cx="1483300" cy="1483300"/>
          </a:xfrm>
        </p:grpSpPr>
        <p:sp>
          <p:nvSpPr>
            <p:cNvPr id="19" name="任意多边形 18"/>
            <p:cNvSpPr/>
            <p:nvPr/>
          </p:nvSpPr>
          <p:spPr>
            <a:xfrm>
              <a:off x="6304110" y="4269801"/>
              <a:ext cx="1483300" cy="14833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9244" tIns="239244" rIns="239244" bIns="239244" spcCol="1270" anchor="ctr"/>
            <a:lstStyle/>
            <a:p>
              <a:pPr algn="ctr" defTabSz="1822450" eaLnBrk="1" fontAlgn="auto" hangingPunct="1">
                <a:lnSpc>
                  <a:spcPct val="90000"/>
                </a:lnSpc>
                <a:spcAft>
                  <a:spcPct val="35000"/>
                </a:spcAft>
                <a:defRPr/>
              </a:pPr>
              <a:endParaRPr lang="zh-CN" altLang="en-US" sz="4100"/>
            </a:p>
          </p:txBody>
        </p:sp>
        <p:sp>
          <p:nvSpPr>
            <p:cNvPr id="41" name="AutoShape 28"/>
            <p:cNvSpPr/>
            <p:nvPr/>
          </p:nvSpPr>
          <p:spPr bwMode="auto">
            <a:xfrm>
              <a:off x="6801190" y="4766882"/>
              <a:ext cx="489140" cy="489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nvGrpSpPr>
          <p:cNvPr id="57" name="组合 56"/>
          <p:cNvGrpSpPr/>
          <p:nvPr/>
        </p:nvGrpSpPr>
        <p:grpSpPr bwMode="auto">
          <a:xfrm>
            <a:off x="4305300" y="2271713"/>
            <a:ext cx="1482725" cy="1482725"/>
            <a:chOff x="4305490" y="2271181"/>
            <a:chExt cx="1483300" cy="1483300"/>
          </a:xfrm>
        </p:grpSpPr>
        <p:sp>
          <p:nvSpPr>
            <p:cNvPr id="16" name="任意多边形 15"/>
            <p:cNvSpPr/>
            <p:nvPr/>
          </p:nvSpPr>
          <p:spPr>
            <a:xfrm>
              <a:off x="4305490" y="2271181"/>
              <a:ext cx="1483300" cy="14833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9244" tIns="239244" rIns="239244" bIns="239244" spcCol="1270" anchor="ctr"/>
            <a:lstStyle/>
            <a:p>
              <a:pPr algn="ctr" defTabSz="1822450" eaLnBrk="1" fontAlgn="auto" hangingPunct="1">
                <a:lnSpc>
                  <a:spcPct val="90000"/>
                </a:lnSpc>
                <a:spcAft>
                  <a:spcPct val="35000"/>
                </a:spcAft>
                <a:defRPr/>
              </a:pPr>
              <a:endParaRPr lang="zh-CN" altLang="en-US" sz="4100"/>
            </a:p>
          </p:txBody>
        </p:sp>
        <p:grpSp>
          <p:nvGrpSpPr>
            <p:cNvPr id="42" name="组合 41"/>
            <p:cNvGrpSpPr/>
            <p:nvPr/>
          </p:nvGrpSpPr>
          <p:grpSpPr>
            <a:xfrm>
              <a:off x="4802690" y="2799249"/>
              <a:ext cx="488901" cy="427164"/>
              <a:chOff x="6400674" y="3715565"/>
              <a:chExt cx="488901" cy="427164"/>
            </a:xfrm>
            <a:solidFill>
              <a:schemeClr val="bg1"/>
            </a:solidFill>
          </p:grpSpPr>
          <p:sp>
            <p:nvSpPr>
              <p:cNvPr id="43" name="AutoShape 43"/>
              <p:cNvSpPr/>
              <p:nvPr/>
            </p:nvSpPr>
            <p:spPr bwMode="auto">
              <a:xfrm>
                <a:off x="6400674" y="3715565"/>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4" name="AutoShape 44"/>
              <p:cNvSpPr/>
              <p:nvPr/>
            </p:nvSpPr>
            <p:spPr bwMode="auto">
              <a:xfrm>
                <a:off x="6843688" y="3868246"/>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5" name="AutoShape 45"/>
              <p:cNvSpPr/>
              <p:nvPr/>
            </p:nvSpPr>
            <p:spPr bwMode="auto">
              <a:xfrm>
                <a:off x="6827836" y="4050956"/>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sp>
        <p:nvSpPr>
          <p:cNvPr id="46" name="TextBox 45"/>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7" name="组合 46"/>
          <p:cNvGrpSpPr/>
          <p:nvPr/>
        </p:nvGrpSpPr>
        <p:grpSpPr>
          <a:xfrm>
            <a:off x="2345468" y="549719"/>
            <a:ext cx="7501064" cy="810491"/>
            <a:chOff x="-5183188" y="1276351"/>
            <a:chExt cx="10372726" cy="1120775"/>
          </a:xfrm>
          <a:solidFill>
            <a:srgbClr val="9EDAD7"/>
          </a:solidFill>
        </p:grpSpPr>
        <p:sp>
          <p:nvSpPr>
            <p:cNvPr id="48"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outVertical)">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p:cTn id="21" dur="500" fill="hold"/>
                                        <p:tgtEl>
                                          <p:spTgt spid="57"/>
                                        </p:tgtEl>
                                        <p:attrNameLst>
                                          <p:attrName>ppt_w</p:attrName>
                                        </p:attrNameLst>
                                      </p:cBhvr>
                                      <p:tavLst>
                                        <p:tav tm="0">
                                          <p:val>
                                            <p:fltVal val="0"/>
                                          </p:val>
                                        </p:tav>
                                        <p:tav tm="100000">
                                          <p:val>
                                            <p:strVal val="#ppt_w"/>
                                          </p:val>
                                        </p:tav>
                                      </p:tavLst>
                                    </p:anim>
                                    <p:anim calcmode="lin" valueType="num">
                                      <p:cBhvr>
                                        <p:cTn id="22" dur="500" fill="hold"/>
                                        <p:tgtEl>
                                          <p:spTgt spid="57"/>
                                        </p:tgtEl>
                                        <p:attrNameLst>
                                          <p:attrName>ppt_h</p:attrName>
                                        </p:attrNameLst>
                                      </p:cBhvr>
                                      <p:tavLst>
                                        <p:tav tm="0">
                                          <p:val>
                                            <p:fltVal val="0"/>
                                          </p:val>
                                        </p:tav>
                                        <p:tav tm="100000">
                                          <p:val>
                                            <p:strVal val="#ppt_h"/>
                                          </p:val>
                                        </p:tav>
                                      </p:tavLst>
                                    </p:anim>
                                    <p:animEffect transition="in" filter="fade">
                                      <p:cBhvr>
                                        <p:cTn id="23" dur="500"/>
                                        <p:tgtEl>
                                          <p:spTgt spid="57"/>
                                        </p:tgtEl>
                                      </p:cBhvr>
                                    </p:animEffect>
                                  </p:childTnLst>
                                </p:cTn>
                              </p:par>
                              <p:par>
                                <p:cTn id="24" presetID="53" presetClass="entr" presetSubtype="16"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 calcmode="lin" valueType="num">
                                      <p:cBhvr>
                                        <p:cTn id="26" dur="500" fill="hold"/>
                                        <p:tgtEl>
                                          <p:spTgt spid="58"/>
                                        </p:tgtEl>
                                        <p:attrNameLst>
                                          <p:attrName>ppt_w</p:attrName>
                                        </p:attrNameLst>
                                      </p:cBhvr>
                                      <p:tavLst>
                                        <p:tav tm="0">
                                          <p:val>
                                            <p:fltVal val="0"/>
                                          </p:val>
                                        </p:tav>
                                        <p:tav tm="100000">
                                          <p:val>
                                            <p:strVal val="#ppt_w"/>
                                          </p:val>
                                        </p:tav>
                                      </p:tavLst>
                                    </p:anim>
                                    <p:anim calcmode="lin" valueType="num">
                                      <p:cBhvr>
                                        <p:cTn id="27" dur="500" fill="hold"/>
                                        <p:tgtEl>
                                          <p:spTgt spid="58"/>
                                        </p:tgtEl>
                                        <p:attrNameLst>
                                          <p:attrName>ppt_h</p:attrName>
                                        </p:attrNameLst>
                                      </p:cBhvr>
                                      <p:tavLst>
                                        <p:tav tm="0">
                                          <p:val>
                                            <p:fltVal val="0"/>
                                          </p:val>
                                        </p:tav>
                                        <p:tav tm="100000">
                                          <p:val>
                                            <p:strVal val="#ppt_h"/>
                                          </p:val>
                                        </p:tav>
                                      </p:tavLst>
                                    </p:anim>
                                    <p:animEffect transition="in" filter="fade">
                                      <p:cBhvr>
                                        <p:cTn id="28" dur="500"/>
                                        <p:tgtEl>
                                          <p:spTgt spid="58"/>
                                        </p:tgtEl>
                                      </p:cBhvr>
                                    </p:animEffect>
                                  </p:childTnLst>
                                </p:cTn>
                              </p:par>
                              <p:par>
                                <p:cTn id="29" presetID="53" presetClass="entr" presetSubtype="16"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p:cTn id="31" dur="500" fill="hold"/>
                                        <p:tgtEl>
                                          <p:spTgt spid="59"/>
                                        </p:tgtEl>
                                        <p:attrNameLst>
                                          <p:attrName>ppt_w</p:attrName>
                                        </p:attrNameLst>
                                      </p:cBhvr>
                                      <p:tavLst>
                                        <p:tav tm="0">
                                          <p:val>
                                            <p:fltVal val="0"/>
                                          </p:val>
                                        </p:tav>
                                        <p:tav tm="100000">
                                          <p:val>
                                            <p:strVal val="#ppt_w"/>
                                          </p:val>
                                        </p:tav>
                                      </p:tavLst>
                                    </p:anim>
                                    <p:anim calcmode="lin" valueType="num">
                                      <p:cBhvr>
                                        <p:cTn id="32" dur="500" fill="hold"/>
                                        <p:tgtEl>
                                          <p:spTgt spid="59"/>
                                        </p:tgtEl>
                                        <p:attrNameLst>
                                          <p:attrName>ppt_h</p:attrName>
                                        </p:attrNameLst>
                                      </p:cBhvr>
                                      <p:tavLst>
                                        <p:tav tm="0">
                                          <p:val>
                                            <p:fltVal val="0"/>
                                          </p:val>
                                        </p:tav>
                                        <p:tav tm="100000">
                                          <p:val>
                                            <p:strVal val="#ppt_h"/>
                                          </p:val>
                                        </p:tav>
                                      </p:tavLst>
                                    </p:anim>
                                    <p:animEffect transition="in" filter="fade">
                                      <p:cBhvr>
                                        <p:cTn id="33" dur="500"/>
                                        <p:tgtEl>
                                          <p:spTgt spid="59"/>
                                        </p:tgtEl>
                                      </p:cBhvr>
                                    </p:animEffect>
                                  </p:childTnLst>
                                </p:cTn>
                              </p:par>
                              <p:par>
                                <p:cTn id="34" presetID="53" presetClass="entr" presetSubtype="16"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 calcmode="lin" valueType="num">
                                      <p:cBhvr>
                                        <p:cTn id="36" dur="500" fill="hold"/>
                                        <p:tgtEl>
                                          <p:spTgt spid="60"/>
                                        </p:tgtEl>
                                        <p:attrNameLst>
                                          <p:attrName>ppt_w</p:attrName>
                                        </p:attrNameLst>
                                      </p:cBhvr>
                                      <p:tavLst>
                                        <p:tav tm="0">
                                          <p:val>
                                            <p:fltVal val="0"/>
                                          </p:val>
                                        </p:tav>
                                        <p:tav tm="100000">
                                          <p:val>
                                            <p:strVal val="#ppt_w"/>
                                          </p:val>
                                        </p:tav>
                                      </p:tavLst>
                                    </p:anim>
                                    <p:anim calcmode="lin" valueType="num">
                                      <p:cBhvr>
                                        <p:cTn id="37" dur="500" fill="hold"/>
                                        <p:tgtEl>
                                          <p:spTgt spid="60"/>
                                        </p:tgtEl>
                                        <p:attrNameLst>
                                          <p:attrName>ppt_h</p:attrName>
                                        </p:attrNameLst>
                                      </p:cBhvr>
                                      <p:tavLst>
                                        <p:tav tm="0">
                                          <p:val>
                                            <p:fltVal val="0"/>
                                          </p:val>
                                        </p:tav>
                                        <p:tav tm="100000">
                                          <p:val>
                                            <p:strVal val="#ppt_h"/>
                                          </p:val>
                                        </p:tav>
                                      </p:tavLst>
                                    </p:anim>
                                    <p:animEffect transition="in" filter="fade">
                                      <p:cBhvr>
                                        <p:cTn id="38" dur="500"/>
                                        <p:tgtEl>
                                          <p:spTgt spid="60"/>
                                        </p:tgtEl>
                                      </p:cBhvr>
                                    </p:animEffect>
                                  </p:childTnLst>
                                </p:cTn>
                              </p:par>
                            </p:childTnLst>
                          </p:cTn>
                        </p:par>
                        <p:par>
                          <p:cTn id="39" fill="hold">
                            <p:stCondLst>
                              <p:cond delay="2000"/>
                            </p:stCondLst>
                            <p:childTnLst>
                              <p:par>
                                <p:cTn id="40" presetID="22" presetClass="entr" presetSubtype="2"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right)">
                                      <p:cBhvr>
                                        <p:cTn id="42" dur="500"/>
                                        <p:tgtEl>
                                          <p:spTgt spid="22"/>
                                        </p:tgtEl>
                                      </p:cBhvr>
                                    </p:animEffect>
                                  </p:childTnLst>
                                </p:cTn>
                              </p:par>
                            </p:childTnLst>
                          </p:cTn>
                        </p:par>
                        <p:par>
                          <p:cTn id="43" fill="hold">
                            <p:stCondLst>
                              <p:cond delay="2500"/>
                            </p:stCondLst>
                            <p:childTnLst>
                              <p:par>
                                <p:cTn id="44" presetID="22" presetClass="entr" presetSubtype="2"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500"/>
                                        <p:tgtEl>
                                          <p:spTgt spid="23"/>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3500"/>
                            </p:stCondLst>
                            <p:childTnLst>
                              <p:par>
                                <p:cTn id="52" presetID="22" presetClass="entr" presetSubtype="8"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bwMode="auto">
          <a:xfrm>
            <a:off x="1601788" y="2286000"/>
            <a:ext cx="2165350" cy="1514475"/>
            <a:chOff x="1601528" y="2286140"/>
            <a:chExt cx="2166010" cy="1514692"/>
          </a:xfrm>
        </p:grpSpPr>
        <p:sp>
          <p:nvSpPr>
            <p:cNvPr id="15" name="任意多边形 14"/>
            <p:cNvSpPr/>
            <p:nvPr/>
          </p:nvSpPr>
          <p:spPr>
            <a:xfrm>
              <a:off x="2035047" y="2286140"/>
              <a:ext cx="1732491" cy="1514692"/>
            </a:xfrm>
            <a:custGeom>
              <a:avLst/>
              <a:gdLst>
                <a:gd name="connsiteX0" fmla="*/ 0 w 1732808"/>
                <a:gd name="connsiteY0" fmla="*/ 227204 h 1514692"/>
                <a:gd name="connsiteX1" fmla="*/ 975462 w 1732808"/>
                <a:gd name="connsiteY1" fmla="*/ 227204 h 1514692"/>
                <a:gd name="connsiteX2" fmla="*/ 975462 w 1732808"/>
                <a:gd name="connsiteY2" fmla="*/ 0 h 1514692"/>
                <a:gd name="connsiteX3" fmla="*/ 1732808 w 1732808"/>
                <a:gd name="connsiteY3" fmla="*/ 757346 h 1514692"/>
                <a:gd name="connsiteX4" fmla="*/ 975462 w 1732808"/>
                <a:gd name="connsiteY4" fmla="*/ 1514692 h 1514692"/>
                <a:gd name="connsiteX5" fmla="*/ 975462 w 1732808"/>
                <a:gd name="connsiteY5" fmla="*/ 1287488 h 1514692"/>
                <a:gd name="connsiteX6" fmla="*/ 0 w 1732808"/>
                <a:gd name="connsiteY6" fmla="*/ 1287488 h 1514692"/>
                <a:gd name="connsiteX7" fmla="*/ 0 w 1732808"/>
                <a:gd name="connsiteY7" fmla="*/ 227204 h 151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808" h="1514692">
                  <a:moveTo>
                    <a:pt x="0" y="227204"/>
                  </a:moveTo>
                  <a:lnTo>
                    <a:pt x="975462" y="227204"/>
                  </a:lnTo>
                  <a:lnTo>
                    <a:pt x="975462" y="0"/>
                  </a:lnTo>
                  <a:lnTo>
                    <a:pt x="1732808" y="757346"/>
                  </a:lnTo>
                  <a:lnTo>
                    <a:pt x="975462" y="1514692"/>
                  </a:lnTo>
                  <a:lnTo>
                    <a:pt x="975462" y="1287488"/>
                  </a:lnTo>
                  <a:lnTo>
                    <a:pt x="0" y="1287488"/>
                  </a:lnTo>
                  <a:lnTo>
                    <a:pt x="0" y="227204"/>
                  </a:lnTo>
                  <a:close/>
                </a:path>
              </a:pathLst>
            </a:custGeom>
            <a:solidFill>
              <a:srgbClr val="9EDAD7">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81462" tIns="239269" rIns="478992" bIns="239269" spcCol="1270" anchor="ctr"/>
            <a:lstStyle/>
            <a:p>
              <a:pPr marL="171450" lvl="1" indent="-171450" defTabSz="844550" eaLnBrk="1" fontAlgn="auto" hangingPunct="1">
                <a:lnSpc>
                  <a:spcPct val="90000"/>
                </a:lnSpc>
                <a:spcAft>
                  <a:spcPct val="15000"/>
                </a:spcAft>
                <a:buFontTx/>
                <a:buChar char="•"/>
                <a:defRPr/>
              </a:pPr>
              <a:endParaRPr lang="zh-CN" altLang="en-US" sz="1900"/>
            </a:p>
            <a:p>
              <a:pPr marL="171450" lvl="1" indent="-171450" defTabSz="844550" eaLnBrk="1" fontAlgn="auto" hangingPunct="1">
                <a:lnSpc>
                  <a:spcPct val="90000"/>
                </a:lnSpc>
                <a:spcAft>
                  <a:spcPct val="15000"/>
                </a:spcAft>
                <a:buFontTx/>
                <a:buChar char="•"/>
                <a:defRPr/>
              </a:pPr>
              <a:endParaRPr lang="zh-CN" altLang="en-US" sz="1900"/>
            </a:p>
          </p:txBody>
        </p:sp>
        <p:sp>
          <p:nvSpPr>
            <p:cNvPr id="16" name="任意多边形 15"/>
            <p:cNvSpPr/>
            <p:nvPr/>
          </p:nvSpPr>
          <p:spPr>
            <a:xfrm>
              <a:off x="1601528" y="2610036"/>
              <a:ext cx="867039" cy="866899"/>
            </a:xfrm>
            <a:custGeom>
              <a:avLst/>
              <a:gdLst>
                <a:gd name="connsiteX0" fmla="*/ 0 w 866404"/>
                <a:gd name="connsiteY0" fmla="*/ 433202 h 866404"/>
                <a:gd name="connsiteX1" fmla="*/ 433202 w 866404"/>
                <a:gd name="connsiteY1" fmla="*/ 0 h 866404"/>
                <a:gd name="connsiteX2" fmla="*/ 866404 w 866404"/>
                <a:gd name="connsiteY2" fmla="*/ 433202 h 866404"/>
                <a:gd name="connsiteX3" fmla="*/ 433202 w 866404"/>
                <a:gd name="connsiteY3" fmla="*/ 866404 h 866404"/>
                <a:gd name="connsiteX4" fmla="*/ 0 w 866404"/>
                <a:gd name="connsiteY4" fmla="*/ 433202 h 86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9582" tIns="139582" rIns="139582" bIns="139582" spcCol="1270" anchor="ctr"/>
            <a:lstStyle/>
            <a:p>
              <a:pPr algn="ctr" defTabSz="889000" eaLnBrk="1" fontAlgn="auto" hangingPunct="1">
                <a:lnSpc>
                  <a:spcPct val="90000"/>
                </a:lnSpc>
                <a:spcAft>
                  <a:spcPct val="35000"/>
                </a:spcAft>
                <a:defRPr/>
              </a:pPr>
              <a:r>
                <a:rPr lang="en-US" altLang="zh-CN" sz="2800" b="1" dirty="0">
                  <a:latin typeface="Century Gothic" panose="020B0502020202020204" pitchFamily="34" charset="0"/>
                </a:rPr>
                <a:t>01</a:t>
              </a:r>
              <a:endParaRPr lang="zh-CN" altLang="en-US" sz="2800" b="1" dirty="0">
                <a:latin typeface="Century Gothic" panose="020B0502020202020204" pitchFamily="34" charset="0"/>
              </a:endParaRPr>
            </a:p>
          </p:txBody>
        </p:sp>
        <p:sp>
          <p:nvSpPr>
            <p:cNvPr id="20503" name="Freeform 13"/>
            <p:cNvSpPr/>
            <p:nvPr/>
          </p:nvSpPr>
          <p:spPr bwMode="auto">
            <a:xfrm>
              <a:off x="2804215" y="2869655"/>
              <a:ext cx="371639" cy="347662"/>
            </a:xfrm>
            <a:custGeom>
              <a:avLst/>
              <a:gdLst>
                <a:gd name="T0" fmla="*/ 2147483647 w 257"/>
                <a:gd name="T1" fmla="*/ 2147483647 h 241"/>
                <a:gd name="T2" fmla="*/ 2147483647 w 257"/>
                <a:gd name="T3" fmla="*/ 0 h 241"/>
                <a:gd name="T4" fmla="*/ 2147483647 w 257"/>
                <a:gd name="T5" fmla="*/ 2147483647 h 241"/>
                <a:gd name="T6" fmla="*/ 2147483647 w 257"/>
                <a:gd name="T7" fmla="*/ 2147483647 h 241"/>
                <a:gd name="T8" fmla="*/ 2147483647 w 257"/>
                <a:gd name="T9" fmla="*/ 2147483647 h 241"/>
                <a:gd name="T10" fmla="*/ 2147483647 w 257"/>
                <a:gd name="T11" fmla="*/ 2147483647 h 241"/>
                <a:gd name="T12" fmla="*/ 2147483647 w 257"/>
                <a:gd name="T13" fmla="*/ 2147483647 h 241"/>
                <a:gd name="T14" fmla="*/ 2147483647 w 257"/>
                <a:gd name="T15" fmla="*/ 2147483647 h 241"/>
                <a:gd name="T16" fmla="*/ 2147483647 w 257"/>
                <a:gd name="T17" fmla="*/ 2147483647 h 241"/>
                <a:gd name="T18" fmla="*/ 2147483647 w 257"/>
                <a:gd name="T19" fmla="*/ 2147483647 h 241"/>
                <a:gd name="T20" fmla="*/ 2147483647 w 257"/>
                <a:gd name="T21" fmla="*/ 2147483647 h 241"/>
                <a:gd name="T22" fmla="*/ 2147483647 w 257"/>
                <a:gd name="T23" fmla="*/ 2147483647 h 241"/>
                <a:gd name="T24" fmla="*/ 2147483647 w 257"/>
                <a:gd name="T25" fmla="*/ 2147483647 h 241"/>
                <a:gd name="T26" fmla="*/ 2147483647 w 257"/>
                <a:gd name="T27" fmla="*/ 2147483647 h 241"/>
                <a:gd name="T28" fmla="*/ 2147483647 w 257"/>
                <a:gd name="T29" fmla="*/ 2147483647 h 241"/>
                <a:gd name="T30" fmla="*/ 2147483647 w 257"/>
                <a:gd name="T31" fmla="*/ 2147483647 h 241"/>
                <a:gd name="T32" fmla="*/ 2147483647 w 257"/>
                <a:gd name="T33" fmla="*/ 2147483647 h 241"/>
                <a:gd name="T34" fmla="*/ 2147483647 w 257"/>
                <a:gd name="T35" fmla="*/ 2147483647 h 241"/>
                <a:gd name="T36" fmla="*/ 2147483647 w 257"/>
                <a:gd name="T37" fmla="*/ 2147483647 h 241"/>
                <a:gd name="T38" fmla="*/ 2147483647 w 257"/>
                <a:gd name="T39" fmla="*/ 2147483647 h 241"/>
                <a:gd name="T40" fmla="*/ 2147483647 w 257"/>
                <a:gd name="T41" fmla="*/ 2147483647 h 241"/>
                <a:gd name="T42" fmla="*/ 2147483647 w 257"/>
                <a:gd name="T43" fmla="*/ 2147483647 h 241"/>
                <a:gd name="T44" fmla="*/ 2147483647 w 257"/>
                <a:gd name="T45" fmla="*/ 2147483647 h 241"/>
                <a:gd name="T46" fmla="*/ 2147483647 w 257"/>
                <a:gd name="T47" fmla="*/ 2147483647 h 241"/>
                <a:gd name="T48" fmla="*/ 2147483647 w 257"/>
                <a:gd name="T49" fmla="*/ 2147483647 h 241"/>
                <a:gd name="T50" fmla="*/ 2147483647 w 257"/>
                <a:gd name="T51" fmla="*/ 2147483647 h 241"/>
                <a:gd name="T52" fmla="*/ 2147483647 w 257"/>
                <a:gd name="T53" fmla="*/ 2147483647 h 241"/>
                <a:gd name="T54" fmla="*/ 2147483647 w 257"/>
                <a:gd name="T55" fmla="*/ 2147483647 h 241"/>
                <a:gd name="T56" fmla="*/ 2147483647 w 257"/>
                <a:gd name="T57" fmla="*/ 2147483647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 name="组合 29"/>
          <p:cNvGrpSpPr/>
          <p:nvPr/>
        </p:nvGrpSpPr>
        <p:grpSpPr bwMode="auto">
          <a:xfrm>
            <a:off x="6149975" y="2286000"/>
            <a:ext cx="2166938" cy="1514475"/>
            <a:chOff x="6150150" y="2286140"/>
            <a:chExt cx="2166010" cy="1514692"/>
          </a:xfrm>
        </p:grpSpPr>
        <p:sp>
          <p:nvSpPr>
            <p:cNvPr id="19" name="任意多边形 18"/>
            <p:cNvSpPr/>
            <p:nvPr/>
          </p:nvSpPr>
          <p:spPr>
            <a:xfrm>
              <a:off x="6583352" y="2286140"/>
              <a:ext cx="1732808" cy="1514692"/>
            </a:xfrm>
            <a:custGeom>
              <a:avLst/>
              <a:gdLst>
                <a:gd name="connsiteX0" fmla="*/ 0 w 1732808"/>
                <a:gd name="connsiteY0" fmla="*/ 227204 h 1514692"/>
                <a:gd name="connsiteX1" fmla="*/ 975462 w 1732808"/>
                <a:gd name="connsiteY1" fmla="*/ 227204 h 1514692"/>
                <a:gd name="connsiteX2" fmla="*/ 975462 w 1732808"/>
                <a:gd name="connsiteY2" fmla="*/ 0 h 1514692"/>
                <a:gd name="connsiteX3" fmla="*/ 1732808 w 1732808"/>
                <a:gd name="connsiteY3" fmla="*/ 757346 h 1514692"/>
                <a:gd name="connsiteX4" fmla="*/ 975462 w 1732808"/>
                <a:gd name="connsiteY4" fmla="*/ 1514692 h 1514692"/>
                <a:gd name="connsiteX5" fmla="*/ 975462 w 1732808"/>
                <a:gd name="connsiteY5" fmla="*/ 1287488 h 1514692"/>
                <a:gd name="connsiteX6" fmla="*/ 0 w 1732808"/>
                <a:gd name="connsiteY6" fmla="*/ 1287488 h 1514692"/>
                <a:gd name="connsiteX7" fmla="*/ 0 w 1732808"/>
                <a:gd name="connsiteY7" fmla="*/ 227204 h 151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808" h="1514692">
                  <a:moveTo>
                    <a:pt x="0" y="227204"/>
                  </a:moveTo>
                  <a:lnTo>
                    <a:pt x="975462" y="227204"/>
                  </a:lnTo>
                  <a:lnTo>
                    <a:pt x="975462" y="0"/>
                  </a:lnTo>
                  <a:lnTo>
                    <a:pt x="1732808" y="757346"/>
                  </a:lnTo>
                  <a:lnTo>
                    <a:pt x="975462" y="1514692"/>
                  </a:lnTo>
                  <a:lnTo>
                    <a:pt x="975462" y="1287488"/>
                  </a:lnTo>
                  <a:lnTo>
                    <a:pt x="0" y="1287488"/>
                  </a:lnTo>
                  <a:lnTo>
                    <a:pt x="0" y="227204"/>
                  </a:lnTo>
                  <a:close/>
                </a:path>
              </a:pathLst>
            </a:custGeom>
            <a:solidFill>
              <a:srgbClr val="9EDAD7">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81462" tIns="239269" rIns="478992" bIns="239269" spcCol="1270" anchor="ctr"/>
            <a:lstStyle/>
            <a:p>
              <a:pPr marL="171450" lvl="1" indent="-171450" defTabSz="844550" eaLnBrk="1" fontAlgn="auto" hangingPunct="1">
                <a:lnSpc>
                  <a:spcPct val="90000"/>
                </a:lnSpc>
                <a:spcAft>
                  <a:spcPct val="15000"/>
                </a:spcAft>
                <a:buFontTx/>
                <a:buChar char="•"/>
                <a:defRPr/>
              </a:pPr>
              <a:endParaRPr lang="zh-CN" altLang="en-US" sz="1900"/>
            </a:p>
            <a:p>
              <a:pPr marL="171450" lvl="1" indent="-171450" defTabSz="844550" eaLnBrk="1" fontAlgn="auto" hangingPunct="1">
                <a:lnSpc>
                  <a:spcPct val="90000"/>
                </a:lnSpc>
                <a:spcAft>
                  <a:spcPct val="15000"/>
                </a:spcAft>
                <a:buFontTx/>
                <a:buChar char="•"/>
                <a:defRPr/>
              </a:pPr>
              <a:endParaRPr lang="zh-CN" altLang="en-US" sz="1900" dirty="0"/>
            </a:p>
          </p:txBody>
        </p:sp>
        <p:sp>
          <p:nvSpPr>
            <p:cNvPr id="20" name="任意多边形 19"/>
            <p:cNvSpPr/>
            <p:nvPr/>
          </p:nvSpPr>
          <p:spPr>
            <a:xfrm>
              <a:off x="6150150" y="2610036"/>
              <a:ext cx="866404" cy="866899"/>
            </a:xfrm>
            <a:custGeom>
              <a:avLst/>
              <a:gdLst>
                <a:gd name="connsiteX0" fmla="*/ 0 w 866404"/>
                <a:gd name="connsiteY0" fmla="*/ 433202 h 866404"/>
                <a:gd name="connsiteX1" fmla="*/ 433202 w 866404"/>
                <a:gd name="connsiteY1" fmla="*/ 0 h 866404"/>
                <a:gd name="connsiteX2" fmla="*/ 866404 w 866404"/>
                <a:gd name="connsiteY2" fmla="*/ 433202 h 866404"/>
                <a:gd name="connsiteX3" fmla="*/ 433202 w 866404"/>
                <a:gd name="connsiteY3" fmla="*/ 866404 h 866404"/>
                <a:gd name="connsiteX4" fmla="*/ 0 w 866404"/>
                <a:gd name="connsiteY4" fmla="*/ 433202 h 86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9582" tIns="139582" rIns="139582" bIns="139582" spcCol="1270" anchor="ctr"/>
            <a:lstStyle/>
            <a:p>
              <a:pPr algn="ctr" defTabSz="889000" eaLnBrk="1" fontAlgn="auto" hangingPunct="1">
                <a:lnSpc>
                  <a:spcPct val="90000"/>
                </a:lnSpc>
                <a:spcAft>
                  <a:spcPct val="35000"/>
                </a:spcAft>
                <a:defRPr/>
              </a:pPr>
              <a:r>
                <a:rPr lang="en-US" altLang="zh-CN" sz="2800" b="1" dirty="0">
                  <a:latin typeface="Century Gothic" panose="020B0502020202020204" pitchFamily="34" charset="0"/>
                </a:rPr>
                <a:t>03</a:t>
              </a:r>
              <a:endParaRPr lang="zh-CN" altLang="en-US" sz="2800" b="1" dirty="0">
                <a:latin typeface="Century Gothic" panose="020B0502020202020204" pitchFamily="34" charset="0"/>
              </a:endParaRPr>
            </a:p>
          </p:txBody>
        </p:sp>
        <p:sp>
          <p:nvSpPr>
            <p:cNvPr id="20500" name="Freeform 14"/>
            <p:cNvSpPr>
              <a:spLocks noEditPoints="1"/>
            </p:cNvSpPr>
            <p:nvPr/>
          </p:nvSpPr>
          <p:spPr bwMode="auto">
            <a:xfrm>
              <a:off x="7362428" y="2867258"/>
              <a:ext cx="352457" cy="352457"/>
            </a:xfrm>
            <a:custGeom>
              <a:avLst/>
              <a:gdLst>
                <a:gd name="T0" fmla="*/ 2147483647 w 147"/>
                <a:gd name="T1" fmla="*/ 2147483647 h 147"/>
                <a:gd name="T2" fmla="*/ 0 w 147"/>
                <a:gd name="T3" fmla="*/ 0 h 147"/>
                <a:gd name="T4" fmla="*/ 2147483647 w 147"/>
                <a:gd name="T5" fmla="*/ 2147483647 h 147"/>
                <a:gd name="T6" fmla="*/ 2147483647 w 147"/>
                <a:gd name="T7" fmla="*/ 2147483647 h 147"/>
                <a:gd name="T8" fmla="*/ 2147483647 w 147"/>
                <a:gd name="T9" fmla="*/ 2147483647 h 147"/>
                <a:gd name="T10" fmla="*/ 2147483647 w 147"/>
                <a:gd name="T11" fmla="*/ 2147483647 h 147"/>
                <a:gd name="T12" fmla="*/ 2147483647 w 147"/>
                <a:gd name="T13" fmla="*/ 2147483647 h 147"/>
                <a:gd name="T14" fmla="*/ 2147483647 w 147"/>
                <a:gd name="T15" fmla="*/ 2147483647 h 147"/>
                <a:gd name="T16" fmla="*/ 2147483647 w 147"/>
                <a:gd name="T17" fmla="*/ 2147483647 h 147"/>
                <a:gd name="T18" fmla="*/ 2147483647 w 147"/>
                <a:gd name="T19" fmla="*/ 2147483647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9" name="组合 28"/>
          <p:cNvGrpSpPr/>
          <p:nvPr/>
        </p:nvGrpSpPr>
        <p:grpSpPr bwMode="auto">
          <a:xfrm>
            <a:off x="3875088" y="2286000"/>
            <a:ext cx="2166937" cy="1514475"/>
            <a:chOff x="3875839" y="2286140"/>
            <a:chExt cx="2166010" cy="1514692"/>
          </a:xfrm>
        </p:grpSpPr>
        <p:sp>
          <p:nvSpPr>
            <p:cNvPr id="17" name="任意多边形 16"/>
            <p:cNvSpPr/>
            <p:nvPr/>
          </p:nvSpPr>
          <p:spPr>
            <a:xfrm>
              <a:off x="4309041" y="2286140"/>
              <a:ext cx="1732808" cy="1514692"/>
            </a:xfrm>
            <a:custGeom>
              <a:avLst/>
              <a:gdLst>
                <a:gd name="connsiteX0" fmla="*/ 0 w 1732808"/>
                <a:gd name="connsiteY0" fmla="*/ 227204 h 1514692"/>
                <a:gd name="connsiteX1" fmla="*/ 975462 w 1732808"/>
                <a:gd name="connsiteY1" fmla="*/ 227204 h 1514692"/>
                <a:gd name="connsiteX2" fmla="*/ 975462 w 1732808"/>
                <a:gd name="connsiteY2" fmla="*/ 0 h 1514692"/>
                <a:gd name="connsiteX3" fmla="*/ 1732808 w 1732808"/>
                <a:gd name="connsiteY3" fmla="*/ 757346 h 1514692"/>
                <a:gd name="connsiteX4" fmla="*/ 975462 w 1732808"/>
                <a:gd name="connsiteY4" fmla="*/ 1514692 h 1514692"/>
                <a:gd name="connsiteX5" fmla="*/ 975462 w 1732808"/>
                <a:gd name="connsiteY5" fmla="*/ 1287488 h 1514692"/>
                <a:gd name="connsiteX6" fmla="*/ 0 w 1732808"/>
                <a:gd name="connsiteY6" fmla="*/ 1287488 h 1514692"/>
                <a:gd name="connsiteX7" fmla="*/ 0 w 1732808"/>
                <a:gd name="connsiteY7" fmla="*/ 227204 h 151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808" h="1514692">
                  <a:moveTo>
                    <a:pt x="0" y="227204"/>
                  </a:moveTo>
                  <a:lnTo>
                    <a:pt x="975462" y="227204"/>
                  </a:lnTo>
                  <a:lnTo>
                    <a:pt x="975462" y="0"/>
                  </a:lnTo>
                  <a:lnTo>
                    <a:pt x="1732808" y="757346"/>
                  </a:lnTo>
                  <a:lnTo>
                    <a:pt x="975462" y="1514692"/>
                  </a:lnTo>
                  <a:lnTo>
                    <a:pt x="975462" y="1287488"/>
                  </a:lnTo>
                  <a:lnTo>
                    <a:pt x="0" y="1287488"/>
                  </a:lnTo>
                  <a:lnTo>
                    <a:pt x="0" y="227204"/>
                  </a:lnTo>
                  <a:close/>
                </a:path>
              </a:pathLst>
            </a:custGeom>
            <a:solidFill>
              <a:srgbClr val="9EDAD7">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81462" tIns="239269" rIns="478992" bIns="239269" spcCol="1270" anchor="ctr"/>
            <a:lstStyle/>
            <a:p>
              <a:pPr marL="171450" lvl="1" indent="-171450" defTabSz="844550" eaLnBrk="1" fontAlgn="auto" hangingPunct="1">
                <a:lnSpc>
                  <a:spcPct val="90000"/>
                </a:lnSpc>
                <a:spcAft>
                  <a:spcPct val="15000"/>
                </a:spcAft>
                <a:buFontTx/>
                <a:buChar char="•"/>
                <a:defRPr/>
              </a:pPr>
              <a:endParaRPr lang="zh-CN" altLang="en-US" sz="1900"/>
            </a:p>
            <a:p>
              <a:pPr marL="171450" lvl="1" indent="-171450" defTabSz="844550" eaLnBrk="1" fontAlgn="auto" hangingPunct="1">
                <a:lnSpc>
                  <a:spcPct val="90000"/>
                </a:lnSpc>
                <a:spcAft>
                  <a:spcPct val="15000"/>
                </a:spcAft>
                <a:buFontTx/>
                <a:buChar char="•"/>
                <a:defRPr/>
              </a:pPr>
              <a:endParaRPr lang="zh-CN" altLang="en-US" sz="1900"/>
            </a:p>
          </p:txBody>
        </p:sp>
        <p:sp>
          <p:nvSpPr>
            <p:cNvPr id="18" name="任意多边形 17"/>
            <p:cNvSpPr/>
            <p:nvPr/>
          </p:nvSpPr>
          <p:spPr>
            <a:xfrm>
              <a:off x="3875839" y="2610036"/>
              <a:ext cx="866404" cy="866899"/>
            </a:xfrm>
            <a:custGeom>
              <a:avLst/>
              <a:gdLst>
                <a:gd name="connsiteX0" fmla="*/ 0 w 866404"/>
                <a:gd name="connsiteY0" fmla="*/ 433202 h 866404"/>
                <a:gd name="connsiteX1" fmla="*/ 433202 w 866404"/>
                <a:gd name="connsiteY1" fmla="*/ 0 h 866404"/>
                <a:gd name="connsiteX2" fmla="*/ 866404 w 866404"/>
                <a:gd name="connsiteY2" fmla="*/ 433202 h 866404"/>
                <a:gd name="connsiteX3" fmla="*/ 433202 w 866404"/>
                <a:gd name="connsiteY3" fmla="*/ 866404 h 866404"/>
                <a:gd name="connsiteX4" fmla="*/ 0 w 866404"/>
                <a:gd name="connsiteY4" fmla="*/ 433202 h 86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9582" tIns="139582" rIns="139582" bIns="139582" spcCol="1270" anchor="ctr"/>
            <a:lstStyle/>
            <a:p>
              <a:pPr algn="ctr" defTabSz="889000" eaLnBrk="1" fontAlgn="auto" hangingPunct="1">
                <a:lnSpc>
                  <a:spcPct val="90000"/>
                </a:lnSpc>
                <a:spcAft>
                  <a:spcPct val="35000"/>
                </a:spcAft>
                <a:defRPr/>
              </a:pPr>
              <a:r>
                <a:rPr lang="en-US" altLang="zh-CN" sz="2800" b="1" dirty="0">
                  <a:latin typeface="Century Gothic" panose="020B0502020202020204" pitchFamily="34" charset="0"/>
                </a:rPr>
                <a:t>02</a:t>
              </a:r>
              <a:endParaRPr lang="zh-CN" altLang="en-US" sz="2800" b="1" dirty="0">
                <a:latin typeface="Century Gothic" panose="020B0502020202020204" pitchFamily="34" charset="0"/>
              </a:endParaRPr>
            </a:p>
          </p:txBody>
        </p:sp>
        <p:sp>
          <p:nvSpPr>
            <p:cNvPr id="20497" name="Freeform 19"/>
            <p:cNvSpPr>
              <a:spLocks noEditPoints="1"/>
            </p:cNvSpPr>
            <p:nvPr/>
          </p:nvSpPr>
          <p:spPr bwMode="auto">
            <a:xfrm>
              <a:off x="5032971" y="2894831"/>
              <a:ext cx="462749" cy="297310"/>
            </a:xfrm>
            <a:custGeom>
              <a:avLst/>
              <a:gdLst>
                <a:gd name="T0" fmla="*/ 2147483647 w 320"/>
                <a:gd name="T1" fmla="*/ 2147483647 h 206"/>
                <a:gd name="T2" fmla="*/ 2147483647 w 320"/>
                <a:gd name="T3" fmla="*/ 2147483647 h 206"/>
                <a:gd name="T4" fmla="*/ 0 w 320"/>
                <a:gd name="T5" fmla="*/ 2147483647 h 206"/>
                <a:gd name="T6" fmla="*/ 2147483647 w 320"/>
                <a:gd name="T7" fmla="*/ 2147483647 h 206"/>
                <a:gd name="T8" fmla="*/ 2147483647 w 320"/>
                <a:gd name="T9" fmla="*/ 0 h 206"/>
                <a:gd name="T10" fmla="*/ 2147483647 w 320"/>
                <a:gd name="T11" fmla="*/ 2147483647 h 206"/>
                <a:gd name="T12" fmla="*/ 2147483647 w 320"/>
                <a:gd name="T13" fmla="*/ 2147483647 h 206"/>
                <a:gd name="T14" fmla="*/ 2147483647 w 320"/>
                <a:gd name="T15" fmla="*/ 2147483647 h 206"/>
                <a:gd name="T16" fmla="*/ 2147483647 w 320"/>
                <a:gd name="T17" fmla="*/ 2147483647 h 206"/>
                <a:gd name="T18" fmla="*/ 2147483647 w 320"/>
                <a:gd name="T19" fmla="*/ 2147483647 h 206"/>
                <a:gd name="T20" fmla="*/ 2147483647 w 320"/>
                <a:gd name="T21" fmla="*/ 2147483647 h 206"/>
                <a:gd name="T22" fmla="*/ 2147483647 w 320"/>
                <a:gd name="T23" fmla="*/ 2147483647 h 206"/>
                <a:gd name="T24" fmla="*/ 2147483647 w 320"/>
                <a:gd name="T25" fmla="*/ 2147483647 h 206"/>
                <a:gd name="T26" fmla="*/ 2147483647 w 320"/>
                <a:gd name="T27" fmla="*/ 2147483647 h 206"/>
                <a:gd name="T28" fmla="*/ 2147483647 w 320"/>
                <a:gd name="T29" fmla="*/ 2147483647 h 206"/>
                <a:gd name="T30" fmla="*/ 2147483647 w 320"/>
                <a:gd name="T31" fmla="*/ 2147483647 h 206"/>
                <a:gd name="T32" fmla="*/ 2147483647 w 320"/>
                <a:gd name="T33" fmla="*/ 2147483647 h 206"/>
                <a:gd name="T34" fmla="*/ 2147483647 w 320"/>
                <a:gd name="T35" fmla="*/ 2147483647 h 206"/>
                <a:gd name="T36" fmla="*/ 2147483647 w 320"/>
                <a:gd name="T37" fmla="*/ 2147483647 h 206"/>
                <a:gd name="T38" fmla="*/ 2147483647 w 320"/>
                <a:gd name="T39" fmla="*/ 2147483647 h 206"/>
                <a:gd name="T40" fmla="*/ 2147483647 w 320"/>
                <a:gd name="T41" fmla="*/ 214748364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1" name="组合 30"/>
          <p:cNvGrpSpPr/>
          <p:nvPr/>
        </p:nvGrpSpPr>
        <p:grpSpPr bwMode="auto">
          <a:xfrm>
            <a:off x="8424863" y="2286000"/>
            <a:ext cx="2165350" cy="1514475"/>
            <a:chOff x="8424461" y="2286140"/>
            <a:chExt cx="2166010" cy="1514692"/>
          </a:xfrm>
        </p:grpSpPr>
        <p:sp>
          <p:nvSpPr>
            <p:cNvPr id="21" name="右箭头 20"/>
            <p:cNvSpPr/>
            <p:nvPr/>
          </p:nvSpPr>
          <p:spPr>
            <a:xfrm>
              <a:off x="8857980" y="2286140"/>
              <a:ext cx="1732491" cy="1514692"/>
            </a:xfrm>
            <a:prstGeom prst="rightArrow">
              <a:avLst>
                <a:gd name="adj1" fmla="val 70000"/>
                <a:gd name="adj2" fmla="val 50000"/>
              </a:avLst>
            </a:prstGeom>
            <a:solidFill>
              <a:srgbClr val="9EDAD7">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2" name="任意多边形 21"/>
            <p:cNvSpPr/>
            <p:nvPr/>
          </p:nvSpPr>
          <p:spPr>
            <a:xfrm>
              <a:off x="8424461" y="2610036"/>
              <a:ext cx="867039" cy="866899"/>
            </a:xfrm>
            <a:custGeom>
              <a:avLst/>
              <a:gdLst>
                <a:gd name="connsiteX0" fmla="*/ 0 w 866404"/>
                <a:gd name="connsiteY0" fmla="*/ 433202 h 866404"/>
                <a:gd name="connsiteX1" fmla="*/ 433202 w 866404"/>
                <a:gd name="connsiteY1" fmla="*/ 0 h 866404"/>
                <a:gd name="connsiteX2" fmla="*/ 866404 w 866404"/>
                <a:gd name="connsiteY2" fmla="*/ 433202 h 866404"/>
                <a:gd name="connsiteX3" fmla="*/ 433202 w 866404"/>
                <a:gd name="connsiteY3" fmla="*/ 866404 h 866404"/>
                <a:gd name="connsiteX4" fmla="*/ 0 w 866404"/>
                <a:gd name="connsiteY4" fmla="*/ 433202 h 86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52282" tIns="152282" rIns="152282" bIns="152282" spcCol="1270" anchor="ctr"/>
            <a:lstStyle/>
            <a:p>
              <a:pPr algn="ctr" defTabSz="889000" eaLnBrk="1" fontAlgn="auto" hangingPunct="1">
                <a:lnSpc>
                  <a:spcPct val="90000"/>
                </a:lnSpc>
                <a:spcAft>
                  <a:spcPct val="35000"/>
                </a:spcAft>
                <a:defRPr/>
              </a:pPr>
              <a:r>
                <a:rPr lang="en-US" altLang="zh-CN" sz="2800" b="1" dirty="0">
                  <a:latin typeface="Century Gothic" panose="020B0502020202020204" pitchFamily="34" charset="0"/>
                </a:rPr>
                <a:t>04</a:t>
              </a:r>
              <a:endParaRPr lang="zh-CN" altLang="en-US" sz="2800" b="1" dirty="0">
                <a:latin typeface="Century Gothic" panose="020B0502020202020204" pitchFamily="34" charset="0"/>
              </a:endParaRPr>
            </a:p>
          </p:txBody>
        </p:sp>
        <p:sp>
          <p:nvSpPr>
            <p:cNvPr id="20494" name="Freeform 26"/>
            <p:cNvSpPr>
              <a:spLocks noEditPoints="1"/>
            </p:cNvSpPr>
            <p:nvPr/>
          </p:nvSpPr>
          <p:spPr bwMode="auto">
            <a:xfrm>
              <a:off x="9639136" y="2820504"/>
              <a:ext cx="347662" cy="445965"/>
            </a:xfrm>
            <a:custGeom>
              <a:avLst/>
              <a:gdLst>
                <a:gd name="T0" fmla="*/ 2147483647 w 240"/>
                <a:gd name="T1" fmla="*/ 2147483647 h 308"/>
                <a:gd name="T2" fmla="*/ 2147483647 w 240"/>
                <a:gd name="T3" fmla="*/ 2147483647 h 308"/>
                <a:gd name="T4" fmla="*/ 2147483647 w 240"/>
                <a:gd name="T5" fmla="*/ 2147483647 h 308"/>
                <a:gd name="T6" fmla="*/ 2147483647 w 240"/>
                <a:gd name="T7" fmla="*/ 2147483647 h 308"/>
                <a:gd name="T8" fmla="*/ 2147483647 w 240"/>
                <a:gd name="T9" fmla="*/ 2147483647 h 308"/>
                <a:gd name="T10" fmla="*/ 2147483647 w 240"/>
                <a:gd name="T11" fmla="*/ 2147483647 h 308"/>
                <a:gd name="T12" fmla="*/ 2147483647 w 240"/>
                <a:gd name="T13" fmla="*/ 2147483647 h 308"/>
                <a:gd name="T14" fmla="*/ 2147483647 w 240"/>
                <a:gd name="T15" fmla="*/ 2147483647 h 308"/>
                <a:gd name="T16" fmla="*/ 2147483647 w 240"/>
                <a:gd name="T17" fmla="*/ 2147483647 h 308"/>
                <a:gd name="T18" fmla="*/ 2147483647 w 240"/>
                <a:gd name="T19" fmla="*/ 0 h 308"/>
                <a:gd name="T20" fmla="*/ 2147483647 w 240"/>
                <a:gd name="T21" fmla="*/ 2147483647 h 308"/>
                <a:gd name="T22" fmla="*/ 2147483647 w 240"/>
                <a:gd name="T23" fmla="*/ 2147483647 h 308"/>
                <a:gd name="T24" fmla="*/ 2147483647 w 240"/>
                <a:gd name="T25" fmla="*/ 2147483647 h 308"/>
                <a:gd name="T26" fmla="*/ 2147483647 w 240"/>
                <a:gd name="T27" fmla="*/ 2147483647 h 308"/>
                <a:gd name="T28" fmla="*/ 2147483647 w 240"/>
                <a:gd name="T29" fmla="*/ 2147483647 h 308"/>
                <a:gd name="T30" fmla="*/ 2147483647 w 240"/>
                <a:gd name="T31" fmla="*/ 2147483647 h 308"/>
                <a:gd name="T32" fmla="*/ 2147483647 w 240"/>
                <a:gd name="T33" fmla="*/ 2147483647 h 308"/>
                <a:gd name="T34" fmla="*/ 2147483647 w 240"/>
                <a:gd name="T35" fmla="*/ 2147483647 h 308"/>
                <a:gd name="T36" fmla="*/ 2147483647 w 240"/>
                <a:gd name="T37" fmla="*/ 2147483647 h 308"/>
                <a:gd name="T38" fmla="*/ 2147483647 w 240"/>
                <a:gd name="T39" fmla="*/ 2147483647 h 308"/>
                <a:gd name="T40" fmla="*/ 2147483647 w 240"/>
                <a:gd name="T41" fmla="*/ 2147483647 h 308"/>
                <a:gd name="T42" fmla="*/ 2147483647 w 240"/>
                <a:gd name="T43" fmla="*/ 2147483647 h 308"/>
                <a:gd name="T44" fmla="*/ 2147483647 w 240"/>
                <a:gd name="T45" fmla="*/ 2147483647 h 308"/>
                <a:gd name="T46" fmla="*/ 2147483647 w 240"/>
                <a:gd name="T47" fmla="*/ 2147483647 h 308"/>
                <a:gd name="T48" fmla="*/ 2147483647 w 240"/>
                <a:gd name="T49" fmla="*/ 2147483647 h 308"/>
                <a:gd name="T50" fmla="*/ 2147483647 w 240"/>
                <a:gd name="T51" fmla="*/ 2147483647 h 308"/>
                <a:gd name="T52" fmla="*/ 2147483647 w 240"/>
                <a:gd name="T53" fmla="*/ 2147483647 h 308"/>
                <a:gd name="T54" fmla="*/ 2147483647 w 240"/>
                <a:gd name="T55" fmla="*/ 2147483647 h 308"/>
                <a:gd name="T56" fmla="*/ 2147483647 w 240"/>
                <a:gd name="T57" fmla="*/ 2147483647 h 308"/>
                <a:gd name="T58" fmla="*/ 2147483647 w 240"/>
                <a:gd name="T59" fmla="*/ 2147483647 h 308"/>
                <a:gd name="T60" fmla="*/ 2147483647 w 240"/>
                <a:gd name="T61" fmla="*/ 2147483647 h 308"/>
                <a:gd name="T62" fmla="*/ 2147483647 w 240"/>
                <a:gd name="T63" fmla="*/ 2147483647 h 308"/>
                <a:gd name="T64" fmla="*/ 2147483647 w 240"/>
                <a:gd name="T65" fmla="*/ 2147483647 h 308"/>
                <a:gd name="T66" fmla="*/ 2147483647 w 240"/>
                <a:gd name="T67" fmla="*/ 2147483647 h 308"/>
                <a:gd name="T68" fmla="*/ 2147483647 w 240"/>
                <a:gd name="T69" fmla="*/ 2147483647 h 308"/>
                <a:gd name="T70" fmla="*/ 2147483647 w 240"/>
                <a:gd name="T71" fmla="*/ 2147483647 h 308"/>
                <a:gd name="T72" fmla="*/ 2147483647 w 240"/>
                <a:gd name="T73" fmla="*/ 2147483647 h 308"/>
                <a:gd name="T74" fmla="*/ 2147483647 w 240"/>
                <a:gd name="T75" fmla="*/ 2147483647 h 308"/>
                <a:gd name="T76" fmla="*/ 2147483647 w 240"/>
                <a:gd name="T77" fmla="*/ 2147483647 h 308"/>
                <a:gd name="T78" fmla="*/ 2147483647 w 240"/>
                <a:gd name="T79" fmla="*/ 2147483647 h 308"/>
                <a:gd name="T80" fmla="*/ 2147483647 w 240"/>
                <a:gd name="T81" fmla="*/ 2147483647 h 308"/>
                <a:gd name="T82" fmla="*/ 2147483647 w 240"/>
                <a:gd name="T83" fmla="*/ 2147483647 h 308"/>
                <a:gd name="T84" fmla="*/ 2147483647 w 240"/>
                <a:gd name="T85" fmla="*/ 2147483647 h 308"/>
                <a:gd name="T86" fmla="*/ 2147483647 w 240"/>
                <a:gd name="T87" fmla="*/ 214748364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 name="TextBox 26"/>
          <p:cNvSpPr txBox="1"/>
          <p:nvPr/>
        </p:nvSpPr>
        <p:spPr>
          <a:xfrm>
            <a:off x="1811338" y="44608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2" name="TextBox 31"/>
          <p:cNvSpPr txBox="1"/>
          <p:nvPr/>
        </p:nvSpPr>
        <p:spPr>
          <a:xfrm>
            <a:off x="4119563" y="44608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3" name="TextBox 32"/>
          <p:cNvSpPr txBox="1"/>
          <p:nvPr/>
        </p:nvSpPr>
        <p:spPr>
          <a:xfrm>
            <a:off x="6426200" y="44608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4" name="TextBox 33"/>
          <p:cNvSpPr txBox="1"/>
          <p:nvPr/>
        </p:nvSpPr>
        <p:spPr>
          <a:xfrm>
            <a:off x="8734425" y="44608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5" name="TextBox 34"/>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36" name="组合 35"/>
          <p:cNvGrpSpPr/>
          <p:nvPr/>
        </p:nvGrpSpPr>
        <p:grpSpPr>
          <a:xfrm>
            <a:off x="2345468" y="549719"/>
            <a:ext cx="7501064" cy="810491"/>
            <a:chOff x="-5183188" y="1276351"/>
            <a:chExt cx="10372726" cy="1120775"/>
          </a:xfrm>
          <a:solidFill>
            <a:srgbClr val="9EDAD7"/>
          </a:solidFill>
        </p:grpSpPr>
        <p:sp>
          <p:nvSpPr>
            <p:cNvPr id="3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0-#ppt_w/2"/>
                                          </p:val>
                                        </p:tav>
                                        <p:tav tm="100000">
                                          <p:val>
                                            <p:strVal val="#ppt_x"/>
                                          </p:val>
                                        </p:tav>
                                      </p:tavLst>
                                    </p:anim>
                                    <p:anim calcmode="lin" valueType="num">
                                      <p:cBhvr additive="base">
                                        <p:cTn id="24" dur="500" fill="hold"/>
                                        <p:tgtEl>
                                          <p:spTgt spid="3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燕尾形 12"/>
          <p:cNvSpPr/>
          <p:nvPr/>
        </p:nvSpPr>
        <p:spPr>
          <a:xfrm>
            <a:off x="1082675" y="3644900"/>
            <a:ext cx="2195513" cy="819150"/>
          </a:xfrm>
          <a:prstGeom prst="chevron">
            <a:avLst>
              <a:gd name="adj" fmla="val 38372"/>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rPr>
              <a:t>STEP  01</a:t>
            </a:r>
            <a:endParaRPr lang="zh-CN" altLang="en-US" sz="2400" b="1" dirty="0">
              <a:solidFill>
                <a:schemeClr val="bg1"/>
              </a:solidFill>
            </a:endParaRPr>
          </a:p>
        </p:txBody>
      </p:sp>
      <p:sp>
        <p:nvSpPr>
          <p:cNvPr id="14" name="燕尾形 13"/>
          <p:cNvSpPr/>
          <p:nvPr/>
        </p:nvSpPr>
        <p:spPr>
          <a:xfrm>
            <a:off x="3692525" y="3644900"/>
            <a:ext cx="2195513" cy="819150"/>
          </a:xfrm>
          <a:prstGeom prst="chevron">
            <a:avLst>
              <a:gd name="adj" fmla="val 38372"/>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rPr>
              <a:t>STEP  02</a:t>
            </a:r>
            <a:endParaRPr lang="zh-CN" altLang="en-US" sz="2400" b="1" dirty="0">
              <a:solidFill>
                <a:schemeClr val="bg1"/>
              </a:solidFill>
            </a:endParaRPr>
          </a:p>
        </p:txBody>
      </p:sp>
      <p:sp>
        <p:nvSpPr>
          <p:cNvPr id="15" name="燕尾形 14"/>
          <p:cNvSpPr/>
          <p:nvPr/>
        </p:nvSpPr>
        <p:spPr>
          <a:xfrm>
            <a:off x="6303963" y="3644900"/>
            <a:ext cx="2195512" cy="819150"/>
          </a:xfrm>
          <a:prstGeom prst="chevron">
            <a:avLst>
              <a:gd name="adj" fmla="val 38372"/>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rPr>
              <a:t>STEP  03</a:t>
            </a:r>
            <a:endParaRPr lang="zh-CN" altLang="en-US" sz="2400" b="1" dirty="0">
              <a:solidFill>
                <a:schemeClr val="bg1"/>
              </a:solidFill>
            </a:endParaRPr>
          </a:p>
        </p:txBody>
      </p:sp>
      <p:sp>
        <p:nvSpPr>
          <p:cNvPr id="16" name="燕尾形 15"/>
          <p:cNvSpPr/>
          <p:nvPr/>
        </p:nvSpPr>
        <p:spPr>
          <a:xfrm>
            <a:off x="8913813" y="3644900"/>
            <a:ext cx="2195512" cy="819150"/>
          </a:xfrm>
          <a:prstGeom prst="chevron">
            <a:avLst>
              <a:gd name="adj" fmla="val 38372"/>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rPr>
              <a:t>STEP  04</a:t>
            </a:r>
            <a:endParaRPr lang="zh-CN" altLang="en-US" sz="2400" b="1" dirty="0">
              <a:solidFill>
                <a:schemeClr val="bg1"/>
              </a:solidFill>
            </a:endParaRPr>
          </a:p>
        </p:txBody>
      </p:sp>
      <p:cxnSp>
        <p:nvCxnSpPr>
          <p:cNvPr id="17" name="直接连接符 16"/>
          <p:cNvCxnSpPr/>
          <p:nvPr/>
        </p:nvCxnSpPr>
        <p:spPr>
          <a:xfrm>
            <a:off x="2181225" y="4502150"/>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91075" y="3225800"/>
            <a:ext cx="0" cy="360363"/>
          </a:xfrm>
          <a:prstGeom prst="line">
            <a:avLst/>
          </a:prstGeom>
          <a:ln>
            <a:solidFill>
              <a:srgbClr val="9EDAD7"/>
            </a:solidFil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400925" y="4502150"/>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0010775" y="3225800"/>
            <a:ext cx="0" cy="360363"/>
          </a:xfrm>
          <a:prstGeom prst="line">
            <a:avLst/>
          </a:prstGeom>
          <a:ln>
            <a:solidFill>
              <a:srgbClr val="9EDAD7"/>
            </a:solidFill>
            <a:tailEnd type="ova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82675" y="4984750"/>
            <a:ext cx="2195513" cy="103505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6" name="TextBox 25"/>
          <p:cNvSpPr txBox="1"/>
          <p:nvPr/>
        </p:nvSpPr>
        <p:spPr>
          <a:xfrm>
            <a:off x="6303963" y="4984750"/>
            <a:ext cx="2195512" cy="103505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7" name="TextBox 26"/>
          <p:cNvSpPr txBox="1"/>
          <p:nvPr/>
        </p:nvSpPr>
        <p:spPr>
          <a:xfrm>
            <a:off x="3692525" y="2171700"/>
            <a:ext cx="2195513" cy="103505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8" name="TextBox 27"/>
          <p:cNvSpPr txBox="1"/>
          <p:nvPr/>
        </p:nvSpPr>
        <p:spPr>
          <a:xfrm>
            <a:off x="8913813" y="2171700"/>
            <a:ext cx="2195512" cy="103505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40" name="TextBox 39"/>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1" name="组合 40"/>
          <p:cNvGrpSpPr/>
          <p:nvPr/>
        </p:nvGrpSpPr>
        <p:grpSpPr>
          <a:xfrm>
            <a:off x="2345468" y="549719"/>
            <a:ext cx="7501064" cy="810491"/>
            <a:chOff x="-5183188" y="1276351"/>
            <a:chExt cx="10372726" cy="1120775"/>
          </a:xfrm>
          <a:solidFill>
            <a:srgbClr val="9EDAD7"/>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outVertical)">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500"/>
                            </p:stCondLst>
                            <p:childTnLst>
                              <p:par>
                                <p:cTn id="26" presetID="1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p:tgtEl>
                                          <p:spTgt spid="14"/>
                                        </p:tgtEl>
                                        <p:attrNameLst>
                                          <p:attrName>ppt_x</p:attrName>
                                        </p:attrNameLst>
                                      </p:cBhvr>
                                      <p:tavLst>
                                        <p:tav tm="0">
                                          <p:val>
                                            <p:strVal val="#ppt_x-#ppt_w*1.125000"/>
                                          </p:val>
                                        </p:tav>
                                        <p:tav tm="100000">
                                          <p:val>
                                            <p:strVal val="#ppt_x"/>
                                          </p:val>
                                        </p:tav>
                                      </p:tavLst>
                                    </p:anim>
                                    <p:animEffect transition="in" filter="wipe(right)">
                                      <p:cBhvr>
                                        <p:cTn id="29" dur="500"/>
                                        <p:tgtEl>
                                          <p:spTgt spid="14"/>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000"/>
                            </p:stCondLst>
                            <p:childTnLst>
                              <p:par>
                                <p:cTn id="39" presetID="1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ppt_x</p:attrName>
                                        </p:attrNameLst>
                                      </p:cBhvr>
                                      <p:tavLst>
                                        <p:tav tm="0">
                                          <p:val>
                                            <p:strVal val="#ppt_x-#ppt_w*1.125000"/>
                                          </p:val>
                                        </p:tav>
                                        <p:tav tm="100000">
                                          <p:val>
                                            <p:strVal val="#ppt_x"/>
                                          </p:val>
                                        </p:tav>
                                      </p:tavLst>
                                    </p:anim>
                                    <p:animEffect transition="in" filter="wipe(right)">
                                      <p:cBhvr>
                                        <p:cTn id="42" dur="500"/>
                                        <p:tgtEl>
                                          <p:spTgt spid="15"/>
                                        </p:tgtEl>
                                      </p:cBhvr>
                                    </p:animEffect>
                                  </p:childTnLst>
                                </p:cTn>
                              </p:par>
                            </p:childTnLst>
                          </p:cTn>
                        </p:par>
                        <p:par>
                          <p:cTn id="43" fill="hold">
                            <p:stCondLst>
                              <p:cond delay="4500"/>
                            </p:stCondLst>
                            <p:childTnLst>
                              <p:par>
                                <p:cTn id="44" presetID="22" presetClass="entr" presetSubtype="1"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500"/>
                                        <p:tgtEl>
                                          <p:spTgt spid="19"/>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par>
                          <p:cTn id="51" fill="hold">
                            <p:stCondLst>
                              <p:cond delay="5500"/>
                            </p:stCondLst>
                            <p:childTnLst>
                              <p:par>
                                <p:cTn id="52" presetID="12" presetClass="entr" presetSubtype="8"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p:tgtEl>
                                          <p:spTgt spid="16"/>
                                        </p:tgtEl>
                                        <p:attrNameLst>
                                          <p:attrName>ppt_x</p:attrName>
                                        </p:attrNameLst>
                                      </p:cBhvr>
                                      <p:tavLst>
                                        <p:tav tm="0">
                                          <p:val>
                                            <p:strVal val="#ppt_x-#ppt_w*1.125000"/>
                                          </p:val>
                                        </p:tav>
                                        <p:tav tm="100000">
                                          <p:val>
                                            <p:strVal val="#ppt_x"/>
                                          </p:val>
                                        </p:tav>
                                      </p:tavLst>
                                    </p:anim>
                                    <p:animEffect transition="in" filter="wipe(right)">
                                      <p:cBhvr>
                                        <p:cTn id="55" dur="500"/>
                                        <p:tgtEl>
                                          <p:spTgt spid="16"/>
                                        </p:tgtEl>
                                      </p:cBhvr>
                                    </p:animEffect>
                                  </p:childTnLst>
                                </p:cTn>
                              </p:par>
                            </p:childTnLst>
                          </p:cTn>
                        </p:par>
                        <p:par>
                          <p:cTn id="56" fill="hold">
                            <p:stCondLst>
                              <p:cond delay="6000"/>
                            </p:stCondLst>
                            <p:childTnLst>
                              <p:par>
                                <p:cTn id="57" presetID="22" presetClass="entr" presetSubtype="4"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5" grpId="0"/>
      <p:bldP spid="26" grpId="0"/>
      <p:bldP spid="27" grpId="0"/>
      <p:bldP spid="28"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TextBox 14"/>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01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28" name="TextBox 27"/>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02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1" name="TextBox 30"/>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03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22537" name="TextBox 33"/>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04     </a:t>
              </a:r>
              <a:r>
                <a:rPr lang="zh-CN" altLang="en-US" sz="3600">
                  <a:solidFill>
                    <a:srgbClr val="70C9C4"/>
                  </a:solidFill>
                </a:rPr>
                <a:t>点击此处输入标题</a:t>
              </a:r>
              <a:endParaRPr lang="zh-CN" altLang="en-US" sz="3600">
                <a:solidFill>
                  <a:srgbClr val="70C9C4"/>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32" presetClass="emph" presetSubtype="0" fill="hold" nodeType="afterEffect">
                                  <p:stCondLst>
                                    <p:cond delay="0"/>
                                  </p:stCondLst>
                                  <p:childTnLst>
                                    <p:animRot by="120000">
                                      <p:cBhvr>
                                        <p:cTn id="33" dur="50" fill="hold">
                                          <p:stCondLst>
                                            <p:cond delay="0"/>
                                          </p:stCondLst>
                                        </p:cTn>
                                        <p:tgtEl>
                                          <p:spTgt spid="32"/>
                                        </p:tgtEl>
                                        <p:attrNameLst>
                                          <p:attrName>r</p:attrName>
                                        </p:attrNameLst>
                                      </p:cBhvr>
                                    </p:animRot>
                                    <p:animRot by="-240000">
                                      <p:cBhvr>
                                        <p:cTn id="34" dur="100" fill="hold">
                                          <p:stCondLst>
                                            <p:cond delay="100"/>
                                          </p:stCondLst>
                                        </p:cTn>
                                        <p:tgtEl>
                                          <p:spTgt spid="32"/>
                                        </p:tgtEl>
                                        <p:attrNameLst>
                                          <p:attrName>r</p:attrName>
                                        </p:attrNameLst>
                                      </p:cBhvr>
                                    </p:animRot>
                                    <p:animRot by="240000">
                                      <p:cBhvr>
                                        <p:cTn id="35" dur="100" fill="hold">
                                          <p:stCondLst>
                                            <p:cond delay="200"/>
                                          </p:stCondLst>
                                        </p:cTn>
                                        <p:tgtEl>
                                          <p:spTgt spid="32"/>
                                        </p:tgtEl>
                                        <p:attrNameLst>
                                          <p:attrName>r</p:attrName>
                                        </p:attrNameLst>
                                      </p:cBhvr>
                                    </p:animRot>
                                    <p:animRot by="-240000">
                                      <p:cBhvr>
                                        <p:cTn id="36" dur="100" fill="hold">
                                          <p:stCondLst>
                                            <p:cond delay="300"/>
                                          </p:stCondLst>
                                        </p:cTn>
                                        <p:tgtEl>
                                          <p:spTgt spid="32"/>
                                        </p:tgtEl>
                                        <p:attrNameLst>
                                          <p:attrName>r</p:attrName>
                                        </p:attrNameLst>
                                      </p:cBhvr>
                                    </p:animRot>
                                    <p:animRot by="120000">
                                      <p:cBhvr>
                                        <p:cTn id="37" dur="100" fill="hold">
                                          <p:stCondLst>
                                            <p:cond delay="40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935163" y="2601913"/>
            <a:ext cx="1508125" cy="1509712"/>
          </a:xfrm>
          <a:prstGeom prst="ellips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600" b="1" dirty="0">
                <a:latin typeface="Century Gothic" panose="020B0502020202020204" pitchFamily="34" charset="0"/>
              </a:rPr>
              <a:t>01</a:t>
            </a:r>
            <a:endParaRPr lang="zh-CN" altLang="en-US" sz="3600" b="1" dirty="0">
              <a:latin typeface="Century Gothic" panose="020B0502020202020204" pitchFamily="34" charset="0"/>
            </a:endParaRPr>
          </a:p>
        </p:txBody>
      </p:sp>
      <p:sp>
        <p:nvSpPr>
          <p:cNvPr id="14" name="等腰三角形 13"/>
          <p:cNvSpPr/>
          <p:nvPr/>
        </p:nvSpPr>
        <p:spPr>
          <a:xfrm flipV="1">
            <a:off x="2540000" y="4276725"/>
            <a:ext cx="298450" cy="184150"/>
          </a:xfrm>
          <a:prstGeom prst="triangl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4205288" y="2601913"/>
            <a:ext cx="1509712" cy="1509712"/>
          </a:xfrm>
          <a:prstGeom prst="ellips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600" b="1" dirty="0">
                <a:latin typeface="Century Gothic" panose="020B0502020202020204" pitchFamily="34" charset="0"/>
              </a:rPr>
              <a:t>02</a:t>
            </a:r>
            <a:endParaRPr lang="zh-CN" altLang="en-US" sz="3600" b="1" dirty="0">
              <a:latin typeface="Century Gothic" panose="020B0502020202020204" pitchFamily="34" charset="0"/>
            </a:endParaRPr>
          </a:p>
        </p:txBody>
      </p:sp>
      <p:sp>
        <p:nvSpPr>
          <p:cNvPr id="19" name="等腰三角形 18"/>
          <p:cNvSpPr/>
          <p:nvPr/>
        </p:nvSpPr>
        <p:spPr>
          <a:xfrm flipV="1">
            <a:off x="4811713" y="4276725"/>
            <a:ext cx="298450" cy="184150"/>
          </a:xfrm>
          <a:prstGeom prst="triangl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椭圆 20"/>
          <p:cNvSpPr/>
          <p:nvPr/>
        </p:nvSpPr>
        <p:spPr>
          <a:xfrm>
            <a:off x="6477000" y="2601913"/>
            <a:ext cx="1509713" cy="1509712"/>
          </a:xfrm>
          <a:prstGeom prst="ellips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600" b="1" dirty="0">
                <a:latin typeface="Century Gothic" panose="020B0502020202020204" pitchFamily="34" charset="0"/>
              </a:rPr>
              <a:t>03</a:t>
            </a:r>
            <a:endParaRPr lang="zh-CN" altLang="en-US" sz="3600" b="1" dirty="0">
              <a:latin typeface="Century Gothic" panose="020B0502020202020204" pitchFamily="34" charset="0"/>
            </a:endParaRPr>
          </a:p>
        </p:txBody>
      </p:sp>
      <p:sp>
        <p:nvSpPr>
          <p:cNvPr id="22" name="等腰三角形 21"/>
          <p:cNvSpPr/>
          <p:nvPr/>
        </p:nvSpPr>
        <p:spPr>
          <a:xfrm flipV="1">
            <a:off x="7081838" y="4276725"/>
            <a:ext cx="298450" cy="184150"/>
          </a:xfrm>
          <a:prstGeom prst="triangl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椭圆 23"/>
          <p:cNvSpPr/>
          <p:nvPr/>
        </p:nvSpPr>
        <p:spPr>
          <a:xfrm>
            <a:off x="8748713" y="2601913"/>
            <a:ext cx="1508125" cy="1509712"/>
          </a:xfrm>
          <a:prstGeom prst="ellips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600" b="1" dirty="0">
                <a:latin typeface="Century Gothic" panose="020B0502020202020204" pitchFamily="34" charset="0"/>
              </a:rPr>
              <a:t>04</a:t>
            </a:r>
            <a:endParaRPr lang="zh-CN" altLang="en-US" sz="3600" b="1" dirty="0">
              <a:latin typeface="Century Gothic" panose="020B0502020202020204" pitchFamily="34" charset="0"/>
            </a:endParaRPr>
          </a:p>
        </p:txBody>
      </p:sp>
      <p:sp>
        <p:nvSpPr>
          <p:cNvPr id="25" name="等腰三角形 24"/>
          <p:cNvSpPr/>
          <p:nvPr/>
        </p:nvSpPr>
        <p:spPr>
          <a:xfrm flipV="1">
            <a:off x="9353550" y="4276725"/>
            <a:ext cx="298450" cy="184150"/>
          </a:xfrm>
          <a:prstGeom prst="triangl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TextBox 26"/>
          <p:cNvSpPr txBox="1"/>
          <p:nvPr/>
        </p:nvSpPr>
        <p:spPr>
          <a:xfrm>
            <a:off x="1693863" y="4765675"/>
            <a:ext cx="1981200"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9" name="TextBox 28"/>
          <p:cNvSpPr txBox="1"/>
          <p:nvPr/>
        </p:nvSpPr>
        <p:spPr>
          <a:xfrm>
            <a:off x="3970338" y="4765675"/>
            <a:ext cx="1981200"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0" name="TextBox 29"/>
          <p:cNvSpPr txBox="1"/>
          <p:nvPr/>
        </p:nvSpPr>
        <p:spPr>
          <a:xfrm>
            <a:off x="6240463" y="4765675"/>
            <a:ext cx="1981200"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1" name="TextBox 30"/>
          <p:cNvSpPr txBox="1"/>
          <p:nvPr/>
        </p:nvSpPr>
        <p:spPr>
          <a:xfrm>
            <a:off x="8545513" y="4765675"/>
            <a:ext cx="1979612"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2" name="TextBox 31"/>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33" name="组合 32"/>
          <p:cNvGrpSpPr/>
          <p:nvPr/>
        </p:nvGrpSpPr>
        <p:grpSpPr>
          <a:xfrm>
            <a:off x="2345468" y="549719"/>
            <a:ext cx="7501064" cy="810491"/>
            <a:chOff x="-5183188" y="1276351"/>
            <a:chExt cx="10372726" cy="1120775"/>
          </a:xfrm>
          <a:solidFill>
            <a:srgbClr val="9EDAD7"/>
          </a:solidFill>
        </p:grpSpPr>
        <p:sp>
          <p:nvSpPr>
            <p:cNvPr id="3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3000"/>
                            </p:stCondLst>
                            <p:childTnLst>
                              <p:par>
                                <p:cTn id="37" presetID="47"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anim calcmode="lin" valueType="num">
                                      <p:cBhvr>
                                        <p:cTn id="45" dur="500" fill="hold"/>
                                        <p:tgtEl>
                                          <p:spTgt spid="19"/>
                                        </p:tgtEl>
                                        <p:attrNameLst>
                                          <p:attrName>ppt_x</p:attrName>
                                        </p:attrNameLst>
                                      </p:cBhvr>
                                      <p:tavLst>
                                        <p:tav tm="0">
                                          <p:val>
                                            <p:strVal val="#ppt_x"/>
                                          </p:val>
                                        </p:tav>
                                        <p:tav tm="100000">
                                          <p:val>
                                            <p:strVal val="#ppt_x"/>
                                          </p:val>
                                        </p:tav>
                                      </p:tavLst>
                                    </p:anim>
                                    <p:anim calcmode="lin" valueType="num">
                                      <p:cBhvr>
                                        <p:cTn id="46" dur="500" fill="hold"/>
                                        <p:tgtEl>
                                          <p:spTgt spid="19"/>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anim calcmode="lin" valueType="num">
                                      <p:cBhvr>
                                        <p:cTn id="50" dur="500" fill="hold"/>
                                        <p:tgtEl>
                                          <p:spTgt spid="22"/>
                                        </p:tgtEl>
                                        <p:attrNameLst>
                                          <p:attrName>ppt_x</p:attrName>
                                        </p:attrNameLst>
                                      </p:cBhvr>
                                      <p:tavLst>
                                        <p:tav tm="0">
                                          <p:val>
                                            <p:strVal val="#ppt_x"/>
                                          </p:val>
                                        </p:tav>
                                        <p:tav tm="100000">
                                          <p:val>
                                            <p:strVal val="#ppt_x"/>
                                          </p:val>
                                        </p:tav>
                                      </p:tavLst>
                                    </p:anim>
                                    <p:anim calcmode="lin" valueType="num">
                                      <p:cBhvr>
                                        <p:cTn id="51" dur="500" fill="hold"/>
                                        <p:tgtEl>
                                          <p:spTgt spid="22"/>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anim calcmode="lin" valueType="num">
                                      <p:cBhvr>
                                        <p:cTn id="55" dur="500" fill="hold"/>
                                        <p:tgtEl>
                                          <p:spTgt spid="25"/>
                                        </p:tgtEl>
                                        <p:attrNameLst>
                                          <p:attrName>ppt_x</p:attrName>
                                        </p:attrNameLst>
                                      </p:cBhvr>
                                      <p:tavLst>
                                        <p:tav tm="0">
                                          <p:val>
                                            <p:strVal val="#ppt_x"/>
                                          </p:val>
                                        </p:tav>
                                        <p:tav tm="100000">
                                          <p:val>
                                            <p:strVal val="#ppt_x"/>
                                          </p:val>
                                        </p:tav>
                                      </p:tavLst>
                                    </p:anim>
                                    <p:anim calcmode="lin" valueType="num">
                                      <p:cBhvr>
                                        <p:cTn id="56" dur="500" fill="hold"/>
                                        <p:tgtEl>
                                          <p:spTgt spid="25"/>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4000"/>
                            </p:stCondLst>
                            <p:childTnLst>
                              <p:par>
                                <p:cTn id="62" presetID="10" presetClass="entr" presetSubtype="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par>
                          <p:cTn id="69" fill="hold">
                            <p:stCondLst>
                              <p:cond delay="500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P spid="21" grpId="0" animBg="1"/>
      <p:bldP spid="22" grpId="0" animBg="1"/>
      <p:bldP spid="24" grpId="0" animBg="1"/>
      <p:bldP spid="25" grpId="0" animBg="1"/>
      <p:bldP spid="27" grpId="0"/>
      <p:bldP spid="29" grpId="0"/>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9" name="TextBox 14"/>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01     </a:t>
              </a:r>
              <a:r>
                <a:rPr lang="zh-CN" altLang="en-US" sz="3600">
                  <a:solidFill>
                    <a:srgbClr val="70C9C4"/>
                  </a:solidFill>
                </a:rPr>
                <a:t>点击此处输入标题</a:t>
              </a:r>
              <a:endParaRPr lang="zh-CN" altLang="en-US" sz="3600">
                <a:solidFill>
                  <a:srgbClr val="70C9C4"/>
                </a:solidFill>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7" name="TextBox 27"/>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02     </a:t>
              </a:r>
              <a:r>
                <a:rPr lang="zh-CN" altLang="en-US" sz="3600">
                  <a:solidFill>
                    <a:srgbClr val="70C9C4"/>
                  </a:solidFill>
                </a:rPr>
                <a:t>点击此处输入标题</a:t>
              </a:r>
              <a:endParaRPr lang="zh-CN" altLang="en-US" sz="3600">
                <a:solidFill>
                  <a:srgbClr val="70C9C4"/>
                </a:solidFill>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5" name="TextBox 30"/>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03     </a:t>
              </a:r>
              <a:r>
                <a:rPr lang="zh-CN" altLang="en-US" sz="3600">
                  <a:solidFill>
                    <a:srgbClr val="70C9C4"/>
                  </a:solidFill>
                </a:rPr>
                <a:t>点击此处输入标题</a:t>
              </a:r>
              <a:endParaRPr lang="zh-CN" altLang="en-US" sz="3600">
                <a:solidFill>
                  <a:srgbClr val="70C9C4"/>
                </a:solidFill>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3" name="TextBox 33"/>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04     </a:t>
              </a:r>
              <a:r>
                <a:rPr lang="zh-CN" altLang="en-US" sz="3600">
                  <a:solidFill>
                    <a:srgbClr val="70C9C4"/>
                  </a:solidFill>
                </a:rPr>
                <a:t>点击此处输入标题</a:t>
              </a:r>
              <a:endParaRPr lang="zh-CN" altLang="en-US" sz="3600">
                <a:solidFill>
                  <a:srgbClr val="70C9C4"/>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3" name="组合 2"/>
          <p:cNvGrpSpPr/>
          <p:nvPr/>
        </p:nvGrpSpPr>
        <p:grpSpPr>
          <a:xfrm>
            <a:off x="2345468" y="549719"/>
            <a:ext cx="7501064" cy="810491"/>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61" name="组合 60"/>
          <p:cNvGrpSpPr/>
          <p:nvPr/>
        </p:nvGrpSpPr>
        <p:grpSpPr bwMode="auto">
          <a:xfrm>
            <a:off x="863600" y="2224088"/>
            <a:ext cx="1651000" cy="1822450"/>
            <a:chOff x="863734" y="2223586"/>
            <a:chExt cx="1650465" cy="1822388"/>
          </a:xfrm>
        </p:grpSpPr>
        <p:sp>
          <p:nvSpPr>
            <p:cNvPr id="20" name="任意多边形 19"/>
            <p:cNvSpPr/>
            <p:nvPr/>
          </p:nvSpPr>
          <p:spPr>
            <a:xfrm>
              <a:off x="863734" y="2223586"/>
              <a:ext cx="1650465" cy="1822388"/>
            </a:xfrm>
            <a:custGeom>
              <a:avLst/>
              <a:gdLst>
                <a:gd name="connsiteX0" fmla="*/ 757238 w 1371601"/>
                <a:gd name="connsiteY0" fmla="*/ 0 h 1514476"/>
                <a:gd name="connsiteX1" fmla="*/ 1292686 w 1371601"/>
                <a:gd name="connsiteY1" fmla="*/ 221790 h 1514476"/>
                <a:gd name="connsiteX2" fmla="*/ 1371601 w 1371601"/>
                <a:gd name="connsiteY2" fmla="*/ 317435 h 1514476"/>
                <a:gd name="connsiteX3" fmla="*/ 1358050 w 1371601"/>
                <a:gd name="connsiteY3" fmla="*/ 333859 h 1514476"/>
                <a:gd name="connsiteX4" fmla="*/ 1228725 w 1371601"/>
                <a:gd name="connsiteY4" fmla="*/ 757238 h 1514476"/>
                <a:gd name="connsiteX5" fmla="*/ 1358050 w 1371601"/>
                <a:gd name="connsiteY5" fmla="*/ 1180617 h 1514476"/>
                <a:gd name="connsiteX6" fmla="*/ 1371601 w 1371601"/>
                <a:gd name="connsiteY6" fmla="*/ 1197041 h 1514476"/>
                <a:gd name="connsiteX7" fmla="*/ 1292686 w 1371601"/>
                <a:gd name="connsiteY7" fmla="*/ 1292686 h 1514476"/>
                <a:gd name="connsiteX8" fmla="*/ 757238 w 1371601"/>
                <a:gd name="connsiteY8" fmla="*/ 1514476 h 1514476"/>
                <a:gd name="connsiteX9" fmla="*/ 0 w 1371601"/>
                <a:gd name="connsiteY9" fmla="*/ 757238 h 1514476"/>
                <a:gd name="connsiteX10" fmla="*/ 757238 w 1371601"/>
                <a:gd name="connsiteY10" fmla="*/ 0 h 151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1601" h="1514476">
                  <a:moveTo>
                    <a:pt x="757238" y="0"/>
                  </a:moveTo>
                  <a:cubicBezTo>
                    <a:pt x="966344" y="0"/>
                    <a:pt x="1155653" y="84757"/>
                    <a:pt x="1292686" y="221790"/>
                  </a:cubicBezTo>
                  <a:lnTo>
                    <a:pt x="1371601" y="317435"/>
                  </a:lnTo>
                  <a:lnTo>
                    <a:pt x="1358050" y="333859"/>
                  </a:lnTo>
                  <a:cubicBezTo>
                    <a:pt x="1276401" y="454715"/>
                    <a:pt x="1228725" y="600409"/>
                    <a:pt x="1228725" y="757238"/>
                  </a:cubicBezTo>
                  <a:cubicBezTo>
                    <a:pt x="1228725" y="914067"/>
                    <a:pt x="1276401" y="1059761"/>
                    <a:pt x="1358050" y="1180617"/>
                  </a:cubicBezTo>
                  <a:lnTo>
                    <a:pt x="1371601" y="1197041"/>
                  </a:lnTo>
                  <a:lnTo>
                    <a:pt x="1292686" y="1292686"/>
                  </a:lnTo>
                  <a:cubicBezTo>
                    <a:pt x="1155653" y="1429719"/>
                    <a:pt x="966344" y="1514476"/>
                    <a:pt x="757238" y="1514476"/>
                  </a:cubicBezTo>
                  <a:cubicBezTo>
                    <a:pt x="339027" y="1514476"/>
                    <a:pt x="0" y="1175449"/>
                    <a:pt x="0" y="757238"/>
                  </a:cubicBezTo>
                  <a:cubicBezTo>
                    <a:pt x="0" y="339027"/>
                    <a:pt x="339027" y="0"/>
                    <a:pt x="757238" y="0"/>
                  </a:cubicBezTo>
                  <a:close/>
                </a:path>
              </a:pathLst>
            </a:custGeom>
            <a:solidFill>
              <a:srgbClr val="70C9C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360000" rIns="0" bIns="0" anchor="ctr"/>
            <a:lstStyle/>
            <a:p>
              <a:pPr algn="ctr" eaLnBrk="1" fontAlgn="auto" hangingPunct="1">
                <a:spcBef>
                  <a:spcPts val="0"/>
                </a:spcBef>
                <a:spcAft>
                  <a:spcPts val="0"/>
                </a:spcAft>
                <a:defRPr/>
              </a:pPr>
              <a:endParaRPr lang="zh-CN" altLang="en-US" b="1" dirty="0">
                <a:solidFill>
                  <a:srgbClr val="FFFFFF"/>
                </a:solidFill>
              </a:endParaRPr>
            </a:p>
          </p:txBody>
        </p:sp>
        <p:sp>
          <p:nvSpPr>
            <p:cNvPr id="45" name="AutoShape 117"/>
            <p:cNvSpPr/>
            <p:nvPr/>
          </p:nvSpPr>
          <p:spPr bwMode="auto">
            <a:xfrm>
              <a:off x="1439810" y="2787129"/>
              <a:ext cx="498313" cy="374637"/>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4613" name="TextBox 56"/>
            <p:cNvSpPr txBox="1">
              <a:spLocks noChangeArrowheads="1"/>
            </p:cNvSpPr>
            <p:nvPr/>
          </p:nvSpPr>
          <p:spPr bwMode="auto">
            <a:xfrm>
              <a:off x="1186265" y="324167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1600" b="1">
                  <a:solidFill>
                    <a:schemeClr val="bg1"/>
                  </a:solidFill>
                </a:rPr>
                <a:t>输入标题</a:t>
              </a:r>
              <a:endParaRPr lang="zh-CN" altLang="en-US" sz="1600" b="1">
                <a:solidFill>
                  <a:schemeClr val="bg1"/>
                </a:solidFill>
              </a:endParaRPr>
            </a:p>
          </p:txBody>
        </p:sp>
      </p:grpSp>
      <p:grpSp>
        <p:nvGrpSpPr>
          <p:cNvPr id="62" name="组合 61"/>
          <p:cNvGrpSpPr/>
          <p:nvPr/>
        </p:nvGrpSpPr>
        <p:grpSpPr bwMode="auto">
          <a:xfrm>
            <a:off x="2347913" y="2220913"/>
            <a:ext cx="1822450" cy="1670050"/>
            <a:chOff x="2348008" y="2221676"/>
            <a:chExt cx="1822388" cy="1669568"/>
          </a:xfrm>
        </p:grpSpPr>
        <p:sp>
          <p:nvSpPr>
            <p:cNvPr id="23" name="任意多边形 22"/>
            <p:cNvSpPr/>
            <p:nvPr/>
          </p:nvSpPr>
          <p:spPr>
            <a:xfrm>
              <a:off x="2348008" y="2221676"/>
              <a:ext cx="1822388" cy="1669568"/>
            </a:xfrm>
            <a:custGeom>
              <a:avLst/>
              <a:gdLst>
                <a:gd name="connsiteX0" fmla="*/ 757238 w 1514476"/>
                <a:gd name="connsiteY0" fmla="*/ 0 h 1387702"/>
                <a:gd name="connsiteX1" fmla="*/ 1514476 w 1514476"/>
                <a:gd name="connsiteY1" fmla="*/ 757238 h 1387702"/>
                <a:gd name="connsiteX2" fmla="*/ 1180617 w 1514476"/>
                <a:gd name="connsiteY2" fmla="*/ 1385152 h 1387702"/>
                <a:gd name="connsiteX3" fmla="*/ 1175919 w 1514476"/>
                <a:gd name="connsiteY3" fmla="*/ 1387702 h 1387702"/>
                <a:gd name="connsiteX4" fmla="*/ 1051989 w 1514476"/>
                <a:gd name="connsiteY4" fmla="*/ 1320436 h 1387702"/>
                <a:gd name="connsiteX5" fmla="*/ 757238 w 1514476"/>
                <a:gd name="connsiteY5" fmla="*/ 1260928 h 1387702"/>
                <a:gd name="connsiteX6" fmla="*/ 462487 w 1514476"/>
                <a:gd name="connsiteY6" fmla="*/ 1320436 h 1387702"/>
                <a:gd name="connsiteX7" fmla="*/ 338558 w 1514476"/>
                <a:gd name="connsiteY7" fmla="*/ 1387702 h 1387702"/>
                <a:gd name="connsiteX8" fmla="*/ 333859 w 1514476"/>
                <a:gd name="connsiteY8" fmla="*/ 1385152 h 1387702"/>
                <a:gd name="connsiteX9" fmla="*/ 0 w 1514476"/>
                <a:gd name="connsiteY9" fmla="*/ 757238 h 1387702"/>
                <a:gd name="connsiteX10" fmla="*/ 757238 w 1514476"/>
                <a:gd name="connsiteY10" fmla="*/ 0 h 138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4476" h="1387702">
                  <a:moveTo>
                    <a:pt x="757238" y="0"/>
                  </a:moveTo>
                  <a:cubicBezTo>
                    <a:pt x="1175449" y="0"/>
                    <a:pt x="1514476" y="339027"/>
                    <a:pt x="1514476" y="757238"/>
                  </a:cubicBezTo>
                  <a:cubicBezTo>
                    <a:pt x="1514476" y="1018620"/>
                    <a:pt x="1382044" y="1249071"/>
                    <a:pt x="1180617" y="1385152"/>
                  </a:cubicBezTo>
                  <a:lnTo>
                    <a:pt x="1175919" y="1387702"/>
                  </a:lnTo>
                  <a:lnTo>
                    <a:pt x="1051989" y="1320436"/>
                  </a:lnTo>
                  <a:cubicBezTo>
                    <a:pt x="961395" y="1282117"/>
                    <a:pt x="861791" y="1260928"/>
                    <a:pt x="757238" y="1260928"/>
                  </a:cubicBezTo>
                  <a:cubicBezTo>
                    <a:pt x="652686" y="1260928"/>
                    <a:pt x="553082" y="1282117"/>
                    <a:pt x="462487" y="1320436"/>
                  </a:cubicBezTo>
                  <a:lnTo>
                    <a:pt x="338558" y="1387702"/>
                  </a:lnTo>
                  <a:lnTo>
                    <a:pt x="333859" y="1385152"/>
                  </a:lnTo>
                  <a:cubicBezTo>
                    <a:pt x="132433" y="1249071"/>
                    <a:pt x="0" y="1018620"/>
                    <a:pt x="0" y="757238"/>
                  </a:cubicBezTo>
                  <a:cubicBezTo>
                    <a:pt x="0" y="339027"/>
                    <a:pt x="339027" y="0"/>
                    <a:pt x="757238" y="0"/>
                  </a:cubicBezTo>
                  <a:close/>
                </a:path>
              </a:pathLst>
            </a:custGeom>
            <a:solidFill>
              <a:srgbClr val="9EDAD7"/>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endParaRPr lang="zh-CN" altLang="en-US" b="1" dirty="0">
                <a:solidFill>
                  <a:srgbClr val="FFFFFF"/>
                </a:solidFill>
              </a:endParaRPr>
            </a:p>
          </p:txBody>
        </p:sp>
        <p:grpSp>
          <p:nvGrpSpPr>
            <p:cNvPr id="50" name="组合 49"/>
            <p:cNvGrpSpPr/>
            <p:nvPr/>
          </p:nvGrpSpPr>
          <p:grpSpPr>
            <a:xfrm>
              <a:off x="3009332" y="2661471"/>
              <a:ext cx="499742" cy="468190"/>
              <a:chOff x="5360298" y="3720573"/>
              <a:chExt cx="488901" cy="458033"/>
            </a:xfrm>
            <a:solidFill>
              <a:schemeClr val="bg1"/>
            </a:solidFill>
          </p:grpSpPr>
          <p:sp>
            <p:nvSpPr>
              <p:cNvPr id="51" name="AutoShape 110"/>
              <p:cNvSpPr/>
              <p:nvPr/>
            </p:nvSpPr>
            <p:spPr bwMode="auto">
              <a:xfrm>
                <a:off x="5422040" y="3781477"/>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52" name="AutoShape 111"/>
              <p:cNvSpPr/>
              <p:nvPr/>
            </p:nvSpPr>
            <p:spPr bwMode="auto">
              <a:xfrm>
                <a:off x="5360298" y="3720573"/>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24610" name="TextBox 57"/>
            <p:cNvSpPr txBox="1">
              <a:spLocks noChangeArrowheads="1"/>
            </p:cNvSpPr>
            <p:nvPr/>
          </p:nvSpPr>
          <p:spPr bwMode="auto">
            <a:xfrm>
              <a:off x="2756501" y="324167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1600" b="1">
                  <a:solidFill>
                    <a:schemeClr val="bg1"/>
                  </a:solidFill>
                </a:rPr>
                <a:t>输入标题</a:t>
              </a:r>
              <a:endParaRPr lang="zh-CN" altLang="en-US" sz="1600" b="1">
                <a:solidFill>
                  <a:schemeClr val="bg1"/>
                </a:solidFill>
              </a:endParaRPr>
            </a:p>
          </p:txBody>
        </p:sp>
      </p:grpSp>
      <p:grpSp>
        <p:nvGrpSpPr>
          <p:cNvPr id="64" name="组合 63"/>
          <p:cNvGrpSpPr/>
          <p:nvPr/>
        </p:nvGrpSpPr>
        <p:grpSpPr bwMode="auto">
          <a:xfrm>
            <a:off x="857250" y="3890963"/>
            <a:ext cx="1822450" cy="1670050"/>
            <a:chOff x="858005" y="3891244"/>
            <a:chExt cx="1822388" cy="1669568"/>
          </a:xfrm>
        </p:grpSpPr>
        <p:sp>
          <p:nvSpPr>
            <p:cNvPr id="17" name="任意多边形 16"/>
            <p:cNvSpPr/>
            <p:nvPr/>
          </p:nvSpPr>
          <p:spPr>
            <a:xfrm>
              <a:off x="858005" y="3891244"/>
              <a:ext cx="1822388" cy="1669568"/>
            </a:xfrm>
            <a:custGeom>
              <a:avLst/>
              <a:gdLst>
                <a:gd name="connsiteX0" fmla="*/ 338558 w 1514476"/>
                <a:gd name="connsiteY0" fmla="*/ 0 h 1387702"/>
                <a:gd name="connsiteX1" fmla="*/ 462487 w 1514476"/>
                <a:gd name="connsiteY1" fmla="*/ 67267 h 1387702"/>
                <a:gd name="connsiteX2" fmla="*/ 757238 w 1514476"/>
                <a:gd name="connsiteY2" fmla="*/ 126774 h 1387702"/>
                <a:gd name="connsiteX3" fmla="*/ 1051989 w 1514476"/>
                <a:gd name="connsiteY3" fmla="*/ 67267 h 1387702"/>
                <a:gd name="connsiteX4" fmla="*/ 1175919 w 1514476"/>
                <a:gd name="connsiteY4" fmla="*/ 0 h 1387702"/>
                <a:gd name="connsiteX5" fmla="*/ 1180617 w 1514476"/>
                <a:gd name="connsiteY5" fmla="*/ 2551 h 1387702"/>
                <a:gd name="connsiteX6" fmla="*/ 1514476 w 1514476"/>
                <a:gd name="connsiteY6" fmla="*/ 630464 h 1387702"/>
                <a:gd name="connsiteX7" fmla="*/ 757238 w 1514476"/>
                <a:gd name="connsiteY7" fmla="*/ 1387702 h 1387702"/>
                <a:gd name="connsiteX8" fmla="*/ 0 w 1514476"/>
                <a:gd name="connsiteY8" fmla="*/ 630464 h 1387702"/>
                <a:gd name="connsiteX9" fmla="*/ 333859 w 1514476"/>
                <a:gd name="connsiteY9" fmla="*/ 2551 h 138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4476" h="1387702">
                  <a:moveTo>
                    <a:pt x="338558" y="0"/>
                  </a:moveTo>
                  <a:lnTo>
                    <a:pt x="462487" y="67267"/>
                  </a:lnTo>
                  <a:cubicBezTo>
                    <a:pt x="553082" y="105585"/>
                    <a:pt x="652685" y="126774"/>
                    <a:pt x="757238" y="126774"/>
                  </a:cubicBezTo>
                  <a:cubicBezTo>
                    <a:pt x="861791" y="126774"/>
                    <a:pt x="961395" y="105585"/>
                    <a:pt x="1051989" y="67267"/>
                  </a:cubicBezTo>
                  <a:lnTo>
                    <a:pt x="1175919" y="0"/>
                  </a:lnTo>
                  <a:lnTo>
                    <a:pt x="1180617" y="2551"/>
                  </a:lnTo>
                  <a:cubicBezTo>
                    <a:pt x="1382044" y="138632"/>
                    <a:pt x="1514476" y="369082"/>
                    <a:pt x="1514476" y="630464"/>
                  </a:cubicBezTo>
                  <a:cubicBezTo>
                    <a:pt x="1514476" y="1048675"/>
                    <a:pt x="1175449" y="1387702"/>
                    <a:pt x="757238" y="1387702"/>
                  </a:cubicBezTo>
                  <a:cubicBezTo>
                    <a:pt x="339027" y="1387702"/>
                    <a:pt x="0" y="1048675"/>
                    <a:pt x="0" y="630464"/>
                  </a:cubicBezTo>
                  <a:cubicBezTo>
                    <a:pt x="0" y="369082"/>
                    <a:pt x="132433" y="138632"/>
                    <a:pt x="333859" y="2551"/>
                  </a:cubicBezTo>
                  <a:close/>
                </a:path>
              </a:pathLst>
            </a:custGeom>
            <a:solidFill>
              <a:srgbClr val="9EDAD7"/>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360000" rIns="0" bIns="0" anchor="ctr"/>
            <a:lstStyle/>
            <a:p>
              <a:pPr algn="ctr" eaLnBrk="1" fontAlgn="auto" hangingPunct="1">
                <a:spcBef>
                  <a:spcPts val="0"/>
                </a:spcBef>
                <a:spcAft>
                  <a:spcPts val="0"/>
                </a:spcAft>
                <a:defRPr/>
              </a:pPr>
              <a:endParaRPr lang="zh-CN" altLang="en-US" b="1" dirty="0">
                <a:solidFill>
                  <a:srgbClr val="FFFFFF"/>
                </a:solidFill>
              </a:endParaRPr>
            </a:p>
          </p:txBody>
        </p:sp>
        <p:sp>
          <p:nvSpPr>
            <p:cNvPr id="43" name="AutoShape 4"/>
            <p:cNvSpPr/>
            <p:nvPr/>
          </p:nvSpPr>
          <p:spPr bwMode="auto">
            <a:xfrm>
              <a:off x="1527907" y="4322919"/>
              <a:ext cx="482584" cy="4840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4607" name="TextBox 58"/>
            <p:cNvSpPr txBox="1">
              <a:spLocks noChangeArrowheads="1"/>
            </p:cNvSpPr>
            <p:nvPr/>
          </p:nvSpPr>
          <p:spPr bwMode="auto">
            <a:xfrm>
              <a:off x="1266498" y="489988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1600" b="1">
                  <a:solidFill>
                    <a:schemeClr val="bg1"/>
                  </a:solidFill>
                </a:rPr>
                <a:t>输入标题</a:t>
              </a:r>
              <a:endParaRPr lang="zh-CN" altLang="en-US" sz="1600" b="1">
                <a:solidFill>
                  <a:schemeClr val="bg1"/>
                </a:solidFill>
              </a:endParaRPr>
            </a:p>
          </p:txBody>
        </p:sp>
      </p:grpSp>
      <p:grpSp>
        <p:nvGrpSpPr>
          <p:cNvPr id="63" name="组合 62"/>
          <p:cNvGrpSpPr/>
          <p:nvPr/>
        </p:nvGrpSpPr>
        <p:grpSpPr bwMode="auto">
          <a:xfrm>
            <a:off x="2514600" y="3735388"/>
            <a:ext cx="1649413" cy="1820862"/>
            <a:chOff x="2514199" y="3734602"/>
            <a:chExt cx="1650465" cy="1822388"/>
          </a:xfrm>
        </p:grpSpPr>
        <p:sp>
          <p:nvSpPr>
            <p:cNvPr id="14" name="任意多边形 13"/>
            <p:cNvSpPr/>
            <p:nvPr/>
          </p:nvSpPr>
          <p:spPr>
            <a:xfrm>
              <a:off x="2514199" y="3734602"/>
              <a:ext cx="1650465" cy="1822388"/>
            </a:xfrm>
            <a:custGeom>
              <a:avLst/>
              <a:gdLst>
                <a:gd name="connsiteX0" fmla="*/ 614362 w 1371600"/>
                <a:gd name="connsiteY0" fmla="*/ 0 h 1514476"/>
                <a:gd name="connsiteX1" fmla="*/ 1371600 w 1371600"/>
                <a:gd name="connsiteY1" fmla="*/ 757238 h 1514476"/>
                <a:gd name="connsiteX2" fmla="*/ 614362 w 1371600"/>
                <a:gd name="connsiteY2" fmla="*/ 1514476 h 1514476"/>
                <a:gd name="connsiteX3" fmla="*/ 78914 w 1371600"/>
                <a:gd name="connsiteY3" fmla="*/ 1292686 h 1514476"/>
                <a:gd name="connsiteX4" fmla="*/ 0 w 1371600"/>
                <a:gd name="connsiteY4" fmla="*/ 1197041 h 1514476"/>
                <a:gd name="connsiteX5" fmla="*/ 13551 w 1371600"/>
                <a:gd name="connsiteY5" fmla="*/ 1180617 h 1514476"/>
                <a:gd name="connsiteX6" fmla="*/ 142875 w 1371600"/>
                <a:gd name="connsiteY6" fmla="*/ 757238 h 1514476"/>
                <a:gd name="connsiteX7" fmla="*/ 13551 w 1371600"/>
                <a:gd name="connsiteY7" fmla="*/ 333859 h 1514476"/>
                <a:gd name="connsiteX8" fmla="*/ 0 w 1371600"/>
                <a:gd name="connsiteY8" fmla="*/ 317435 h 1514476"/>
                <a:gd name="connsiteX9" fmla="*/ 78914 w 1371600"/>
                <a:gd name="connsiteY9" fmla="*/ 221790 h 1514476"/>
                <a:gd name="connsiteX10" fmla="*/ 614362 w 1371600"/>
                <a:gd name="connsiteY10" fmla="*/ 0 h 151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1600" h="1514476">
                  <a:moveTo>
                    <a:pt x="614362" y="0"/>
                  </a:moveTo>
                  <a:cubicBezTo>
                    <a:pt x="1032573" y="0"/>
                    <a:pt x="1371600" y="339027"/>
                    <a:pt x="1371600" y="757238"/>
                  </a:cubicBezTo>
                  <a:cubicBezTo>
                    <a:pt x="1371600" y="1175449"/>
                    <a:pt x="1032573" y="1514476"/>
                    <a:pt x="614362" y="1514476"/>
                  </a:cubicBezTo>
                  <a:cubicBezTo>
                    <a:pt x="405257" y="1514476"/>
                    <a:pt x="215947" y="1429720"/>
                    <a:pt x="78914" y="1292686"/>
                  </a:cubicBezTo>
                  <a:lnTo>
                    <a:pt x="0" y="1197041"/>
                  </a:lnTo>
                  <a:lnTo>
                    <a:pt x="13551" y="1180617"/>
                  </a:lnTo>
                  <a:cubicBezTo>
                    <a:pt x="95200" y="1059761"/>
                    <a:pt x="142875" y="914067"/>
                    <a:pt x="142875" y="757238"/>
                  </a:cubicBezTo>
                  <a:cubicBezTo>
                    <a:pt x="142875" y="600409"/>
                    <a:pt x="95200" y="454715"/>
                    <a:pt x="13551" y="333859"/>
                  </a:cubicBezTo>
                  <a:lnTo>
                    <a:pt x="0" y="317435"/>
                  </a:lnTo>
                  <a:lnTo>
                    <a:pt x="78914" y="221790"/>
                  </a:lnTo>
                  <a:cubicBezTo>
                    <a:pt x="215947" y="84757"/>
                    <a:pt x="405257" y="0"/>
                    <a:pt x="614362" y="0"/>
                  </a:cubicBezTo>
                  <a:close/>
                </a:path>
              </a:pathLst>
            </a:custGeom>
            <a:solidFill>
              <a:srgbClr val="70C9C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endParaRPr lang="zh-CN" altLang="en-US" b="1" dirty="0">
                <a:solidFill>
                  <a:srgbClr val="FFFFFF"/>
                </a:solidFill>
              </a:endParaRPr>
            </a:p>
          </p:txBody>
        </p:sp>
        <p:grpSp>
          <p:nvGrpSpPr>
            <p:cNvPr id="46" name="组合 45"/>
            <p:cNvGrpSpPr/>
            <p:nvPr/>
          </p:nvGrpSpPr>
          <p:grpSpPr>
            <a:xfrm>
              <a:off x="3089987" y="4235457"/>
              <a:ext cx="498890" cy="498890"/>
              <a:chOff x="4384161" y="2713568"/>
              <a:chExt cx="488067" cy="488067"/>
            </a:xfrm>
            <a:solidFill>
              <a:schemeClr val="bg1"/>
            </a:solidFill>
          </p:grpSpPr>
          <p:sp>
            <p:nvSpPr>
              <p:cNvPr id="47" name="AutoShape 123"/>
              <p:cNvSpPr/>
              <p:nvPr/>
            </p:nvSpPr>
            <p:spPr bwMode="auto">
              <a:xfrm>
                <a:off x="4384161" y="2713568"/>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8" name="AutoShape 124"/>
              <p:cNvSpPr/>
              <p:nvPr/>
            </p:nvSpPr>
            <p:spPr bwMode="auto">
              <a:xfrm>
                <a:off x="4521822" y="2850394"/>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9" name="AutoShape 125"/>
              <p:cNvSpPr/>
              <p:nvPr/>
            </p:nvSpPr>
            <p:spPr bwMode="auto">
              <a:xfrm>
                <a:off x="4566875" y="2896280"/>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24604" name="TextBox 59"/>
            <p:cNvSpPr txBox="1">
              <a:spLocks noChangeArrowheads="1"/>
            </p:cNvSpPr>
            <p:nvPr/>
          </p:nvSpPr>
          <p:spPr bwMode="auto">
            <a:xfrm>
              <a:off x="2836730" y="489988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1600" b="1">
                  <a:solidFill>
                    <a:schemeClr val="bg1"/>
                  </a:solidFill>
                </a:rPr>
                <a:t>输入标题</a:t>
              </a:r>
              <a:endParaRPr lang="zh-CN" altLang="en-US" sz="1600" b="1">
                <a:solidFill>
                  <a:schemeClr val="bg1"/>
                </a:solidFill>
              </a:endParaRPr>
            </a:p>
          </p:txBody>
        </p:sp>
      </p:grpSp>
      <p:sp>
        <p:nvSpPr>
          <p:cNvPr id="65" name="TextBox 64"/>
          <p:cNvSpPr txBox="1"/>
          <p:nvPr/>
        </p:nvSpPr>
        <p:spPr>
          <a:xfrm>
            <a:off x="4999038" y="2146300"/>
            <a:ext cx="2487612" cy="8239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66" name="TextBox 65"/>
          <p:cNvSpPr txBox="1"/>
          <p:nvPr/>
        </p:nvSpPr>
        <p:spPr>
          <a:xfrm>
            <a:off x="8377238" y="2146300"/>
            <a:ext cx="2489200" cy="8239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nvGrpSpPr>
          <p:cNvPr id="71" name="组合 70"/>
          <p:cNvGrpSpPr/>
          <p:nvPr/>
        </p:nvGrpSpPr>
        <p:grpSpPr bwMode="auto">
          <a:xfrm>
            <a:off x="4954588" y="3079750"/>
            <a:ext cx="2532062" cy="1250950"/>
            <a:chOff x="4954581" y="3080304"/>
            <a:chExt cx="2532823" cy="1250795"/>
          </a:xfrm>
        </p:grpSpPr>
        <p:sp>
          <p:nvSpPr>
            <p:cNvPr id="24599" name="文本框 56"/>
            <p:cNvSpPr txBox="1">
              <a:spLocks noChangeArrowheads="1"/>
            </p:cNvSpPr>
            <p:nvPr/>
          </p:nvSpPr>
          <p:spPr bwMode="auto">
            <a:xfrm>
              <a:off x="4954581" y="3080304"/>
              <a:ext cx="713850" cy="69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a:solidFill>
                    <a:srgbClr val="9EDAD7"/>
                  </a:solidFill>
                  <a:latin typeface="Impact" panose="020B0806030902050204" pitchFamily="34" charset="0"/>
                </a:rPr>
                <a:t>01</a:t>
              </a:r>
              <a:endParaRPr lang="en-US" altLang="zh-CN" sz="3200">
                <a:solidFill>
                  <a:srgbClr val="9EDAD7"/>
                </a:solidFill>
                <a:latin typeface="Impact" panose="020B0806030902050204" pitchFamily="34" charset="0"/>
              </a:endParaRPr>
            </a:p>
            <a:p>
              <a:pPr algn="ctr" eaLnBrk="1" hangingPunct="1"/>
              <a:endParaRPr lang="en-US" altLang="zh-CN" sz="700">
                <a:solidFill>
                  <a:srgbClr val="9EDAD7"/>
                </a:solidFill>
                <a:latin typeface="Impact" panose="020B0806030902050204" pitchFamily="34" charset="0"/>
              </a:endParaRPr>
            </a:p>
          </p:txBody>
        </p:sp>
        <p:sp>
          <p:nvSpPr>
            <p:cNvPr id="29" name="矩形 28"/>
            <p:cNvSpPr/>
            <p:nvPr/>
          </p:nvSpPr>
          <p:spPr>
            <a:xfrm>
              <a:off x="5589772" y="3200939"/>
              <a:ext cx="1897632" cy="346032"/>
            </a:xfrm>
            <a:prstGeom prst="rect">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b="1" dirty="0"/>
                <a:t>输入标题</a:t>
              </a:r>
              <a:endParaRPr lang="zh-CN" altLang="en-US" sz="1200" b="1" dirty="0"/>
            </a:p>
          </p:txBody>
        </p:sp>
        <p:sp>
          <p:nvSpPr>
            <p:cNvPr id="67" name="TextBox 66"/>
            <p:cNvSpPr txBox="1"/>
            <p:nvPr/>
          </p:nvSpPr>
          <p:spPr>
            <a:xfrm>
              <a:off x="5654878" y="3604114"/>
              <a:ext cx="1832526" cy="72698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72" name="组合 71"/>
          <p:cNvGrpSpPr/>
          <p:nvPr/>
        </p:nvGrpSpPr>
        <p:grpSpPr bwMode="auto">
          <a:xfrm>
            <a:off x="8334375" y="3079750"/>
            <a:ext cx="2532063" cy="1250950"/>
            <a:chOff x="8333584" y="3080304"/>
            <a:chExt cx="2532823" cy="1250795"/>
          </a:xfrm>
        </p:grpSpPr>
        <p:sp>
          <p:nvSpPr>
            <p:cNvPr id="24596" name="文本框 56"/>
            <p:cNvSpPr txBox="1">
              <a:spLocks noChangeArrowheads="1"/>
            </p:cNvSpPr>
            <p:nvPr/>
          </p:nvSpPr>
          <p:spPr bwMode="auto">
            <a:xfrm>
              <a:off x="8333584" y="3080304"/>
              <a:ext cx="713850" cy="69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a:solidFill>
                    <a:srgbClr val="9EDAD7"/>
                  </a:solidFill>
                  <a:latin typeface="Impact" panose="020B0806030902050204" pitchFamily="34" charset="0"/>
                </a:rPr>
                <a:t>02</a:t>
              </a:r>
              <a:endParaRPr lang="en-US" altLang="zh-CN" sz="3200">
                <a:solidFill>
                  <a:srgbClr val="9EDAD7"/>
                </a:solidFill>
                <a:latin typeface="Impact" panose="020B0806030902050204" pitchFamily="34" charset="0"/>
              </a:endParaRPr>
            </a:p>
            <a:p>
              <a:pPr algn="ctr" eaLnBrk="1" hangingPunct="1"/>
              <a:endParaRPr lang="en-US" altLang="zh-CN" sz="700">
                <a:solidFill>
                  <a:srgbClr val="9EDAD7"/>
                </a:solidFill>
                <a:latin typeface="Impact" panose="020B0806030902050204" pitchFamily="34" charset="0"/>
              </a:endParaRPr>
            </a:p>
          </p:txBody>
        </p:sp>
        <p:sp>
          <p:nvSpPr>
            <p:cNvPr id="33" name="矩形 32"/>
            <p:cNvSpPr/>
            <p:nvPr/>
          </p:nvSpPr>
          <p:spPr>
            <a:xfrm>
              <a:off x="8968775" y="3200939"/>
              <a:ext cx="1897632" cy="346032"/>
            </a:xfrm>
            <a:prstGeom prst="rect">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b="1" dirty="0"/>
                <a:t>输入标题</a:t>
              </a:r>
              <a:endParaRPr lang="zh-CN" altLang="en-US" sz="1200" b="1" dirty="0"/>
            </a:p>
          </p:txBody>
        </p:sp>
        <p:sp>
          <p:nvSpPr>
            <p:cNvPr id="68" name="TextBox 67"/>
            <p:cNvSpPr txBox="1"/>
            <p:nvPr/>
          </p:nvSpPr>
          <p:spPr>
            <a:xfrm>
              <a:off x="9002123" y="3604114"/>
              <a:ext cx="1830936" cy="72698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73" name="组合 72"/>
          <p:cNvGrpSpPr/>
          <p:nvPr/>
        </p:nvGrpSpPr>
        <p:grpSpPr bwMode="auto">
          <a:xfrm>
            <a:off x="4954588" y="4505325"/>
            <a:ext cx="2532062" cy="1222375"/>
            <a:chOff x="4954581" y="4504889"/>
            <a:chExt cx="2532823" cy="1223171"/>
          </a:xfrm>
        </p:grpSpPr>
        <p:sp>
          <p:nvSpPr>
            <p:cNvPr id="24593" name="文本框 56"/>
            <p:cNvSpPr txBox="1">
              <a:spLocks noChangeArrowheads="1"/>
            </p:cNvSpPr>
            <p:nvPr/>
          </p:nvSpPr>
          <p:spPr bwMode="auto">
            <a:xfrm>
              <a:off x="4954581" y="4504889"/>
              <a:ext cx="713850" cy="69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a:solidFill>
                    <a:srgbClr val="70C9C4"/>
                  </a:solidFill>
                  <a:latin typeface="Impact" panose="020B0806030902050204" pitchFamily="34" charset="0"/>
                </a:rPr>
                <a:t>03</a:t>
              </a:r>
              <a:endParaRPr lang="en-US" altLang="zh-CN" sz="3200">
                <a:solidFill>
                  <a:srgbClr val="70C9C4"/>
                </a:solidFill>
                <a:latin typeface="Impact" panose="020B0806030902050204" pitchFamily="34" charset="0"/>
              </a:endParaRPr>
            </a:p>
            <a:p>
              <a:pPr algn="ctr" eaLnBrk="1" hangingPunct="1"/>
              <a:endParaRPr lang="en-US" altLang="zh-CN" sz="700">
                <a:solidFill>
                  <a:srgbClr val="70C9C4"/>
                </a:solidFill>
                <a:latin typeface="Impact" panose="020B0806030902050204" pitchFamily="34" charset="0"/>
              </a:endParaRPr>
            </a:p>
          </p:txBody>
        </p:sp>
        <p:sp>
          <p:nvSpPr>
            <p:cNvPr id="37" name="矩形 36"/>
            <p:cNvSpPr/>
            <p:nvPr/>
          </p:nvSpPr>
          <p:spPr>
            <a:xfrm>
              <a:off x="5589772" y="4625618"/>
              <a:ext cx="1897632" cy="346300"/>
            </a:xfrm>
            <a:prstGeom prst="rect">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b="1" dirty="0"/>
                <a:t>输入标题</a:t>
              </a:r>
              <a:endParaRPr lang="zh-CN" altLang="en-US" sz="1200" b="1" dirty="0"/>
            </a:p>
          </p:txBody>
        </p:sp>
        <p:sp>
          <p:nvSpPr>
            <p:cNvPr id="69" name="TextBox 68"/>
            <p:cNvSpPr txBox="1"/>
            <p:nvPr/>
          </p:nvSpPr>
          <p:spPr>
            <a:xfrm>
              <a:off x="5654878" y="5000512"/>
              <a:ext cx="1832526" cy="727548"/>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74" name="组合 73"/>
          <p:cNvGrpSpPr/>
          <p:nvPr/>
        </p:nvGrpSpPr>
        <p:grpSpPr bwMode="auto">
          <a:xfrm>
            <a:off x="8334375" y="4505325"/>
            <a:ext cx="2532063" cy="1222375"/>
            <a:chOff x="8333584" y="4504889"/>
            <a:chExt cx="2532823" cy="1223171"/>
          </a:xfrm>
        </p:grpSpPr>
        <p:sp>
          <p:nvSpPr>
            <p:cNvPr id="24590" name="文本框 56"/>
            <p:cNvSpPr txBox="1">
              <a:spLocks noChangeArrowheads="1"/>
            </p:cNvSpPr>
            <p:nvPr/>
          </p:nvSpPr>
          <p:spPr bwMode="auto">
            <a:xfrm>
              <a:off x="8333584" y="4504889"/>
              <a:ext cx="713850" cy="69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a:solidFill>
                    <a:srgbClr val="70C9C4"/>
                  </a:solidFill>
                  <a:latin typeface="Impact" panose="020B0806030902050204" pitchFamily="34" charset="0"/>
                </a:rPr>
                <a:t>04</a:t>
              </a:r>
              <a:endParaRPr lang="en-US" altLang="zh-CN" sz="3200">
                <a:solidFill>
                  <a:srgbClr val="70C9C4"/>
                </a:solidFill>
                <a:latin typeface="Impact" panose="020B0806030902050204" pitchFamily="34" charset="0"/>
              </a:endParaRPr>
            </a:p>
            <a:p>
              <a:pPr algn="ctr" eaLnBrk="1" hangingPunct="1"/>
              <a:endParaRPr lang="en-US" altLang="zh-CN" sz="700">
                <a:solidFill>
                  <a:srgbClr val="70C9C4"/>
                </a:solidFill>
                <a:latin typeface="Impact" panose="020B0806030902050204" pitchFamily="34" charset="0"/>
              </a:endParaRPr>
            </a:p>
          </p:txBody>
        </p:sp>
        <p:sp>
          <p:nvSpPr>
            <p:cNvPr id="41" name="矩形 40"/>
            <p:cNvSpPr/>
            <p:nvPr/>
          </p:nvSpPr>
          <p:spPr>
            <a:xfrm>
              <a:off x="8968775" y="4625618"/>
              <a:ext cx="1897632" cy="346300"/>
            </a:xfrm>
            <a:prstGeom prst="rect">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b="1" dirty="0"/>
                <a:t>输入标题</a:t>
              </a:r>
              <a:endParaRPr lang="zh-CN" altLang="en-US" sz="1200" b="1" dirty="0"/>
            </a:p>
          </p:txBody>
        </p:sp>
        <p:sp>
          <p:nvSpPr>
            <p:cNvPr id="70" name="TextBox 69"/>
            <p:cNvSpPr txBox="1"/>
            <p:nvPr/>
          </p:nvSpPr>
          <p:spPr>
            <a:xfrm>
              <a:off x="9002123" y="5000512"/>
              <a:ext cx="1830936" cy="727548"/>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fltVal val="0"/>
                                          </p:val>
                                        </p:tav>
                                        <p:tav tm="100000">
                                          <p:val>
                                            <p:strVal val="#ppt_h"/>
                                          </p:val>
                                        </p:tav>
                                      </p:tavLst>
                                    </p:anim>
                                    <p:animEffect transition="in" filter="fade">
                                      <p:cBhvr>
                                        <p:cTn id="17" dur="500"/>
                                        <p:tgtEl>
                                          <p:spTgt spid="61"/>
                                        </p:tgtEl>
                                      </p:cBhvr>
                                    </p:animEffect>
                                  </p:childTnLst>
                                </p:cTn>
                              </p:par>
                              <p:par>
                                <p:cTn id="18" presetID="53" presetClass="entr" presetSubtype="16"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 calcmode="lin" valueType="num">
                                      <p:cBhvr>
                                        <p:cTn id="20" dur="500" fill="hold"/>
                                        <p:tgtEl>
                                          <p:spTgt spid="62"/>
                                        </p:tgtEl>
                                        <p:attrNameLst>
                                          <p:attrName>ppt_w</p:attrName>
                                        </p:attrNameLst>
                                      </p:cBhvr>
                                      <p:tavLst>
                                        <p:tav tm="0">
                                          <p:val>
                                            <p:fltVal val="0"/>
                                          </p:val>
                                        </p:tav>
                                        <p:tav tm="100000">
                                          <p:val>
                                            <p:strVal val="#ppt_w"/>
                                          </p:val>
                                        </p:tav>
                                      </p:tavLst>
                                    </p:anim>
                                    <p:anim calcmode="lin" valueType="num">
                                      <p:cBhvr>
                                        <p:cTn id="21" dur="500" fill="hold"/>
                                        <p:tgtEl>
                                          <p:spTgt spid="62"/>
                                        </p:tgtEl>
                                        <p:attrNameLst>
                                          <p:attrName>ppt_h</p:attrName>
                                        </p:attrNameLst>
                                      </p:cBhvr>
                                      <p:tavLst>
                                        <p:tav tm="0">
                                          <p:val>
                                            <p:fltVal val="0"/>
                                          </p:val>
                                        </p:tav>
                                        <p:tav tm="100000">
                                          <p:val>
                                            <p:strVal val="#ppt_h"/>
                                          </p:val>
                                        </p:tav>
                                      </p:tavLst>
                                    </p:anim>
                                    <p:animEffect transition="in" filter="fade">
                                      <p:cBhvr>
                                        <p:cTn id="22" dur="500"/>
                                        <p:tgtEl>
                                          <p:spTgt spid="62"/>
                                        </p:tgtEl>
                                      </p:cBhvr>
                                    </p:animEffect>
                                  </p:childTnLst>
                                </p:cTn>
                              </p:par>
                              <p:par>
                                <p:cTn id="23" presetID="53" presetClass="entr" presetSubtype="16"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par>
                                <p:cTn id="28" presetID="53" presetClass="entr" presetSubtype="16"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Effect transition="in" filter="fade">
                                      <p:cBhvr>
                                        <p:cTn id="32" dur="500"/>
                                        <p:tgtEl>
                                          <p:spTgt spid="63"/>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childTnLst>
                          </p:cTn>
                        </p:par>
                        <p:par>
                          <p:cTn id="45" fill="hold">
                            <p:stCondLst>
                              <p:cond delay="3000"/>
                            </p:stCondLst>
                            <p:childTnLst>
                              <p:par>
                                <p:cTn id="46" presetID="10" presetClass="entr" presetSubtype="0" fill="hold" nodeType="after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500"/>
                                        <p:tgtEl>
                                          <p:spTgt spid="73"/>
                                        </p:tgtEl>
                                      </p:cBhvr>
                                    </p:animEffect>
                                  </p:childTnLst>
                                </p:cTn>
                              </p:par>
                            </p:childTnLst>
                          </p:cTn>
                        </p:par>
                        <p:par>
                          <p:cTn id="53" fill="hold">
                            <p:stCondLst>
                              <p:cond delay="4000"/>
                            </p:stCondLst>
                            <p:childTnLst>
                              <p:par>
                                <p:cTn id="54" presetID="10" presetClass="entr" presetSubtype="0" fill="hold" nodeType="after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p:bldP spid="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bwMode="auto">
          <a:xfrm>
            <a:off x="876300" y="2233613"/>
            <a:ext cx="1878013" cy="3324225"/>
            <a:chOff x="875755" y="2233386"/>
            <a:chExt cx="1877785" cy="3323772"/>
          </a:xfrm>
        </p:grpSpPr>
        <p:sp>
          <p:nvSpPr>
            <p:cNvPr id="3" name="任意多边形 2"/>
            <p:cNvSpPr/>
            <p:nvPr/>
          </p:nvSpPr>
          <p:spPr>
            <a:xfrm>
              <a:off x="875755" y="2233386"/>
              <a:ext cx="1877785"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70C9C4"/>
            </a:solidFill>
            <a:ln>
              <a:solidFill>
                <a:srgbClr val="70C9C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r" defTabSz="1333500" eaLnBrk="1" fontAlgn="auto" hangingPunct="1">
                <a:lnSpc>
                  <a:spcPct val="90000"/>
                </a:lnSpc>
                <a:spcAft>
                  <a:spcPct val="35000"/>
                </a:spcAft>
                <a:defRPr/>
              </a:pPr>
              <a:r>
                <a:rPr lang="en-US" altLang="zh-CN" sz="2400" dirty="0"/>
                <a:t>    </a:t>
              </a:r>
              <a:endParaRPr lang="zh-CN" altLang="en-US" sz="2400" dirty="0"/>
            </a:p>
          </p:txBody>
        </p:sp>
        <p:sp>
          <p:nvSpPr>
            <p:cNvPr id="4" name="任意多边形 3"/>
            <p:cNvSpPr/>
            <p:nvPr/>
          </p:nvSpPr>
          <p:spPr>
            <a:xfrm>
              <a:off x="875755" y="3204804"/>
              <a:ext cx="1877785" cy="2352354"/>
            </a:xfrm>
            <a:custGeom>
              <a:avLst/>
              <a:gdLst>
                <a:gd name="connsiteX0" fmla="*/ 0 w 1877785"/>
                <a:gd name="connsiteY0" fmla="*/ 0 h 1405440"/>
                <a:gd name="connsiteX1" fmla="*/ 1877785 w 1877785"/>
                <a:gd name="connsiteY1" fmla="*/ 0 h 1405440"/>
                <a:gd name="connsiteX2" fmla="*/ 1877785 w 1877785"/>
                <a:gd name="connsiteY2" fmla="*/ 1405440 h 1405440"/>
                <a:gd name="connsiteX3" fmla="*/ 0 w 1877785"/>
                <a:gd name="connsiteY3" fmla="*/ 1405440 h 1405440"/>
                <a:gd name="connsiteX4" fmla="*/ 0 w 1877785"/>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1405440">
                  <a:moveTo>
                    <a:pt x="0" y="0"/>
                  </a:moveTo>
                  <a:lnTo>
                    <a:pt x="1877785" y="0"/>
                  </a:lnTo>
                  <a:lnTo>
                    <a:pt x="1877785" y="1405440"/>
                  </a:lnTo>
                  <a:lnTo>
                    <a:pt x="0" y="1405440"/>
                  </a:lnTo>
                  <a:lnTo>
                    <a:pt x="0" y="0"/>
                  </a:lnTo>
                  <a:close/>
                </a:path>
              </a:pathLst>
            </a:custGeom>
            <a:solidFill>
              <a:schemeClr val="bg1">
                <a:lumMod val="95000"/>
                <a:alpha val="90000"/>
              </a:schemeClr>
            </a:solidFill>
            <a:ln>
              <a:solidFill>
                <a:srgbClr val="70C9C4"/>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60020" tIns="160020" rIns="213360" bIns="240030" spcCol="1270"/>
            <a:lstStyle/>
            <a:p>
              <a:pPr marL="285750" lvl="1" indent="-285750" defTabSz="1333500" eaLnBrk="1" fontAlgn="auto" hangingPunct="1">
                <a:lnSpc>
                  <a:spcPct val="90000"/>
                </a:lnSpc>
                <a:spcAft>
                  <a:spcPct val="15000"/>
                </a:spcAft>
                <a:buFontTx/>
                <a:buChar char="•"/>
                <a:defRPr/>
              </a:pPr>
              <a:endParaRPr lang="zh-CN" altLang="en-US" sz="3000"/>
            </a:p>
            <a:p>
              <a:pPr marL="285750" lvl="1" indent="-285750" defTabSz="1333500" eaLnBrk="1" fontAlgn="auto" hangingPunct="1">
                <a:lnSpc>
                  <a:spcPct val="90000"/>
                </a:lnSpc>
                <a:spcAft>
                  <a:spcPct val="15000"/>
                </a:spcAft>
                <a:buFontTx/>
                <a:buChar char="•"/>
                <a:defRPr/>
              </a:pPr>
              <a:endParaRPr lang="zh-CN" altLang="en-US" sz="3000"/>
            </a:p>
          </p:txBody>
        </p:sp>
        <p:sp>
          <p:nvSpPr>
            <p:cNvPr id="25632" name="Freeform 287"/>
            <p:cNvSpPr/>
            <p:nvPr/>
          </p:nvSpPr>
          <p:spPr bwMode="auto">
            <a:xfrm>
              <a:off x="1632162" y="2410845"/>
              <a:ext cx="364970" cy="367196"/>
            </a:xfrm>
            <a:custGeom>
              <a:avLst/>
              <a:gdLst>
                <a:gd name="T0" fmla="*/ 230858 w 260350"/>
                <a:gd name="T1" fmla="*/ 230858 h 261938"/>
                <a:gd name="T2" fmla="*/ 180943 w 260350"/>
                <a:gd name="T3" fmla="*/ 330688 h 261938"/>
                <a:gd name="T4" fmla="*/ 280772 w 260350"/>
                <a:gd name="T5" fmla="*/ 280772 h 261938"/>
                <a:gd name="T6" fmla="*/ 230858 w 260350"/>
                <a:gd name="T7" fmla="*/ 230858 h 261938"/>
                <a:gd name="T8" fmla="*/ 380603 w 260350"/>
                <a:gd name="T9" fmla="*/ 131027 h 261938"/>
                <a:gd name="T10" fmla="*/ 296372 w 260350"/>
                <a:gd name="T11" fmla="*/ 293252 h 261938"/>
                <a:gd name="T12" fmla="*/ 296372 w 260350"/>
                <a:gd name="T13" fmla="*/ 296372 h 261938"/>
                <a:gd name="T14" fmla="*/ 131028 w 260350"/>
                <a:gd name="T15" fmla="*/ 380603 h 261938"/>
                <a:gd name="T16" fmla="*/ 218379 w 260350"/>
                <a:gd name="T17" fmla="*/ 215260 h 261938"/>
                <a:gd name="T18" fmla="*/ 380603 w 260350"/>
                <a:gd name="T19" fmla="*/ 131027 h 261938"/>
                <a:gd name="T20" fmla="*/ 255815 w 260350"/>
                <a:gd name="T21" fmla="*/ 56155 h 261938"/>
                <a:gd name="T22" fmla="*/ 56155 w 260350"/>
                <a:gd name="T23" fmla="*/ 255815 h 261938"/>
                <a:gd name="T24" fmla="*/ 255815 w 260350"/>
                <a:gd name="T25" fmla="*/ 455476 h 261938"/>
                <a:gd name="T26" fmla="*/ 455476 w 260350"/>
                <a:gd name="T27" fmla="*/ 255815 h 261938"/>
                <a:gd name="T28" fmla="*/ 255815 w 260350"/>
                <a:gd name="T29" fmla="*/ 56155 h 261938"/>
                <a:gd name="T30" fmla="*/ 255815 w 260350"/>
                <a:gd name="T31" fmla="*/ 0 h 261938"/>
                <a:gd name="T32" fmla="*/ 511631 w 260350"/>
                <a:gd name="T33" fmla="*/ 257376 h 261938"/>
                <a:gd name="T34" fmla="*/ 255815 w 260350"/>
                <a:gd name="T35" fmla="*/ 514751 h 261938"/>
                <a:gd name="T36" fmla="*/ 0 w 260350"/>
                <a:gd name="T37" fmla="*/ 257376 h 261938"/>
                <a:gd name="T38" fmla="*/ 255815 w 260350"/>
                <a:gd name="T39" fmla="*/ 0 h 2619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60350" h="261938">
                  <a:moveTo>
                    <a:pt x="117475" y="117475"/>
                  </a:moveTo>
                  <a:lnTo>
                    <a:pt x="92075" y="168275"/>
                  </a:lnTo>
                  <a:lnTo>
                    <a:pt x="142875" y="142875"/>
                  </a:lnTo>
                  <a:lnTo>
                    <a:pt x="117475" y="117475"/>
                  </a:lnTo>
                  <a:close/>
                  <a:moveTo>
                    <a:pt x="193675" y="66675"/>
                  </a:moveTo>
                  <a:lnTo>
                    <a:pt x="150813" y="149225"/>
                  </a:lnTo>
                  <a:lnTo>
                    <a:pt x="150813" y="150813"/>
                  </a:lnTo>
                  <a:lnTo>
                    <a:pt x="66675" y="193675"/>
                  </a:lnTo>
                  <a:lnTo>
                    <a:pt x="111125" y="109538"/>
                  </a:lnTo>
                  <a:lnTo>
                    <a:pt x="193675" y="66675"/>
                  </a:lnTo>
                  <a:close/>
                  <a:moveTo>
                    <a:pt x="130175" y="28575"/>
                  </a:moveTo>
                  <a:cubicBezTo>
                    <a:pt x="74063" y="28575"/>
                    <a:pt x="28575" y="74063"/>
                    <a:pt x="28575" y="130175"/>
                  </a:cubicBezTo>
                  <a:cubicBezTo>
                    <a:pt x="28575" y="186287"/>
                    <a:pt x="74063" y="231775"/>
                    <a:pt x="130175" y="231775"/>
                  </a:cubicBezTo>
                  <a:cubicBezTo>
                    <a:pt x="186287" y="231775"/>
                    <a:pt x="231775" y="186287"/>
                    <a:pt x="231775" y="130175"/>
                  </a:cubicBezTo>
                  <a:cubicBezTo>
                    <a:pt x="231775" y="74063"/>
                    <a:pt x="186287" y="28575"/>
                    <a:pt x="130175" y="28575"/>
                  </a:cubicBezTo>
                  <a:close/>
                  <a:moveTo>
                    <a:pt x="130175" y="0"/>
                  </a:moveTo>
                  <a:cubicBezTo>
                    <a:pt x="202069" y="0"/>
                    <a:pt x="260350" y="58637"/>
                    <a:pt x="260350" y="130969"/>
                  </a:cubicBezTo>
                  <a:cubicBezTo>
                    <a:pt x="260350" y="203301"/>
                    <a:pt x="202069" y="261938"/>
                    <a:pt x="130175" y="261938"/>
                  </a:cubicBezTo>
                  <a:cubicBezTo>
                    <a:pt x="58281" y="261938"/>
                    <a:pt x="0" y="203301"/>
                    <a:pt x="0" y="130969"/>
                  </a:cubicBezTo>
                  <a:cubicBezTo>
                    <a:pt x="0" y="58637"/>
                    <a:pt x="58281" y="0"/>
                    <a:pt x="13017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33" name="文本框 56"/>
            <p:cNvSpPr txBox="1">
              <a:spLocks noChangeArrowheads="1"/>
            </p:cNvSpPr>
            <p:nvPr/>
          </p:nvSpPr>
          <p:spPr bwMode="auto">
            <a:xfrm>
              <a:off x="875755" y="2816945"/>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36" name="TextBox 35"/>
            <p:cNvSpPr txBox="1"/>
            <p:nvPr/>
          </p:nvSpPr>
          <p:spPr>
            <a:xfrm>
              <a:off x="928137" y="3593688"/>
              <a:ext cx="1773022"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53" name="组合 52"/>
          <p:cNvGrpSpPr/>
          <p:nvPr/>
        </p:nvGrpSpPr>
        <p:grpSpPr bwMode="auto">
          <a:xfrm>
            <a:off x="3016250" y="2233613"/>
            <a:ext cx="1878013" cy="3324225"/>
            <a:chOff x="3016431" y="2233386"/>
            <a:chExt cx="1877785" cy="3323772"/>
          </a:xfrm>
        </p:grpSpPr>
        <p:sp>
          <p:nvSpPr>
            <p:cNvPr id="9" name="任意多边形 8"/>
            <p:cNvSpPr/>
            <p:nvPr/>
          </p:nvSpPr>
          <p:spPr>
            <a:xfrm>
              <a:off x="3016431" y="2233386"/>
              <a:ext cx="1877785"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9EDAD7"/>
            </a:solidFill>
            <a:ln>
              <a:solidFill>
                <a:srgbClr val="9EDAD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ctr" defTabSz="1333500" eaLnBrk="1" fontAlgn="auto" hangingPunct="1">
                <a:lnSpc>
                  <a:spcPct val="90000"/>
                </a:lnSpc>
                <a:spcAft>
                  <a:spcPct val="35000"/>
                </a:spcAft>
                <a:defRPr/>
              </a:pPr>
              <a:endParaRPr lang="zh-CN" altLang="en-US" sz="3000"/>
            </a:p>
          </p:txBody>
        </p:sp>
        <p:sp>
          <p:nvSpPr>
            <p:cNvPr id="10" name="任意多边形 9"/>
            <p:cNvSpPr/>
            <p:nvPr/>
          </p:nvSpPr>
          <p:spPr>
            <a:xfrm>
              <a:off x="3016431" y="3204804"/>
              <a:ext cx="1877785" cy="2352354"/>
            </a:xfrm>
            <a:custGeom>
              <a:avLst/>
              <a:gdLst>
                <a:gd name="connsiteX0" fmla="*/ 0 w 1877785"/>
                <a:gd name="connsiteY0" fmla="*/ 0 h 1405440"/>
                <a:gd name="connsiteX1" fmla="*/ 1877785 w 1877785"/>
                <a:gd name="connsiteY1" fmla="*/ 0 h 1405440"/>
                <a:gd name="connsiteX2" fmla="*/ 1877785 w 1877785"/>
                <a:gd name="connsiteY2" fmla="*/ 1405440 h 1405440"/>
                <a:gd name="connsiteX3" fmla="*/ 0 w 1877785"/>
                <a:gd name="connsiteY3" fmla="*/ 1405440 h 1405440"/>
                <a:gd name="connsiteX4" fmla="*/ 0 w 1877785"/>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1405440">
                  <a:moveTo>
                    <a:pt x="0" y="0"/>
                  </a:moveTo>
                  <a:lnTo>
                    <a:pt x="1877785" y="0"/>
                  </a:lnTo>
                  <a:lnTo>
                    <a:pt x="1877785" y="1405440"/>
                  </a:lnTo>
                  <a:lnTo>
                    <a:pt x="0" y="1405440"/>
                  </a:lnTo>
                  <a:lnTo>
                    <a:pt x="0" y="0"/>
                  </a:lnTo>
                  <a:close/>
                </a:path>
              </a:pathLst>
            </a:custGeom>
            <a:solidFill>
              <a:schemeClr val="bg1">
                <a:lumMod val="95000"/>
                <a:alpha val="90000"/>
              </a:schemeClr>
            </a:solidFill>
            <a:ln>
              <a:solidFill>
                <a:srgbClr val="9EDAD7"/>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60020" tIns="160020" rIns="213360" bIns="240030" spcCol="1270"/>
            <a:lstStyle/>
            <a:p>
              <a:pPr marL="285750" lvl="1" indent="-285750" defTabSz="1333500" eaLnBrk="1" fontAlgn="auto" hangingPunct="1">
                <a:lnSpc>
                  <a:spcPct val="90000"/>
                </a:lnSpc>
                <a:spcAft>
                  <a:spcPct val="15000"/>
                </a:spcAft>
                <a:buFontTx/>
                <a:buChar char="•"/>
                <a:defRPr/>
              </a:pPr>
              <a:endParaRPr lang="zh-CN" altLang="en-US" sz="3000"/>
            </a:p>
            <a:p>
              <a:pPr marL="285750" lvl="1" indent="-285750" defTabSz="1333500" eaLnBrk="1" fontAlgn="auto" hangingPunct="1">
                <a:lnSpc>
                  <a:spcPct val="90000"/>
                </a:lnSpc>
                <a:spcAft>
                  <a:spcPct val="15000"/>
                </a:spcAft>
                <a:buFontTx/>
                <a:buChar char="•"/>
                <a:defRPr/>
              </a:pPr>
              <a:endParaRPr lang="zh-CN" altLang="en-US" sz="3000"/>
            </a:p>
          </p:txBody>
        </p:sp>
        <p:sp>
          <p:nvSpPr>
            <p:cNvPr id="25626" name="Freeform 266"/>
            <p:cNvSpPr/>
            <p:nvPr/>
          </p:nvSpPr>
          <p:spPr bwMode="auto">
            <a:xfrm>
              <a:off x="3771728" y="2443508"/>
              <a:ext cx="367192" cy="301870"/>
            </a:xfrm>
            <a:custGeom>
              <a:avLst/>
              <a:gdLst>
                <a:gd name="T0" fmla="*/ 384608 w 261937"/>
                <a:gd name="T1" fmla="*/ 136192 h 215338"/>
                <a:gd name="T2" fmla="*/ 500481 w 261937"/>
                <a:gd name="T3" fmla="*/ 258425 h 215338"/>
                <a:gd name="T4" fmla="*/ 514742 w 261937"/>
                <a:gd name="T5" fmla="*/ 308027 h 215338"/>
                <a:gd name="T6" fmla="*/ 482655 w 261937"/>
                <a:gd name="T7" fmla="*/ 382428 h 215338"/>
                <a:gd name="T8" fmla="*/ 291909 w 261937"/>
                <a:gd name="T9" fmla="*/ 423174 h 215338"/>
                <a:gd name="T10" fmla="*/ 241994 w 261937"/>
                <a:gd name="T11" fmla="*/ 371801 h 215338"/>
                <a:gd name="T12" fmla="*/ 214366 w 261937"/>
                <a:gd name="T13" fmla="*/ 344342 h 215338"/>
                <a:gd name="T14" fmla="*/ 167124 w 261937"/>
                <a:gd name="T15" fmla="*/ 270825 h 215338"/>
                <a:gd name="T16" fmla="*/ 167124 w 261937"/>
                <a:gd name="T17" fmla="*/ 230082 h 215338"/>
                <a:gd name="T18" fmla="*/ 181386 w 261937"/>
                <a:gd name="T19" fmla="*/ 194651 h 215338"/>
                <a:gd name="T20" fmla="*/ 190297 w 261937"/>
                <a:gd name="T21" fmla="*/ 184021 h 215338"/>
                <a:gd name="T22" fmla="*/ 197876 w 261937"/>
                <a:gd name="T23" fmla="*/ 174723 h 215338"/>
                <a:gd name="T24" fmla="*/ 219712 w 261937"/>
                <a:gd name="T25" fmla="*/ 165422 h 215338"/>
                <a:gd name="T26" fmla="*/ 252692 w 261937"/>
                <a:gd name="T27" fmla="*/ 199966 h 215338"/>
                <a:gd name="T28" fmla="*/ 252692 w 261937"/>
                <a:gd name="T29" fmla="*/ 207052 h 215338"/>
                <a:gd name="T30" fmla="*/ 234866 w 261937"/>
                <a:gd name="T31" fmla="*/ 224767 h 215338"/>
                <a:gd name="T32" fmla="*/ 229517 w 261937"/>
                <a:gd name="T33" fmla="*/ 235395 h 215338"/>
                <a:gd name="T34" fmla="*/ 231301 w 261937"/>
                <a:gd name="T35" fmla="*/ 270825 h 215338"/>
                <a:gd name="T36" fmla="*/ 244447 w 261937"/>
                <a:gd name="T37" fmla="*/ 287655 h 215338"/>
                <a:gd name="T38" fmla="*/ 277203 w 261937"/>
                <a:gd name="T39" fmla="*/ 321534 h 215338"/>
                <a:gd name="T40" fmla="*/ 303720 w 261937"/>
                <a:gd name="T41" fmla="*/ 346335 h 215338"/>
                <a:gd name="T42" fmla="*/ 368566 w 261937"/>
                <a:gd name="T43" fmla="*/ 393058 h 215338"/>
                <a:gd name="T44" fmla="*/ 405555 w 261937"/>
                <a:gd name="T45" fmla="*/ 374016 h 215338"/>
                <a:gd name="T46" fmla="*/ 450566 w 261937"/>
                <a:gd name="T47" fmla="*/ 322198 h 215338"/>
                <a:gd name="T48" fmla="*/ 450566 w 261937"/>
                <a:gd name="T49" fmla="*/ 295628 h 215338"/>
                <a:gd name="T50" fmla="*/ 379259 w 261937"/>
                <a:gd name="T51" fmla="*/ 215909 h 215338"/>
                <a:gd name="T52" fmla="*/ 377477 w 261937"/>
                <a:gd name="T53" fmla="*/ 182251 h 215338"/>
                <a:gd name="T54" fmla="*/ 146032 w 261937"/>
                <a:gd name="T55" fmla="*/ 0 h 215338"/>
                <a:gd name="T56" fmla="*/ 268769 w 261937"/>
                <a:gd name="T57" fmla="*/ 79082 h 215338"/>
                <a:gd name="T58" fmla="*/ 299231 w 261937"/>
                <a:gd name="T59" fmla="*/ 107677 h 215338"/>
                <a:gd name="T60" fmla="*/ 318942 w 261937"/>
                <a:gd name="T61" fmla="*/ 129122 h 215338"/>
                <a:gd name="T62" fmla="*/ 349401 w 261937"/>
                <a:gd name="T63" fmla="*/ 204184 h 215338"/>
                <a:gd name="T64" fmla="*/ 338651 w 261937"/>
                <a:gd name="T65" fmla="*/ 254226 h 215338"/>
                <a:gd name="T66" fmla="*/ 329692 w 261937"/>
                <a:gd name="T67" fmla="*/ 266734 h 215338"/>
                <a:gd name="T68" fmla="*/ 318942 w 261937"/>
                <a:gd name="T69" fmla="*/ 279244 h 215338"/>
                <a:gd name="T70" fmla="*/ 301024 w 261937"/>
                <a:gd name="T71" fmla="*/ 297116 h 215338"/>
                <a:gd name="T72" fmla="*/ 263395 w 261937"/>
                <a:gd name="T73" fmla="*/ 259586 h 215338"/>
                <a:gd name="T74" fmla="*/ 259810 w 261937"/>
                <a:gd name="T75" fmla="*/ 250651 h 215338"/>
                <a:gd name="T76" fmla="*/ 275938 w 261937"/>
                <a:gd name="T77" fmla="*/ 236352 h 215338"/>
                <a:gd name="T78" fmla="*/ 283106 w 261937"/>
                <a:gd name="T79" fmla="*/ 225631 h 215338"/>
                <a:gd name="T80" fmla="*/ 288480 w 261937"/>
                <a:gd name="T81" fmla="*/ 204184 h 215338"/>
                <a:gd name="T82" fmla="*/ 275938 w 261937"/>
                <a:gd name="T83" fmla="*/ 172015 h 215338"/>
                <a:gd name="T84" fmla="*/ 240102 w 261937"/>
                <a:gd name="T85" fmla="*/ 136272 h 215338"/>
                <a:gd name="T86" fmla="*/ 215017 w 261937"/>
                <a:gd name="T87" fmla="*/ 113038 h 215338"/>
                <a:gd name="T88" fmla="*/ 177389 w 261937"/>
                <a:gd name="T89" fmla="*/ 75507 h 215338"/>
                <a:gd name="T90" fmla="*/ 73463 w 261937"/>
                <a:gd name="T91" fmla="*/ 114826 h 215338"/>
                <a:gd name="T92" fmla="*/ 60921 w 261937"/>
                <a:gd name="T93" fmla="*/ 146994 h 215338"/>
                <a:gd name="T94" fmla="*/ 73463 w 261937"/>
                <a:gd name="T95" fmla="*/ 179164 h 215338"/>
                <a:gd name="T96" fmla="*/ 134384 w 261937"/>
                <a:gd name="T97" fmla="*/ 248862 h 215338"/>
                <a:gd name="T98" fmla="*/ 172015 w 261937"/>
                <a:gd name="T99" fmla="*/ 345369 h 215338"/>
                <a:gd name="T100" fmla="*/ 30459 w 261937"/>
                <a:gd name="T101" fmla="*/ 222056 h 215338"/>
                <a:gd name="T102" fmla="*/ 10751 w 261937"/>
                <a:gd name="T103" fmla="*/ 195249 h 215338"/>
                <a:gd name="T104" fmla="*/ 3583 w 261937"/>
                <a:gd name="T105" fmla="*/ 120187 h 215338"/>
                <a:gd name="T106" fmla="*/ 69880 w 261937"/>
                <a:gd name="T107" fmla="*/ 30829 h 2153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61937" h="215338">
                  <a:moveTo>
                    <a:pt x="173944" y="56683"/>
                  </a:moveTo>
                  <a:cubicBezTo>
                    <a:pt x="182109" y="58486"/>
                    <a:pt x="189366" y="62993"/>
                    <a:pt x="195716" y="69303"/>
                  </a:cubicBezTo>
                  <a:cubicBezTo>
                    <a:pt x="196623" y="70205"/>
                    <a:pt x="196623" y="70205"/>
                    <a:pt x="245609" y="118883"/>
                  </a:cubicBezTo>
                  <a:cubicBezTo>
                    <a:pt x="249237" y="122489"/>
                    <a:pt x="251959" y="126094"/>
                    <a:pt x="254680" y="131503"/>
                  </a:cubicBezTo>
                  <a:cubicBezTo>
                    <a:pt x="255519" y="131503"/>
                    <a:pt x="255582" y="131503"/>
                    <a:pt x="255587" y="131503"/>
                  </a:cubicBezTo>
                  <a:cubicBezTo>
                    <a:pt x="259216" y="139616"/>
                    <a:pt x="261937" y="148631"/>
                    <a:pt x="261937" y="156744"/>
                  </a:cubicBezTo>
                  <a:cubicBezTo>
                    <a:pt x="261937" y="161251"/>
                    <a:pt x="261030" y="165758"/>
                    <a:pt x="260123" y="170265"/>
                  </a:cubicBezTo>
                  <a:cubicBezTo>
                    <a:pt x="257402" y="179280"/>
                    <a:pt x="252866" y="188294"/>
                    <a:pt x="245609" y="194604"/>
                  </a:cubicBezTo>
                  <a:cubicBezTo>
                    <a:pt x="245609" y="194604"/>
                    <a:pt x="245609" y="194604"/>
                    <a:pt x="225652" y="215338"/>
                  </a:cubicBezTo>
                  <a:cubicBezTo>
                    <a:pt x="204787" y="236071"/>
                    <a:pt x="170316" y="236071"/>
                    <a:pt x="148544" y="215338"/>
                  </a:cubicBezTo>
                  <a:cubicBezTo>
                    <a:pt x="148544" y="215338"/>
                    <a:pt x="148544" y="215338"/>
                    <a:pt x="124959" y="190999"/>
                  </a:cubicBezTo>
                  <a:cubicBezTo>
                    <a:pt x="124959" y="190999"/>
                    <a:pt x="124959" y="190999"/>
                    <a:pt x="123144" y="189196"/>
                  </a:cubicBezTo>
                  <a:lnTo>
                    <a:pt x="110444" y="176576"/>
                  </a:lnTo>
                  <a:cubicBezTo>
                    <a:pt x="110444" y="176576"/>
                    <a:pt x="110444" y="176576"/>
                    <a:pt x="109084" y="175223"/>
                  </a:cubicBezTo>
                  <a:lnTo>
                    <a:pt x="99559" y="165758"/>
                  </a:lnTo>
                  <a:cubicBezTo>
                    <a:pt x="92302" y="158547"/>
                    <a:pt x="86859" y="148631"/>
                    <a:pt x="85044" y="137813"/>
                  </a:cubicBezTo>
                  <a:cubicBezTo>
                    <a:pt x="84137" y="134208"/>
                    <a:pt x="84137" y="131503"/>
                    <a:pt x="84137" y="127897"/>
                  </a:cubicBezTo>
                  <a:cubicBezTo>
                    <a:pt x="84137" y="124292"/>
                    <a:pt x="84137" y="120686"/>
                    <a:pt x="85044" y="117080"/>
                  </a:cubicBezTo>
                  <a:cubicBezTo>
                    <a:pt x="86859" y="109868"/>
                    <a:pt x="88673" y="106263"/>
                    <a:pt x="90487" y="102657"/>
                  </a:cubicBezTo>
                  <a:cubicBezTo>
                    <a:pt x="90487" y="101755"/>
                    <a:pt x="91394" y="100854"/>
                    <a:pt x="92302" y="99051"/>
                  </a:cubicBezTo>
                  <a:cubicBezTo>
                    <a:pt x="93209" y="98150"/>
                    <a:pt x="93209" y="97248"/>
                    <a:pt x="94116" y="96347"/>
                  </a:cubicBezTo>
                  <a:cubicBezTo>
                    <a:pt x="95023" y="94544"/>
                    <a:pt x="95930" y="93642"/>
                    <a:pt x="96837" y="93642"/>
                  </a:cubicBezTo>
                  <a:cubicBezTo>
                    <a:pt x="97744" y="91839"/>
                    <a:pt x="98652" y="90938"/>
                    <a:pt x="99559" y="90037"/>
                  </a:cubicBezTo>
                  <a:cubicBezTo>
                    <a:pt x="99559" y="90037"/>
                    <a:pt x="99559" y="90037"/>
                    <a:pt x="100693" y="88910"/>
                  </a:cubicBezTo>
                  <a:lnTo>
                    <a:pt x="108630" y="81022"/>
                  </a:lnTo>
                  <a:cubicBezTo>
                    <a:pt x="109537" y="81924"/>
                    <a:pt x="109537" y="81924"/>
                    <a:pt x="111805" y="84177"/>
                  </a:cubicBezTo>
                  <a:lnTo>
                    <a:pt x="127680" y="99953"/>
                  </a:lnTo>
                  <a:cubicBezTo>
                    <a:pt x="127680" y="100854"/>
                    <a:pt x="128587" y="100854"/>
                    <a:pt x="128587" y="101755"/>
                  </a:cubicBezTo>
                  <a:cubicBezTo>
                    <a:pt x="129494" y="102657"/>
                    <a:pt x="129494" y="103558"/>
                    <a:pt x="129494" y="104460"/>
                  </a:cubicBezTo>
                  <a:cubicBezTo>
                    <a:pt x="129494" y="104460"/>
                    <a:pt x="129494" y="104460"/>
                    <a:pt x="128587" y="105361"/>
                  </a:cubicBezTo>
                  <a:lnTo>
                    <a:pt x="122237" y="111671"/>
                  </a:lnTo>
                  <a:cubicBezTo>
                    <a:pt x="121330" y="112573"/>
                    <a:pt x="120423" y="113474"/>
                    <a:pt x="119516" y="114376"/>
                  </a:cubicBezTo>
                  <a:cubicBezTo>
                    <a:pt x="118609" y="116179"/>
                    <a:pt x="118609" y="116179"/>
                    <a:pt x="117702" y="117080"/>
                  </a:cubicBezTo>
                  <a:cubicBezTo>
                    <a:pt x="116794" y="118883"/>
                    <a:pt x="116794" y="118883"/>
                    <a:pt x="116794" y="119784"/>
                  </a:cubicBezTo>
                  <a:cubicBezTo>
                    <a:pt x="115887" y="123390"/>
                    <a:pt x="114980" y="125193"/>
                    <a:pt x="114980" y="127897"/>
                  </a:cubicBezTo>
                  <a:cubicBezTo>
                    <a:pt x="114980" y="131503"/>
                    <a:pt x="115887" y="135109"/>
                    <a:pt x="117702" y="137813"/>
                  </a:cubicBezTo>
                  <a:cubicBezTo>
                    <a:pt x="118609" y="140518"/>
                    <a:pt x="120423" y="142321"/>
                    <a:pt x="122237" y="144123"/>
                  </a:cubicBezTo>
                  <a:cubicBezTo>
                    <a:pt x="122237" y="144123"/>
                    <a:pt x="122237" y="144123"/>
                    <a:pt x="124392" y="146377"/>
                  </a:cubicBezTo>
                  <a:lnTo>
                    <a:pt x="139473" y="162152"/>
                  </a:lnTo>
                  <a:cubicBezTo>
                    <a:pt x="139473" y="162152"/>
                    <a:pt x="139473" y="162152"/>
                    <a:pt x="141060" y="163617"/>
                  </a:cubicBezTo>
                  <a:lnTo>
                    <a:pt x="152173" y="173871"/>
                  </a:lnTo>
                  <a:cubicBezTo>
                    <a:pt x="152173" y="173871"/>
                    <a:pt x="152173" y="173871"/>
                    <a:pt x="154554" y="176237"/>
                  </a:cubicBezTo>
                  <a:lnTo>
                    <a:pt x="171223" y="192802"/>
                  </a:lnTo>
                  <a:cubicBezTo>
                    <a:pt x="174852" y="197309"/>
                    <a:pt x="181202" y="200013"/>
                    <a:pt x="187552" y="200013"/>
                  </a:cubicBezTo>
                  <a:cubicBezTo>
                    <a:pt x="193902" y="200013"/>
                    <a:pt x="199344" y="197309"/>
                    <a:pt x="203880" y="192802"/>
                  </a:cubicBezTo>
                  <a:cubicBezTo>
                    <a:pt x="203880" y="192802"/>
                    <a:pt x="203880" y="192802"/>
                    <a:pt x="206375" y="190323"/>
                  </a:cubicBezTo>
                  <a:lnTo>
                    <a:pt x="223837" y="172970"/>
                  </a:lnTo>
                  <a:cubicBezTo>
                    <a:pt x="226559" y="170265"/>
                    <a:pt x="228373" y="167561"/>
                    <a:pt x="229280" y="163955"/>
                  </a:cubicBezTo>
                  <a:cubicBezTo>
                    <a:pt x="230187" y="162152"/>
                    <a:pt x="230187" y="159448"/>
                    <a:pt x="230187" y="156744"/>
                  </a:cubicBezTo>
                  <a:cubicBezTo>
                    <a:pt x="230187" y="154941"/>
                    <a:pt x="230187" y="152236"/>
                    <a:pt x="229280" y="150434"/>
                  </a:cubicBezTo>
                  <a:cubicBezTo>
                    <a:pt x="228373" y="146828"/>
                    <a:pt x="226559" y="143222"/>
                    <a:pt x="223837" y="140518"/>
                  </a:cubicBezTo>
                  <a:cubicBezTo>
                    <a:pt x="223837" y="140518"/>
                    <a:pt x="223837" y="140518"/>
                    <a:pt x="192994" y="109868"/>
                  </a:cubicBezTo>
                  <a:cubicBezTo>
                    <a:pt x="192994" y="108066"/>
                    <a:pt x="192994" y="106263"/>
                    <a:pt x="192994" y="104460"/>
                  </a:cubicBezTo>
                  <a:cubicBezTo>
                    <a:pt x="192994" y="100854"/>
                    <a:pt x="192994" y="96347"/>
                    <a:pt x="192087" y="92741"/>
                  </a:cubicBezTo>
                  <a:cubicBezTo>
                    <a:pt x="189366" y="79219"/>
                    <a:pt x="183016" y="66599"/>
                    <a:pt x="173944" y="56683"/>
                  </a:cubicBezTo>
                  <a:close/>
                  <a:moveTo>
                    <a:pt x="74311" y="0"/>
                  </a:moveTo>
                  <a:cubicBezTo>
                    <a:pt x="88216" y="0"/>
                    <a:pt x="102121" y="5229"/>
                    <a:pt x="113063" y="15688"/>
                  </a:cubicBezTo>
                  <a:cubicBezTo>
                    <a:pt x="113063" y="15688"/>
                    <a:pt x="113063" y="15688"/>
                    <a:pt x="136769" y="40242"/>
                  </a:cubicBezTo>
                  <a:cubicBezTo>
                    <a:pt x="136769" y="40242"/>
                    <a:pt x="136769" y="40242"/>
                    <a:pt x="138707" y="42061"/>
                  </a:cubicBezTo>
                  <a:lnTo>
                    <a:pt x="152270" y="54793"/>
                  </a:lnTo>
                  <a:cubicBezTo>
                    <a:pt x="152270" y="54793"/>
                    <a:pt x="152270" y="54793"/>
                    <a:pt x="153523" y="56157"/>
                  </a:cubicBezTo>
                  <a:lnTo>
                    <a:pt x="162300" y="65706"/>
                  </a:lnTo>
                  <a:cubicBezTo>
                    <a:pt x="170506" y="72981"/>
                    <a:pt x="175065" y="82985"/>
                    <a:pt x="176888" y="93898"/>
                  </a:cubicBezTo>
                  <a:cubicBezTo>
                    <a:pt x="177800" y="97536"/>
                    <a:pt x="177800" y="100264"/>
                    <a:pt x="177800" y="103902"/>
                  </a:cubicBezTo>
                  <a:cubicBezTo>
                    <a:pt x="177800" y="107539"/>
                    <a:pt x="177800" y="111177"/>
                    <a:pt x="176888" y="114815"/>
                  </a:cubicBezTo>
                  <a:cubicBezTo>
                    <a:pt x="175065" y="122090"/>
                    <a:pt x="173241" y="125728"/>
                    <a:pt x="172329" y="129366"/>
                  </a:cubicBezTo>
                  <a:cubicBezTo>
                    <a:pt x="171418" y="130275"/>
                    <a:pt x="170506" y="131184"/>
                    <a:pt x="170506" y="132094"/>
                  </a:cubicBezTo>
                  <a:cubicBezTo>
                    <a:pt x="168682" y="133913"/>
                    <a:pt x="168682" y="134822"/>
                    <a:pt x="167770" y="135731"/>
                  </a:cubicBezTo>
                  <a:cubicBezTo>
                    <a:pt x="166859" y="137550"/>
                    <a:pt x="165947" y="137550"/>
                    <a:pt x="165947" y="138460"/>
                  </a:cubicBezTo>
                  <a:cubicBezTo>
                    <a:pt x="164123" y="140279"/>
                    <a:pt x="163212" y="141188"/>
                    <a:pt x="162300" y="142097"/>
                  </a:cubicBezTo>
                  <a:cubicBezTo>
                    <a:pt x="162300" y="142097"/>
                    <a:pt x="162300" y="142097"/>
                    <a:pt x="161160" y="143234"/>
                  </a:cubicBezTo>
                  <a:lnTo>
                    <a:pt x="153182" y="151192"/>
                  </a:lnTo>
                  <a:cubicBezTo>
                    <a:pt x="152270" y="149373"/>
                    <a:pt x="152270" y="149373"/>
                    <a:pt x="149990" y="147213"/>
                  </a:cubicBezTo>
                  <a:lnTo>
                    <a:pt x="134034" y="132094"/>
                  </a:lnTo>
                  <a:cubicBezTo>
                    <a:pt x="134034" y="131184"/>
                    <a:pt x="133122" y="131184"/>
                    <a:pt x="133122" y="130275"/>
                  </a:cubicBezTo>
                  <a:cubicBezTo>
                    <a:pt x="133122" y="129366"/>
                    <a:pt x="132210" y="128456"/>
                    <a:pt x="132210" y="127547"/>
                  </a:cubicBezTo>
                  <a:cubicBezTo>
                    <a:pt x="132210" y="127547"/>
                    <a:pt x="132210" y="127547"/>
                    <a:pt x="133236" y="126637"/>
                  </a:cubicBezTo>
                  <a:lnTo>
                    <a:pt x="140417" y="120271"/>
                  </a:lnTo>
                  <a:cubicBezTo>
                    <a:pt x="140417" y="119362"/>
                    <a:pt x="141328" y="118452"/>
                    <a:pt x="142240" y="117543"/>
                  </a:cubicBezTo>
                  <a:cubicBezTo>
                    <a:pt x="143152" y="115724"/>
                    <a:pt x="144064" y="115724"/>
                    <a:pt x="144064" y="114815"/>
                  </a:cubicBezTo>
                  <a:cubicBezTo>
                    <a:pt x="144976" y="112996"/>
                    <a:pt x="144976" y="112086"/>
                    <a:pt x="144976" y="111177"/>
                  </a:cubicBezTo>
                  <a:cubicBezTo>
                    <a:pt x="146799" y="108449"/>
                    <a:pt x="146799" y="105721"/>
                    <a:pt x="146799" y="103902"/>
                  </a:cubicBezTo>
                  <a:cubicBezTo>
                    <a:pt x="146799" y="100264"/>
                    <a:pt x="145887" y="96626"/>
                    <a:pt x="144064" y="93898"/>
                  </a:cubicBezTo>
                  <a:cubicBezTo>
                    <a:pt x="143152" y="91170"/>
                    <a:pt x="142240" y="89351"/>
                    <a:pt x="140417" y="87532"/>
                  </a:cubicBezTo>
                  <a:cubicBezTo>
                    <a:pt x="140417" y="87532"/>
                    <a:pt x="140417" y="87532"/>
                    <a:pt x="138137" y="85259"/>
                  </a:cubicBezTo>
                  <a:lnTo>
                    <a:pt x="122181" y="69344"/>
                  </a:lnTo>
                  <a:cubicBezTo>
                    <a:pt x="122181" y="69344"/>
                    <a:pt x="122181" y="69344"/>
                    <a:pt x="120585" y="67866"/>
                  </a:cubicBezTo>
                  <a:lnTo>
                    <a:pt x="109416" y="57521"/>
                  </a:lnTo>
                  <a:cubicBezTo>
                    <a:pt x="109416" y="57521"/>
                    <a:pt x="109416" y="57521"/>
                    <a:pt x="107022" y="55134"/>
                  </a:cubicBezTo>
                  <a:lnTo>
                    <a:pt x="90268" y="38423"/>
                  </a:lnTo>
                  <a:cubicBezTo>
                    <a:pt x="82061" y="29329"/>
                    <a:pt x="66561" y="29329"/>
                    <a:pt x="57443" y="38423"/>
                  </a:cubicBezTo>
                  <a:cubicBezTo>
                    <a:pt x="57443" y="38423"/>
                    <a:pt x="57443" y="38423"/>
                    <a:pt x="37383" y="58431"/>
                  </a:cubicBezTo>
                  <a:cubicBezTo>
                    <a:pt x="35560" y="60249"/>
                    <a:pt x="33736" y="63887"/>
                    <a:pt x="31913" y="67525"/>
                  </a:cubicBezTo>
                  <a:cubicBezTo>
                    <a:pt x="31913" y="69344"/>
                    <a:pt x="31001" y="72072"/>
                    <a:pt x="31001" y="74800"/>
                  </a:cubicBezTo>
                  <a:cubicBezTo>
                    <a:pt x="31001" y="76619"/>
                    <a:pt x="31001" y="79347"/>
                    <a:pt x="31913" y="81166"/>
                  </a:cubicBezTo>
                  <a:cubicBezTo>
                    <a:pt x="32824" y="84804"/>
                    <a:pt x="35560" y="88442"/>
                    <a:pt x="37383" y="91170"/>
                  </a:cubicBezTo>
                  <a:cubicBezTo>
                    <a:pt x="37383" y="91170"/>
                    <a:pt x="37383" y="91170"/>
                    <a:pt x="68384" y="121181"/>
                  </a:cubicBezTo>
                  <a:cubicBezTo>
                    <a:pt x="68384" y="123909"/>
                    <a:pt x="68384" y="125728"/>
                    <a:pt x="68384" y="126637"/>
                  </a:cubicBezTo>
                  <a:cubicBezTo>
                    <a:pt x="68384" y="131184"/>
                    <a:pt x="68384" y="135731"/>
                    <a:pt x="69296" y="139369"/>
                  </a:cubicBezTo>
                  <a:cubicBezTo>
                    <a:pt x="72032" y="153010"/>
                    <a:pt x="78414" y="165742"/>
                    <a:pt x="87533" y="175746"/>
                  </a:cubicBezTo>
                  <a:cubicBezTo>
                    <a:pt x="79326" y="173018"/>
                    <a:pt x="72032" y="168471"/>
                    <a:pt x="65649" y="163014"/>
                  </a:cubicBezTo>
                  <a:cubicBezTo>
                    <a:pt x="64737" y="162105"/>
                    <a:pt x="64737" y="162105"/>
                    <a:pt x="15500" y="112996"/>
                  </a:cubicBezTo>
                  <a:cubicBezTo>
                    <a:pt x="11853" y="109358"/>
                    <a:pt x="9118" y="104811"/>
                    <a:pt x="6382" y="100264"/>
                  </a:cubicBezTo>
                  <a:cubicBezTo>
                    <a:pt x="5522" y="99406"/>
                    <a:pt x="5474" y="99357"/>
                    <a:pt x="5471" y="99355"/>
                  </a:cubicBezTo>
                  <a:cubicBezTo>
                    <a:pt x="1823" y="92079"/>
                    <a:pt x="0" y="82985"/>
                    <a:pt x="0" y="74800"/>
                  </a:cubicBezTo>
                  <a:cubicBezTo>
                    <a:pt x="0" y="70253"/>
                    <a:pt x="0" y="65706"/>
                    <a:pt x="1823" y="61159"/>
                  </a:cubicBezTo>
                  <a:cubicBezTo>
                    <a:pt x="3647" y="51155"/>
                    <a:pt x="9118" y="42970"/>
                    <a:pt x="15500" y="35695"/>
                  </a:cubicBezTo>
                  <a:cubicBezTo>
                    <a:pt x="15500" y="35695"/>
                    <a:pt x="15500" y="35695"/>
                    <a:pt x="35560" y="15688"/>
                  </a:cubicBezTo>
                  <a:cubicBezTo>
                    <a:pt x="46501" y="5229"/>
                    <a:pt x="60406" y="0"/>
                    <a:pt x="7431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27" name="文本框 56"/>
            <p:cNvSpPr txBox="1">
              <a:spLocks noChangeArrowheads="1"/>
            </p:cNvSpPr>
            <p:nvPr/>
          </p:nvSpPr>
          <p:spPr bwMode="auto">
            <a:xfrm>
              <a:off x="3016431" y="2816945"/>
              <a:ext cx="1877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en-US" sz="1200">
                <a:solidFill>
                  <a:schemeClr val="bg1"/>
                </a:solidFill>
              </a:endParaRPr>
            </a:p>
          </p:txBody>
        </p:sp>
        <p:sp>
          <p:nvSpPr>
            <p:cNvPr id="25628" name="文本框 56"/>
            <p:cNvSpPr txBox="1">
              <a:spLocks noChangeArrowheads="1"/>
            </p:cNvSpPr>
            <p:nvPr/>
          </p:nvSpPr>
          <p:spPr bwMode="auto">
            <a:xfrm>
              <a:off x="3016431" y="2866696"/>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37" name="TextBox 36"/>
            <p:cNvSpPr txBox="1"/>
            <p:nvPr/>
          </p:nvSpPr>
          <p:spPr>
            <a:xfrm>
              <a:off x="3068813" y="3593688"/>
              <a:ext cx="1773022"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54" name="组合 53"/>
          <p:cNvGrpSpPr/>
          <p:nvPr/>
        </p:nvGrpSpPr>
        <p:grpSpPr bwMode="auto">
          <a:xfrm>
            <a:off x="5157788" y="2233613"/>
            <a:ext cx="1876425" cy="3324225"/>
            <a:chOff x="5157107" y="2233386"/>
            <a:chExt cx="1877785" cy="3323772"/>
          </a:xfrm>
        </p:grpSpPr>
        <p:sp>
          <p:nvSpPr>
            <p:cNvPr id="15" name="任意多边形 14"/>
            <p:cNvSpPr/>
            <p:nvPr/>
          </p:nvSpPr>
          <p:spPr>
            <a:xfrm>
              <a:off x="5157107" y="2233386"/>
              <a:ext cx="1877785"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70C9C4"/>
            </a:solidFill>
            <a:ln>
              <a:solidFill>
                <a:srgbClr val="70C9C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ctr" defTabSz="1333500" eaLnBrk="1" fontAlgn="auto" hangingPunct="1">
                <a:lnSpc>
                  <a:spcPct val="90000"/>
                </a:lnSpc>
                <a:spcAft>
                  <a:spcPct val="35000"/>
                </a:spcAft>
                <a:defRPr/>
              </a:pPr>
              <a:endParaRPr lang="zh-CN" altLang="en-US" sz="3000"/>
            </a:p>
          </p:txBody>
        </p:sp>
        <p:sp>
          <p:nvSpPr>
            <p:cNvPr id="16" name="任意多边形 15"/>
            <p:cNvSpPr/>
            <p:nvPr/>
          </p:nvSpPr>
          <p:spPr>
            <a:xfrm>
              <a:off x="5157107" y="3204804"/>
              <a:ext cx="1877785" cy="2352354"/>
            </a:xfrm>
            <a:custGeom>
              <a:avLst/>
              <a:gdLst>
                <a:gd name="connsiteX0" fmla="*/ 0 w 1877785"/>
                <a:gd name="connsiteY0" fmla="*/ 0 h 1405440"/>
                <a:gd name="connsiteX1" fmla="*/ 1877785 w 1877785"/>
                <a:gd name="connsiteY1" fmla="*/ 0 h 1405440"/>
                <a:gd name="connsiteX2" fmla="*/ 1877785 w 1877785"/>
                <a:gd name="connsiteY2" fmla="*/ 1405440 h 1405440"/>
                <a:gd name="connsiteX3" fmla="*/ 0 w 1877785"/>
                <a:gd name="connsiteY3" fmla="*/ 1405440 h 1405440"/>
                <a:gd name="connsiteX4" fmla="*/ 0 w 1877785"/>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1405440">
                  <a:moveTo>
                    <a:pt x="0" y="0"/>
                  </a:moveTo>
                  <a:lnTo>
                    <a:pt x="1877785" y="0"/>
                  </a:lnTo>
                  <a:lnTo>
                    <a:pt x="1877785" y="1405440"/>
                  </a:lnTo>
                  <a:lnTo>
                    <a:pt x="0" y="1405440"/>
                  </a:lnTo>
                  <a:lnTo>
                    <a:pt x="0" y="0"/>
                  </a:lnTo>
                  <a:close/>
                </a:path>
              </a:pathLst>
            </a:custGeom>
            <a:solidFill>
              <a:schemeClr val="bg1">
                <a:lumMod val="95000"/>
                <a:alpha val="90000"/>
              </a:schemeClr>
            </a:solidFill>
            <a:ln>
              <a:solidFill>
                <a:srgbClr val="70C9C4"/>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60020" tIns="160020" rIns="213360" bIns="240030" spcCol="1270"/>
            <a:lstStyle/>
            <a:p>
              <a:pPr marL="285750" lvl="1" indent="-285750" defTabSz="1333500" eaLnBrk="1" fontAlgn="auto" hangingPunct="1">
                <a:lnSpc>
                  <a:spcPct val="90000"/>
                </a:lnSpc>
                <a:spcAft>
                  <a:spcPct val="15000"/>
                </a:spcAft>
                <a:buFontTx/>
                <a:buChar char="•"/>
                <a:defRPr/>
              </a:pPr>
              <a:endParaRPr lang="zh-CN" altLang="en-US" sz="3000"/>
            </a:p>
            <a:p>
              <a:pPr marL="285750" lvl="1" indent="-285750" defTabSz="1333500" eaLnBrk="1" fontAlgn="auto" hangingPunct="1">
                <a:lnSpc>
                  <a:spcPct val="90000"/>
                </a:lnSpc>
                <a:spcAft>
                  <a:spcPct val="15000"/>
                </a:spcAft>
                <a:buFontTx/>
                <a:buChar char="•"/>
                <a:defRPr/>
              </a:pPr>
              <a:endParaRPr lang="zh-CN" altLang="en-US" sz="3000" dirty="0"/>
            </a:p>
          </p:txBody>
        </p:sp>
        <p:sp>
          <p:nvSpPr>
            <p:cNvPr id="25621" name="Freeform 252"/>
            <p:cNvSpPr/>
            <p:nvPr/>
          </p:nvSpPr>
          <p:spPr bwMode="auto">
            <a:xfrm>
              <a:off x="5988066" y="2411958"/>
              <a:ext cx="215866" cy="364968"/>
            </a:xfrm>
            <a:custGeom>
              <a:avLst/>
              <a:gdLst>
                <a:gd name="T0" fmla="*/ 121667 w 153988"/>
                <a:gd name="T1" fmla="*/ 477308 h 260350"/>
                <a:gd name="T2" fmla="*/ 184060 w 153988"/>
                <a:gd name="T3" fmla="*/ 477308 h 260350"/>
                <a:gd name="T4" fmla="*/ 184060 w 153988"/>
                <a:gd name="T5" fmla="*/ 511625 h 260350"/>
                <a:gd name="T6" fmla="*/ 121667 w 153988"/>
                <a:gd name="T7" fmla="*/ 511625 h 260350"/>
                <a:gd name="T8" fmla="*/ 121667 w 153988"/>
                <a:gd name="T9" fmla="*/ 477308 h 260350"/>
                <a:gd name="T10" fmla="*/ 87351 w 153988"/>
                <a:gd name="T11" fmla="*/ 427393 h 260350"/>
                <a:gd name="T12" fmla="*/ 212137 w 153988"/>
                <a:gd name="T13" fmla="*/ 427393 h 260350"/>
                <a:gd name="T14" fmla="*/ 212137 w 153988"/>
                <a:gd name="T15" fmla="*/ 461710 h 260350"/>
                <a:gd name="T16" fmla="*/ 87351 w 153988"/>
                <a:gd name="T17" fmla="*/ 461710 h 260350"/>
                <a:gd name="T18" fmla="*/ 87351 w 153988"/>
                <a:gd name="T19" fmla="*/ 427393 h 260350"/>
                <a:gd name="T20" fmla="*/ 149504 w 153988"/>
                <a:gd name="T21" fmla="*/ 34316 h 260350"/>
                <a:gd name="T22" fmla="*/ 86510 w 153988"/>
                <a:gd name="T23" fmla="*/ 52211 h 260350"/>
                <a:gd name="T24" fmla="*/ 34316 w 153988"/>
                <a:gd name="T25" fmla="*/ 170333 h 260350"/>
                <a:gd name="T26" fmla="*/ 86510 w 153988"/>
                <a:gd name="T27" fmla="*/ 313509 h 260350"/>
                <a:gd name="T28" fmla="*/ 115307 w 153988"/>
                <a:gd name="T29" fmla="*/ 374360 h 260350"/>
                <a:gd name="T30" fmla="*/ 117107 w 153988"/>
                <a:gd name="T31" fmla="*/ 374360 h 260350"/>
                <a:gd name="T32" fmla="*/ 129705 w 153988"/>
                <a:gd name="T33" fmla="*/ 374360 h 260350"/>
                <a:gd name="T34" fmla="*/ 129705 w 153988"/>
                <a:gd name="T35" fmla="*/ 283085 h 260350"/>
                <a:gd name="T36" fmla="*/ 172901 w 153988"/>
                <a:gd name="T37" fmla="*/ 283085 h 260350"/>
                <a:gd name="T38" fmla="*/ 172901 w 153988"/>
                <a:gd name="T39" fmla="*/ 374360 h 260350"/>
                <a:gd name="T40" fmla="*/ 174701 w 153988"/>
                <a:gd name="T41" fmla="*/ 374360 h 260350"/>
                <a:gd name="T42" fmla="*/ 187299 w 153988"/>
                <a:gd name="T43" fmla="*/ 374360 h 260350"/>
                <a:gd name="T44" fmla="*/ 216097 w 153988"/>
                <a:gd name="T45" fmla="*/ 313509 h 260350"/>
                <a:gd name="T46" fmla="*/ 268292 w 153988"/>
                <a:gd name="T47" fmla="*/ 170333 h 260350"/>
                <a:gd name="T48" fmla="*/ 216097 w 153988"/>
                <a:gd name="T49" fmla="*/ 52211 h 260350"/>
                <a:gd name="T50" fmla="*/ 153104 w 153988"/>
                <a:gd name="T51" fmla="*/ 34316 h 260350"/>
                <a:gd name="T52" fmla="*/ 149504 w 153988"/>
                <a:gd name="T53" fmla="*/ 34316 h 260350"/>
                <a:gd name="T54" fmla="*/ 149524 w 153988"/>
                <a:gd name="T55" fmla="*/ 0 h 260350"/>
                <a:gd name="T56" fmla="*/ 302609 w 153988"/>
                <a:gd name="T57" fmla="*/ 170578 h 260350"/>
                <a:gd name="T58" fmla="*/ 213608 w 153988"/>
                <a:gd name="T59" fmla="*/ 408677 h 260350"/>
                <a:gd name="T60" fmla="*/ 89004 w 153988"/>
                <a:gd name="T61" fmla="*/ 408677 h 260350"/>
                <a:gd name="T62" fmla="*/ 0 w 153988"/>
                <a:gd name="T63" fmla="*/ 170578 h 260350"/>
                <a:gd name="T64" fmla="*/ 149524 w 153988"/>
                <a:gd name="T65" fmla="*/ 0 h 2603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3988" h="260350">
                  <a:moveTo>
                    <a:pt x="61912" y="242887"/>
                  </a:moveTo>
                  <a:lnTo>
                    <a:pt x="93662" y="242887"/>
                  </a:lnTo>
                  <a:lnTo>
                    <a:pt x="93662" y="260350"/>
                  </a:lnTo>
                  <a:lnTo>
                    <a:pt x="61912" y="260350"/>
                  </a:lnTo>
                  <a:lnTo>
                    <a:pt x="61912" y="242887"/>
                  </a:lnTo>
                  <a:close/>
                  <a:moveTo>
                    <a:pt x="44450" y="217487"/>
                  </a:moveTo>
                  <a:lnTo>
                    <a:pt x="107950" y="217487"/>
                  </a:lnTo>
                  <a:lnTo>
                    <a:pt x="107950" y="234950"/>
                  </a:lnTo>
                  <a:lnTo>
                    <a:pt x="44450" y="234950"/>
                  </a:lnTo>
                  <a:lnTo>
                    <a:pt x="44450" y="217487"/>
                  </a:lnTo>
                  <a:close/>
                  <a:moveTo>
                    <a:pt x="76078" y="17462"/>
                  </a:moveTo>
                  <a:cubicBezTo>
                    <a:pt x="74246" y="17462"/>
                    <a:pt x="58676" y="17462"/>
                    <a:pt x="44022" y="26569"/>
                  </a:cubicBezTo>
                  <a:cubicBezTo>
                    <a:pt x="26621" y="37498"/>
                    <a:pt x="17462" y="57534"/>
                    <a:pt x="17462" y="86677"/>
                  </a:cubicBezTo>
                  <a:cubicBezTo>
                    <a:pt x="17462" y="103981"/>
                    <a:pt x="33032" y="135857"/>
                    <a:pt x="44022" y="159535"/>
                  </a:cubicBezTo>
                  <a:cubicBezTo>
                    <a:pt x="50434" y="172286"/>
                    <a:pt x="55929" y="182304"/>
                    <a:pt x="58676" y="190500"/>
                  </a:cubicBezTo>
                  <a:cubicBezTo>
                    <a:pt x="58683" y="190500"/>
                    <a:pt x="58757" y="190500"/>
                    <a:pt x="59592" y="190500"/>
                  </a:cubicBezTo>
                  <a:lnTo>
                    <a:pt x="66003" y="190500"/>
                  </a:lnTo>
                  <a:cubicBezTo>
                    <a:pt x="66003" y="190487"/>
                    <a:pt x="66003" y="189715"/>
                    <a:pt x="66003" y="144053"/>
                  </a:cubicBezTo>
                  <a:cubicBezTo>
                    <a:pt x="66017" y="144053"/>
                    <a:pt x="66552" y="144053"/>
                    <a:pt x="87984" y="144053"/>
                  </a:cubicBezTo>
                  <a:cubicBezTo>
                    <a:pt x="87984" y="144066"/>
                    <a:pt x="87984" y="144838"/>
                    <a:pt x="87984" y="190500"/>
                  </a:cubicBezTo>
                  <a:cubicBezTo>
                    <a:pt x="87991" y="190500"/>
                    <a:pt x="88065" y="190500"/>
                    <a:pt x="88900" y="190500"/>
                  </a:cubicBezTo>
                  <a:lnTo>
                    <a:pt x="95311" y="190500"/>
                  </a:lnTo>
                  <a:lnTo>
                    <a:pt x="109965" y="159535"/>
                  </a:lnTo>
                  <a:cubicBezTo>
                    <a:pt x="120955" y="135857"/>
                    <a:pt x="136525" y="103981"/>
                    <a:pt x="136525" y="86677"/>
                  </a:cubicBezTo>
                  <a:cubicBezTo>
                    <a:pt x="136525" y="57534"/>
                    <a:pt x="127367" y="37498"/>
                    <a:pt x="109965" y="26569"/>
                  </a:cubicBezTo>
                  <a:cubicBezTo>
                    <a:pt x="95311" y="17462"/>
                    <a:pt x="79741" y="17462"/>
                    <a:pt x="77910" y="17462"/>
                  </a:cubicBezTo>
                  <a:lnTo>
                    <a:pt x="76078" y="17462"/>
                  </a:lnTo>
                  <a:close/>
                  <a:moveTo>
                    <a:pt x="76088" y="0"/>
                  </a:moveTo>
                  <a:cubicBezTo>
                    <a:pt x="86958" y="0"/>
                    <a:pt x="153988" y="2713"/>
                    <a:pt x="153988" y="86802"/>
                  </a:cubicBezTo>
                  <a:cubicBezTo>
                    <a:pt x="153988" y="122970"/>
                    <a:pt x="108698" y="189879"/>
                    <a:pt x="108698" y="207963"/>
                  </a:cubicBezTo>
                  <a:cubicBezTo>
                    <a:pt x="108680" y="207963"/>
                    <a:pt x="107625" y="207963"/>
                    <a:pt x="45291" y="207963"/>
                  </a:cubicBezTo>
                  <a:cubicBezTo>
                    <a:pt x="45291" y="189879"/>
                    <a:pt x="0" y="122970"/>
                    <a:pt x="0" y="86802"/>
                  </a:cubicBezTo>
                  <a:cubicBezTo>
                    <a:pt x="0" y="2713"/>
                    <a:pt x="67030" y="0"/>
                    <a:pt x="7608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22" name="文本框 56"/>
            <p:cNvSpPr txBox="1">
              <a:spLocks noChangeArrowheads="1"/>
            </p:cNvSpPr>
            <p:nvPr/>
          </p:nvSpPr>
          <p:spPr bwMode="auto">
            <a:xfrm>
              <a:off x="5157107" y="2866696"/>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38" name="TextBox 37"/>
            <p:cNvSpPr txBox="1"/>
            <p:nvPr/>
          </p:nvSpPr>
          <p:spPr>
            <a:xfrm>
              <a:off x="5209532" y="3593688"/>
              <a:ext cx="1772934"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55" name="组合 54"/>
          <p:cNvGrpSpPr/>
          <p:nvPr/>
        </p:nvGrpSpPr>
        <p:grpSpPr bwMode="auto">
          <a:xfrm>
            <a:off x="7297738" y="2233613"/>
            <a:ext cx="1878012" cy="3324225"/>
            <a:chOff x="7297782" y="2233386"/>
            <a:chExt cx="1877786" cy="3323772"/>
          </a:xfrm>
        </p:grpSpPr>
        <p:sp>
          <p:nvSpPr>
            <p:cNvPr id="21" name="任意多边形 20"/>
            <p:cNvSpPr/>
            <p:nvPr/>
          </p:nvSpPr>
          <p:spPr>
            <a:xfrm>
              <a:off x="7297782" y="2233386"/>
              <a:ext cx="1877786"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9EDAD7"/>
            </a:solidFill>
            <a:ln>
              <a:solidFill>
                <a:srgbClr val="9EDAD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ctr" defTabSz="1333500" eaLnBrk="1" fontAlgn="auto" hangingPunct="1">
                <a:lnSpc>
                  <a:spcPct val="90000"/>
                </a:lnSpc>
                <a:spcAft>
                  <a:spcPct val="35000"/>
                </a:spcAft>
                <a:defRPr/>
              </a:pPr>
              <a:endParaRPr lang="zh-CN" altLang="en-US" sz="3000" dirty="0"/>
            </a:p>
          </p:txBody>
        </p:sp>
        <p:sp>
          <p:nvSpPr>
            <p:cNvPr id="22" name="矩形 21"/>
            <p:cNvSpPr/>
            <p:nvPr/>
          </p:nvSpPr>
          <p:spPr>
            <a:xfrm>
              <a:off x="7297782" y="3204804"/>
              <a:ext cx="1877786" cy="2352354"/>
            </a:xfrm>
            <a:prstGeom prst="rect">
              <a:avLst/>
            </a:prstGeom>
            <a:solidFill>
              <a:schemeClr val="bg1">
                <a:lumMod val="95000"/>
                <a:alpha val="90000"/>
              </a:schemeClr>
            </a:solidFill>
            <a:ln>
              <a:solidFill>
                <a:srgbClr val="9EDAD7"/>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5616" name="Freeform 142"/>
            <p:cNvSpPr/>
            <p:nvPr/>
          </p:nvSpPr>
          <p:spPr bwMode="auto">
            <a:xfrm>
              <a:off x="8053079" y="2445339"/>
              <a:ext cx="367194" cy="298206"/>
            </a:xfrm>
            <a:custGeom>
              <a:avLst/>
              <a:gdLst>
                <a:gd name="T0" fmla="*/ 372133 w 261938"/>
                <a:gd name="T1" fmla="*/ 224617 h 212725"/>
                <a:gd name="T2" fmla="*/ 376366 w 261938"/>
                <a:gd name="T3" fmla="*/ 224617 h 212725"/>
                <a:gd name="T4" fmla="*/ 406004 w 261938"/>
                <a:gd name="T5" fmla="*/ 224617 h 212725"/>
                <a:gd name="T6" fmla="*/ 427394 w 261938"/>
                <a:gd name="T7" fmla="*/ 246108 h 212725"/>
                <a:gd name="T8" fmla="*/ 427394 w 261938"/>
                <a:gd name="T9" fmla="*/ 396545 h 212725"/>
                <a:gd name="T10" fmla="*/ 406004 w 261938"/>
                <a:gd name="T11" fmla="*/ 418037 h 212725"/>
                <a:gd name="T12" fmla="*/ 401769 w 261938"/>
                <a:gd name="T13" fmla="*/ 418037 h 212725"/>
                <a:gd name="T14" fmla="*/ 372133 w 261938"/>
                <a:gd name="T15" fmla="*/ 418037 h 212725"/>
                <a:gd name="T16" fmla="*/ 352522 w 261938"/>
                <a:gd name="T17" fmla="*/ 396545 h 212725"/>
                <a:gd name="T18" fmla="*/ 352522 w 261938"/>
                <a:gd name="T19" fmla="*/ 246108 h 212725"/>
                <a:gd name="T20" fmla="*/ 372133 w 261938"/>
                <a:gd name="T21" fmla="*/ 224617 h 212725"/>
                <a:gd name="T22" fmla="*/ 108743 w 261938"/>
                <a:gd name="T23" fmla="*/ 224617 h 212725"/>
                <a:gd name="T24" fmla="*/ 112754 w 261938"/>
                <a:gd name="T25" fmla="*/ 224617 h 212725"/>
                <a:gd name="T26" fmla="*/ 140833 w 261938"/>
                <a:gd name="T27" fmla="*/ 224617 h 212725"/>
                <a:gd name="T28" fmla="*/ 162223 w 261938"/>
                <a:gd name="T29" fmla="*/ 246108 h 212725"/>
                <a:gd name="T30" fmla="*/ 162223 w 261938"/>
                <a:gd name="T31" fmla="*/ 396545 h 212725"/>
                <a:gd name="T32" fmla="*/ 140833 w 261938"/>
                <a:gd name="T33" fmla="*/ 418037 h 212725"/>
                <a:gd name="T34" fmla="*/ 136821 w 261938"/>
                <a:gd name="T35" fmla="*/ 418037 h 212725"/>
                <a:gd name="T36" fmla="*/ 108743 w 261938"/>
                <a:gd name="T37" fmla="*/ 418037 h 212725"/>
                <a:gd name="T38" fmla="*/ 87351 w 261938"/>
                <a:gd name="T39" fmla="*/ 396545 h 212725"/>
                <a:gd name="T40" fmla="*/ 87351 w 261938"/>
                <a:gd name="T41" fmla="*/ 246108 h 212725"/>
                <a:gd name="T42" fmla="*/ 108743 w 261938"/>
                <a:gd name="T43" fmla="*/ 224617 h 212725"/>
                <a:gd name="T44" fmla="*/ 257373 w 261938"/>
                <a:gd name="T45" fmla="*/ 0 h 212725"/>
                <a:gd name="T46" fmla="*/ 514746 w 261938"/>
                <a:gd name="T47" fmla="*/ 255278 h 212725"/>
                <a:gd name="T48" fmla="*/ 514746 w 261938"/>
                <a:gd name="T49" fmla="*/ 321328 h 212725"/>
                <a:gd name="T50" fmla="*/ 462916 w 261938"/>
                <a:gd name="T51" fmla="*/ 321328 h 212725"/>
                <a:gd name="T52" fmla="*/ 462916 w 261938"/>
                <a:gd name="T53" fmla="*/ 255278 h 212725"/>
                <a:gd name="T54" fmla="*/ 257373 w 261938"/>
                <a:gd name="T55" fmla="*/ 51770 h 212725"/>
                <a:gd name="T56" fmla="*/ 51833 w 261938"/>
                <a:gd name="T57" fmla="*/ 255278 h 212725"/>
                <a:gd name="T58" fmla="*/ 51833 w 261938"/>
                <a:gd name="T59" fmla="*/ 321328 h 212725"/>
                <a:gd name="T60" fmla="*/ 0 w 261938"/>
                <a:gd name="T61" fmla="*/ 321328 h 212725"/>
                <a:gd name="T62" fmla="*/ 0 w 261938"/>
                <a:gd name="T63" fmla="*/ 255278 h 212725"/>
                <a:gd name="T64" fmla="*/ 257373 w 261938"/>
                <a:gd name="T65" fmla="*/ 0 h 2127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1938" h="212725">
                  <a:moveTo>
                    <a:pt x="189367" y="114300"/>
                  </a:moveTo>
                  <a:cubicBezTo>
                    <a:pt x="189367" y="114300"/>
                    <a:pt x="189367" y="114300"/>
                    <a:pt x="191521" y="114300"/>
                  </a:cubicBezTo>
                  <a:lnTo>
                    <a:pt x="206603" y="114300"/>
                  </a:lnTo>
                  <a:cubicBezTo>
                    <a:pt x="212045" y="114300"/>
                    <a:pt x="217488" y="119768"/>
                    <a:pt x="217488" y="125236"/>
                  </a:cubicBezTo>
                  <a:cubicBezTo>
                    <a:pt x="217488" y="125236"/>
                    <a:pt x="217488" y="125236"/>
                    <a:pt x="217488" y="201789"/>
                  </a:cubicBezTo>
                  <a:cubicBezTo>
                    <a:pt x="217488" y="208168"/>
                    <a:pt x="212045" y="212725"/>
                    <a:pt x="206603" y="212725"/>
                  </a:cubicBezTo>
                  <a:cubicBezTo>
                    <a:pt x="206603" y="212725"/>
                    <a:pt x="206603" y="212725"/>
                    <a:pt x="204448" y="212725"/>
                  </a:cubicBezTo>
                  <a:lnTo>
                    <a:pt x="189367" y="212725"/>
                  </a:lnTo>
                  <a:cubicBezTo>
                    <a:pt x="183924" y="212725"/>
                    <a:pt x="179388" y="208168"/>
                    <a:pt x="179388" y="201789"/>
                  </a:cubicBezTo>
                  <a:cubicBezTo>
                    <a:pt x="179388" y="201789"/>
                    <a:pt x="179388" y="201789"/>
                    <a:pt x="179388" y="125236"/>
                  </a:cubicBezTo>
                  <a:cubicBezTo>
                    <a:pt x="179388" y="119768"/>
                    <a:pt x="183924" y="114300"/>
                    <a:pt x="189367" y="114300"/>
                  </a:cubicBezTo>
                  <a:close/>
                  <a:moveTo>
                    <a:pt x="55336" y="114300"/>
                  </a:moveTo>
                  <a:cubicBezTo>
                    <a:pt x="55339" y="114300"/>
                    <a:pt x="55422" y="114300"/>
                    <a:pt x="57377" y="114300"/>
                  </a:cubicBezTo>
                  <a:lnTo>
                    <a:pt x="71665" y="114300"/>
                  </a:lnTo>
                  <a:cubicBezTo>
                    <a:pt x="77107" y="114300"/>
                    <a:pt x="82550" y="119768"/>
                    <a:pt x="82550" y="125236"/>
                  </a:cubicBezTo>
                  <a:cubicBezTo>
                    <a:pt x="82550" y="125245"/>
                    <a:pt x="82550" y="126046"/>
                    <a:pt x="82550" y="201789"/>
                  </a:cubicBezTo>
                  <a:cubicBezTo>
                    <a:pt x="82550" y="208168"/>
                    <a:pt x="77107" y="212725"/>
                    <a:pt x="71665" y="212725"/>
                  </a:cubicBezTo>
                  <a:cubicBezTo>
                    <a:pt x="71661" y="212725"/>
                    <a:pt x="71578" y="212725"/>
                    <a:pt x="69624" y="212725"/>
                  </a:cubicBezTo>
                  <a:lnTo>
                    <a:pt x="55336" y="212725"/>
                  </a:lnTo>
                  <a:cubicBezTo>
                    <a:pt x="48986" y="212725"/>
                    <a:pt x="44450" y="208168"/>
                    <a:pt x="44450" y="201789"/>
                  </a:cubicBezTo>
                  <a:cubicBezTo>
                    <a:pt x="44450" y="201781"/>
                    <a:pt x="44450" y="200979"/>
                    <a:pt x="44450" y="125236"/>
                  </a:cubicBezTo>
                  <a:cubicBezTo>
                    <a:pt x="44450" y="119768"/>
                    <a:pt x="48986" y="114300"/>
                    <a:pt x="55336" y="114300"/>
                  </a:cubicBezTo>
                  <a:close/>
                  <a:moveTo>
                    <a:pt x="130969" y="0"/>
                  </a:moveTo>
                  <a:cubicBezTo>
                    <a:pt x="202820" y="0"/>
                    <a:pt x="261029" y="58138"/>
                    <a:pt x="261938" y="129902"/>
                  </a:cubicBezTo>
                  <a:cubicBezTo>
                    <a:pt x="261938" y="129939"/>
                    <a:pt x="261938" y="154436"/>
                    <a:pt x="261938" y="163513"/>
                  </a:cubicBezTo>
                  <a:cubicBezTo>
                    <a:pt x="261932" y="163513"/>
                    <a:pt x="261521" y="163513"/>
                    <a:pt x="235563" y="163513"/>
                  </a:cubicBezTo>
                  <a:cubicBezTo>
                    <a:pt x="235563" y="154436"/>
                    <a:pt x="235563" y="129939"/>
                    <a:pt x="235563" y="129902"/>
                  </a:cubicBezTo>
                  <a:cubicBezTo>
                    <a:pt x="234653" y="72673"/>
                    <a:pt x="188268" y="26344"/>
                    <a:pt x="130969" y="26344"/>
                  </a:cubicBezTo>
                  <a:cubicBezTo>
                    <a:pt x="73670" y="26344"/>
                    <a:pt x="27285" y="72673"/>
                    <a:pt x="26376" y="129902"/>
                  </a:cubicBezTo>
                  <a:cubicBezTo>
                    <a:pt x="26376" y="129939"/>
                    <a:pt x="26376" y="154436"/>
                    <a:pt x="26376" y="163513"/>
                  </a:cubicBezTo>
                  <a:cubicBezTo>
                    <a:pt x="26369" y="163513"/>
                    <a:pt x="25957" y="163513"/>
                    <a:pt x="0" y="163513"/>
                  </a:cubicBezTo>
                  <a:cubicBezTo>
                    <a:pt x="0" y="154436"/>
                    <a:pt x="0" y="129939"/>
                    <a:pt x="0" y="129902"/>
                  </a:cubicBezTo>
                  <a:cubicBezTo>
                    <a:pt x="910" y="58138"/>
                    <a:pt x="59118" y="0"/>
                    <a:pt x="13096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17" name="文本框 56"/>
            <p:cNvSpPr txBox="1">
              <a:spLocks noChangeArrowheads="1"/>
            </p:cNvSpPr>
            <p:nvPr/>
          </p:nvSpPr>
          <p:spPr bwMode="auto">
            <a:xfrm>
              <a:off x="7297782" y="2866696"/>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39" name="TextBox 38"/>
            <p:cNvSpPr txBox="1"/>
            <p:nvPr/>
          </p:nvSpPr>
          <p:spPr>
            <a:xfrm>
              <a:off x="7350163" y="3593688"/>
              <a:ext cx="1773025"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56" name="组合 55"/>
          <p:cNvGrpSpPr/>
          <p:nvPr/>
        </p:nvGrpSpPr>
        <p:grpSpPr bwMode="auto">
          <a:xfrm>
            <a:off x="9437688" y="2233613"/>
            <a:ext cx="1878012" cy="3324225"/>
            <a:chOff x="9438459" y="2233386"/>
            <a:chExt cx="1877785" cy="3323772"/>
          </a:xfrm>
        </p:grpSpPr>
        <p:sp>
          <p:nvSpPr>
            <p:cNvPr id="27" name="任意多边形 26"/>
            <p:cNvSpPr/>
            <p:nvPr/>
          </p:nvSpPr>
          <p:spPr>
            <a:xfrm>
              <a:off x="9438459" y="2233386"/>
              <a:ext cx="1877785"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70C9C4"/>
            </a:solidFill>
            <a:ln>
              <a:solidFill>
                <a:srgbClr val="70C9C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ctr" defTabSz="1333500" eaLnBrk="1" fontAlgn="auto" hangingPunct="1">
                <a:lnSpc>
                  <a:spcPct val="90000"/>
                </a:lnSpc>
                <a:spcAft>
                  <a:spcPct val="35000"/>
                </a:spcAft>
                <a:defRPr/>
              </a:pPr>
              <a:endParaRPr lang="zh-CN" altLang="en-US" sz="3000" dirty="0"/>
            </a:p>
          </p:txBody>
        </p:sp>
        <p:sp>
          <p:nvSpPr>
            <p:cNvPr id="28" name="矩形 27"/>
            <p:cNvSpPr/>
            <p:nvPr/>
          </p:nvSpPr>
          <p:spPr>
            <a:xfrm>
              <a:off x="9438459" y="3204804"/>
              <a:ext cx="1877785" cy="2352354"/>
            </a:xfrm>
            <a:prstGeom prst="rect">
              <a:avLst/>
            </a:prstGeom>
            <a:solidFill>
              <a:schemeClr val="bg1">
                <a:lumMod val="95000"/>
                <a:alpha val="90000"/>
              </a:schemeClr>
            </a:solidFill>
            <a:ln>
              <a:solidFill>
                <a:srgbClr val="70C9C4"/>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5611" name="Freeform 419"/>
            <p:cNvSpPr/>
            <p:nvPr/>
          </p:nvSpPr>
          <p:spPr bwMode="auto">
            <a:xfrm>
              <a:off x="10211558" y="2411959"/>
              <a:ext cx="331588" cy="364966"/>
            </a:xfrm>
            <a:custGeom>
              <a:avLst/>
              <a:gdLst>
                <a:gd name="T0" fmla="*/ 105257 w 236538"/>
                <a:gd name="T1" fmla="*/ 97148 h 260350"/>
                <a:gd name="T2" fmla="*/ 130511 w 236538"/>
                <a:gd name="T3" fmla="*/ 109599 h 260350"/>
                <a:gd name="T4" fmla="*/ 128724 w 236538"/>
                <a:gd name="T5" fmla="*/ 162964 h 260350"/>
                <a:gd name="T6" fmla="*/ 75088 w 236538"/>
                <a:gd name="T7" fmla="*/ 280368 h 260350"/>
                <a:gd name="T8" fmla="*/ 232416 w 236538"/>
                <a:gd name="T9" fmla="*/ 436908 h 260350"/>
                <a:gd name="T10" fmla="*/ 389745 w 236538"/>
                <a:gd name="T11" fmla="*/ 280368 h 260350"/>
                <a:gd name="T12" fmla="*/ 336109 w 236538"/>
                <a:gd name="T13" fmla="*/ 162964 h 260350"/>
                <a:gd name="T14" fmla="*/ 334322 w 236538"/>
                <a:gd name="T15" fmla="*/ 109599 h 260350"/>
                <a:gd name="T16" fmla="*/ 387956 w 236538"/>
                <a:gd name="T17" fmla="*/ 107820 h 260350"/>
                <a:gd name="T18" fmla="*/ 464833 w 236538"/>
                <a:gd name="T19" fmla="*/ 280368 h 260350"/>
                <a:gd name="T20" fmla="*/ 232416 w 236538"/>
                <a:gd name="T21" fmla="*/ 511620 h 260350"/>
                <a:gd name="T22" fmla="*/ 0 w 236538"/>
                <a:gd name="T23" fmla="*/ 280368 h 260350"/>
                <a:gd name="T24" fmla="*/ 78666 w 236538"/>
                <a:gd name="T25" fmla="*/ 106041 h 260350"/>
                <a:gd name="T26" fmla="*/ 105257 w 236538"/>
                <a:gd name="T27" fmla="*/ 97148 h 260350"/>
                <a:gd name="T28" fmla="*/ 230856 w 236538"/>
                <a:gd name="T29" fmla="*/ 0 h 260350"/>
                <a:gd name="T30" fmla="*/ 268292 w 236538"/>
                <a:gd name="T31" fmla="*/ 39108 h 260350"/>
                <a:gd name="T32" fmla="*/ 268292 w 236538"/>
                <a:gd name="T33" fmla="*/ 280872 h 260350"/>
                <a:gd name="T34" fmla="*/ 230856 w 236538"/>
                <a:gd name="T35" fmla="*/ 318202 h 260350"/>
                <a:gd name="T36" fmla="*/ 193420 w 236538"/>
                <a:gd name="T37" fmla="*/ 280872 h 260350"/>
                <a:gd name="T38" fmla="*/ 193420 w 236538"/>
                <a:gd name="T39" fmla="*/ 39108 h 260350"/>
                <a:gd name="T40" fmla="*/ 230856 w 236538"/>
                <a:gd name="T41" fmla="*/ 0 h 2603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6538" h="260350">
                  <a:moveTo>
                    <a:pt x="53562" y="49436"/>
                  </a:moveTo>
                  <a:cubicBezTo>
                    <a:pt x="58452" y="49662"/>
                    <a:pt x="63228" y="51699"/>
                    <a:pt x="66413" y="55772"/>
                  </a:cubicBezTo>
                  <a:cubicBezTo>
                    <a:pt x="73691" y="63919"/>
                    <a:pt x="72781" y="75687"/>
                    <a:pt x="65503" y="82928"/>
                  </a:cubicBezTo>
                  <a:cubicBezTo>
                    <a:pt x="48217" y="97412"/>
                    <a:pt x="38210" y="119137"/>
                    <a:pt x="38210" y="142672"/>
                  </a:cubicBezTo>
                  <a:cubicBezTo>
                    <a:pt x="38210" y="186123"/>
                    <a:pt x="73691" y="222331"/>
                    <a:pt x="118269" y="222331"/>
                  </a:cubicBezTo>
                  <a:cubicBezTo>
                    <a:pt x="161938" y="222331"/>
                    <a:pt x="198328" y="186123"/>
                    <a:pt x="198328" y="142672"/>
                  </a:cubicBezTo>
                  <a:cubicBezTo>
                    <a:pt x="198328" y="119137"/>
                    <a:pt x="187411" y="97412"/>
                    <a:pt x="171035" y="82928"/>
                  </a:cubicBezTo>
                  <a:cubicBezTo>
                    <a:pt x="163757" y="75687"/>
                    <a:pt x="162847" y="63919"/>
                    <a:pt x="170125" y="55772"/>
                  </a:cubicBezTo>
                  <a:cubicBezTo>
                    <a:pt x="176494" y="48530"/>
                    <a:pt x="189230" y="47625"/>
                    <a:pt x="197418" y="54867"/>
                  </a:cubicBezTo>
                  <a:cubicBezTo>
                    <a:pt x="221072" y="75687"/>
                    <a:pt x="236538" y="107369"/>
                    <a:pt x="236538" y="142672"/>
                  </a:cubicBezTo>
                  <a:cubicBezTo>
                    <a:pt x="236538" y="207848"/>
                    <a:pt x="183772" y="260350"/>
                    <a:pt x="118269" y="260350"/>
                  </a:cubicBezTo>
                  <a:cubicBezTo>
                    <a:pt x="52766" y="260350"/>
                    <a:pt x="0" y="207848"/>
                    <a:pt x="0" y="142672"/>
                  </a:cubicBezTo>
                  <a:cubicBezTo>
                    <a:pt x="0" y="107369"/>
                    <a:pt x="15466" y="75687"/>
                    <a:pt x="40030" y="53962"/>
                  </a:cubicBezTo>
                  <a:cubicBezTo>
                    <a:pt x="43669" y="50793"/>
                    <a:pt x="48672" y="49209"/>
                    <a:pt x="53562" y="49436"/>
                  </a:cubicBezTo>
                  <a:close/>
                  <a:moveTo>
                    <a:pt x="117475" y="0"/>
                  </a:moveTo>
                  <a:cubicBezTo>
                    <a:pt x="128361" y="0"/>
                    <a:pt x="136525" y="9046"/>
                    <a:pt x="136525" y="19901"/>
                  </a:cubicBezTo>
                  <a:cubicBezTo>
                    <a:pt x="136525" y="19901"/>
                    <a:pt x="136525" y="19901"/>
                    <a:pt x="136525" y="142928"/>
                  </a:cubicBezTo>
                  <a:cubicBezTo>
                    <a:pt x="136525" y="153784"/>
                    <a:pt x="128361" y="161925"/>
                    <a:pt x="117475" y="161925"/>
                  </a:cubicBezTo>
                  <a:cubicBezTo>
                    <a:pt x="106589" y="161925"/>
                    <a:pt x="98425" y="153784"/>
                    <a:pt x="98425" y="142928"/>
                  </a:cubicBezTo>
                  <a:cubicBezTo>
                    <a:pt x="98425" y="142928"/>
                    <a:pt x="98425" y="142928"/>
                    <a:pt x="98425" y="19901"/>
                  </a:cubicBezTo>
                  <a:cubicBezTo>
                    <a:pt x="98425" y="9046"/>
                    <a:pt x="106589" y="0"/>
                    <a:pt x="11747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12" name="文本框 56"/>
            <p:cNvSpPr txBox="1">
              <a:spLocks noChangeArrowheads="1"/>
            </p:cNvSpPr>
            <p:nvPr/>
          </p:nvSpPr>
          <p:spPr bwMode="auto">
            <a:xfrm>
              <a:off x="9438459" y="2866696"/>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40" name="TextBox 39"/>
            <p:cNvSpPr txBox="1"/>
            <p:nvPr/>
          </p:nvSpPr>
          <p:spPr>
            <a:xfrm>
              <a:off x="9490840" y="3593688"/>
              <a:ext cx="1773024"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sp>
        <p:nvSpPr>
          <p:cNvPr id="41" name="TextBox 40"/>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2" name="组合 41"/>
          <p:cNvGrpSpPr/>
          <p:nvPr/>
        </p:nvGrpSpPr>
        <p:grpSpPr>
          <a:xfrm>
            <a:off x="2345468" y="549719"/>
            <a:ext cx="7501064" cy="810491"/>
            <a:chOff x="-5183188" y="1276351"/>
            <a:chExt cx="10372726" cy="1120775"/>
          </a:xfrm>
          <a:solidFill>
            <a:srgbClr val="9EDAD7"/>
          </a:solidFill>
        </p:grpSpPr>
        <p:sp>
          <p:nvSpPr>
            <p:cNvPr id="43"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anim calcmode="lin" valueType="num">
                                      <p:cBhvr>
                                        <p:cTn id="16" dur="500" fill="hold"/>
                                        <p:tgtEl>
                                          <p:spTgt spid="52"/>
                                        </p:tgtEl>
                                        <p:attrNameLst>
                                          <p:attrName>ppt_x</p:attrName>
                                        </p:attrNameLst>
                                      </p:cBhvr>
                                      <p:tavLst>
                                        <p:tav tm="0">
                                          <p:val>
                                            <p:strVal val="#ppt_x"/>
                                          </p:val>
                                        </p:tav>
                                        <p:tav tm="100000">
                                          <p:val>
                                            <p:strVal val="#ppt_x"/>
                                          </p:val>
                                        </p:tav>
                                      </p:tavLst>
                                    </p:anim>
                                    <p:anim calcmode="lin" valueType="num">
                                      <p:cBhvr>
                                        <p:cTn id="17" dur="500" fill="hold"/>
                                        <p:tgtEl>
                                          <p:spTgt spid="5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anim calcmode="lin" valueType="num">
                                      <p:cBhvr>
                                        <p:cTn id="22" dur="500" fill="hold"/>
                                        <p:tgtEl>
                                          <p:spTgt spid="53"/>
                                        </p:tgtEl>
                                        <p:attrNameLst>
                                          <p:attrName>ppt_x</p:attrName>
                                        </p:attrNameLst>
                                      </p:cBhvr>
                                      <p:tavLst>
                                        <p:tav tm="0">
                                          <p:val>
                                            <p:strVal val="#ppt_x"/>
                                          </p:val>
                                        </p:tav>
                                        <p:tav tm="100000">
                                          <p:val>
                                            <p:strVal val="#ppt_x"/>
                                          </p:val>
                                        </p:tav>
                                      </p:tavLst>
                                    </p:anim>
                                    <p:anim calcmode="lin" valueType="num">
                                      <p:cBhvr>
                                        <p:cTn id="23" dur="500" fill="hold"/>
                                        <p:tgtEl>
                                          <p:spTgt spid="5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anim calcmode="lin" valueType="num">
                                      <p:cBhvr>
                                        <p:cTn id="28" dur="500" fill="hold"/>
                                        <p:tgtEl>
                                          <p:spTgt spid="54"/>
                                        </p:tgtEl>
                                        <p:attrNameLst>
                                          <p:attrName>ppt_x</p:attrName>
                                        </p:attrNameLst>
                                      </p:cBhvr>
                                      <p:tavLst>
                                        <p:tav tm="0">
                                          <p:val>
                                            <p:strVal val="#ppt_x"/>
                                          </p:val>
                                        </p:tav>
                                        <p:tav tm="100000">
                                          <p:val>
                                            <p:strVal val="#ppt_x"/>
                                          </p:val>
                                        </p:tav>
                                      </p:tavLst>
                                    </p:anim>
                                    <p:anim calcmode="lin" valueType="num">
                                      <p:cBhvr>
                                        <p:cTn id="29" dur="500" fill="hold"/>
                                        <p:tgtEl>
                                          <p:spTgt spid="54"/>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strVal val="#ppt_x"/>
                                          </p:val>
                                        </p:tav>
                                        <p:tav tm="100000">
                                          <p:val>
                                            <p:strVal val="#ppt_x"/>
                                          </p:val>
                                        </p:tav>
                                      </p:tavLst>
                                    </p:anim>
                                    <p:anim calcmode="lin" valueType="num">
                                      <p:cBhvr>
                                        <p:cTn id="35" dur="500" fill="hold"/>
                                        <p:tgtEl>
                                          <p:spTgt spid="55"/>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anim calcmode="lin" valueType="num">
                                      <p:cBhvr>
                                        <p:cTn id="40" dur="500" fill="hold"/>
                                        <p:tgtEl>
                                          <p:spTgt spid="56"/>
                                        </p:tgtEl>
                                        <p:attrNameLst>
                                          <p:attrName>ppt_x</p:attrName>
                                        </p:attrNameLst>
                                      </p:cBhvr>
                                      <p:tavLst>
                                        <p:tav tm="0">
                                          <p:val>
                                            <p:strVal val="#ppt_x"/>
                                          </p:val>
                                        </p:tav>
                                        <p:tav tm="100000">
                                          <p:val>
                                            <p:strVal val="#ppt_x"/>
                                          </p:val>
                                        </p:tav>
                                      </p:tavLst>
                                    </p:anim>
                                    <p:anim calcmode="lin" valueType="num">
                                      <p:cBhvr>
                                        <p:cTn id="41"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017713"/>
            <a:ext cx="12192000" cy="3463925"/>
          </a:xfrm>
          <a:prstGeom prst="rect">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TextBox 40"/>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2" name="组合 41"/>
          <p:cNvGrpSpPr/>
          <p:nvPr/>
        </p:nvGrpSpPr>
        <p:grpSpPr>
          <a:xfrm>
            <a:off x="2345468" y="549719"/>
            <a:ext cx="7501064" cy="810491"/>
            <a:chOff x="-5183188" y="1276351"/>
            <a:chExt cx="10372726" cy="1120775"/>
          </a:xfrm>
          <a:solidFill>
            <a:srgbClr val="9EDAD7"/>
          </a:solidFill>
        </p:grpSpPr>
        <p:sp>
          <p:nvSpPr>
            <p:cNvPr id="43"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 name="组合 1"/>
          <p:cNvGrpSpPr/>
          <p:nvPr/>
        </p:nvGrpSpPr>
        <p:grpSpPr bwMode="auto">
          <a:xfrm>
            <a:off x="439738" y="2466975"/>
            <a:ext cx="6805612" cy="3892550"/>
            <a:chOff x="1898608" y="1747681"/>
            <a:chExt cx="6893451" cy="3943617"/>
          </a:xfrm>
        </p:grpSpPr>
        <p:pic>
          <p:nvPicPr>
            <p:cNvPr id="2663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8608" y="1747681"/>
              <a:ext cx="6893451" cy="394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3" name="Picture 2" descr="d:\users\zyf\appdata\roaming\360se6\User Data\temp\2457331_111934946000_2.jpg"/>
            <p:cNvPicPr>
              <a:picLocks noChangeAspect="1" noChangeArrowheads="1"/>
            </p:cNvPicPr>
            <p:nvPr/>
          </p:nvPicPr>
          <p:blipFill>
            <a:blip r:embed="rId2">
              <a:extLst>
                <a:ext uri="{28A0092B-C50C-407E-A947-70E740481C1C}">
                  <a14:useLocalDpi xmlns:a14="http://schemas.microsoft.com/office/drawing/2010/main" val="0"/>
                </a:ext>
              </a:extLst>
            </a:blip>
            <a:srcRect t="4527" b="13870"/>
            <a:stretch>
              <a:fillRect/>
            </a:stretch>
          </p:blipFill>
          <p:spPr bwMode="auto">
            <a:xfrm>
              <a:off x="2761458" y="1974552"/>
              <a:ext cx="5167751" cy="32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TextBox 59"/>
          <p:cNvSpPr txBox="1">
            <a:spLocks noChangeArrowheads="1"/>
          </p:cNvSpPr>
          <p:nvPr/>
        </p:nvSpPr>
        <p:spPr bwMode="auto">
          <a:xfrm>
            <a:off x="7226300" y="2714625"/>
            <a:ext cx="40703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lnSpc>
                <a:spcPct val="125000"/>
              </a:lnSpc>
            </a:pPr>
            <a:r>
              <a:rPr lang="zh-CN" altLang="en-US" sz="1600" b="1">
                <a:solidFill>
                  <a:schemeClr val="bg1"/>
                </a:solidFill>
              </a:rPr>
              <a:t>输入标题</a:t>
            </a:r>
            <a:endParaRPr lang="en-US" altLang="zh-CN" sz="1600" b="1">
              <a:solidFill>
                <a:schemeClr val="bg1"/>
              </a:solidFill>
            </a:endParaRPr>
          </a:p>
          <a:p>
            <a:pPr eaLnBrk="1" hangingPunct="1">
              <a:lnSpc>
                <a:spcPct val="125000"/>
              </a:lnSpc>
            </a:pPr>
            <a:r>
              <a:rPr lang="zh-CN" altLang="en-US" sz="1100">
                <a:solidFill>
                  <a:schemeClr val="bg1"/>
                </a:solidFill>
              </a:rPr>
              <a:t>点击此处输入文字点击此处输入文字点击此处输入文字点击此处输入文字点击此处输入文字点击此处输入文字点击此处输入文字点击此处输入文字点击此处输入文字</a:t>
            </a:r>
            <a:endParaRPr lang="zh-CN" altLang="en-US" sz="1100">
              <a:solidFill>
                <a:schemeClr val="bg1"/>
              </a:solidFill>
            </a:endParaRPr>
          </a:p>
        </p:txBody>
      </p:sp>
      <p:sp>
        <p:nvSpPr>
          <p:cNvPr id="61" name="TextBox 60"/>
          <p:cNvSpPr txBox="1">
            <a:spLocks noChangeArrowheads="1"/>
          </p:cNvSpPr>
          <p:nvPr/>
        </p:nvSpPr>
        <p:spPr bwMode="auto">
          <a:xfrm>
            <a:off x="7245350" y="4130675"/>
            <a:ext cx="40703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lnSpc>
                <a:spcPct val="125000"/>
              </a:lnSpc>
            </a:pPr>
            <a:r>
              <a:rPr lang="zh-CN" altLang="en-US" sz="1600" b="1">
                <a:solidFill>
                  <a:schemeClr val="bg1"/>
                </a:solidFill>
              </a:rPr>
              <a:t>输入标题</a:t>
            </a:r>
            <a:endParaRPr lang="en-US" altLang="zh-CN" sz="1600" b="1">
              <a:solidFill>
                <a:schemeClr val="bg1"/>
              </a:solidFill>
            </a:endParaRPr>
          </a:p>
          <a:p>
            <a:pPr eaLnBrk="1" hangingPunct="1">
              <a:lnSpc>
                <a:spcPct val="125000"/>
              </a:lnSpc>
            </a:pPr>
            <a:r>
              <a:rPr lang="zh-CN" altLang="en-US" sz="1100">
                <a:solidFill>
                  <a:schemeClr val="bg1"/>
                </a:solidFill>
              </a:rPr>
              <a:t>点击此处输入文字点击此处输入文字点击此处输入文字点击此处输入文字点击此处输入文字点击此处输入文字点击此处输入文字点击此处输入文字点击此处输入文字</a:t>
            </a:r>
            <a:endParaRPr lang="zh-CN" altLang="en-US" sz="110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left)">
                                      <p:cBhvr>
                                        <p:cTn id="23" dur="500"/>
                                        <p:tgtEl>
                                          <p:spTgt spid="6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left)">
                                      <p:cBhvr>
                                        <p:cTn id="2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1" grpId="0"/>
      <p:bldP spid="60" grpId="0"/>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TextBox 1105"/>
          <p:cNvSpPr txBox="1">
            <a:spLocks noChangeArrowheads="1"/>
          </p:cNvSpPr>
          <p:nvPr/>
        </p:nvSpPr>
        <p:spPr bwMode="auto">
          <a:xfrm>
            <a:off x="2374900" y="1909763"/>
            <a:ext cx="74422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lnSpc>
                <a:spcPct val="150000"/>
              </a:lnSpc>
            </a:pPr>
            <a:r>
              <a:rPr lang="zh-CN" altLang="en-US" sz="5400" b="1">
                <a:solidFill>
                  <a:srgbClr val="70C9C4"/>
                </a:solidFill>
              </a:rPr>
              <a:t>点击此处</a:t>
            </a:r>
            <a:r>
              <a:rPr lang="zh-CN" altLang="en-US" sz="5400" b="1" smtClean="0">
                <a:solidFill>
                  <a:srgbClr val="70C9C4"/>
                </a:solidFill>
              </a:rPr>
              <a:t>输入学术标题</a:t>
            </a:r>
            <a:endParaRPr lang="zh-CN" altLang="en-US" sz="5400" b="1">
              <a:solidFill>
                <a:srgbClr val="70C9C4"/>
              </a:solidFill>
            </a:endParaRPr>
          </a:p>
        </p:txBody>
      </p:sp>
      <p:grpSp>
        <p:nvGrpSpPr>
          <p:cNvPr id="1108" name="组合 1107"/>
          <p:cNvGrpSpPr/>
          <p:nvPr/>
        </p:nvGrpSpPr>
        <p:grpSpPr bwMode="auto">
          <a:xfrm>
            <a:off x="2916623" y="3867150"/>
            <a:ext cx="6227377" cy="587340"/>
            <a:chOff x="5870146" y="3805154"/>
            <a:chExt cx="6227309" cy="587305"/>
          </a:xfrm>
        </p:grpSpPr>
        <p:sp>
          <p:nvSpPr>
            <p:cNvPr id="5127" name="TextBox 116"/>
            <p:cNvSpPr txBox="1">
              <a:spLocks noChangeArrowheads="1"/>
            </p:cNvSpPr>
            <p:nvPr/>
          </p:nvSpPr>
          <p:spPr bwMode="auto">
            <a:xfrm>
              <a:off x="5870146" y="3805154"/>
              <a:ext cx="3118534" cy="58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buFont typeface="Wingdings" panose="05000000000000000000" pitchFamily="2" charset="2"/>
                <a:buChar char="n"/>
              </a:pPr>
              <a:r>
                <a:rPr lang="zh-CN" altLang="en-US" sz="2400" b="1" dirty="0">
                  <a:solidFill>
                    <a:srgbClr val="70C9C4"/>
                  </a:solidFill>
                </a:rPr>
                <a:t>学生</a:t>
              </a:r>
              <a:r>
                <a:rPr lang="zh-CN" altLang="en-US" sz="2400" b="1" dirty="0" smtClean="0">
                  <a:solidFill>
                    <a:srgbClr val="70C9C4"/>
                  </a:solidFill>
                </a:rPr>
                <a:t>：青课</a:t>
              </a:r>
              <a:endParaRPr lang="zh-CN" altLang="en-US" sz="2400" b="1" dirty="0">
                <a:solidFill>
                  <a:srgbClr val="70C9C4"/>
                </a:solidFill>
              </a:endParaRPr>
            </a:p>
          </p:txBody>
        </p:sp>
        <p:sp>
          <p:nvSpPr>
            <p:cNvPr id="5128" name="TextBox 117"/>
            <p:cNvSpPr txBox="1">
              <a:spLocks noChangeArrowheads="1"/>
            </p:cNvSpPr>
            <p:nvPr/>
          </p:nvSpPr>
          <p:spPr bwMode="auto">
            <a:xfrm>
              <a:off x="9066928" y="3805154"/>
              <a:ext cx="3030527" cy="58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buFont typeface="Wingdings" panose="05000000000000000000" pitchFamily="2" charset="2"/>
                <a:buChar char="n"/>
              </a:pPr>
              <a:r>
                <a:rPr lang="zh-CN" altLang="en-US" sz="2400" b="1" dirty="0">
                  <a:solidFill>
                    <a:srgbClr val="70C9C4"/>
                  </a:solidFill>
                </a:rPr>
                <a:t>导师</a:t>
              </a:r>
              <a:r>
                <a:rPr lang="zh-CN" altLang="en-US" sz="2400" b="1" dirty="0" smtClean="0">
                  <a:solidFill>
                    <a:srgbClr val="70C9C4"/>
                  </a:solidFill>
                </a:rPr>
                <a:t>：青课</a:t>
              </a:r>
              <a:endParaRPr lang="zh-CN" altLang="en-US" sz="2400" b="1" dirty="0">
                <a:solidFill>
                  <a:srgbClr val="70C9C4"/>
                </a:solidFill>
              </a:endParaRPr>
            </a:p>
          </p:txBody>
        </p:sp>
      </p:grpSp>
      <p:sp>
        <p:nvSpPr>
          <p:cNvPr id="114" name="Freeform 6"/>
          <p:cNvSpPr>
            <a:spLocks noEditPoints="1"/>
          </p:cNvSpPr>
          <p:nvPr/>
        </p:nvSpPr>
        <p:spPr bwMode="auto">
          <a:xfrm rot="-5400000">
            <a:off x="5739607" y="-580231"/>
            <a:ext cx="712787" cy="8175625"/>
          </a:xfrm>
          <a:custGeom>
            <a:avLst/>
            <a:gdLst>
              <a:gd name="T0" fmla="*/ 2147483647 w 191"/>
              <a:gd name="T1" fmla="*/ 2147483647 h 2193"/>
              <a:gd name="T2" fmla="*/ 2147483647 w 191"/>
              <a:gd name="T3" fmla="*/ 2147483647 h 2193"/>
              <a:gd name="T4" fmla="*/ 2147483647 w 191"/>
              <a:gd name="T5" fmla="*/ 2147483647 h 2193"/>
              <a:gd name="T6" fmla="*/ 2147483647 w 191"/>
              <a:gd name="T7" fmla="*/ 2147483647 h 2193"/>
              <a:gd name="T8" fmla="*/ 2147483647 w 191"/>
              <a:gd name="T9" fmla="*/ 2147483647 h 2193"/>
              <a:gd name="T10" fmla="*/ 2147483647 w 191"/>
              <a:gd name="T11" fmla="*/ 2147483647 h 2193"/>
              <a:gd name="T12" fmla="*/ 0 w 191"/>
              <a:gd name="T13" fmla="*/ 2147483647 h 2193"/>
              <a:gd name="T14" fmla="*/ 2147483647 w 191"/>
              <a:gd name="T15" fmla="*/ 2147483647 h 2193"/>
              <a:gd name="T16" fmla="*/ 2147483647 w 191"/>
              <a:gd name="T17" fmla="*/ 2147483647 h 2193"/>
              <a:gd name="T18" fmla="*/ 2147483647 w 191"/>
              <a:gd name="T19" fmla="*/ 2147483647 h 2193"/>
              <a:gd name="T20" fmla="*/ 2147483647 w 191"/>
              <a:gd name="T21" fmla="*/ 2147483647 h 2193"/>
              <a:gd name="T22" fmla="*/ 2147483647 w 191"/>
              <a:gd name="T23" fmla="*/ 2147483647 h 2193"/>
              <a:gd name="T24" fmla="*/ 2147483647 w 191"/>
              <a:gd name="T25" fmla="*/ 2147483647 h 2193"/>
              <a:gd name="T26" fmla="*/ 2147483647 w 191"/>
              <a:gd name="T27" fmla="*/ 2147483647 h 2193"/>
              <a:gd name="T28" fmla="*/ 2147483647 w 191"/>
              <a:gd name="T29" fmla="*/ 2147483647 h 2193"/>
              <a:gd name="T30" fmla="*/ 2147483647 w 191"/>
              <a:gd name="T31" fmla="*/ 2147483647 h 2193"/>
              <a:gd name="T32" fmla="*/ 2147483647 w 191"/>
              <a:gd name="T33" fmla="*/ 0 h 2193"/>
              <a:gd name="T34" fmla="*/ 2147483647 w 191"/>
              <a:gd name="T35" fmla="*/ 2147483647 h 2193"/>
              <a:gd name="T36" fmla="*/ 2147483647 w 191"/>
              <a:gd name="T37" fmla="*/ 2147483647 h 2193"/>
              <a:gd name="T38" fmla="*/ 2147483647 w 191"/>
              <a:gd name="T39" fmla="*/ 2147483647 h 2193"/>
              <a:gd name="T40" fmla="*/ 2147483647 w 191"/>
              <a:gd name="T41" fmla="*/ 2147483647 h 2193"/>
              <a:gd name="T42" fmla="*/ 2147483647 w 191"/>
              <a:gd name="T43" fmla="*/ 2147483647 h 2193"/>
              <a:gd name="T44" fmla="*/ 2147483647 w 191"/>
              <a:gd name="T45" fmla="*/ 2147483647 h 2193"/>
              <a:gd name="T46" fmla="*/ 2147483647 w 191"/>
              <a:gd name="T47" fmla="*/ 2147483647 h 2193"/>
              <a:gd name="T48" fmla="*/ 2147483647 w 191"/>
              <a:gd name="T49" fmla="*/ 2147483647 h 2193"/>
              <a:gd name="T50" fmla="*/ 2147483647 w 191"/>
              <a:gd name="T51" fmla="*/ 2147483647 h 2193"/>
              <a:gd name="T52" fmla="*/ 2147483647 w 191"/>
              <a:gd name="T53" fmla="*/ 2147483647 h 2193"/>
              <a:gd name="T54" fmla="*/ 2147483647 w 191"/>
              <a:gd name="T55" fmla="*/ 2147483647 h 2193"/>
              <a:gd name="T56" fmla="*/ 2147483647 w 191"/>
              <a:gd name="T57" fmla="*/ 2147483647 h 2193"/>
              <a:gd name="T58" fmla="*/ 2147483647 w 191"/>
              <a:gd name="T59" fmla="*/ 2147483647 h 2193"/>
              <a:gd name="T60" fmla="*/ 2147483647 w 191"/>
              <a:gd name="T61" fmla="*/ 2147483647 h 2193"/>
              <a:gd name="T62" fmla="*/ 2147483647 w 191"/>
              <a:gd name="T63" fmla="*/ 2147483647 h 2193"/>
              <a:gd name="T64" fmla="*/ 2147483647 w 191"/>
              <a:gd name="T65" fmla="*/ 2147483647 h 2193"/>
              <a:gd name="T66" fmla="*/ 2147483647 w 191"/>
              <a:gd name="T67" fmla="*/ 2147483647 h 2193"/>
              <a:gd name="T68" fmla="*/ 2147483647 w 191"/>
              <a:gd name="T69" fmla="*/ 2147483647 h 2193"/>
              <a:gd name="T70" fmla="*/ 2147483647 w 191"/>
              <a:gd name="T71" fmla="*/ 2147483647 h 2193"/>
              <a:gd name="T72" fmla="*/ 2147483647 w 191"/>
              <a:gd name="T73" fmla="*/ 2147483647 h 2193"/>
              <a:gd name="T74" fmla="*/ 2147483647 w 191"/>
              <a:gd name="T75" fmla="*/ 2147483647 h 2193"/>
              <a:gd name="T76" fmla="*/ 2147483647 w 191"/>
              <a:gd name="T77" fmla="*/ 2147483647 h 2193"/>
              <a:gd name="T78" fmla="*/ 2147483647 w 191"/>
              <a:gd name="T79" fmla="*/ 2147483647 h 2193"/>
              <a:gd name="T80" fmla="*/ 2147483647 w 191"/>
              <a:gd name="T81" fmla="*/ 2147483647 h 219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2193">
                <a:moveTo>
                  <a:pt x="103" y="1096"/>
                </a:moveTo>
                <a:cubicBezTo>
                  <a:pt x="103" y="1101"/>
                  <a:pt x="100" y="1104"/>
                  <a:pt x="95" y="1104"/>
                </a:cubicBezTo>
                <a:cubicBezTo>
                  <a:pt x="91" y="1104"/>
                  <a:pt x="88" y="1101"/>
                  <a:pt x="88" y="1096"/>
                </a:cubicBezTo>
                <a:cubicBezTo>
                  <a:pt x="88" y="1092"/>
                  <a:pt x="91" y="1089"/>
                  <a:pt x="95" y="1089"/>
                </a:cubicBezTo>
                <a:cubicBezTo>
                  <a:pt x="100" y="1089"/>
                  <a:pt x="103" y="1092"/>
                  <a:pt x="103" y="1096"/>
                </a:cubicBezTo>
                <a:close/>
                <a:moveTo>
                  <a:pt x="191" y="1096"/>
                </a:moveTo>
                <a:cubicBezTo>
                  <a:pt x="191" y="1083"/>
                  <a:pt x="167" y="1070"/>
                  <a:pt x="120" y="1086"/>
                </a:cubicBezTo>
                <a:cubicBezTo>
                  <a:pt x="165" y="1064"/>
                  <a:pt x="172" y="1038"/>
                  <a:pt x="163" y="1029"/>
                </a:cubicBezTo>
                <a:cubicBezTo>
                  <a:pt x="153" y="1020"/>
                  <a:pt x="127" y="1027"/>
                  <a:pt x="105" y="1072"/>
                </a:cubicBezTo>
                <a:cubicBezTo>
                  <a:pt x="122" y="1025"/>
                  <a:pt x="109" y="1001"/>
                  <a:pt x="95" y="1001"/>
                </a:cubicBezTo>
                <a:cubicBezTo>
                  <a:pt x="82" y="1001"/>
                  <a:pt x="69" y="1025"/>
                  <a:pt x="85" y="1072"/>
                </a:cubicBezTo>
                <a:cubicBezTo>
                  <a:pt x="63" y="1027"/>
                  <a:pt x="38" y="1020"/>
                  <a:pt x="28" y="1029"/>
                </a:cubicBezTo>
                <a:cubicBezTo>
                  <a:pt x="19" y="1038"/>
                  <a:pt x="26" y="1064"/>
                  <a:pt x="71" y="1086"/>
                </a:cubicBezTo>
                <a:cubicBezTo>
                  <a:pt x="24" y="1070"/>
                  <a:pt x="0" y="1083"/>
                  <a:pt x="0" y="1096"/>
                </a:cubicBezTo>
                <a:cubicBezTo>
                  <a:pt x="0" y="1110"/>
                  <a:pt x="24" y="1123"/>
                  <a:pt x="71" y="1106"/>
                </a:cubicBezTo>
                <a:cubicBezTo>
                  <a:pt x="26" y="1128"/>
                  <a:pt x="19" y="1154"/>
                  <a:pt x="28" y="1164"/>
                </a:cubicBezTo>
                <a:cubicBezTo>
                  <a:pt x="38" y="1173"/>
                  <a:pt x="63" y="1166"/>
                  <a:pt x="85" y="1121"/>
                </a:cubicBezTo>
                <a:cubicBezTo>
                  <a:pt x="69" y="1168"/>
                  <a:pt x="82" y="1192"/>
                  <a:pt x="95" y="1192"/>
                </a:cubicBezTo>
                <a:cubicBezTo>
                  <a:pt x="109" y="1192"/>
                  <a:pt x="122" y="1168"/>
                  <a:pt x="105" y="1121"/>
                </a:cubicBezTo>
                <a:cubicBezTo>
                  <a:pt x="127" y="1166"/>
                  <a:pt x="153" y="1173"/>
                  <a:pt x="163" y="1164"/>
                </a:cubicBezTo>
                <a:cubicBezTo>
                  <a:pt x="172" y="1154"/>
                  <a:pt x="165" y="1128"/>
                  <a:pt x="120" y="1106"/>
                </a:cubicBezTo>
                <a:cubicBezTo>
                  <a:pt x="167" y="1123"/>
                  <a:pt x="191" y="1110"/>
                  <a:pt x="191" y="1096"/>
                </a:cubicBezTo>
                <a:close/>
                <a:moveTo>
                  <a:pt x="95" y="0"/>
                </a:moveTo>
                <a:cubicBezTo>
                  <a:pt x="89" y="125"/>
                  <a:pt x="89" y="125"/>
                  <a:pt x="89" y="125"/>
                </a:cubicBezTo>
                <a:cubicBezTo>
                  <a:pt x="86" y="191"/>
                  <a:pt x="84" y="291"/>
                  <a:pt x="81" y="395"/>
                </a:cubicBezTo>
                <a:cubicBezTo>
                  <a:pt x="78" y="568"/>
                  <a:pt x="76" y="753"/>
                  <a:pt x="75" y="810"/>
                </a:cubicBezTo>
                <a:cubicBezTo>
                  <a:pt x="75" y="827"/>
                  <a:pt x="75" y="842"/>
                  <a:pt x="75" y="857"/>
                </a:cubicBezTo>
                <a:cubicBezTo>
                  <a:pt x="74" y="881"/>
                  <a:pt x="74" y="901"/>
                  <a:pt x="74" y="920"/>
                </a:cubicBezTo>
                <a:cubicBezTo>
                  <a:pt x="117" y="920"/>
                  <a:pt x="117" y="920"/>
                  <a:pt x="117" y="920"/>
                </a:cubicBezTo>
                <a:cubicBezTo>
                  <a:pt x="117" y="901"/>
                  <a:pt x="117" y="881"/>
                  <a:pt x="116" y="857"/>
                </a:cubicBezTo>
                <a:cubicBezTo>
                  <a:pt x="116" y="842"/>
                  <a:pt x="116" y="827"/>
                  <a:pt x="116" y="810"/>
                </a:cubicBezTo>
                <a:cubicBezTo>
                  <a:pt x="115" y="753"/>
                  <a:pt x="113" y="568"/>
                  <a:pt x="109" y="395"/>
                </a:cubicBezTo>
                <a:cubicBezTo>
                  <a:pt x="107" y="291"/>
                  <a:pt x="105" y="191"/>
                  <a:pt x="102" y="125"/>
                </a:cubicBezTo>
                <a:cubicBezTo>
                  <a:pt x="95" y="0"/>
                  <a:pt x="95" y="0"/>
                  <a:pt x="95" y="0"/>
                </a:cubicBezTo>
                <a:close/>
                <a:moveTo>
                  <a:pt x="132" y="977"/>
                </a:moveTo>
                <a:cubicBezTo>
                  <a:pt x="132" y="977"/>
                  <a:pt x="132" y="977"/>
                  <a:pt x="132" y="977"/>
                </a:cubicBezTo>
                <a:cubicBezTo>
                  <a:pt x="132" y="985"/>
                  <a:pt x="126" y="992"/>
                  <a:pt x="117" y="992"/>
                </a:cubicBezTo>
                <a:cubicBezTo>
                  <a:pt x="74" y="992"/>
                  <a:pt x="74" y="992"/>
                  <a:pt x="74" y="992"/>
                </a:cubicBezTo>
                <a:cubicBezTo>
                  <a:pt x="65" y="992"/>
                  <a:pt x="59" y="985"/>
                  <a:pt x="59" y="977"/>
                </a:cubicBezTo>
                <a:cubicBezTo>
                  <a:pt x="59" y="977"/>
                  <a:pt x="59" y="977"/>
                  <a:pt x="59" y="977"/>
                </a:cubicBezTo>
                <a:cubicBezTo>
                  <a:pt x="59" y="968"/>
                  <a:pt x="65" y="962"/>
                  <a:pt x="74" y="962"/>
                </a:cubicBezTo>
                <a:cubicBezTo>
                  <a:pt x="117" y="962"/>
                  <a:pt x="117" y="962"/>
                  <a:pt x="117" y="962"/>
                </a:cubicBezTo>
                <a:cubicBezTo>
                  <a:pt x="126" y="962"/>
                  <a:pt x="132" y="968"/>
                  <a:pt x="132" y="977"/>
                </a:cubicBezTo>
                <a:close/>
                <a:moveTo>
                  <a:pt x="124" y="941"/>
                </a:moveTo>
                <a:cubicBezTo>
                  <a:pt x="124" y="941"/>
                  <a:pt x="124" y="941"/>
                  <a:pt x="124" y="941"/>
                </a:cubicBezTo>
                <a:cubicBezTo>
                  <a:pt x="124" y="947"/>
                  <a:pt x="119" y="953"/>
                  <a:pt x="112" y="953"/>
                </a:cubicBezTo>
                <a:cubicBezTo>
                  <a:pt x="79" y="953"/>
                  <a:pt x="79" y="953"/>
                  <a:pt x="79" y="953"/>
                </a:cubicBezTo>
                <a:cubicBezTo>
                  <a:pt x="72" y="953"/>
                  <a:pt x="67" y="947"/>
                  <a:pt x="67" y="941"/>
                </a:cubicBezTo>
                <a:cubicBezTo>
                  <a:pt x="67" y="941"/>
                  <a:pt x="67" y="941"/>
                  <a:pt x="67" y="941"/>
                </a:cubicBezTo>
                <a:cubicBezTo>
                  <a:pt x="67" y="935"/>
                  <a:pt x="72" y="929"/>
                  <a:pt x="79" y="929"/>
                </a:cubicBezTo>
                <a:cubicBezTo>
                  <a:pt x="112" y="929"/>
                  <a:pt x="112" y="929"/>
                  <a:pt x="112" y="929"/>
                </a:cubicBezTo>
                <a:cubicBezTo>
                  <a:pt x="119" y="929"/>
                  <a:pt x="124" y="935"/>
                  <a:pt x="124" y="941"/>
                </a:cubicBezTo>
                <a:close/>
                <a:moveTo>
                  <a:pt x="95" y="2193"/>
                </a:moveTo>
                <a:cubicBezTo>
                  <a:pt x="89" y="2067"/>
                  <a:pt x="89" y="2067"/>
                  <a:pt x="89" y="2067"/>
                </a:cubicBezTo>
                <a:cubicBezTo>
                  <a:pt x="86" y="2002"/>
                  <a:pt x="84" y="1902"/>
                  <a:pt x="81" y="1798"/>
                </a:cubicBezTo>
                <a:cubicBezTo>
                  <a:pt x="78" y="1625"/>
                  <a:pt x="76" y="1440"/>
                  <a:pt x="75" y="1383"/>
                </a:cubicBezTo>
                <a:cubicBezTo>
                  <a:pt x="75" y="1366"/>
                  <a:pt x="75" y="1350"/>
                  <a:pt x="75" y="1336"/>
                </a:cubicBezTo>
                <a:cubicBezTo>
                  <a:pt x="74" y="1312"/>
                  <a:pt x="74" y="1292"/>
                  <a:pt x="74" y="1273"/>
                </a:cubicBezTo>
                <a:cubicBezTo>
                  <a:pt x="117" y="1273"/>
                  <a:pt x="117" y="1273"/>
                  <a:pt x="117" y="1273"/>
                </a:cubicBezTo>
                <a:cubicBezTo>
                  <a:pt x="117" y="1292"/>
                  <a:pt x="117" y="1312"/>
                  <a:pt x="116" y="1336"/>
                </a:cubicBezTo>
                <a:cubicBezTo>
                  <a:pt x="116" y="1350"/>
                  <a:pt x="116" y="1366"/>
                  <a:pt x="116" y="1383"/>
                </a:cubicBezTo>
                <a:cubicBezTo>
                  <a:pt x="115" y="1440"/>
                  <a:pt x="113" y="1625"/>
                  <a:pt x="109" y="1798"/>
                </a:cubicBezTo>
                <a:cubicBezTo>
                  <a:pt x="107" y="1902"/>
                  <a:pt x="105" y="2002"/>
                  <a:pt x="102" y="2067"/>
                </a:cubicBezTo>
                <a:cubicBezTo>
                  <a:pt x="95" y="2193"/>
                  <a:pt x="95" y="2193"/>
                  <a:pt x="95" y="2193"/>
                </a:cubicBezTo>
                <a:close/>
                <a:moveTo>
                  <a:pt x="132" y="1216"/>
                </a:moveTo>
                <a:cubicBezTo>
                  <a:pt x="132" y="1216"/>
                  <a:pt x="132" y="1216"/>
                  <a:pt x="132" y="1216"/>
                </a:cubicBezTo>
                <a:cubicBezTo>
                  <a:pt x="132" y="1208"/>
                  <a:pt x="126" y="1201"/>
                  <a:pt x="117" y="1201"/>
                </a:cubicBezTo>
                <a:cubicBezTo>
                  <a:pt x="74" y="1201"/>
                  <a:pt x="74" y="1201"/>
                  <a:pt x="74" y="1201"/>
                </a:cubicBezTo>
                <a:cubicBezTo>
                  <a:pt x="65" y="1201"/>
                  <a:pt x="59" y="1208"/>
                  <a:pt x="59" y="1216"/>
                </a:cubicBezTo>
                <a:cubicBezTo>
                  <a:pt x="59" y="1216"/>
                  <a:pt x="59" y="1216"/>
                  <a:pt x="59" y="1216"/>
                </a:cubicBezTo>
                <a:cubicBezTo>
                  <a:pt x="59" y="1224"/>
                  <a:pt x="65" y="1231"/>
                  <a:pt x="74" y="1231"/>
                </a:cubicBezTo>
                <a:cubicBezTo>
                  <a:pt x="117" y="1231"/>
                  <a:pt x="117" y="1231"/>
                  <a:pt x="117" y="1231"/>
                </a:cubicBezTo>
                <a:cubicBezTo>
                  <a:pt x="126" y="1231"/>
                  <a:pt x="132" y="1224"/>
                  <a:pt x="132" y="1216"/>
                </a:cubicBezTo>
                <a:close/>
                <a:moveTo>
                  <a:pt x="124" y="1252"/>
                </a:moveTo>
                <a:cubicBezTo>
                  <a:pt x="124" y="1252"/>
                  <a:pt x="124" y="1252"/>
                  <a:pt x="124" y="1252"/>
                </a:cubicBezTo>
                <a:cubicBezTo>
                  <a:pt x="124" y="1245"/>
                  <a:pt x="119" y="1240"/>
                  <a:pt x="112" y="1240"/>
                </a:cubicBezTo>
                <a:cubicBezTo>
                  <a:pt x="79" y="1240"/>
                  <a:pt x="79" y="1240"/>
                  <a:pt x="79" y="1240"/>
                </a:cubicBezTo>
                <a:cubicBezTo>
                  <a:pt x="72" y="1240"/>
                  <a:pt x="67" y="1245"/>
                  <a:pt x="67" y="1252"/>
                </a:cubicBezTo>
                <a:cubicBezTo>
                  <a:pt x="67" y="1252"/>
                  <a:pt x="67" y="1252"/>
                  <a:pt x="67" y="1252"/>
                </a:cubicBezTo>
                <a:cubicBezTo>
                  <a:pt x="67" y="1258"/>
                  <a:pt x="72" y="1263"/>
                  <a:pt x="79" y="1263"/>
                </a:cubicBezTo>
                <a:cubicBezTo>
                  <a:pt x="112" y="1263"/>
                  <a:pt x="112" y="1263"/>
                  <a:pt x="112" y="1263"/>
                </a:cubicBezTo>
                <a:cubicBezTo>
                  <a:pt x="119" y="1263"/>
                  <a:pt x="124" y="1258"/>
                  <a:pt x="124" y="1252"/>
                </a:cubicBezTo>
                <a:close/>
              </a:path>
            </a:pathLst>
          </a:custGeom>
          <a:solidFill>
            <a:srgbClr val="9EDAD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97" name="组合 96"/>
          <p:cNvGrpSpPr/>
          <p:nvPr/>
        </p:nvGrpSpPr>
        <p:grpSpPr>
          <a:xfrm>
            <a:off x="-127740" y="5411756"/>
            <a:ext cx="12447481" cy="3236944"/>
            <a:chOff x="104814" y="5392706"/>
            <a:chExt cx="12087186" cy="3143250"/>
          </a:xfrm>
          <a:solidFill>
            <a:srgbClr val="B4E2E0"/>
          </a:solidFill>
        </p:grpSpPr>
        <p:grpSp>
          <p:nvGrpSpPr>
            <p:cNvPr id="1105" name="组合 1104"/>
            <p:cNvGrpSpPr/>
            <p:nvPr/>
          </p:nvGrpSpPr>
          <p:grpSpPr>
            <a:xfrm rot="16200000">
              <a:off x="3066103" y="5452775"/>
              <a:ext cx="3143250" cy="3023111"/>
              <a:chOff x="798513" y="542925"/>
              <a:chExt cx="4070350" cy="3914776"/>
            </a:xfrm>
            <a:grpFill/>
          </p:grpSpPr>
          <p:sp>
            <p:nvSpPr>
              <p:cNvPr id="5"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4"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5"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16" name="组合 115"/>
            <p:cNvGrpSpPr/>
            <p:nvPr/>
          </p:nvGrpSpPr>
          <p:grpSpPr>
            <a:xfrm rot="16200000">
              <a:off x="44745" y="5452775"/>
              <a:ext cx="3143250" cy="3023111"/>
              <a:chOff x="798513" y="542925"/>
              <a:chExt cx="4070350" cy="3914776"/>
            </a:xfrm>
            <a:grpFill/>
          </p:grpSpPr>
          <p:sp>
            <p:nvSpPr>
              <p:cNvPr id="119"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7"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32" name="组合 231"/>
            <p:cNvGrpSpPr/>
            <p:nvPr/>
          </p:nvGrpSpPr>
          <p:grpSpPr>
            <a:xfrm rot="16200000">
              <a:off x="6087461" y="5452775"/>
              <a:ext cx="3143250" cy="3023111"/>
              <a:chOff x="798513" y="542925"/>
              <a:chExt cx="4070350" cy="3914776"/>
            </a:xfrm>
            <a:grpFill/>
          </p:grpSpPr>
          <p:sp>
            <p:nvSpPr>
              <p:cNvPr id="233"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4"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5"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6"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7"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8"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9"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0"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1"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2"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3"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4"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5"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6"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7"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8"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9"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0"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1"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2"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3"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4"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5"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6"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7"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8"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9"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0"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1"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2"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3"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4"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5"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6"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7"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8"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9"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0"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1"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2"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3"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4"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5"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6"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7"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8"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9"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0"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1"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2"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3"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4"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5"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6"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7"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8"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9"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0"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1"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2"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3"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4"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5"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6"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7"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8"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9"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0"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1"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2"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3"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4"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5"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6"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7"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8"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9"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0"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1"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2"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3"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4"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5"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6"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7"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8"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9"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0"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1"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2"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3"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4"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5"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6"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7"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8"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9"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0"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1"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2"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3"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4"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5"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6"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7"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8"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340" name="组合 339"/>
            <p:cNvGrpSpPr/>
            <p:nvPr/>
          </p:nvGrpSpPr>
          <p:grpSpPr>
            <a:xfrm rot="16200000">
              <a:off x="9108820" y="5452775"/>
              <a:ext cx="3143250" cy="3023111"/>
              <a:chOff x="798513" y="542925"/>
              <a:chExt cx="4070350" cy="3914776"/>
            </a:xfrm>
            <a:grpFill/>
          </p:grpSpPr>
          <p:sp>
            <p:nvSpPr>
              <p:cNvPr id="341"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2"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3"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4"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5"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6"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7"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8"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9"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0"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1"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2"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3"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4"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5"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6"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7"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0"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1"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2"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3"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4"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5"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6"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7"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8"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9"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0"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1"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2"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3"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4"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5"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6"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7"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8"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9"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0"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1"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2"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3"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4"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5"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6"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7"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8"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9"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0"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1"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2"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3"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4"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5"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6"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7"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8"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9"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0"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1"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2"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3"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4"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5"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6"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7"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8"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9"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0"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1"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2"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3"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4"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5"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6"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7"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8"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9"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0"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1"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2"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3"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4"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5"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6"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7"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8"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9"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0"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1"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2"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3"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4"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5"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6"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7"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8"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9"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0"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1"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2"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3"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4"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5"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6"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448" name="组合 447"/>
          <p:cNvGrpSpPr/>
          <p:nvPr/>
        </p:nvGrpSpPr>
        <p:grpSpPr>
          <a:xfrm flipH="1">
            <a:off x="-127740" y="-2219842"/>
            <a:ext cx="12447481" cy="3236944"/>
            <a:chOff x="104814" y="5392706"/>
            <a:chExt cx="12087186" cy="3143250"/>
          </a:xfrm>
          <a:solidFill>
            <a:srgbClr val="B4E2E0"/>
          </a:solidFill>
        </p:grpSpPr>
        <p:grpSp>
          <p:nvGrpSpPr>
            <p:cNvPr id="449" name="组合 448"/>
            <p:cNvGrpSpPr/>
            <p:nvPr/>
          </p:nvGrpSpPr>
          <p:grpSpPr>
            <a:xfrm rot="16200000">
              <a:off x="3066103" y="5452775"/>
              <a:ext cx="3143250" cy="3023111"/>
              <a:chOff x="798513" y="542925"/>
              <a:chExt cx="4070350" cy="3914776"/>
            </a:xfrm>
            <a:grpFill/>
          </p:grpSpPr>
          <p:sp>
            <p:nvSpPr>
              <p:cNvPr id="771"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2"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3"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4"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5"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6"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7"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8"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9"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0"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1"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2"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3"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4"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5"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6"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7"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8"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9"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0"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1"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2"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3"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4"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5"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6"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7"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8"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9"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0"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1"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2"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3"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4"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5"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6"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7"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8"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9"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0"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1"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2"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3"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4"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5"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6"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7"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8"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9"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0"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1"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2"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3"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4"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5"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6"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7"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8"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9"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0"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1"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2"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3"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4"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5"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6"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7"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8"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9"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0"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1"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2"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3"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4"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5"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6"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7"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8"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9"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0"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1"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2"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3"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4"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5"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6"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7"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8"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9"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0"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1"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2"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3"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4"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5"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6"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7"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8"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9"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0"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1"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2"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3"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4"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5"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6"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0" name="组合 449"/>
            <p:cNvGrpSpPr/>
            <p:nvPr/>
          </p:nvGrpSpPr>
          <p:grpSpPr>
            <a:xfrm rot="16200000">
              <a:off x="44745" y="5452775"/>
              <a:ext cx="3143250" cy="3023111"/>
              <a:chOff x="798513" y="542925"/>
              <a:chExt cx="4070350" cy="3914776"/>
            </a:xfrm>
            <a:grpFill/>
          </p:grpSpPr>
          <p:sp>
            <p:nvSpPr>
              <p:cNvPr id="665"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6"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7"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8"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9"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0"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1"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2"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3"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4"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5"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6"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7"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8"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9"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0"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1"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2"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3"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4"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5"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6"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7"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8"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9"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0"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1"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2"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3"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4"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5"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6"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7"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8"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9"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0"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1"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2"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3"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4"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5"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6"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7"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8"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9"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0"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1"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2"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3"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4"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5"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6"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7"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8"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9"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0"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1"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2"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3"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4"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5"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6"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7"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8"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9"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0"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1"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2"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3"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4"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5"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6"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7"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8"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9"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0"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1"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2"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3"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4"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5"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6"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7"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8"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9"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0"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1"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2"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3"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4"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5"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6"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7"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8"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9"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0"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1"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2"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3"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4"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5"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6"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7"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8"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9"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0"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1" name="组合 450"/>
            <p:cNvGrpSpPr/>
            <p:nvPr/>
          </p:nvGrpSpPr>
          <p:grpSpPr>
            <a:xfrm rot="16200000">
              <a:off x="6087461" y="5452775"/>
              <a:ext cx="3143250" cy="3023111"/>
              <a:chOff x="798513" y="542925"/>
              <a:chExt cx="4070350" cy="3914776"/>
            </a:xfrm>
            <a:grpFill/>
          </p:grpSpPr>
          <p:sp>
            <p:nvSpPr>
              <p:cNvPr id="559"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0"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1"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2"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3"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4"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5"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6"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7"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8"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9"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0"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1"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2"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3"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4"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5"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6"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7"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8"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9"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0"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1"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2"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3"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4"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5"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6"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7"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2" name="组合 451"/>
            <p:cNvGrpSpPr/>
            <p:nvPr/>
          </p:nvGrpSpPr>
          <p:grpSpPr>
            <a:xfrm rot="16200000">
              <a:off x="9108820" y="5452775"/>
              <a:ext cx="3143250" cy="3023111"/>
              <a:chOff x="798513" y="542925"/>
              <a:chExt cx="4070350" cy="3914776"/>
            </a:xfrm>
            <a:grpFill/>
          </p:grpSpPr>
          <p:sp>
            <p:nvSpPr>
              <p:cNvPr id="453"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4"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5"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6"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7"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8"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9"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0"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1"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2"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3"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4"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5"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6"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7"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8"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9"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0"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1"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2"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3"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4"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5"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6"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7"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8"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9"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0"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1"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2"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3"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4"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5"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6"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7"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8"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9"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0"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1"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2"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3"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4"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5"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6"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7"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8"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9"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0"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1"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2"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3"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4"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5"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6"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7"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8"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9"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0"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1"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2"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3"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4"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5"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6"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7"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8"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9"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0"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1"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2"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3"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4"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5"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6"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7"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8"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9"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0"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1"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2"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3"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4"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5"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6"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7"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8"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9"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0"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1"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2"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3"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4"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5"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6"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7"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8"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9"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0"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1"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2"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3"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4"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5"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6"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7"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8"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wipe(left)">
                                      <p:cBhvr>
                                        <p:cTn id="7" dur="750"/>
                                        <p:tgtEl>
                                          <p:spTgt spid="448"/>
                                        </p:tgtEl>
                                      </p:cBhvr>
                                    </p:animEffect>
                                  </p:childTnLst>
                                </p:cTn>
                              </p:par>
                              <p:par>
                                <p:cTn id="8" presetID="22" presetClass="entr" presetSubtype="2"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wipe(right)">
                                      <p:cBhvr>
                                        <p:cTn id="10" dur="750"/>
                                        <p:tgtEl>
                                          <p:spTgt spid="97"/>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106"/>
                                        </p:tgtEl>
                                        <p:attrNameLst>
                                          <p:attrName>style.visibility</p:attrName>
                                        </p:attrNameLst>
                                      </p:cBhvr>
                                      <p:to>
                                        <p:strVal val="visible"/>
                                      </p:to>
                                    </p:set>
                                    <p:anim calcmode="lin" valueType="num">
                                      <p:cBhvr>
                                        <p:cTn id="14" dur="500" fill="hold"/>
                                        <p:tgtEl>
                                          <p:spTgt spid="1106"/>
                                        </p:tgtEl>
                                        <p:attrNameLst>
                                          <p:attrName>ppt_w</p:attrName>
                                        </p:attrNameLst>
                                      </p:cBhvr>
                                      <p:tavLst>
                                        <p:tav tm="0">
                                          <p:val>
                                            <p:fltVal val="0"/>
                                          </p:val>
                                        </p:tav>
                                        <p:tav tm="100000">
                                          <p:val>
                                            <p:strVal val="#ppt_w"/>
                                          </p:val>
                                        </p:tav>
                                      </p:tavLst>
                                    </p:anim>
                                    <p:anim calcmode="lin" valueType="num">
                                      <p:cBhvr>
                                        <p:cTn id="15" dur="500" fill="hold"/>
                                        <p:tgtEl>
                                          <p:spTgt spid="1106"/>
                                        </p:tgtEl>
                                        <p:attrNameLst>
                                          <p:attrName>ppt_h</p:attrName>
                                        </p:attrNameLst>
                                      </p:cBhvr>
                                      <p:tavLst>
                                        <p:tav tm="0">
                                          <p:val>
                                            <p:fltVal val="0"/>
                                          </p:val>
                                        </p:tav>
                                        <p:tav tm="100000">
                                          <p:val>
                                            <p:strVal val="#ppt_h"/>
                                          </p:val>
                                        </p:tav>
                                      </p:tavLst>
                                    </p:anim>
                                    <p:animEffect transition="in" filter="fade">
                                      <p:cBhvr>
                                        <p:cTn id="16" dur="500"/>
                                        <p:tgtEl>
                                          <p:spTgt spid="110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fade">
                                      <p:cBhvr>
                                        <p:cTn id="20" dur="500"/>
                                        <p:tgtEl>
                                          <p:spTgt spid="114"/>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108"/>
                                        </p:tgtEl>
                                        <p:attrNameLst>
                                          <p:attrName>style.visibility</p:attrName>
                                        </p:attrNameLst>
                                      </p:cBhvr>
                                      <p:to>
                                        <p:strVal val="visible"/>
                                      </p:to>
                                    </p:set>
                                    <p:anim calcmode="lin" valueType="num">
                                      <p:cBhvr>
                                        <p:cTn id="24" dur="500" fill="hold"/>
                                        <p:tgtEl>
                                          <p:spTgt spid="1108"/>
                                        </p:tgtEl>
                                        <p:attrNameLst>
                                          <p:attrName>ppt_w</p:attrName>
                                        </p:attrNameLst>
                                      </p:cBhvr>
                                      <p:tavLst>
                                        <p:tav tm="0">
                                          <p:val>
                                            <p:fltVal val="0"/>
                                          </p:val>
                                        </p:tav>
                                        <p:tav tm="100000">
                                          <p:val>
                                            <p:strVal val="#ppt_w"/>
                                          </p:val>
                                        </p:tav>
                                      </p:tavLst>
                                    </p:anim>
                                    <p:anim calcmode="lin" valueType="num">
                                      <p:cBhvr>
                                        <p:cTn id="25" dur="500" fill="hold"/>
                                        <p:tgtEl>
                                          <p:spTgt spid="1108"/>
                                        </p:tgtEl>
                                        <p:attrNameLst>
                                          <p:attrName>ppt_h</p:attrName>
                                        </p:attrNameLst>
                                      </p:cBhvr>
                                      <p:tavLst>
                                        <p:tav tm="0">
                                          <p:val>
                                            <p:fltVal val="0"/>
                                          </p:val>
                                        </p:tav>
                                        <p:tav tm="100000">
                                          <p:val>
                                            <p:strVal val="#ppt_h"/>
                                          </p:val>
                                        </p:tav>
                                      </p:tavLst>
                                    </p:anim>
                                    <p:animEffect transition="in" filter="fade">
                                      <p:cBhvr>
                                        <p:cTn id="26" dur="500"/>
                                        <p:tgtEl>
                                          <p:spTgt spid="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P spid="1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83" name="TextBox 14"/>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01     </a:t>
              </a:r>
              <a:r>
                <a:rPr lang="zh-CN" altLang="en-US" sz="3600">
                  <a:solidFill>
                    <a:srgbClr val="70C9C4"/>
                  </a:solidFill>
                </a:rPr>
                <a:t>点击此处输入标题</a:t>
              </a:r>
              <a:endParaRPr lang="zh-CN" altLang="en-US" sz="3600">
                <a:solidFill>
                  <a:srgbClr val="70C9C4"/>
                </a:solidFill>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28" name="TextBox 27"/>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02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1" name="TextBox 30"/>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03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4" name="TextBox 33"/>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04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32" presetClass="emph" presetSubtype="0" fill="hold" nodeType="afterEffect">
                                  <p:stCondLst>
                                    <p:cond delay="0"/>
                                  </p:stCondLst>
                                  <p:childTnLst>
                                    <p:animRot by="120000">
                                      <p:cBhvr>
                                        <p:cTn id="33" dur="50" fill="hold">
                                          <p:stCondLst>
                                            <p:cond delay="0"/>
                                          </p:stCondLst>
                                        </p:cTn>
                                        <p:tgtEl>
                                          <p:spTgt spid="16"/>
                                        </p:tgtEl>
                                        <p:attrNameLst>
                                          <p:attrName>r</p:attrName>
                                        </p:attrNameLst>
                                      </p:cBhvr>
                                    </p:animRot>
                                    <p:animRot by="-240000">
                                      <p:cBhvr>
                                        <p:cTn id="34" dur="100" fill="hold">
                                          <p:stCondLst>
                                            <p:cond delay="100"/>
                                          </p:stCondLst>
                                        </p:cTn>
                                        <p:tgtEl>
                                          <p:spTgt spid="16"/>
                                        </p:tgtEl>
                                        <p:attrNameLst>
                                          <p:attrName>r</p:attrName>
                                        </p:attrNameLst>
                                      </p:cBhvr>
                                    </p:animRot>
                                    <p:animRot by="240000">
                                      <p:cBhvr>
                                        <p:cTn id="35" dur="100" fill="hold">
                                          <p:stCondLst>
                                            <p:cond delay="200"/>
                                          </p:stCondLst>
                                        </p:cTn>
                                        <p:tgtEl>
                                          <p:spTgt spid="16"/>
                                        </p:tgtEl>
                                        <p:attrNameLst>
                                          <p:attrName>r</p:attrName>
                                        </p:attrNameLst>
                                      </p:cBhvr>
                                    </p:animRot>
                                    <p:animRot by="-240000">
                                      <p:cBhvr>
                                        <p:cTn id="36" dur="100" fill="hold">
                                          <p:stCondLst>
                                            <p:cond delay="300"/>
                                          </p:stCondLst>
                                        </p:cTn>
                                        <p:tgtEl>
                                          <p:spTgt spid="16"/>
                                        </p:tgtEl>
                                        <p:attrNameLst>
                                          <p:attrName>r</p:attrName>
                                        </p:attrNameLst>
                                      </p:cBhvr>
                                    </p:animRot>
                                    <p:animRot by="120000">
                                      <p:cBhvr>
                                        <p:cTn id="37" dur="100" fill="hold">
                                          <p:stCondLst>
                                            <p:cond delay="4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6224588" y="2114550"/>
            <a:ext cx="5110162" cy="4127500"/>
            <a:chOff x="6540501" y="1988899"/>
            <a:chExt cx="4664528" cy="3768173"/>
          </a:xfrm>
        </p:grpSpPr>
        <p:pic>
          <p:nvPicPr>
            <p:cNvPr id="8199" name="Picture 2" descr="D:\Users\zyf\Desktop\常用\待完成的PPT\GD4{68O74YS)85T7LG[W]EA.pn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501" y="1988899"/>
              <a:ext cx="4664528" cy="376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2" descr="d:\users\zyf\appdata\roaming\360se6\User Data\temp\u=2066958560,1613032792&amp;fm=21&amp;gp=0.jpg"/>
            <p:cNvPicPr>
              <a:picLocks noChangeAspect="1" noChangeArrowheads="1"/>
            </p:cNvPicPr>
            <p:nvPr/>
          </p:nvPicPr>
          <p:blipFill>
            <a:blip r:embed="rId2">
              <a:extLst>
                <a:ext uri="{28A0092B-C50C-407E-A947-70E740481C1C}">
                  <a14:useLocalDpi xmlns:a14="http://schemas.microsoft.com/office/drawing/2010/main" val="0"/>
                </a:ext>
              </a:extLst>
            </a:blip>
            <a:srcRect t="11748"/>
            <a:stretch>
              <a:fillRect/>
            </a:stretch>
          </p:blipFill>
          <p:spPr bwMode="auto">
            <a:xfrm>
              <a:off x="6723026" y="2187388"/>
              <a:ext cx="4299478" cy="253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TextBox 15"/>
          <p:cNvSpPr txBox="1"/>
          <p:nvPr/>
        </p:nvSpPr>
        <p:spPr>
          <a:xfrm>
            <a:off x="938213" y="2155825"/>
            <a:ext cx="4727575" cy="1168400"/>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2800" b="1" dirty="0">
                <a:solidFill>
                  <a:srgbClr val="70C9C4"/>
                </a:solidFill>
                <a:latin typeface="+mn-lt"/>
                <a:ea typeface="+mn-ea"/>
              </a:rPr>
              <a:t>点击此处输入标题</a:t>
            </a:r>
            <a:endParaRPr lang="en-US" altLang="zh-CN" sz="2800" b="1" dirty="0">
              <a:solidFill>
                <a:srgbClr val="70C9C4"/>
              </a:solidFill>
              <a:latin typeface="+mn-lt"/>
              <a:ea typeface="+mn-ea"/>
            </a:endParaRPr>
          </a:p>
          <a:p>
            <a:pPr eaLnBrk="1" fontAlgn="auto" hangingPunct="1">
              <a:lnSpc>
                <a:spcPct val="125000"/>
              </a:lnSpc>
              <a:spcBef>
                <a:spcPts val="0"/>
              </a:spcBef>
              <a:spcAft>
                <a:spcPts val="0"/>
              </a:spcAft>
              <a:defRPr/>
            </a:pPr>
            <a:r>
              <a:rPr lang="zh-CN" altLang="en-US" sz="1400" dirty="0">
                <a:solidFill>
                  <a:schemeClr val="bg1">
                    <a:lumMod val="50000"/>
                  </a:schemeClr>
                </a:solidFill>
                <a:latin typeface="+mn-lt"/>
                <a:ea typeface="+mn-ea"/>
              </a:rPr>
              <a:t>点击此处输入文字点击此处输入文字点击此处输入文字点击此处输入文字点击此处输入文字点击此处输入文字</a:t>
            </a:r>
            <a:endParaRPr lang="zh-CN" altLang="en-US" sz="1400" dirty="0">
              <a:solidFill>
                <a:schemeClr val="bg1">
                  <a:lumMod val="50000"/>
                </a:schemeClr>
              </a:solidFill>
              <a:latin typeface="+mn-lt"/>
              <a:ea typeface="+mn-ea"/>
            </a:endParaRPr>
          </a:p>
        </p:txBody>
      </p:sp>
      <p:sp>
        <p:nvSpPr>
          <p:cNvPr id="17" name="TextBox 16"/>
          <p:cNvSpPr txBox="1"/>
          <p:nvPr/>
        </p:nvSpPr>
        <p:spPr>
          <a:xfrm>
            <a:off x="938213" y="4052888"/>
            <a:ext cx="4727575" cy="1168400"/>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2800" b="1" dirty="0">
                <a:solidFill>
                  <a:srgbClr val="70C9C4"/>
                </a:solidFill>
                <a:latin typeface="+mn-lt"/>
                <a:ea typeface="+mn-ea"/>
              </a:rPr>
              <a:t>点击此处输入标题</a:t>
            </a:r>
            <a:endParaRPr lang="en-US" altLang="zh-CN" sz="2800" b="1" dirty="0">
              <a:solidFill>
                <a:srgbClr val="70C9C4"/>
              </a:solidFill>
              <a:latin typeface="+mn-lt"/>
              <a:ea typeface="+mn-ea"/>
            </a:endParaRPr>
          </a:p>
          <a:p>
            <a:pPr eaLnBrk="1" fontAlgn="auto" hangingPunct="1">
              <a:lnSpc>
                <a:spcPct val="125000"/>
              </a:lnSpc>
              <a:spcBef>
                <a:spcPts val="0"/>
              </a:spcBef>
              <a:spcAft>
                <a:spcPts val="0"/>
              </a:spcAft>
              <a:defRPr/>
            </a:pPr>
            <a:r>
              <a:rPr lang="zh-CN" altLang="en-US" sz="1400" dirty="0">
                <a:solidFill>
                  <a:schemeClr val="bg1">
                    <a:lumMod val="50000"/>
                  </a:schemeClr>
                </a:solidFill>
                <a:latin typeface="+mn-lt"/>
                <a:ea typeface="+mn-ea"/>
              </a:rPr>
              <a:t>点击此处输入文字点击此处输入文字点击此处输入文字点击此处输入文字点击此处输入文字点击此处输入文字</a:t>
            </a:r>
            <a:endParaRPr lang="zh-CN" altLang="en-US" sz="1400" dirty="0">
              <a:solidFill>
                <a:schemeClr val="bg1">
                  <a:lumMod val="50000"/>
                </a:schemeClr>
              </a:solidFill>
              <a:latin typeface="+mn-lt"/>
              <a:ea typeface="+mn-ea"/>
            </a:endParaRPr>
          </a:p>
        </p:txBody>
      </p:sp>
      <p:sp>
        <p:nvSpPr>
          <p:cNvPr id="18" name="TextBox 17"/>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19" name="组合 18"/>
          <p:cNvGrpSpPr/>
          <p:nvPr/>
        </p:nvGrpSpPr>
        <p:grpSpPr>
          <a:xfrm>
            <a:off x="2345468" y="549719"/>
            <a:ext cx="7501064" cy="810491"/>
            <a:chOff x="-5183188" y="1276351"/>
            <a:chExt cx="10372726" cy="1120775"/>
          </a:xfrm>
          <a:solidFill>
            <a:srgbClr val="9EDAD7"/>
          </a:solidFill>
        </p:grpSpPr>
        <p:sp>
          <p:nvSpPr>
            <p:cNvPr id="20"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750"/>
                                        <p:tgtEl>
                                          <p:spTgt spid="14"/>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bwMode="auto">
          <a:xfrm>
            <a:off x="2032000" y="1993900"/>
            <a:ext cx="8128000" cy="2686050"/>
            <a:chOff x="2032000" y="1993768"/>
            <a:chExt cx="8128000" cy="2685891"/>
          </a:xfrm>
        </p:grpSpPr>
        <p:sp>
          <p:nvSpPr>
            <p:cNvPr id="15" name="空心弧 14"/>
            <p:cNvSpPr/>
            <p:nvPr/>
          </p:nvSpPr>
          <p:spPr>
            <a:xfrm rot="5400000">
              <a:off x="2032080" y="1993688"/>
              <a:ext cx="2685891" cy="2686050"/>
            </a:xfrm>
            <a:prstGeom prst="blockArc">
              <a:avLst>
                <a:gd name="adj1" fmla="val 13500000"/>
                <a:gd name="adj2" fmla="val 18900000"/>
                <a:gd name="adj3" fmla="val 4960"/>
              </a:avLst>
            </a:pr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6" name="空心弧 15"/>
            <p:cNvSpPr/>
            <p:nvPr/>
          </p:nvSpPr>
          <p:spPr>
            <a:xfrm rot="16200000">
              <a:off x="4795918" y="1993688"/>
              <a:ext cx="2685891" cy="2686050"/>
            </a:xfrm>
            <a:prstGeom prst="blockArc">
              <a:avLst>
                <a:gd name="adj1" fmla="val 13500000"/>
                <a:gd name="adj2" fmla="val 18900000"/>
                <a:gd name="adj3" fmla="val 4960"/>
              </a:avLst>
            </a:pr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8" name="空心弧 17"/>
            <p:cNvSpPr/>
            <p:nvPr/>
          </p:nvSpPr>
          <p:spPr>
            <a:xfrm rot="5400000">
              <a:off x="4710193" y="1993688"/>
              <a:ext cx="2685891" cy="2686050"/>
            </a:xfrm>
            <a:prstGeom prst="blockArc">
              <a:avLst>
                <a:gd name="adj1" fmla="val 13500000"/>
                <a:gd name="adj2" fmla="val 18900000"/>
                <a:gd name="adj3" fmla="val 4960"/>
              </a:avLst>
            </a:pr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空心弧 18"/>
            <p:cNvSpPr/>
            <p:nvPr/>
          </p:nvSpPr>
          <p:spPr>
            <a:xfrm rot="16200000">
              <a:off x="7474030" y="1993688"/>
              <a:ext cx="2685891" cy="2686050"/>
            </a:xfrm>
            <a:prstGeom prst="blockArc">
              <a:avLst>
                <a:gd name="adj1" fmla="val 13500000"/>
                <a:gd name="adj2" fmla="val 18900000"/>
                <a:gd name="adj3" fmla="val 4960"/>
              </a:avLst>
            </a:pr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4" name="椭圆 23"/>
            <p:cNvSpPr/>
            <p:nvPr/>
          </p:nvSpPr>
          <p:spPr>
            <a:xfrm>
              <a:off x="2492375" y="3112890"/>
              <a:ext cx="419100" cy="417487"/>
            </a:xfrm>
            <a:prstGeom prst="ellipse">
              <a:avLst/>
            </a:prstGeom>
            <a:solidFill>
              <a:srgbClr val="9EDAD7">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sp>
          <p:nvSpPr>
            <p:cNvPr id="25" name="椭圆 24"/>
            <p:cNvSpPr/>
            <p:nvPr/>
          </p:nvSpPr>
          <p:spPr>
            <a:xfrm>
              <a:off x="3727450" y="2568409"/>
              <a:ext cx="242888" cy="242874"/>
            </a:xfrm>
            <a:prstGeom prst="ellipse">
              <a:avLst/>
            </a:prstGeom>
            <a:solidFill>
              <a:srgbClr val="70C9C4">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sp>
          <p:nvSpPr>
            <p:cNvPr id="27" name="椭圆 26"/>
            <p:cNvSpPr/>
            <p:nvPr/>
          </p:nvSpPr>
          <p:spPr>
            <a:xfrm>
              <a:off x="3725863" y="3812935"/>
              <a:ext cx="242887" cy="242874"/>
            </a:xfrm>
            <a:prstGeom prst="ellipse">
              <a:avLst/>
            </a:prstGeom>
            <a:solidFill>
              <a:srgbClr val="B4E2E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grpSp>
          <p:nvGrpSpPr>
            <p:cNvPr id="9231" name="组合 57"/>
            <p:cNvGrpSpPr/>
            <p:nvPr/>
          </p:nvGrpSpPr>
          <p:grpSpPr bwMode="auto">
            <a:xfrm>
              <a:off x="7827264" y="2548915"/>
              <a:ext cx="1568704" cy="1568420"/>
              <a:chOff x="7827264" y="2548915"/>
              <a:chExt cx="1568704" cy="1568420"/>
            </a:xfrm>
          </p:grpSpPr>
          <p:sp>
            <p:nvSpPr>
              <p:cNvPr id="29" name="任意多边形 28"/>
              <p:cNvSpPr/>
              <p:nvPr/>
            </p:nvSpPr>
            <p:spPr>
              <a:xfrm>
                <a:off x="7827963" y="2549360"/>
                <a:ext cx="1568450" cy="1568357"/>
              </a:xfrm>
              <a:custGeom>
                <a:avLst/>
                <a:gdLst>
                  <a:gd name="connsiteX0" fmla="*/ 0 w 1568704"/>
                  <a:gd name="connsiteY0" fmla="*/ 784210 h 1568420"/>
                  <a:gd name="connsiteX1" fmla="*/ 784352 w 1568704"/>
                  <a:gd name="connsiteY1" fmla="*/ 0 h 1568420"/>
                  <a:gd name="connsiteX2" fmla="*/ 1568704 w 1568704"/>
                  <a:gd name="connsiteY2" fmla="*/ 784210 h 1568420"/>
                  <a:gd name="connsiteX3" fmla="*/ 784352 w 1568704"/>
                  <a:gd name="connsiteY3" fmla="*/ 1568420 h 1568420"/>
                  <a:gd name="connsiteX4" fmla="*/ 0 w 1568704"/>
                  <a:gd name="connsiteY4" fmla="*/ 784210 h 156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704" h="1568420">
                    <a:moveTo>
                      <a:pt x="0" y="784210"/>
                    </a:moveTo>
                    <a:cubicBezTo>
                      <a:pt x="0" y="351103"/>
                      <a:pt x="351166" y="0"/>
                      <a:pt x="784352" y="0"/>
                    </a:cubicBezTo>
                    <a:cubicBezTo>
                      <a:pt x="1217538" y="0"/>
                      <a:pt x="1568704" y="351103"/>
                      <a:pt x="1568704" y="784210"/>
                    </a:cubicBezTo>
                    <a:cubicBezTo>
                      <a:pt x="1568704" y="1217317"/>
                      <a:pt x="1217538" y="1568420"/>
                      <a:pt x="784352" y="1568420"/>
                    </a:cubicBezTo>
                    <a:cubicBezTo>
                      <a:pt x="351166" y="1568420"/>
                      <a:pt x="0" y="1217317"/>
                      <a:pt x="0" y="784210"/>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4031" tIns="343990" rIns="344031" bIns="343990" spcCol="1270" anchor="ctr"/>
              <a:lstStyle/>
              <a:p>
                <a:pPr algn="ctr" defTabSz="1333500" eaLnBrk="1" fontAlgn="auto" hangingPunct="1">
                  <a:lnSpc>
                    <a:spcPct val="90000"/>
                  </a:lnSpc>
                  <a:spcAft>
                    <a:spcPct val="35000"/>
                  </a:spcAft>
                  <a:defRPr/>
                </a:pPr>
                <a:endParaRPr lang="zh-CN" altLang="en-US" sz="3000"/>
              </a:p>
            </p:txBody>
          </p:sp>
          <p:grpSp>
            <p:nvGrpSpPr>
              <p:cNvPr id="32" name="组合 31"/>
              <p:cNvGrpSpPr/>
              <p:nvPr/>
            </p:nvGrpSpPr>
            <p:grpSpPr>
              <a:xfrm>
                <a:off x="8246652" y="3014248"/>
                <a:ext cx="729928" cy="637755"/>
                <a:chOff x="6400674" y="3715565"/>
                <a:chExt cx="488901" cy="427164"/>
              </a:xfrm>
              <a:solidFill>
                <a:schemeClr val="bg1"/>
              </a:solidFill>
            </p:grpSpPr>
            <p:sp>
              <p:nvSpPr>
                <p:cNvPr id="33" name="AutoShape 43"/>
                <p:cNvSpPr/>
                <p:nvPr/>
              </p:nvSpPr>
              <p:spPr bwMode="auto">
                <a:xfrm>
                  <a:off x="6400674" y="3715565"/>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4" name="AutoShape 44"/>
                <p:cNvSpPr/>
                <p:nvPr/>
              </p:nvSpPr>
              <p:spPr bwMode="auto">
                <a:xfrm>
                  <a:off x="6843688" y="3868246"/>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5" name="AutoShape 45"/>
                <p:cNvSpPr/>
                <p:nvPr/>
              </p:nvSpPr>
              <p:spPr bwMode="auto">
                <a:xfrm>
                  <a:off x="6827836" y="4050956"/>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9232" name="组合 55"/>
            <p:cNvGrpSpPr/>
            <p:nvPr/>
          </p:nvGrpSpPr>
          <p:grpSpPr bwMode="auto">
            <a:xfrm>
              <a:off x="5048609" y="2764465"/>
              <a:ext cx="1230611" cy="1230611"/>
              <a:chOff x="5048609" y="2764465"/>
              <a:chExt cx="1230611" cy="1230611"/>
            </a:xfrm>
          </p:grpSpPr>
          <p:sp>
            <p:nvSpPr>
              <p:cNvPr id="21" name="任意多边形 20"/>
              <p:cNvSpPr/>
              <p:nvPr/>
            </p:nvSpPr>
            <p:spPr>
              <a:xfrm>
                <a:off x="5048250" y="2765247"/>
                <a:ext cx="1230313" cy="1230240"/>
              </a:xfrm>
              <a:custGeom>
                <a:avLst/>
                <a:gdLst>
                  <a:gd name="connsiteX0" fmla="*/ 0 w 1230611"/>
                  <a:gd name="connsiteY0" fmla="*/ 615306 h 1230611"/>
                  <a:gd name="connsiteX1" fmla="*/ 615306 w 1230611"/>
                  <a:gd name="connsiteY1" fmla="*/ 0 h 1230611"/>
                  <a:gd name="connsiteX2" fmla="*/ 1230612 w 1230611"/>
                  <a:gd name="connsiteY2" fmla="*/ 615306 h 1230611"/>
                  <a:gd name="connsiteX3" fmla="*/ 615306 w 1230611"/>
                  <a:gd name="connsiteY3" fmla="*/ 1230612 h 1230611"/>
                  <a:gd name="connsiteX4" fmla="*/ 0 w 1230611"/>
                  <a:gd name="connsiteY4" fmla="*/ 615306 h 123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611" h="1230611">
                    <a:moveTo>
                      <a:pt x="0" y="615306"/>
                    </a:moveTo>
                    <a:cubicBezTo>
                      <a:pt x="0" y="275482"/>
                      <a:pt x="275482" y="0"/>
                      <a:pt x="615306" y="0"/>
                    </a:cubicBezTo>
                    <a:cubicBezTo>
                      <a:pt x="955130" y="0"/>
                      <a:pt x="1230612" y="275482"/>
                      <a:pt x="1230612" y="615306"/>
                    </a:cubicBezTo>
                    <a:cubicBezTo>
                      <a:pt x="1230612" y="955130"/>
                      <a:pt x="955130" y="1230612"/>
                      <a:pt x="615306" y="1230612"/>
                    </a:cubicBezTo>
                    <a:cubicBezTo>
                      <a:pt x="275482" y="1230612"/>
                      <a:pt x="0" y="955130"/>
                      <a:pt x="0" y="615306"/>
                    </a:cubicBezTo>
                    <a:close/>
                  </a:path>
                </a:pathLst>
              </a:custGeom>
              <a:solidFill>
                <a:srgbClr val="70C9C4">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171842" tIns="145115" rIns="349228" bIns="145116" spcCol="1270" anchor="ctr"/>
              <a:lstStyle/>
              <a:p>
                <a:pPr algn="ctr" defTabSz="1066800" eaLnBrk="1" fontAlgn="auto" hangingPunct="1">
                  <a:lnSpc>
                    <a:spcPct val="90000"/>
                  </a:lnSpc>
                  <a:spcAft>
                    <a:spcPct val="35000"/>
                  </a:spcAft>
                  <a:defRPr/>
                </a:pPr>
                <a:endParaRPr lang="zh-CN" altLang="en-US" sz="2400"/>
              </a:p>
            </p:txBody>
          </p:sp>
          <p:sp>
            <p:nvSpPr>
              <p:cNvPr id="9246" name="Freeform 6"/>
              <p:cNvSpPr/>
              <p:nvPr/>
            </p:nvSpPr>
            <p:spPr bwMode="auto">
              <a:xfrm>
                <a:off x="5542526" y="3141724"/>
                <a:ext cx="242777" cy="476093"/>
              </a:xfrm>
              <a:custGeom>
                <a:avLst/>
                <a:gdLst>
                  <a:gd name="T0" fmla="*/ 377824819 w 156"/>
                  <a:gd name="T1" fmla="*/ 125089086 h 301"/>
                  <a:gd name="T2" fmla="*/ 310010666 w 156"/>
                  <a:gd name="T3" fmla="*/ 125089086 h 301"/>
                  <a:gd name="T4" fmla="*/ 310010666 w 156"/>
                  <a:gd name="T5" fmla="*/ 125089086 h 301"/>
                  <a:gd name="T6" fmla="*/ 293056739 w 156"/>
                  <a:gd name="T7" fmla="*/ 125089086 h 301"/>
                  <a:gd name="T8" fmla="*/ 278524357 w 156"/>
                  <a:gd name="T9" fmla="*/ 127591342 h 301"/>
                  <a:gd name="T10" fmla="*/ 266415076 w 156"/>
                  <a:gd name="T11" fmla="*/ 132594273 h 301"/>
                  <a:gd name="T12" fmla="*/ 256727340 w 156"/>
                  <a:gd name="T13" fmla="*/ 142601716 h 301"/>
                  <a:gd name="T14" fmla="*/ 251882694 w 156"/>
                  <a:gd name="T15" fmla="*/ 152609160 h 301"/>
                  <a:gd name="T16" fmla="*/ 247039604 w 156"/>
                  <a:gd name="T17" fmla="*/ 160114347 h 301"/>
                  <a:gd name="T18" fmla="*/ 242194958 w 156"/>
                  <a:gd name="T19" fmla="*/ 190136676 h 301"/>
                  <a:gd name="T20" fmla="*/ 242194958 w 156"/>
                  <a:gd name="T21" fmla="*/ 277698246 h 301"/>
                  <a:gd name="T22" fmla="*/ 372980173 w 156"/>
                  <a:gd name="T23" fmla="*/ 277698246 h 301"/>
                  <a:gd name="T24" fmla="*/ 372980173 w 156"/>
                  <a:gd name="T25" fmla="*/ 407791844 h 301"/>
                  <a:gd name="T26" fmla="*/ 242194958 w 156"/>
                  <a:gd name="T27" fmla="*/ 407791844 h 301"/>
                  <a:gd name="T28" fmla="*/ 242194958 w 156"/>
                  <a:gd name="T29" fmla="*/ 753038354 h 301"/>
                  <a:gd name="T30" fmla="*/ 113831288 w 156"/>
                  <a:gd name="T31" fmla="*/ 753038354 h 301"/>
                  <a:gd name="T32" fmla="*/ 113831288 w 156"/>
                  <a:gd name="T33" fmla="*/ 407791844 h 301"/>
                  <a:gd name="T34" fmla="*/ 0 w 156"/>
                  <a:gd name="T35" fmla="*/ 407791844 h 301"/>
                  <a:gd name="T36" fmla="*/ 0 w 156"/>
                  <a:gd name="T37" fmla="*/ 277698246 h 301"/>
                  <a:gd name="T38" fmla="*/ 113831288 w 156"/>
                  <a:gd name="T39" fmla="*/ 277698246 h 301"/>
                  <a:gd name="T40" fmla="*/ 113831288 w 156"/>
                  <a:gd name="T41" fmla="*/ 175124720 h 301"/>
                  <a:gd name="T42" fmla="*/ 113831288 w 156"/>
                  <a:gd name="T43" fmla="*/ 175124720 h 301"/>
                  <a:gd name="T44" fmla="*/ 113831288 w 156"/>
                  <a:gd name="T45" fmla="*/ 132594273 h 301"/>
                  <a:gd name="T46" fmla="*/ 121097479 w 156"/>
                  <a:gd name="T47" fmla="*/ 100071269 h 301"/>
                  <a:gd name="T48" fmla="*/ 140472951 w 156"/>
                  <a:gd name="T49" fmla="*/ 67548265 h 301"/>
                  <a:gd name="T50" fmla="*/ 157426878 w 156"/>
                  <a:gd name="T51" fmla="*/ 45032704 h 301"/>
                  <a:gd name="T52" fmla="*/ 179223895 w 156"/>
                  <a:gd name="T53" fmla="*/ 27520073 h 301"/>
                  <a:gd name="T54" fmla="*/ 210710205 w 156"/>
                  <a:gd name="T55" fmla="*/ 7505187 h 301"/>
                  <a:gd name="T56" fmla="*/ 242194958 w 156"/>
                  <a:gd name="T57" fmla="*/ 2502256 h 301"/>
                  <a:gd name="T58" fmla="*/ 278524357 w 156"/>
                  <a:gd name="T59" fmla="*/ 0 h 301"/>
                  <a:gd name="T60" fmla="*/ 377824819 w 156"/>
                  <a:gd name="T61" fmla="*/ 0 h 301"/>
                  <a:gd name="T62" fmla="*/ 377824819 w 156"/>
                  <a:gd name="T63" fmla="*/ 125089086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301">
                    <a:moveTo>
                      <a:pt x="156" y="50"/>
                    </a:move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9233" name="组合 56"/>
            <p:cNvGrpSpPr/>
            <p:nvPr/>
          </p:nvGrpSpPr>
          <p:grpSpPr bwMode="auto">
            <a:xfrm>
              <a:off x="5935537" y="2764465"/>
              <a:ext cx="1230611" cy="1230611"/>
              <a:chOff x="5935537" y="2764465"/>
              <a:chExt cx="1230611" cy="1230611"/>
            </a:xfrm>
          </p:grpSpPr>
          <p:sp>
            <p:nvSpPr>
              <p:cNvPr id="22" name="任意多边形 21"/>
              <p:cNvSpPr/>
              <p:nvPr/>
            </p:nvSpPr>
            <p:spPr>
              <a:xfrm>
                <a:off x="5935663" y="2765247"/>
                <a:ext cx="1230312" cy="1230240"/>
              </a:xfrm>
              <a:custGeom>
                <a:avLst/>
                <a:gdLst>
                  <a:gd name="connsiteX0" fmla="*/ 0 w 1230611"/>
                  <a:gd name="connsiteY0" fmla="*/ 615306 h 1230611"/>
                  <a:gd name="connsiteX1" fmla="*/ 615306 w 1230611"/>
                  <a:gd name="connsiteY1" fmla="*/ 0 h 1230611"/>
                  <a:gd name="connsiteX2" fmla="*/ 1230612 w 1230611"/>
                  <a:gd name="connsiteY2" fmla="*/ 615306 h 1230611"/>
                  <a:gd name="connsiteX3" fmla="*/ 615306 w 1230611"/>
                  <a:gd name="connsiteY3" fmla="*/ 1230612 h 1230611"/>
                  <a:gd name="connsiteX4" fmla="*/ 0 w 1230611"/>
                  <a:gd name="connsiteY4" fmla="*/ 615306 h 123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611" h="1230611">
                    <a:moveTo>
                      <a:pt x="0" y="615306"/>
                    </a:moveTo>
                    <a:cubicBezTo>
                      <a:pt x="0" y="275482"/>
                      <a:pt x="275482" y="0"/>
                      <a:pt x="615306" y="0"/>
                    </a:cubicBezTo>
                    <a:cubicBezTo>
                      <a:pt x="955130" y="0"/>
                      <a:pt x="1230612" y="275482"/>
                      <a:pt x="1230612" y="615306"/>
                    </a:cubicBezTo>
                    <a:cubicBezTo>
                      <a:pt x="1230612" y="955130"/>
                      <a:pt x="955130" y="1230612"/>
                      <a:pt x="615306" y="1230612"/>
                    </a:cubicBezTo>
                    <a:cubicBezTo>
                      <a:pt x="275482" y="1230612"/>
                      <a:pt x="0" y="955130"/>
                      <a:pt x="0" y="615306"/>
                    </a:cubicBezTo>
                    <a:close/>
                  </a:path>
                </a:pathLst>
              </a:custGeom>
              <a:solidFill>
                <a:srgbClr val="70C9C4">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349227" tIns="145115" rIns="171843" bIns="145116" spcCol="1270" anchor="ctr"/>
              <a:lstStyle/>
              <a:p>
                <a:pPr algn="ctr" defTabSz="1066800" eaLnBrk="1" fontAlgn="auto" hangingPunct="1">
                  <a:lnSpc>
                    <a:spcPct val="90000"/>
                  </a:lnSpc>
                  <a:spcAft>
                    <a:spcPct val="35000"/>
                  </a:spcAft>
                  <a:defRPr/>
                </a:pPr>
                <a:endParaRPr lang="zh-CN" altLang="en-US" sz="2400"/>
              </a:p>
            </p:txBody>
          </p:sp>
          <p:sp>
            <p:nvSpPr>
              <p:cNvPr id="9244" name="Freeform 7"/>
              <p:cNvSpPr/>
              <p:nvPr/>
            </p:nvSpPr>
            <p:spPr bwMode="auto">
              <a:xfrm>
                <a:off x="6317526" y="3187442"/>
                <a:ext cx="466633" cy="384656"/>
              </a:xfrm>
              <a:custGeom>
                <a:avLst/>
                <a:gdLst>
                  <a:gd name="T0" fmla="*/ 728216147 w 297"/>
                  <a:gd name="T1" fmla="*/ 75794716 h 242"/>
                  <a:gd name="T2" fmla="*/ 659096331 w 297"/>
                  <a:gd name="T3" fmla="*/ 93479355 h 242"/>
                  <a:gd name="T4" fmla="*/ 691187169 w 297"/>
                  <a:gd name="T5" fmla="*/ 60635773 h 242"/>
                  <a:gd name="T6" fmla="*/ 713404870 w 297"/>
                  <a:gd name="T7" fmla="*/ 17684639 h 242"/>
                  <a:gd name="T8" fmla="*/ 708466731 w 297"/>
                  <a:gd name="T9" fmla="*/ 15158943 h 242"/>
                  <a:gd name="T10" fmla="*/ 617132355 w 297"/>
                  <a:gd name="T11" fmla="*/ 50529811 h 242"/>
                  <a:gd name="T12" fmla="*/ 567761955 w 297"/>
                  <a:gd name="T13" fmla="*/ 15158943 h 242"/>
                  <a:gd name="T14" fmla="*/ 508516847 w 297"/>
                  <a:gd name="T15" fmla="*/ 0 h 242"/>
                  <a:gd name="T16" fmla="*/ 422117469 w 297"/>
                  <a:gd name="T17" fmla="*/ 27790601 h 242"/>
                  <a:gd name="T18" fmla="*/ 367810500 w 297"/>
                  <a:gd name="T19" fmla="*/ 98532337 h 242"/>
                  <a:gd name="T20" fmla="*/ 352999223 w 297"/>
                  <a:gd name="T21" fmla="*/ 159168110 h 242"/>
                  <a:gd name="T22" fmla="*/ 311035247 w 297"/>
                  <a:gd name="T23" fmla="*/ 181905730 h 242"/>
                  <a:gd name="T24" fmla="*/ 192545031 w 297"/>
                  <a:gd name="T25" fmla="*/ 138956185 h 242"/>
                  <a:gd name="T26" fmla="*/ 88867662 w 297"/>
                  <a:gd name="T27" fmla="*/ 65688754 h 242"/>
                  <a:gd name="T28" fmla="*/ 56776824 w 297"/>
                  <a:gd name="T29" fmla="*/ 27790601 h 242"/>
                  <a:gd name="T30" fmla="*/ 51838684 w 297"/>
                  <a:gd name="T31" fmla="*/ 32843582 h 242"/>
                  <a:gd name="T32" fmla="*/ 32090838 w 297"/>
                  <a:gd name="T33" fmla="*/ 108638299 h 242"/>
                  <a:gd name="T34" fmla="*/ 64181677 w 297"/>
                  <a:gd name="T35" fmla="*/ 204643350 h 242"/>
                  <a:gd name="T36" fmla="*/ 59245108 w 297"/>
                  <a:gd name="T37" fmla="*/ 224855274 h 242"/>
                  <a:gd name="T38" fmla="*/ 32090838 w 297"/>
                  <a:gd name="T39" fmla="*/ 214749312 h 242"/>
                  <a:gd name="T40" fmla="*/ 29622554 w 297"/>
                  <a:gd name="T41" fmla="*/ 219802293 h 242"/>
                  <a:gd name="T42" fmla="*/ 37027407 w 297"/>
                  <a:gd name="T43" fmla="*/ 270332104 h 242"/>
                  <a:gd name="T44" fmla="*/ 74056385 w 297"/>
                  <a:gd name="T45" fmla="*/ 330967877 h 242"/>
                  <a:gd name="T46" fmla="*/ 138238062 w 297"/>
                  <a:gd name="T47" fmla="*/ 368864441 h 242"/>
                  <a:gd name="T48" fmla="*/ 88867662 w 297"/>
                  <a:gd name="T49" fmla="*/ 368864441 h 242"/>
                  <a:gd name="T50" fmla="*/ 83929523 w 297"/>
                  <a:gd name="T51" fmla="*/ 368864441 h 242"/>
                  <a:gd name="T52" fmla="*/ 91335947 w 297"/>
                  <a:gd name="T53" fmla="*/ 391603650 h 242"/>
                  <a:gd name="T54" fmla="*/ 133299923 w 297"/>
                  <a:gd name="T55" fmla="*/ 449712138 h 242"/>
                  <a:gd name="T56" fmla="*/ 192545031 w 297"/>
                  <a:gd name="T57" fmla="*/ 477502739 h 242"/>
                  <a:gd name="T58" fmla="*/ 175265469 w 297"/>
                  <a:gd name="T59" fmla="*/ 505294930 h 242"/>
                  <a:gd name="T60" fmla="*/ 37027407 w 297"/>
                  <a:gd name="T61" fmla="*/ 538138512 h 242"/>
                  <a:gd name="T62" fmla="*/ 4936569 w 297"/>
                  <a:gd name="T63" fmla="*/ 538138512 h 242"/>
                  <a:gd name="T64" fmla="*/ 0 w 297"/>
                  <a:gd name="T65" fmla="*/ 543191494 h 242"/>
                  <a:gd name="T66" fmla="*/ 111083792 w 297"/>
                  <a:gd name="T67" fmla="*/ 593721304 h 242"/>
                  <a:gd name="T68" fmla="*/ 234510578 w 297"/>
                  <a:gd name="T69" fmla="*/ 611405944 h 242"/>
                  <a:gd name="T70" fmla="*/ 370278785 w 297"/>
                  <a:gd name="T71" fmla="*/ 588668323 h 242"/>
                  <a:gd name="T72" fmla="*/ 486300717 w 297"/>
                  <a:gd name="T73" fmla="*/ 533085531 h 242"/>
                  <a:gd name="T74" fmla="*/ 572698524 w 297"/>
                  <a:gd name="T75" fmla="*/ 444659157 h 242"/>
                  <a:gd name="T76" fmla="*/ 631943632 w 297"/>
                  <a:gd name="T77" fmla="*/ 336020858 h 242"/>
                  <a:gd name="T78" fmla="*/ 659096331 w 297"/>
                  <a:gd name="T79" fmla="*/ 214749312 h 242"/>
                  <a:gd name="T80" fmla="*/ 659096331 w 297"/>
                  <a:gd name="T81" fmla="*/ 159168110 h 242"/>
                  <a:gd name="T82" fmla="*/ 733152716 w 297"/>
                  <a:gd name="T83" fmla="*/ 78320412 h 242"/>
                  <a:gd name="T84" fmla="*/ 733152716 w 297"/>
                  <a:gd name="T85" fmla="*/ 75794716 h 2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7" h="242">
                    <a:moveTo>
                      <a:pt x="297" y="30"/>
                    </a:moveTo>
                    <a:lnTo>
                      <a:pt x="297" y="30"/>
                    </a:lnTo>
                    <a:lnTo>
                      <a:pt x="295" y="30"/>
                    </a:lnTo>
                    <a:lnTo>
                      <a:pt x="282" y="33"/>
                    </a:lnTo>
                    <a:lnTo>
                      <a:pt x="267" y="37"/>
                    </a:lnTo>
                    <a:lnTo>
                      <a:pt x="274" y="31"/>
                    </a:lnTo>
                    <a:lnTo>
                      <a:pt x="280" y="24"/>
                    </a:lnTo>
                    <a:lnTo>
                      <a:pt x="286" y="17"/>
                    </a:lnTo>
                    <a:lnTo>
                      <a:pt x="289" y="7"/>
                    </a:lnTo>
                    <a:lnTo>
                      <a:pt x="289" y="6"/>
                    </a:lnTo>
                    <a:lnTo>
                      <a:pt x="287" y="6"/>
                    </a:lnTo>
                    <a:lnTo>
                      <a:pt x="269" y="15"/>
                    </a:lnTo>
                    <a:lnTo>
                      <a:pt x="250" y="20"/>
                    </a:lnTo>
                    <a:lnTo>
                      <a:pt x="241" y="11"/>
                    </a:lnTo>
                    <a:lnTo>
                      <a:pt x="230" y="6"/>
                    </a:lnTo>
                    <a:lnTo>
                      <a:pt x="217" y="2"/>
                    </a:lnTo>
                    <a:lnTo>
                      <a:pt x="206" y="0"/>
                    </a:lnTo>
                    <a:lnTo>
                      <a:pt x="193" y="2"/>
                    </a:lnTo>
                    <a:lnTo>
                      <a:pt x="182" y="6"/>
                    </a:lnTo>
                    <a:lnTo>
                      <a:pt x="171" y="11"/>
                    </a:lnTo>
                    <a:lnTo>
                      <a:pt x="161" y="18"/>
                    </a:lnTo>
                    <a:lnTo>
                      <a:pt x="154" y="28"/>
                    </a:lnTo>
                    <a:lnTo>
                      <a:pt x="149" y="39"/>
                    </a:lnTo>
                    <a:lnTo>
                      <a:pt x="145" y="50"/>
                    </a:lnTo>
                    <a:lnTo>
                      <a:pt x="143" y="63"/>
                    </a:lnTo>
                    <a:lnTo>
                      <a:pt x="145" y="74"/>
                    </a:lnTo>
                    <a:lnTo>
                      <a:pt x="126" y="72"/>
                    </a:lnTo>
                    <a:lnTo>
                      <a:pt x="110" y="68"/>
                    </a:lnTo>
                    <a:lnTo>
                      <a:pt x="93" y="63"/>
                    </a:lnTo>
                    <a:lnTo>
                      <a:pt x="78" y="55"/>
                    </a:lnTo>
                    <a:lnTo>
                      <a:pt x="62" y="48"/>
                    </a:lnTo>
                    <a:lnTo>
                      <a:pt x="49" y="37"/>
                    </a:lnTo>
                    <a:lnTo>
                      <a:pt x="36" y="26"/>
                    </a:lnTo>
                    <a:lnTo>
                      <a:pt x="23" y="13"/>
                    </a:lnTo>
                    <a:lnTo>
                      <a:pt x="23" y="11"/>
                    </a:lnTo>
                    <a:lnTo>
                      <a:pt x="21" y="13"/>
                    </a:lnTo>
                    <a:lnTo>
                      <a:pt x="15" y="28"/>
                    </a:lnTo>
                    <a:lnTo>
                      <a:pt x="13" y="43"/>
                    </a:lnTo>
                    <a:lnTo>
                      <a:pt x="13" y="57"/>
                    </a:lnTo>
                    <a:lnTo>
                      <a:pt x="19" y="70"/>
                    </a:lnTo>
                    <a:lnTo>
                      <a:pt x="26" y="81"/>
                    </a:lnTo>
                    <a:lnTo>
                      <a:pt x="36" y="93"/>
                    </a:lnTo>
                    <a:lnTo>
                      <a:pt x="24" y="89"/>
                    </a:lnTo>
                    <a:lnTo>
                      <a:pt x="13" y="85"/>
                    </a:lnTo>
                    <a:lnTo>
                      <a:pt x="12" y="87"/>
                    </a:lnTo>
                    <a:lnTo>
                      <a:pt x="13" y="96"/>
                    </a:lnTo>
                    <a:lnTo>
                      <a:pt x="15" y="107"/>
                    </a:lnTo>
                    <a:lnTo>
                      <a:pt x="19" y="115"/>
                    </a:lnTo>
                    <a:lnTo>
                      <a:pt x="24" y="124"/>
                    </a:lnTo>
                    <a:lnTo>
                      <a:pt x="30" y="131"/>
                    </a:lnTo>
                    <a:lnTo>
                      <a:pt x="37" y="137"/>
                    </a:lnTo>
                    <a:lnTo>
                      <a:pt x="47" y="143"/>
                    </a:lnTo>
                    <a:lnTo>
                      <a:pt x="56" y="146"/>
                    </a:lnTo>
                    <a:lnTo>
                      <a:pt x="45" y="146"/>
                    </a:lnTo>
                    <a:lnTo>
                      <a:pt x="36" y="146"/>
                    </a:lnTo>
                    <a:lnTo>
                      <a:pt x="34" y="146"/>
                    </a:lnTo>
                    <a:lnTo>
                      <a:pt x="34" y="148"/>
                    </a:lnTo>
                    <a:lnTo>
                      <a:pt x="37" y="155"/>
                    </a:lnTo>
                    <a:lnTo>
                      <a:pt x="41" y="165"/>
                    </a:lnTo>
                    <a:lnTo>
                      <a:pt x="47" y="170"/>
                    </a:lnTo>
                    <a:lnTo>
                      <a:pt x="54" y="178"/>
                    </a:lnTo>
                    <a:lnTo>
                      <a:pt x="62" y="181"/>
                    </a:lnTo>
                    <a:lnTo>
                      <a:pt x="69" y="187"/>
                    </a:lnTo>
                    <a:lnTo>
                      <a:pt x="78" y="189"/>
                    </a:lnTo>
                    <a:lnTo>
                      <a:pt x="87" y="191"/>
                    </a:lnTo>
                    <a:lnTo>
                      <a:pt x="71" y="200"/>
                    </a:lnTo>
                    <a:lnTo>
                      <a:pt x="54" y="207"/>
                    </a:lnTo>
                    <a:lnTo>
                      <a:pt x="36" y="211"/>
                    </a:lnTo>
                    <a:lnTo>
                      <a:pt x="15" y="213"/>
                    </a:lnTo>
                    <a:lnTo>
                      <a:pt x="2" y="213"/>
                    </a:lnTo>
                    <a:lnTo>
                      <a:pt x="0" y="213"/>
                    </a:lnTo>
                    <a:lnTo>
                      <a:pt x="0" y="215"/>
                    </a:lnTo>
                    <a:lnTo>
                      <a:pt x="23" y="228"/>
                    </a:lnTo>
                    <a:lnTo>
                      <a:pt x="45" y="235"/>
                    </a:lnTo>
                    <a:lnTo>
                      <a:pt x="69" y="241"/>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63"/>
                    </a:lnTo>
                    <a:lnTo>
                      <a:pt x="284" y="48"/>
                    </a:lnTo>
                    <a:lnTo>
                      <a:pt x="297" y="31"/>
                    </a:lnTo>
                    <a:lnTo>
                      <a:pt x="297" y="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9234" name="组合 53"/>
            <p:cNvGrpSpPr/>
            <p:nvPr/>
          </p:nvGrpSpPr>
          <p:grpSpPr bwMode="auto">
            <a:xfrm>
              <a:off x="2806737" y="2401503"/>
              <a:ext cx="851048" cy="851068"/>
              <a:chOff x="2806737" y="2401503"/>
              <a:chExt cx="851048" cy="851068"/>
            </a:xfrm>
          </p:grpSpPr>
          <p:sp>
            <p:nvSpPr>
              <p:cNvPr id="23" name="任意多边形 22"/>
              <p:cNvSpPr/>
              <p:nvPr/>
            </p:nvSpPr>
            <p:spPr>
              <a:xfrm>
                <a:off x="2806700" y="2401732"/>
                <a:ext cx="850900" cy="850850"/>
              </a:xfrm>
              <a:custGeom>
                <a:avLst/>
                <a:gdLst>
                  <a:gd name="connsiteX0" fmla="*/ 0 w 851048"/>
                  <a:gd name="connsiteY0" fmla="*/ 425534 h 851068"/>
                  <a:gd name="connsiteX1" fmla="*/ 425524 w 851048"/>
                  <a:gd name="connsiteY1" fmla="*/ 0 h 851068"/>
                  <a:gd name="connsiteX2" fmla="*/ 851048 w 851048"/>
                  <a:gd name="connsiteY2" fmla="*/ 425534 h 851068"/>
                  <a:gd name="connsiteX3" fmla="*/ 425524 w 851048"/>
                  <a:gd name="connsiteY3" fmla="*/ 851068 h 851068"/>
                  <a:gd name="connsiteX4" fmla="*/ 0 w 851048"/>
                  <a:gd name="connsiteY4" fmla="*/ 425534 h 85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048" h="851068">
                    <a:moveTo>
                      <a:pt x="0" y="425534"/>
                    </a:moveTo>
                    <a:cubicBezTo>
                      <a:pt x="0" y="190518"/>
                      <a:pt x="190514" y="0"/>
                      <a:pt x="425524" y="0"/>
                    </a:cubicBezTo>
                    <a:cubicBezTo>
                      <a:pt x="660534" y="0"/>
                      <a:pt x="851048" y="190518"/>
                      <a:pt x="851048" y="425534"/>
                    </a:cubicBezTo>
                    <a:cubicBezTo>
                      <a:pt x="851048" y="660550"/>
                      <a:pt x="660534" y="851068"/>
                      <a:pt x="425524" y="851068"/>
                    </a:cubicBezTo>
                    <a:cubicBezTo>
                      <a:pt x="190514" y="851068"/>
                      <a:pt x="0" y="660550"/>
                      <a:pt x="0" y="425534"/>
                    </a:cubicBezTo>
                    <a:close/>
                  </a:path>
                </a:pathLst>
              </a:custGeom>
              <a:solidFill>
                <a:srgbClr val="B4E2E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185593" tIns="185596" rIns="185593" bIns="185596" spcCol="1270" anchor="ctr"/>
              <a:lstStyle/>
              <a:p>
                <a:pPr algn="ctr" defTabSz="711200" eaLnBrk="1" fontAlgn="auto" hangingPunct="1">
                  <a:lnSpc>
                    <a:spcPct val="90000"/>
                  </a:lnSpc>
                  <a:spcAft>
                    <a:spcPct val="35000"/>
                  </a:spcAft>
                  <a:defRPr/>
                </a:pPr>
                <a:endParaRPr lang="zh-CN" altLang="en-US" sz="1600"/>
              </a:p>
            </p:txBody>
          </p:sp>
          <p:sp>
            <p:nvSpPr>
              <p:cNvPr id="9242" name="Freeform 10"/>
              <p:cNvSpPr/>
              <p:nvPr/>
            </p:nvSpPr>
            <p:spPr bwMode="auto">
              <a:xfrm>
                <a:off x="3117976" y="2669442"/>
                <a:ext cx="228571" cy="315190"/>
              </a:xfrm>
              <a:custGeom>
                <a:avLst/>
                <a:gdLst>
                  <a:gd name="T0" fmla="*/ 105975568 w 191"/>
                  <a:gd name="T1" fmla="*/ 271452893 h 263"/>
                  <a:gd name="T2" fmla="*/ 118865297 w 191"/>
                  <a:gd name="T3" fmla="*/ 278635151 h 263"/>
                  <a:gd name="T4" fmla="*/ 137482465 w 191"/>
                  <a:gd name="T5" fmla="*/ 284379279 h 263"/>
                  <a:gd name="T6" fmla="*/ 227704584 w 191"/>
                  <a:gd name="T7" fmla="*/ 284379279 h 263"/>
                  <a:gd name="T8" fmla="*/ 243458033 w 191"/>
                  <a:gd name="T9" fmla="*/ 287251942 h 263"/>
                  <a:gd name="T10" fmla="*/ 260643939 w 191"/>
                  <a:gd name="T11" fmla="*/ 297305664 h 263"/>
                  <a:gd name="T12" fmla="*/ 264940117 w 191"/>
                  <a:gd name="T13" fmla="*/ 305923654 h 263"/>
                  <a:gd name="T14" fmla="*/ 273532471 w 191"/>
                  <a:gd name="T15" fmla="*/ 321722702 h 263"/>
                  <a:gd name="T16" fmla="*/ 273532471 w 191"/>
                  <a:gd name="T17" fmla="*/ 328903761 h 263"/>
                  <a:gd name="T18" fmla="*/ 270668752 w 191"/>
                  <a:gd name="T19" fmla="*/ 347575473 h 263"/>
                  <a:gd name="T20" fmla="*/ 260643939 w 191"/>
                  <a:gd name="T21" fmla="*/ 363374521 h 263"/>
                  <a:gd name="T22" fmla="*/ 252050388 w 191"/>
                  <a:gd name="T23" fmla="*/ 369118649 h 263"/>
                  <a:gd name="T24" fmla="*/ 236298136 w 191"/>
                  <a:gd name="T25" fmla="*/ 377736639 h 263"/>
                  <a:gd name="T26" fmla="*/ 137482465 w 191"/>
                  <a:gd name="T27" fmla="*/ 377736639 h 263"/>
                  <a:gd name="T28" fmla="*/ 108840484 w 191"/>
                  <a:gd name="T29" fmla="*/ 374863976 h 263"/>
                  <a:gd name="T30" fmla="*/ 61580139 w 191"/>
                  <a:gd name="T31" fmla="*/ 353320799 h 263"/>
                  <a:gd name="T32" fmla="*/ 40099252 w 191"/>
                  <a:gd name="T33" fmla="*/ 337521751 h 263"/>
                  <a:gd name="T34" fmla="*/ 11457271 w 191"/>
                  <a:gd name="T35" fmla="*/ 290124605 h 263"/>
                  <a:gd name="T36" fmla="*/ 0 w 191"/>
                  <a:gd name="T37" fmla="*/ 236983331 h 263"/>
                  <a:gd name="T38" fmla="*/ 0 w 191"/>
                  <a:gd name="T39" fmla="*/ 47397146 h 263"/>
                  <a:gd name="T40" fmla="*/ 2863719 w 191"/>
                  <a:gd name="T41" fmla="*/ 28725434 h 263"/>
                  <a:gd name="T42" fmla="*/ 12888532 w 191"/>
                  <a:gd name="T43" fmla="*/ 12926385 h 263"/>
                  <a:gd name="T44" fmla="*/ 21482084 w 191"/>
                  <a:gd name="T45" fmla="*/ 7181059 h 263"/>
                  <a:gd name="T46" fmla="*/ 37234336 w 191"/>
                  <a:gd name="T47" fmla="*/ 2872663 h 263"/>
                  <a:gd name="T48" fmla="*/ 45827887 w 191"/>
                  <a:gd name="T49" fmla="*/ 0 h 263"/>
                  <a:gd name="T50" fmla="*/ 64445055 w 191"/>
                  <a:gd name="T51" fmla="*/ 5745326 h 263"/>
                  <a:gd name="T52" fmla="*/ 80198503 w 191"/>
                  <a:gd name="T53" fmla="*/ 12926385 h 263"/>
                  <a:gd name="T54" fmla="*/ 84494681 w 191"/>
                  <a:gd name="T55" fmla="*/ 21544375 h 263"/>
                  <a:gd name="T56" fmla="*/ 90223316 w 191"/>
                  <a:gd name="T57" fmla="*/ 37342225 h 263"/>
                  <a:gd name="T58" fmla="*/ 93087036 w 191"/>
                  <a:gd name="T59" fmla="*/ 94793093 h 263"/>
                  <a:gd name="T60" fmla="*/ 227704584 w 191"/>
                  <a:gd name="T61" fmla="*/ 94793093 h 263"/>
                  <a:gd name="T62" fmla="*/ 243458033 w 191"/>
                  <a:gd name="T63" fmla="*/ 97665756 h 263"/>
                  <a:gd name="T64" fmla="*/ 260643939 w 191"/>
                  <a:gd name="T65" fmla="*/ 109156409 h 263"/>
                  <a:gd name="T66" fmla="*/ 264940117 w 191"/>
                  <a:gd name="T67" fmla="*/ 116337468 h 263"/>
                  <a:gd name="T68" fmla="*/ 273532471 w 191"/>
                  <a:gd name="T69" fmla="*/ 132136516 h 263"/>
                  <a:gd name="T70" fmla="*/ 273532471 w 191"/>
                  <a:gd name="T71" fmla="*/ 143625971 h 263"/>
                  <a:gd name="T72" fmla="*/ 270668752 w 191"/>
                  <a:gd name="T73" fmla="*/ 159425020 h 263"/>
                  <a:gd name="T74" fmla="*/ 260643939 w 191"/>
                  <a:gd name="T75" fmla="*/ 175224068 h 263"/>
                  <a:gd name="T76" fmla="*/ 252050388 w 191"/>
                  <a:gd name="T77" fmla="*/ 180969395 h 263"/>
                  <a:gd name="T78" fmla="*/ 236298136 w 191"/>
                  <a:gd name="T79" fmla="*/ 188150453 h 263"/>
                  <a:gd name="T80" fmla="*/ 93087036 w 191"/>
                  <a:gd name="T81" fmla="*/ 188150453 h 263"/>
                  <a:gd name="T82" fmla="*/ 93087036 w 191"/>
                  <a:gd name="T83" fmla="*/ 236983331 h 263"/>
                  <a:gd name="T84" fmla="*/ 95950755 w 191"/>
                  <a:gd name="T85" fmla="*/ 255655043 h 263"/>
                  <a:gd name="T86" fmla="*/ 105975568 w 191"/>
                  <a:gd name="T87" fmla="*/ 271452893 h 2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1" h="263">
                    <a:moveTo>
                      <a:pt x="74" y="189"/>
                    </a:moveTo>
                    <a:lnTo>
                      <a:pt x="74" y="189"/>
                    </a:lnTo>
                    <a:lnTo>
                      <a:pt x="78" y="192"/>
                    </a:lnTo>
                    <a:lnTo>
                      <a:pt x="83" y="194"/>
                    </a:lnTo>
                    <a:lnTo>
                      <a:pt x="89" y="196"/>
                    </a:lnTo>
                    <a:lnTo>
                      <a:pt x="96" y="198"/>
                    </a:lnTo>
                    <a:lnTo>
                      <a:pt x="159" y="198"/>
                    </a:lnTo>
                    <a:lnTo>
                      <a:pt x="165" y="198"/>
                    </a:lnTo>
                    <a:lnTo>
                      <a:pt x="170" y="200"/>
                    </a:lnTo>
                    <a:lnTo>
                      <a:pt x="176" y="203"/>
                    </a:lnTo>
                    <a:lnTo>
                      <a:pt x="182" y="207"/>
                    </a:lnTo>
                    <a:lnTo>
                      <a:pt x="185" y="213"/>
                    </a:lnTo>
                    <a:lnTo>
                      <a:pt x="189" y="218"/>
                    </a:lnTo>
                    <a:lnTo>
                      <a:pt x="191" y="224"/>
                    </a:lnTo>
                    <a:lnTo>
                      <a:pt x="191" y="229"/>
                    </a:lnTo>
                    <a:lnTo>
                      <a:pt x="191" y="237"/>
                    </a:lnTo>
                    <a:lnTo>
                      <a:pt x="189" y="242"/>
                    </a:lnTo>
                    <a:lnTo>
                      <a:pt x="185" y="248"/>
                    </a:lnTo>
                    <a:lnTo>
                      <a:pt x="182" y="253"/>
                    </a:lnTo>
                    <a:lnTo>
                      <a:pt x="176" y="257"/>
                    </a:lnTo>
                    <a:lnTo>
                      <a:pt x="170" y="261"/>
                    </a:lnTo>
                    <a:lnTo>
                      <a:pt x="165" y="263"/>
                    </a:lnTo>
                    <a:lnTo>
                      <a:pt x="159" y="263"/>
                    </a:lnTo>
                    <a:lnTo>
                      <a:pt x="96" y="263"/>
                    </a:lnTo>
                    <a:lnTo>
                      <a:pt x="76" y="261"/>
                    </a:lnTo>
                    <a:lnTo>
                      <a:pt x="59" y="255"/>
                    </a:lnTo>
                    <a:lnTo>
                      <a:pt x="43" y="246"/>
                    </a:lnTo>
                    <a:lnTo>
                      <a:pt x="28" y="235"/>
                    </a:lnTo>
                    <a:lnTo>
                      <a:pt x="17" y="218"/>
                    </a:lnTo>
                    <a:lnTo>
                      <a:pt x="8" y="202"/>
                    </a:lnTo>
                    <a:lnTo>
                      <a:pt x="2" y="185"/>
                    </a:lnTo>
                    <a:lnTo>
                      <a:pt x="0" y="165"/>
                    </a:lnTo>
                    <a:lnTo>
                      <a:pt x="0" y="33"/>
                    </a:lnTo>
                    <a:lnTo>
                      <a:pt x="0" y="26"/>
                    </a:lnTo>
                    <a:lnTo>
                      <a:pt x="2" y="20"/>
                    </a:lnTo>
                    <a:lnTo>
                      <a:pt x="6" y="15"/>
                    </a:lnTo>
                    <a:lnTo>
                      <a:pt x="9" y="9"/>
                    </a:lnTo>
                    <a:lnTo>
                      <a:pt x="15" y="5"/>
                    </a:lnTo>
                    <a:lnTo>
                      <a:pt x="20" y="4"/>
                    </a:lnTo>
                    <a:lnTo>
                      <a:pt x="26" y="2"/>
                    </a:lnTo>
                    <a:lnTo>
                      <a:pt x="32" y="0"/>
                    </a:lnTo>
                    <a:lnTo>
                      <a:pt x="39" y="2"/>
                    </a:lnTo>
                    <a:lnTo>
                      <a:pt x="45" y="4"/>
                    </a:lnTo>
                    <a:lnTo>
                      <a:pt x="50" y="5"/>
                    </a:lnTo>
                    <a:lnTo>
                      <a:pt x="56" y="9"/>
                    </a:lnTo>
                    <a:lnTo>
                      <a:pt x="59" y="15"/>
                    </a:lnTo>
                    <a:lnTo>
                      <a:pt x="61" y="20"/>
                    </a:lnTo>
                    <a:lnTo>
                      <a:pt x="63" y="26"/>
                    </a:lnTo>
                    <a:lnTo>
                      <a:pt x="65" y="33"/>
                    </a:lnTo>
                    <a:lnTo>
                      <a:pt x="65" y="66"/>
                    </a:lnTo>
                    <a:lnTo>
                      <a:pt x="159" y="66"/>
                    </a:lnTo>
                    <a:lnTo>
                      <a:pt x="165" y="66"/>
                    </a:lnTo>
                    <a:lnTo>
                      <a:pt x="170" y="68"/>
                    </a:lnTo>
                    <a:lnTo>
                      <a:pt x="176" y="72"/>
                    </a:lnTo>
                    <a:lnTo>
                      <a:pt x="182" y="76"/>
                    </a:lnTo>
                    <a:lnTo>
                      <a:pt x="185" y="81"/>
                    </a:lnTo>
                    <a:lnTo>
                      <a:pt x="189" y="87"/>
                    </a:lnTo>
                    <a:lnTo>
                      <a:pt x="191" y="92"/>
                    </a:lnTo>
                    <a:lnTo>
                      <a:pt x="191" y="100"/>
                    </a:lnTo>
                    <a:lnTo>
                      <a:pt x="191" y="105"/>
                    </a:lnTo>
                    <a:lnTo>
                      <a:pt x="189" y="111"/>
                    </a:lnTo>
                    <a:lnTo>
                      <a:pt x="185" y="116"/>
                    </a:lnTo>
                    <a:lnTo>
                      <a:pt x="182" y="122"/>
                    </a:lnTo>
                    <a:lnTo>
                      <a:pt x="176" y="126"/>
                    </a:lnTo>
                    <a:lnTo>
                      <a:pt x="170" y="129"/>
                    </a:lnTo>
                    <a:lnTo>
                      <a:pt x="165" y="131"/>
                    </a:lnTo>
                    <a:lnTo>
                      <a:pt x="159" y="131"/>
                    </a:lnTo>
                    <a:lnTo>
                      <a:pt x="65" y="131"/>
                    </a:lnTo>
                    <a:lnTo>
                      <a:pt x="65" y="165"/>
                    </a:lnTo>
                    <a:lnTo>
                      <a:pt x="65" y="172"/>
                    </a:lnTo>
                    <a:lnTo>
                      <a:pt x="67" y="178"/>
                    </a:lnTo>
                    <a:lnTo>
                      <a:pt x="69" y="183"/>
                    </a:lnTo>
                    <a:lnTo>
                      <a:pt x="74"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9235" name="组合 54"/>
            <p:cNvGrpSpPr/>
            <p:nvPr/>
          </p:nvGrpSpPr>
          <p:grpSpPr bwMode="auto">
            <a:xfrm>
              <a:off x="3637233" y="2909819"/>
              <a:ext cx="851048" cy="851068"/>
              <a:chOff x="3637233" y="2909819"/>
              <a:chExt cx="851048" cy="851068"/>
            </a:xfrm>
          </p:grpSpPr>
          <p:sp>
            <p:nvSpPr>
              <p:cNvPr id="26" name="任意多边形 25"/>
              <p:cNvSpPr/>
              <p:nvPr/>
            </p:nvSpPr>
            <p:spPr>
              <a:xfrm>
                <a:off x="3636963" y="2909702"/>
                <a:ext cx="850900" cy="850850"/>
              </a:xfrm>
              <a:custGeom>
                <a:avLst/>
                <a:gdLst>
                  <a:gd name="connsiteX0" fmla="*/ 0 w 851048"/>
                  <a:gd name="connsiteY0" fmla="*/ 425534 h 851068"/>
                  <a:gd name="connsiteX1" fmla="*/ 425524 w 851048"/>
                  <a:gd name="connsiteY1" fmla="*/ 0 h 851068"/>
                  <a:gd name="connsiteX2" fmla="*/ 851048 w 851048"/>
                  <a:gd name="connsiteY2" fmla="*/ 425534 h 851068"/>
                  <a:gd name="connsiteX3" fmla="*/ 425524 w 851048"/>
                  <a:gd name="connsiteY3" fmla="*/ 851068 h 851068"/>
                  <a:gd name="connsiteX4" fmla="*/ 0 w 851048"/>
                  <a:gd name="connsiteY4" fmla="*/ 425534 h 85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048" h="851068">
                    <a:moveTo>
                      <a:pt x="0" y="425534"/>
                    </a:moveTo>
                    <a:cubicBezTo>
                      <a:pt x="0" y="190518"/>
                      <a:pt x="190514" y="0"/>
                      <a:pt x="425524" y="0"/>
                    </a:cubicBezTo>
                    <a:cubicBezTo>
                      <a:pt x="660534" y="0"/>
                      <a:pt x="851048" y="190518"/>
                      <a:pt x="851048" y="425534"/>
                    </a:cubicBezTo>
                    <a:cubicBezTo>
                      <a:pt x="851048" y="660550"/>
                      <a:pt x="660534" y="851068"/>
                      <a:pt x="425524" y="851068"/>
                    </a:cubicBezTo>
                    <a:cubicBezTo>
                      <a:pt x="190514" y="851068"/>
                      <a:pt x="0" y="660550"/>
                      <a:pt x="0" y="425534"/>
                    </a:cubicBezTo>
                    <a:close/>
                  </a:path>
                </a:pathLst>
              </a:custGeom>
              <a:solidFill>
                <a:srgbClr val="9EDAD7">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185593" tIns="185596" rIns="185593" bIns="185596" spcCol="1270" anchor="ctr"/>
              <a:lstStyle/>
              <a:p>
                <a:pPr algn="ctr" defTabSz="711200" eaLnBrk="1" fontAlgn="auto" hangingPunct="1">
                  <a:lnSpc>
                    <a:spcPct val="90000"/>
                  </a:lnSpc>
                  <a:spcAft>
                    <a:spcPct val="35000"/>
                  </a:spcAft>
                  <a:defRPr/>
                </a:pPr>
                <a:endParaRPr lang="zh-CN" altLang="en-US" sz="1600"/>
              </a:p>
            </p:txBody>
          </p:sp>
          <p:grpSp>
            <p:nvGrpSpPr>
              <p:cNvPr id="47" name="Group 250"/>
              <p:cNvGrpSpPr/>
              <p:nvPr/>
            </p:nvGrpSpPr>
            <p:grpSpPr>
              <a:xfrm>
                <a:off x="3899146" y="3171744"/>
                <a:ext cx="327222" cy="327218"/>
                <a:chOff x="7045932" y="3207664"/>
                <a:chExt cx="292343" cy="292342"/>
              </a:xfrm>
              <a:solidFill>
                <a:schemeClr val="bg1"/>
              </a:solidFill>
            </p:grpSpPr>
            <p:sp>
              <p:nvSpPr>
                <p:cNvPr id="48" name="Freeform 40"/>
                <p:cNvSpPr/>
                <p:nvPr/>
              </p:nvSpPr>
              <p:spPr bwMode="auto">
                <a:xfrm>
                  <a:off x="7045932" y="3207664"/>
                  <a:ext cx="70937" cy="70937"/>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2400">
                    <a:latin typeface="+mn-lt"/>
                    <a:ea typeface="+mn-ea"/>
                  </a:endParaRPr>
                </a:p>
              </p:txBody>
            </p:sp>
            <p:sp>
              <p:nvSpPr>
                <p:cNvPr id="49" name="Rectangle 41"/>
                <p:cNvSpPr>
                  <a:spLocks noChangeArrowheads="1"/>
                </p:cNvSpPr>
                <p:nvPr/>
              </p:nvSpPr>
              <p:spPr bwMode="auto">
                <a:xfrm>
                  <a:off x="7050231" y="3304394"/>
                  <a:ext cx="62338" cy="195612"/>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2400">
                    <a:latin typeface="+mn-lt"/>
                    <a:ea typeface="+mn-ea"/>
                  </a:endParaRPr>
                </a:p>
              </p:txBody>
            </p:sp>
            <p:sp>
              <p:nvSpPr>
                <p:cNvPr id="50" name="Freeform 42"/>
                <p:cNvSpPr/>
                <p:nvPr/>
              </p:nvSpPr>
              <p:spPr bwMode="auto">
                <a:xfrm>
                  <a:off x="7149112" y="3300095"/>
                  <a:ext cx="189163" cy="199911"/>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2400">
                    <a:latin typeface="+mn-lt"/>
                    <a:ea typeface="+mn-ea"/>
                  </a:endParaRPr>
                </a:p>
              </p:txBody>
            </p:sp>
          </p:grpSp>
        </p:grpSp>
        <p:grpSp>
          <p:nvGrpSpPr>
            <p:cNvPr id="9236" name="组合 52"/>
            <p:cNvGrpSpPr/>
            <p:nvPr/>
          </p:nvGrpSpPr>
          <p:grpSpPr bwMode="auto">
            <a:xfrm>
              <a:off x="2821903" y="3396170"/>
              <a:ext cx="851048" cy="851068"/>
              <a:chOff x="2821903" y="3396170"/>
              <a:chExt cx="851048" cy="851068"/>
            </a:xfrm>
          </p:grpSpPr>
          <p:sp>
            <p:nvSpPr>
              <p:cNvPr id="28" name="任意多边形 27"/>
              <p:cNvSpPr/>
              <p:nvPr/>
            </p:nvSpPr>
            <p:spPr>
              <a:xfrm>
                <a:off x="2822575" y="3395448"/>
                <a:ext cx="850900" cy="852437"/>
              </a:xfrm>
              <a:custGeom>
                <a:avLst/>
                <a:gdLst>
                  <a:gd name="connsiteX0" fmla="*/ 0 w 851048"/>
                  <a:gd name="connsiteY0" fmla="*/ 425534 h 851068"/>
                  <a:gd name="connsiteX1" fmla="*/ 425524 w 851048"/>
                  <a:gd name="connsiteY1" fmla="*/ 0 h 851068"/>
                  <a:gd name="connsiteX2" fmla="*/ 851048 w 851048"/>
                  <a:gd name="connsiteY2" fmla="*/ 425534 h 851068"/>
                  <a:gd name="connsiteX3" fmla="*/ 425524 w 851048"/>
                  <a:gd name="connsiteY3" fmla="*/ 851068 h 851068"/>
                  <a:gd name="connsiteX4" fmla="*/ 0 w 851048"/>
                  <a:gd name="connsiteY4" fmla="*/ 425534 h 85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048" h="851068">
                    <a:moveTo>
                      <a:pt x="0" y="425534"/>
                    </a:moveTo>
                    <a:cubicBezTo>
                      <a:pt x="0" y="190518"/>
                      <a:pt x="190514" y="0"/>
                      <a:pt x="425524" y="0"/>
                    </a:cubicBezTo>
                    <a:cubicBezTo>
                      <a:pt x="660534" y="0"/>
                      <a:pt x="851048" y="190518"/>
                      <a:pt x="851048" y="425534"/>
                    </a:cubicBezTo>
                    <a:cubicBezTo>
                      <a:pt x="851048" y="660550"/>
                      <a:pt x="660534" y="851068"/>
                      <a:pt x="425524" y="851068"/>
                    </a:cubicBezTo>
                    <a:cubicBezTo>
                      <a:pt x="190514" y="851068"/>
                      <a:pt x="0" y="660550"/>
                      <a:pt x="0" y="425534"/>
                    </a:cubicBezTo>
                    <a:close/>
                  </a:path>
                </a:pathLst>
              </a:custGeom>
              <a:solidFill>
                <a:srgbClr val="70C9C4">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185593" tIns="185596" rIns="185593" bIns="185596" spcCol="1270" anchor="ctr"/>
              <a:lstStyle/>
              <a:p>
                <a:pPr algn="ctr" defTabSz="711200" eaLnBrk="1" fontAlgn="auto" hangingPunct="1">
                  <a:lnSpc>
                    <a:spcPct val="90000"/>
                  </a:lnSpc>
                  <a:spcAft>
                    <a:spcPct val="35000"/>
                  </a:spcAft>
                  <a:defRPr/>
                </a:pPr>
                <a:endParaRPr lang="zh-CN" altLang="en-US" sz="1600"/>
              </a:p>
            </p:txBody>
          </p:sp>
          <p:sp>
            <p:nvSpPr>
              <p:cNvPr id="9238" name="Freeform 53"/>
              <p:cNvSpPr/>
              <p:nvPr/>
            </p:nvSpPr>
            <p:spPr bwMode="auto">
              <a:xfrm>
                <a:off x="3065772" y="3664109"/>
                <a:ext cx="363310" cy="315190"/>
              </a:xfrm>
              <a:custGeom>
                <a:avLst/>
                <a:gdLst>
                  <a:gd name="T0" fmla="*/ 437066742 w 302"/>
                  <a:gd name="T1" fmla="*/ 86043247 h 261"/>
                  <a:gd name="T2" fmla="*/ 428383392 w 302"/>
                  <a:gd name="T3" fmla="*/ 121043829 h 261"/>
                  <a:gd name="T4" fmla="*/ 412463918 w 302"/>
                  <a:gd name="T5" fmla="*/ 164794857 h 261"/>
                  <a:gd name="T6" fmla="*/ 348784818 w 302"/>
                  <a:gd name="T7" fmla="*/ 263962568 h 261"/>
                  <a:gd name="T8" fmla="*/ 324181994 w 302"/>
                  <a:gd name="T9" fmla="*/ 291671512 h 261"/>
                  <a:gd name="T10" fmla="*/ 283659696 w 302"/>
                  <a:gd name="T11" fmla="*/ 333963731 h 261"/>
                  <a:gd name="T12" fmla="*/ 246030645 w 302"/>
                  <a:gd name="T13" fmla="*/ 364589089 h 261"/>
                  <a:gd name="T14" fmla="*/ 211297246 w 302"/>
                  <a:gd name="T15" fmla="*/ 377714760 h 261"/>
                  <a:gd name="T16" fmla="*/ 195377772 w 302"/>
                  <a:gd name="T17" fmla="*/ 380631173 h 261"/>
                  <a:gd name="T18" fmla="*/ 179458298 w 302"/>
                  <a:gd name="T19" fmla="*/ 374798346 h 261"/>
                  <a:gd name="T20" fmla="*/ 160643171 w 302"/>
                  <a:gd name="T21" fmla="*/ 361672675 h 261"/>
                  <a:gd name="T22" fmla="*/ 131698672 w 302"/>
                  <a:gd name="T23" fmla="*/ 307713597 h 261"/>
                  <a:gd name="T24" fmla="*/ 96965274 w 302"/>
                  <a:gd name="T25" fmla="*/ 177919321 h 261"/>
                  <a:gd name="T26" fmla="*/ 88281924 w 302"/>
                  <a:gd name="T27" fmla="*/ 147293963 h 261"/>
                  <a:gd name="T28" fmla="*/ 66573550 w 302"/>
                  <a:gd name="T29" fmla="*/ 112293381 h 261"/>
                  <a:gd name="T30" fmla="*/ 56442975 w 302"/>
                  <a:gd name="T31" fmla="*/ 107918158 h 261"/>
                  <a:gd name="T32" fmla="*/ 43416748 w 302"/>
                  <a:gd name="T33" fmla="*/ 112293381 h 261"/>
                  <a:gd name="T34" fmla="*/ 0 w 302"/>
                  <a:gd name="T35" fmla="*/ 102085331 h 261"/>
                  <a:gd name="T36" fmla="*/ 65126325 w 302"/>
                  <a:gd name="T37" fmla="*/ 45208632 h 261"/>
                  <a:gd name="T38" fmla="*/ 83940249 w 302"/>
                  <a:gd name="T39" fmla="*/ 26250134 h 261"/>
                  <a:gd name="T40" fmla="*/ 115779198 w 302"/>
                  <a:gd name="T41" fmla="*/ 7291637 h 261"/>
                  <a:gd name="T42" fmla="*/ 128804222 w 302"/>
                  <a:gd name="T43" fmla="*/ 4375224 h 261"/>
                  <a:gd name="T44" fmla="*/ 153407046 w 302"/>
                  <a:gd name="T45" fmla="*/ 7291637 h 261"/>
                  <a:gd name="T46" fmla="*/ 169327723 w 302"/>
                  <a:gd name="T47" fmla="*/ 20417308 h 261"/>
                  <a:gd name="T48" fmla="*/ 182352748 w 302"/>
                  <a:gd name="T49" fmla="*/ 42292218 h 261"/>
                  <a:gd name="T50" fmla="*/ 191036097 w 302"/>
                  <a:gd name="T51" fmla="*/ 74376387 h 261"/>
                  <a:gd name="T52" fmla="*/ 209850021 w 302"/>
                  <a:gd name="T53" fmla="*/ 175002907 h 261"/>
                  <a:gd name="T54" fmla="*/ 217086146 w 302"/>
                  <a:gd name="T55" fmla="*/ 204169455 h 261"/>
                  <a:gd name="T56" fmla="*/ 233005620 w 302"/>
                  <a:gd name="T57" fmla="*/ 239170036 h 261"/>
                  <a:gd name="T58" fmla="*/ 241688970 w 302"/>
                  <a:gd name="T59" fmla="*/ 242087657 h 261"/>
                  <a:gd name="T60" fmla="*/ 248925095 w 302"/>
                  <a:gd name="T61" fmla="*/ 239170036 h 261"/>
                  <a:gd name="T62" fmla="*/ 270633469 w 302"/>
                  <a:gd name="T63" fmla="*/ 218753936 h 261"/>
                  <a:gd name="T64" fmla="*/ 282212471 w 302"/>
                  <a:gd name="T65" fmla="*/ 199795439 h 261"/>
                  <a:gd name="T66" fmla="*/ 308262520 w 302"/>
                  <a:gd name="T67" fmla="*/ 145835152 h 261"/>
                  <a:gd name="T68" fmla="*/ 311156970 w 302"/>
                  <a:gd name="T69" fmla="*/ 131251879 h 261"/>
                  <a:gd name="T70" fmla="*/ 305368070 w 302"/>
                  <a:gd name="T71" fmla="*/ 105001744 h 261"/>
                  <a:gd name="T72" fmla="*/ 298131945 w 302"/>
                  <a:gd name="T73" fmla="*/ 96251297 h 261"/>
                  <a:gd name="T74" fmla="*/ 282212471 w 302"/>
                  <a:gd name="T75" fmla="*/ 93334884 h 261"/>
                  <a:gd name="T76" fmla="*/ 248925095 w 302"/>
                  <a:gd name="T77" fmla="*/ 102085331 h 261"/>
                  <a:gd name="T78" fmla="*/ 260502894 w 302"/>
                  <a:gd name="T79" fmla="*/ 77292800 h 261"/>
                  <a:gd name="T80" fmla="*/ 282212471 w 302"/>
                  <a:gd name="T81" fmla="*/ 37916995 h 261"/>
                  <a:gd name="T82" fmla="*/ 314051420 w 302"/>
                  <a:gd name="T83" fmla="*/ 13125671 h 261"/>
                  <a:gd name="T84" fmla="*/ 351679268 w 302"/>
                  <a:gd name="T85" fmla="*/ 0 h 261"/>
                  <a:gd name="T86" fmla="*/ 371940417 w 302"/>
                  <a:gd name="T87" fmla="*/ 0 h 261"/>
                  <a:gd name="T88" fmla="*/ 402333344 w 302"/>
                  <a:gd name="T89" fmla="*/ 4375224 h 261"/>
                  <a:gd name="T90" fmla="*/ 424041718 w 302"/>
                  <a:gd name="T91" fmla="*/ 20417308 h 261"/>
                  <a:gd name="T92" fmla="*/ 434172292 w 302"/>
                  <a:gd name="T93" fmla="*/ 51042666 h 261"/>
                  <a:gd name="T94" fmla="*/ 437066742 w 302"/>
                  <a:gd name="T95" fmla="*/ 86043247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02" h="261">
                    <a:moveTo>
                      <a:pt x="302" y="59"/>
                    </a:moveTo>
                    <a:lnTo>
                      <a:pt x="302" y="59"/>
                    </a:lnTo>
                    <a:lnTo>
                      <a:pt x="300" y="72"/>
                    </a:lnTo>
                    <a:lnTo>
                      <a:pt x="296" y="83"/>
                    </a:lnTo>
                    <a:lnTo>
                      <a:pt x="293" y="98"/>
                    </a:lnTo>
                    <a:lnTo>
                      <a:pt x="285" y="113"/>
                    </a:lnTo>
                    <a:lnTo>
                      <a:pt x="267" y="144"/>
                    </a:lnTo>
                    <a:lnTo>
                      <a:pt x="241" y="181"/>
                    </a:lnTo>
                    <a:lnTo>
                      <a:pt x="224" y="200"/>
                    </a:lnTo>
                    <a:lnTo>
                      <a:pt x="211" y="214"/>
                    </a:lnTo>
                    <a:lnTo>
                      <a:pt x="196" y="229"/>
                    </a:lnTo>
                    <a:lnTo>
                      <a:pt x="183" y="240"/>
                    </a:lnTo>
                    <a:lnTo>
                      <a:pt x="170" y="250"/>
                    </a:lnTo>
                    <a:lnTo>
                      <a:pt x="159" y="255"/>
                    </a:lnTo>
                    <a:lnTo>
                      <a:pt x="146" y="259"/>
                    </a:lnTo>
                    <a:lnTo>
                      <a:pt x="135" y="261"/>
                    </a:lnTo>
                    <a:lnTo>
                      <a:pt x="130" y="259"/>
                    </a:lnTo>
                    <a:lnTo>
                      <a:pt x="124" y="257"/>
                    </a:lnTo>
                    <a:lnTo>
                      <a:pt x="117" y="253"/>
                    </a:lnTo>
                    <a:lnTo>
                      <a:pt x="111" y="248"/>
                    </a:lnTo>
                    <a:lnTo>
                      <a:pt x="102" y="233"/>
                    </a:lnTo>
                    <a:lnTo>
                      <a:pt x="91" y="211"/>
                    </a:lnTo>
                    <a:lnTo>
                      <a:pt x="67" y="122"/>
                    </a:lnTo>
                    <a:lnTo>
                      <a:pt x="61" y="101"/>
                    </a:lnTo>
                    <a:lnTo>
                      <a:pt x="54" y="87"/>
                    </a:lnTo>
                    <a:lnTo>
                      <a:pt x="46" y="77"/>
                    </a:lnTo>
                    <a:lnTo>
                      <a:pt x="43" y="74"/>
                    </a:lnTo>
                    <a:lnTo>
                      <a:pt x="39" y="74"/>
                    </a:lnTo>
                    <a:lnTo>
                      <a:pt x="30" y="77"/>
                    </a:lnTo>
                    <a:lnTo>
                      <a:pt x="15" y="89"/>
                    </a:lnTo>
                    <a:lnTo>
                      <a:pt x="0" y="70"/>
                    </a:lnTo>
                    <a:lnTo>
                      <a:pt x="45" y="31"/>
                    </a:lnTo>
                    <a:lnTo>
                      <a:pt x="58" y="18"/>
                    </a:lnTo>
                    <a:lnTo>
                      <a:pt x="70" y="11"/>
                    </a:lnTo>
                    <a:lnTo>
                      <a:pt x="80" y="5"/>
                    </a:lnTo>
                    <a:lnTo>
                      <a:pt x="89" y="3"/>
                    </a:lnTo>
                    <a:lnTo>
                      <a:pt x="98" y="3"/>
                    </a:lnTo>
                    <a:lnTo>
                      <a:pt x="106" y="5"/>
                    </a:lnTo>
                    <a:lnTo>
                      <a:pt x="111" y="9"/>
                    </a:lnTo>
                    <a:lnTo>
                      <a:pt x="117" y="14"/>
                    </a:lnTo>
                    <a:lnTo>
                      <a:pt x="122" y="20"/>
                    </a:lnTo>
                    <a:lnTo>
                      <a:pt x="126" y="29"/>
                    </a:lnTo>
                    <a:lnTo>
                      <a:pt x="130" y="39"/>
                    </a:lnTo>
                    <a:lnTo>
                      <a:pt x="132" y="51"/>
                    </a:lnTo>
                    <a:lnTo>
                      <a:pt x="145" y="120"/>
                    </a:lnTo>
                    <a:lnTo>
                      <a:pt x="150" y="140"/>
                    </a:lnTo>
                    <a:lnTo>
                      <a:pt x="156" y="155"/>
                    </a:lnTo>
                    <a:lnTo>
                      <a:pt x="161" y="164"/>
                    </a:lnTo>
                    <a:lnTo>
                      <a:pt x="163" y="166"/>
                    </a:lnTo>
                    <a:lnTo>
                      <a:pt x="167" y="166"/>
                    </a:lnTo>
                    <a:lnTo>
                      <a:pt x="172" y="164"/>
                    </a:lnTo>
                    <a:lnTo>
                      <a:pt x="178" y="159"/>
                    </a:lnTo>
                    <a:lnTo>
                      <a:pt x="187" y="150"/>
                    </a:lnTo>
                    <a:lnTo>
                      <a:pt x="195" y="137"/>
                    </a:lnTo>
                    <a:lnTo>
                      <a:pt x="209" y="111"/>
                    </a:lnTo>
                    <a:lnTo>
                      <a:pt x="213" y="100"/>
                    </a:lnTo>
                    <a:lnTo>
                      <a:pt x="215" y="90"/>
                    </a:lnTo>
                    <a:lnTo>
                      <a:pt x="215" y="79"/>
                    </a:lnTo>
                    <a:lnTo>
                      <a:pt x="211" y="72"/>
                    </a:lnTo>
                    <a:lnTo>
                      <a:pt x="209" y="68"/>
                    </a:lnTo>
                    <a:lnTo>
                      <a:pt x="206" y="66"/>
                    </a:lnTo>
                    <a:lnTo>
                      <a:pt x="195" y="64"/>
                    </a:lnTo>
                    <a:lnTo>
                      <a:pt x="183" y="66"/>
                    </a:lnTo>
                    <a:lnTo>
                      <a:pt x="172" y="70"/>
                    </a:lnTo>
                    <a:lnTo>
                      <a:pt x="180" y="53"/>
                    </a:lnTo>
                    <a:lnTo>
                      <a:pt x="187" y="39"/>
                    </a:lnTo>
                    <a:lnTo>
                      <a:pt x="195" y="26"/>
                    </a:lnTo>
                    <a:lnTo>
                      <a:pt x="206" y="16"/>
                    </a:lnTo>
                    <a:lnTo>
                      <a:pt x="217" y="9"/>
                    </a:lnTo>
                    <a:lnTo>
                      <a:pt x="230" y="3"/>
                    </a:lnTo>
                    <a:lnTo>
                      <a:pt x="243" y="0"/>
                    </a:lnTo>
                    <a:lnTo>
                      <a:pt x="257" y="0"/>
                    </a:lnTo>
                    <a:lnTo>
                      <a:pt x="269" y="2"/>
                    </a:lnTo>
                    <a:lnTo>
                      <a:pt x="278" y="3"/>
                    </a:lnTo>
                    <a:lnTo>
                      <a:pt x="285" y="9"/>
                    </a:lnTo>
                    <a:lnTo>
                      <a:pt x="293" y="14"/>
                    </a:lnTo>
                    <a:lnTo>
                      <a:pt x="296" y="24"/>
                    </a:lnTo>
                    <a:lnTo>
                      <a:pt x="300" y="35"/>
                    </a:lnTo>
                    <a:lnTo>
                      <a:pt x="302" y="46"/>
                    </a:lnTo>
                    <a:lnTo>
                      <a:pt x="302" y="59"/>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sp>
        <p:nvSpPr>
          <p:cNvPr id="59" name="TextBox 58"/>
          <p:cNvSpPr txBox="1"/>
          <p:nvPr/>
        </p:nvSpPr>
        <p:spPr>
          <a:xfrm>
            <a:off x="2082800" y="4560888"/>
            <a:ext cx="2324100" cy="113030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60" name="TextBox 59"/>
          <p:cNvSpPr txBox="1"/>
          <p:nvPr/>
        </p:nvSpPr>
        <p:spPr>
          <a:xfrm>
            <a:off x="4933950" y="4560888"/>
            <a:ext cx="2324100" cy="113030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61" name="TextBox 60"/>
          <p:cNvSpPr txBox="1"/>
          <p:nvPr/>
        </p:nvSpPr>
        <p:spPr>
          <a:xfrm>
            <a:off x="7785100" y="4560888"/>
            <a:ext cx="2324100" cy="113030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63" name="TextBox 62"/>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64" name="组合 63"/>
          <p:cNvGrpSpPr/>
          <p:nvPr/>
        </p:nvGrpSpPr>
        <p:grpSpPr>
          <a:xfrm>
            <a:off x="2345468" y="549719"/>
            <a:ext cx="7501064" cy="810491"/>
            <a:chOff x="-5183188" y="1276351"/>
            <a:chExt cx="10372726" cy="1120775"/>
          </a:xfrm>
          <a:solidFill>
            <a:srgbClr val="9EDAD7"/>
          </a:solidFill>
        </p:grpSpPr>
        <p:sp>
          <p:nvSpPr>
            <p:cNvPr id="65"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outVertical)">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left)">
                                      <p:cBhvr>
                                        <p:cTn id="15" dur="1000"/>
                                        <p:tgtEl>
                                          <p:spTgt spid="74"/>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bwMode="auto">
          <a:xfrm>
            <a:off x="4873625" y="1771650"/>
            <a:ext cx="2444750" cy="3973513"/>
            <a:chOff x="4874208" y="1771650"/>
            <a:chExt cx="2443584" cy="3973218"/>
          </a:xfrm>
        </p:grpSpPr>
        <p:sp>
          <p:nvSpPr>
            <p:cNvPr id="15" name="环形箭头 14"/>
            <p:cNvSpPr/>
            <p:nvPr/>
          </p:nvSpPr>
          <p:spPr>
            <a:xfrm>
              <a:off x="5405767" y="1771650"/>
              <a:ext cx="1912025" cy="1912796"/>
            </a:xfrm>
            <a:prstGeom prst="circularArrow">
              <a:avLst>
                <a:gd name="adj1" fmla="val 10980"/>
                <a:gd name="adj2" fmla="val 1142322"/>
                <a:gd name="adj3" fmla="val 4500000"/>
                <a:gd name="adj4" fmla="val 10800000"/>
                <a:gd name="adj5" fmla="val 12500"/>
              </a:avLst>
            </a:pr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7" name="形状 16"/>
            <p:cNvSpPr/>
            <p:nvPr/>
          </p:nvSpPr>
          <p:spPr>
            <a:xfrm>
              <a:off x="4874208" y="2870118"/>
              <a:ext cx="1912026" cy="1912796"/>
            </a:xfrm>
            <a:prstGeom prst="leftCircularArrow">
              <a:avLst>
                <a:gd name="adj1" fmla="val 10980"/>
                <a:gd name="adj2" fmla="val 1142322"/>
                <a:gd name="adj3" fmla="val 6300000"/>
                <a:gd name="adj4" fmla="val 18900000"/>
                <a:gd name="adj5" fmla="val 12500"/>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空心弧 18"/>
            <p:cNvSpPr/>
            <p:nvPr/>
          </p:nvSpPr>
          <p:spPr>
            <a:xfrm>
              <a:off x="5542227" y="4101927"/>
              <a:ext cx="1642278" cy="1642941"/>
            </a:xfrm>
            <a:prstGeom prst="blockArc">
              <a:avLst>
                <a:gd name="adj1" fmla="val 13500000"/>
                <a:gd name="adj2" fmla="val 10800000"/>
                <a:gd name="adj3" fmla="val 12740"/>
              </a:avLst>
            </a:pr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grpSp>
      <p:sp>
        <p:nvSpPr>
          <p:cNvPr id="23" name="TextBox 22"/>
          <p:cNvSpPr txBox="1">
            <a:spLocks noChangeArrowheads="1"/>
          </p:cNvSpPr>
          <p:nvPr/>
        </p:nvSpPr>
        <p:spPr bwMode="auto">
          <a:xfrm>
            <a:off x="6035675" y="2435225"/>
            <a:ext cx="6397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a:solidFill>
                  <a:srgbClr val="70C9C4"/>
                </a:solidFill>
                <a:latin typeface="Century Gothic" panose="020B0502020202020204" pitchFamily="34" charset="0"/>
              </a:rPr>
              <a:t>01</a:t>
            </a:r>
            <a:endParaRPr lang="zh-CN" altLang="en-US" sz="3200" b="1">
              <a:solidFill>
                <a:srgbClr val="70C9C4"/>
              </a:solidFill>
              <a:latin typeface="Century Gothic" panose="020B0502020202020204" pitchFamily="34" charset="0"/>
            </a:endParaRPr>
          </a:p>
        </p:txBody>
      </p:sp>
      <p:sp>
        <p:nvSpPr>
          <p:cNvPr id="24" name="TextBox 23"/>
          <p:cNvSpPr txBox="1">
            <a:spLocks noChangeArrowheads="1"/>
          </p:cNvSpPr>
          <p:nvPr/>
        </p:nvSpPr>
        <p:spPr bwMode="auto">
          <a:xfrm>
            <a:off x="6043613" y="4630738"/>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a:solidFill>
                  <a:srgbClr val="70C9C4"/>
                </a:solidFill>
                <a:latin typeface="Century Gothic" panose="020B0502020202020204" pitchFamily="34" charset="0"/>
              </a:rPr>
              <a:t>03</a:t>
            </a:r>
            <a:endParaRPr lang="zh-CN" altLang="en-US" sz="3200" b="1">
              <a:solidFill>
                <a:srgbClr val="70C9C4"/>
              </a:solidFill>
              <a:latin typeface="Century Gothic" panose="020B0502020202020204" pitchFamily="34" charset="0"/>
            </a:endParaRPr>
          </a:p>
        </p:txBody>
      </p:sp>
      <p:sp>
        <p:nvSpPr>
          <p:cNvPr id="25" name="TextBox 24"/>
          <p:cNvSpPr txBox="1">
            <a:spLocks noChangeArrowheads="1"/>
          </p:cNvSpPr>
          <p:nvPr/>
        </p:nvSpPr>
        <p:spPr bwMode="auto">
          <a:xfrm>
            <a:off x="5510213" y="3535363"/>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a:solidFill>
                  <a:srgbClr val="9EDAD7"/>
                </a:solidFill>
                <a:latin typeface="Century Gothic" panose="020B0502020202020204" pitchFamily="34" charset="0"/>
              </a:rPr>
              <a:t>02</a:t>
            </a:r>
            <a:endParaRPr lang="zh-CN" altLang="en-US" sz="3200" b="1">
              <a:solidFill>
                <a:srgbClr val="9EDAD7"/>
              </a:solidFill>
              <a:latin typeface="Century Gothic" panose="020B0502020202020204" pitchFamily="34" charset="0"/>
            </a:endParaRPr>
          </a:p>
        </p:txBody>
      </p:sp>
      <p:sp>
        <p:nvSpPr>
          <p:cNvPr id="26" name="TextBox 25"/>
          <p:cNvSpPr txBox="1"/>
          <p:nvPr/>
        </p:nvSpPr>
        <p:spPr>
          <a:xfrm>
            <a:off x="7296150" y="2162175"/>
            <a:ext cx="3289300" cy="9001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7" name="TextBox 26"/>
          <p:cNvSpPr txBox="1"/>
          <p:nvPr/>
        </p:nvSpPr>
        <p:spPr>
          <a:xfrm>
            <a:off x="7296150" y="4473575"/>
            <a:ext cx="3289300" cy="9001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8" name="TextBox 27"/>
          <p:cNvSpPr txBox="1"/>
          <p:nvPr/>
        </p:nvSpPr>
        <p:spPr>
          <a:xfrm>
            <a:off x="1604963" y="3376613"/>
            <a:ext cx="3290887" cy="900112"/>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9" name="TextBox 28"/>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30" name="组合 29"/>
          <p:cNvGrpSpPr/>
          <p:nvPr/>
        </p:nvGrpSpPr>
        <p:grpSpPr>
          <a:xfrm>
            <a:off x="2345468" y="549719"/>
            <a:ext cx="7501064" cy="810491"/>
            <a:chOff x="-5183188" y="1276351"/>
            <a:chExt cx="10372726" cy="1120775"/>
          </a:xfrm>
          <a:solidFill>
            <a:srgbClr val="9EDAD7"/>
          </a:solidFill>
        </p:grpSpPr>
        <p:sp>
          <p:nvSpPr>
            <p:cNvPr id="31"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750"/>
                                        <p:tgtEl>
                                          <p:spTgt spid="4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bwMode="auto">
          <a:xfrm>
            <a:off x="1335088" y="2519363"/>
            <a:ext cx="1519237" cy="1519237"/>
            <a:chOff x="1460606" y="2552700"/>
            <a:chExt cx="1828800" cy="1828800"/>
          </a:xfrm>
        </p:grpSpPr>
        <p:sp>
          <p:nvSpPr>
            <p:cNvPr id="16" name="椭圆 15"/>
            <p:cNvSpPr/>
            <p:nvPr/>
          </p:nvSpPr>
          <p:spPr>
            <a:xfrm>
              <a:off x="1460606" y="2552700"/>
              <a:ext cx="1828800" cy="1828800"/>
            </a:xfrm>
            <a:prstGeom prst="ellips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7" name="组合 16"/>
            <p:cNvGrpSpPr/>
            <p:nvPr/>
          </p:nvGrpSpPr>
          <p:grpSpPr>
            <a:xfrm>
              <a:off x="1962889" y="3109118"/>
              <a:ext cx="824233" cy="715964"/>
              <a:chOff x="3395663" y="581026"/>
              <a:chExt cx="374651" cy="325438"/>
            </a:xfrm>
            <a:solidFill>
              <a:schemeClr val="bg1"/>
            </a:solidFill>
          </p:grpSpPr>
          <p:sp>
            <p:nvSpPr>
              <p:cNvPr id="18" name="Freeform 301"/>
              <p:cNvSpPr>
                <a:spLocks noEditPoints="1"/>
              </p:cNvSpPr>
              <p:nvPr/>
            </p:nvSpPr>
            <p:spPr bwMode="auto">
              <a:xfrm>
                <a:off x="3517901" y="654051"/>
                <a:ext cx="252413" cy="252413"/>
              </a:xfrm>
              <a:custGeom>
                <a:avLst/>
                <a:gdLst>
                  <a:gd name="T0" fmla="*/ 19 w 163"/>
                  <a:gd name="T1" fmla="*/ 39 h 163"/>
                  <a:gd name="T2" fmla="*/ 21 w 163"/>
                  <a:gd name="T3" fmla="*/ 52 h 163"/>
                  <a:gd name="T4" fmla="*/ 11 w 163"/>
                  <a:gd name="T5" fmla="*/ 55 h 163"/>
                  <a:gd name="T6" fmla="*/ 1 w 163"/>
                  <a:gd name="T7" fmla="*/ 64 h 163"/>
                  <a:gd name="T8" fmla="*/ 6 w 163"/>
                  <a:gd name="T9" fmla="*/ 76 h 163"/>
                  <a:gd name="T10" fmla="*/ 14 w 163"/>
                  <a:gd name="T11" fmla="*/ 87 h 163"/>
                  <a:gd name="T12" fmla="*/ 7 w 163"/>
                  <a:gd name="T13" fmla="*/ 94 h 163"/>
                  <a:gd name="T14" fmla="*/ 3 w 163"/>
                  <a:gd name="T15" fmla="*/ 106 h 163"/>
                  <a:gd name="T16" fmla="*/ 14 w 163"/>
                  <a:gd name="T17" fmla="*/ 114 h 163"/>
                  <a:gd name="T18" fmla="*/ 24 w 163"/>
                  <a:gd name="T19" fmla="*/ 116 h 163"/>
                  <a:gd name="T20" fmla="*/ 23 w 163"/>
                  <a:gd name="T21" fmla="*/ 129 h 163"/>
                  <a:gd name="T22" fmla="*/ 26 w 163"/>
                  <a:gd name="T23" fmla="*/ 142 h 163"/>
                  <a:gd name="T24" fmla="*/ 39 w 163"/>
                  <a:gd name="T25" fmla="*/ 144 h 163"/>
                  <a:gd name="T26" fmla="*/ 53 w 163"/>
                  <a:gd name="T27" fmla="*/ 142 h 163"/>
                  <a:gd name="T28" fmla="*/ 55 w 163"/>
                  <a:gd name="T29" fmla="*/ 152 h 163"/>
                  <a:gd name="T30" fmla="*/ 64 w 163"/>
                  <a:gd name="T31" fmla="*/ 162 h 163"/>
                  <a:gd name="T32" fmla="*/ 76 w 163"/>
                  <a:gd name="T33" fmla="*/ 156 h 163"/>
                  <a:gd name="T34" fmla="*/ 87 w 163"/>
                  <a:gd name="T35" fmla="*/ 148 h 163"/>
                  <a:gd name="T36" fmla="*/ 94 w 163"/>
                  <a:gd name="T37" fmla="*/ 155 h 163"/>
                  <a:gd name="T38" fmla="*/ 107 w 163"/>
                  <a:gd name="T39" fmla="*/ 159 h 163"/>
                  <a:gd name="T40" fmla="*/ 114 w 163"/>
                  <a:gd name="T41" fmla="*/ 149 h 163"/>
                  <a:gd name="T42" fmla="*/ 120 w 163"/>
                  <a:gd name="T43" fmla="*/ 136 h 163"/>
                  <a:gd name="T44" fmla="*/ 129 w 163"/>
                  <a:gd name="T45" fmla="*/ 139 h 163"/>
                  <a:gd name="T46" fmla="*/ 142 w 163"/>
                  <a:gd name="T47" fmla="*/ 136 h 163"/>
                  <a:gd name="T48" fmla="*/ 144 w 163"/>
                  <a:gd name="T49" fmla="*/ 123 h 163"/>
                  <a:gd name="T50" fmla="*/ 142 w 163"/>
                  <a:gd name="T51" fmla="*/ 110 h 163"/>
                  <a:gd name="T52" fmla="*/ 152 w 163"/>
                  <a:gd name="T53" fmla="*/ 107 h 163"/>
                  <a:gd name="T54" fmla="*/ 162 w 163"/>
                  <a:gd name="T55" fmla="*/ 99 h 163"/>
                  <a:gd name="T56" fmla="*/ 156 w 163"/>
                  <a:gd name="T57" fmla="*/ 86 h 163"/>
                  <a:gd name="T58" fmla="*/ 148 w 163"/>
                  <a:gd name="T59" fmla="*/ 76 h 163"/>
                  <a:gd name="T60" fmla="*/ 155 w 163"/>
                  <a:gd name="T61" fmla="*/ 69 h 163"/>
                  <a:gd name="T62" fmla="*/ 160 w 163"/>
                  <a:gd name="T63" fmla="*/ 56 h 163"/>
                  <a:gd name="T64" fmla="*/ 149 w 163"/>
                  <a:gd name="T65" fmla="*/ 48 h 163"/>
                  <a:gd name="T66" fmla="*/ 137 w 163"/>
                  <a:gd name="T67" fmla="*/ 43 h 163"/>
                  <a:gd name="T68" fmla="*/ 139 w 163"/>
                  <a:gd name="T69" fmla="*/ 33 h 163"/>
                  <a:gd name="T70" fmla="*/ 137 w 163"/>
                  <a:gd name="T71" fmla="*/ 20 h 163"/>
                  <a:gd name="T72" fmla="*/ 123 w 163"/>
                  <a:gd name="T73" fmla="*/ 19 h 163"/>
                  <a:gd name="T74" fmla="*/ 110 w 163"/>
                  <a:gd name="T75" fmla="*/ 20 h 163"/>
                  <a:gd name="T76" fmla="*/ 108 w 163"/>
                  <a:gd name="T77" fmla="*/ 11 h 163"/>
                  <a:gd name="T78" fmla="*/ 99 w 163"/>
                  <a:gd name="T79" fmla="*/ 1 h 163"/>
                  <a:gd name="T80" fmla="*/ 86 w 163"/>
                  <a:gd name="T81" fmla="*/ 6 h 163"/>
                  <a:gd name="T82" fmla="*/ 76 w 163"/>
                  <a:gd name="T83" fmla="*/ 14 h 163"/>
                  <a:gd name="T84" fmla="*/ 69 w 163"/>
                  <a:gd name="T85" fmla="*/ 7 h 163"/>
                  <a:gd name="T86" fmla="*/ 56 w 163"/>
                  <a:gd name="T87" fmla="*/ 3 h 163"/>
                  <a:gd name="T88" fmla="*/ 48 w 163"/>
                  <a:gd name="T89" fmla="*/ 14 h 163"/>
                  <a:gd name="T90" fmla="*/ 43 w 163"/>
                  <a:gd name="T91" fmla="*/ 26 h 163"/>
                  <a:gd name="T92" fmla="*/ 34 w 163"/>
                  <a:gd name="T93" fmla="*/ 23 h 163"/>
                  <a:gd name="T94" fmla="*/ 20 w 163"/>
                  <a:gd name="T95" fmla="*/ 26 h 163"/>
                  <a:gd name="T96" fmla="*/ 19 w 163"/>
                  <a:gd name="T97" fmla="*/ 39 h 163"/>
                  <a:gd name="T98" fmla="*/ 67 w 163"/>
                  <a:gd name="T99" fmla="*/ 36 h 163"/>
                  <a:gd name="T100" fmla="*/ 126 w 163"/>
                  <a:gd name="T101" fmla="*/ 67 h 163"/>
                  <a:gd name="T102" fmla="*/ 96 w 163"/>
                  <a:gd name="T103" fmla="*/ 126 h 163"/>
                  <a:gd name="T104" fmla="*/ 36 w 163"/>
                  <a:gd name="T105" fmla="*/ 96 h 163"/>
                  <a:gd name="T106" fmla="*/ 67 w 163"/>
                  <a:gd name="T107" fmla="*/ 3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3" h="163">
                    <a:moveTo>
                      <a:pt x="19" y="39"/>
                    </a:moveTo>
                    <a:cubicBezTo>
                      <a:pt x="22" y="42"/>
                      <a:pt x="22" y="50"/>
                      <a:pt x="21" y="52"/>
                    </a:cubicBezTo>
                    <a:cubicBezTo>
                      <a:pt x="20" y="55"/>
                      <a:pt x="15" y="56"/>
                      <a:pt x="11" y="55"/>
                    </a:cubicBezTo>
                    <a:cubicBezTo>
                      <a:pt x="7" y="54"/>
                      <a:pt x="2" y="58"/>
                      <a:pt x="1" y="64"/>
                    </a:cubicBezTo>
                    <a:cubicBezTo>
                      <a:pt x="0" y="70"/>
                      <a:pt x="2" y="75"/>
                      <a:pt x="6" y="76"/>
                    </a:cubicBezTo>
                    <a:cubicBezTo>
                      <a:pt x="11" y="77"/>
                      <a:pt x="14" y="84"/>
                      <a:pt x="14" y="87"/>
                    </a:cubicBezTo>
                    <a:cubicBezTo>
                      <a:pt x="15" y="89"/>
                      <a:pt x="11" y="92"/>
                      <a:pt x="7" y="94"/>
                    </a:cubicBezTo>
                    <a:cubicBezTo>
                      <a:pt x="3" y="95"/>
                      <a:pt x="1" y="101"/>
                      <a:pt x="3" y="106"/>
                    </a:cubicBezTo>
                    <a:cubicBezTo>
                      <a:pt x="5" y="112"/>
                      <a:pt x="10" y="116"/>
                      <a:pt x="14" y="114"/>
                    </a:cubicBezTo>
                    <a:cubicBezTo>
                      <a:pt x="18" y="113"/>
                      <a:pt x="22" y="114"/>
                      <a:pt x="24" y="116"/>
                    </a:cubicBezTo>
                    <a:cubicBezTo>
                      <a:pt x="25" y="118"/>
                      <a:pt x="26" y="126"/>
                      <a:pt x="23" y="129"/>
                    </a:cubicBezTo>
                    <a:cubicBezTo>
                      <a:pt x="21" y="132"/>
                      <a:pt x="22" y="138"/>
                      <a:pt x="26" y="142"/>
                    </a:cubicBezTo>
                    <a:cubicBezTo>
                      <a:pt x="31" y="146"/>
                      <a:pt x="37" y="147"/>
                      <a:pt x="39" y="144"/>
                    </a:cubicBezTo>
                    <a:cubicBezTo>
                      <a:pt x="42" y="140"/>
                      <a:pt x="50" y="141"/>
                      <a:pt x="53" y="142"/>
                    </a:cubicBezTo>
                    <a:cubicBezTo>
                      <a:pt x="55" y="143"/>
                      <a:pt x="56" y="147"/>
                      <a:pt x="55" y="152"/>
                    </a:cubicBezTo>
                    <a:cubicBezTo>
                      <a:pt x="54" y="156"/>
                      <a:pt x="58" y="160"/>
                      <a:pt x="64" y="162"/>
                    </a:cubicBezTo>
                    <a:cubicBezTo>
                      <a:pt x="70" y="163"/>
                      <a:pt x="75" y="160"/>
                      <a:pt x="76" y="156"/>
                    </a:cubicBezTo>
                    <a:cubicBezTo>
                      <a:pt x="77" y="152"/>
                      <a:pt x="84" y="149"/>
                      <a:pt x="87" y="148"/>
                    </a:cubicBezTo>
                    <a:cubicBezTo>
                      <a:pt x="89" y="148"/>
                      <a:pt x="93" y="151"/>
                      <a:pt x="94" y="155"/>
                    </a:cubicBezTo>
                    <a:cubicBezTo>
                      <a:pt x="95" y="159"/>
                      <a:pt x="101" y="161"/>
                      <a:pt x="107" y="159"/>
                    </a:cubicBezTo>
                    <a:cubicBezTo>
                      <a:pt x="112" y="158"/>
                      <a:pt x="116" y="153"/>
                      <a:pt x="114" y="149"/>
                    </a:cubicBezTo>
                    <a:cubicBezTo>
                      <a:pt x="113" y="145"/>
                      <a:pt x="118" y="138"/>
                      <a:pt x="120" y="136"/>
                    </a:cubicBezTo>
                    <a:cubicBezTo>
                      <a:pt x="122" y="135"/>
                      <a:pt x="126" y="136"/>
                      <a:pt x="129" y="139"/>
                    </a:cubicBezTo>
                    <a:cubicBezTo>
                      <a:pt x="132" y="142"/>
                      <a:pt x="138" y="141"/>
                      <a:pt x="142" y="136"/>
                    </a:cubicBezTo>
                    <a:cubicBezTo>
                      <a:pt x="146" y="132"/>
                      <a:pt x="147" y="126"/>
                      <a:pt x="144" y="123"/>
                    </a:cubicBezTo>
                    <a:cubicBezTo>
                      <a:pt x="141" y="120"/>
                      <a:pt x="141" y="112"/>
                      <a:pt x="142" y="110"/>
                    </a:cubicBezTo>
                    <a:cubicBezTo>
                      <a:pt x="143" y="108"/>
                      <a:pt x="148" y="107"/>
                      <a:pt x="152" y="107"/>
                    </a:cubicBezTo>
                    <a:cubicBezTo>
                      <a:pt x="156" y="108"/>
                      <a:pt x="161" y="104"/>
                      <a:pt x="162" y="99"/>
                    </a:cubicBezTo>
                    <a:cubicBezTo>
                      <a:pt x="163" y="93"/>
                      <a:pt x="161" y="87"/>
                      <a:pt x="156" y="86"/>
                    </a:cubicBezTo>
                    <a:cubicBezTo>
                      <a:pt x="152" y="85"/>
                      <a:pt x="149" y="78"/>
                      <a:pt x="148" y="76"/>
                    </a:cubicBezTo>
                    <a:cubicBezTo>
                      <a:pt x="148" y="73"/>
                      <a:pt x="151" y="70"/>
                      <a:pt x="155" y="69"/>
                    </a:cubicBezTo>
                    <a:cubicBezTo>
                      <a:pt x="160" y="67"/>
                      <a:pt x="161" y="62"/>
                      <a:pt x="160" y="56"/>
                    </a:cubicBezTo>
                    <a:cubicBezTo>
                      <a:pt x="158" y="50"/>
                      <a:pt x="153" y="47"/>
                      <a:pt x="149" y="48"/>
                    </a:cubicBezTo>
                    <a:cubicBezTo>
                      <a:pt x="145" y="49"/>
                      <a:pt x="138" y="45"/>
                      <a:pt x="137" y="43"/>
                    </a:cubicBezTo>
                    <a:cubicBezTo>
                      <a:pt x="135" y="41"/>
                      <a:pt x="136" y="37"/>
                      <a:pt x="139" y="33"/>
                    </a:cubicBezTo>
                    <a:cubicBezTo>
                      <a:pt x="142" y="30"/>
                      <a:pt x="141" y="24"/>
                      <a:pt x="137" y="20"/>
                    </a:cubicBezTo>
                    <a:cubicBezTo>
                      <a:pt x="132" y="16"/>
                      <a:pt x="126" y="16"/>
                      <a:pt x="123" y="19"/>
                    </a:cubicBezTo>
                    <a:cubicBezTo>
                      <a:pt x="120" y="22"/>
                      <a:pt x="112" y="21"/>
                      <a:pt x="110" y="20"/>
                    </a:cubicBezTo>
                    <a:cubicBezTo>
                      <a:pt x="108" y="19"/>
                      <a:pt x="107" y="15"/>
                      <a:pt x="108" y="11"/>
                    </a:cubicBezTo>
                    <a:cubicBezTo>
                      <a:pt x="109" y="7"/>
                      <a:pt x="105" y="2"/>
                      <a:pt x="99" y="1"/>
                    </a:cubicBezTo>
                    <a:cubicBezTo>
                      <a:pt x="93" y="0"/>
                      <a:pt x="87" y="2"/>
                      <a:pt x="86" y="6"/>
                    </a:cubicBezTo>
                    <a:cubicBezTo>
                      <a:pt x="86" y="10"/>
                      <a:pt x="78" y="14"/>
                      <a:pt x="76" y="14"/>
                    </a:cubicBezTo>
                    <a:cubicBezTo>
                      <a:pt x="73" y="14"/>
                      <a:pt x="70" y="11"/>
                      <a:pt x="69" y="7"/>
                    </a:cubicBezTo>
                    <a:cubicBezTo>
                      <a:pt x="68" y="3"/>
                      <a:pt x="62" y="1"/>
                      <a:pt x="56" y="3"/>
                    </a:cubicBezTo>
                    <a:cubicBezTo>
                      <a:pt x="51" y="5"/>
                      <a:pt x="47" y="10"/>
                      <a:pt x="48" y="14"/>
                    </a:cubicBezTo>
                    <a:cubicBezTo>
                      <a:pt x="50" y="18"/>
                      <a:pt x="45" y="24"/>
                      <a:pt x="43" y="26"/>
                    </a:cubicBezTo>
                    <a:cubicBezTo>
                      <a:pt x="41" y="27"/>
                      <a:pt x="37" y="26"/>
                      <a:pt x="34" y="23"/>
                    </a:cubicBezTo>
                    <a:cubicBezTo>
                      <a:pt x="30" y="20"/>
                      <a:pt x="24" y="22"/>
                      <a:pt x="20" y="26"/>
                    </a:cubicBezTo>
                    <a:cubicBezTo>
                      <a:pt x="16" y="30"/>
                      <a:pt x="16" y="36"/>
                      <a:pt x="19" y="39"/>
                    </a:cubicBezTo>
                    <a:close/>
                    <a:moveTo>
                      <a:pt x="67" y="36"/>
                    </a:moveTo>
                    <a:cubicBezTo>
                      <a:pt x="92" y="28"/>
                      <a:pt x="118" y="42"/>
                      <a:pt x="126" y="67"/>
                    </a:cubicBezTo>
                    <a:cubicBezTo>
                      <a:pt x="134" y="92"/>
                      <a:pt x="121" y="118"/>
                      <a:pt x="96" y="126"/>
                    </a:cubicBezTo>
                    <a:cubicBezTo>
                      <a:pt x="71" y="134"/>
                      <a:pt x="44" y="120"/>
                      <a:pt x="36" y="96"/>
                    </a:cubicBezTo>
                    <a:cubicBezTo>
                      <a:pt x="28" y="71"/>
                      <a:pt x="42" y="44"/>
                      <a:pt x="67" y="36"/>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9" name="Freeform 302"/>
              <p:cNvSpPr>
                <a:spLocks noEditPoints="1"/>
              </p:cNvSpPr>
              <p:nvPr/>
            </p:nvSpPr>
            <p:spPr bwMode="auto">
              <a:xfrm>
                <a:off x="3395663" y="581026"/>
                <a:ext cx="163513" cy="163513"/>
              </a:xfrm>
              <a:custGeom>
                <a:avLst/>
                <a:gdLst>
                  <a:gd name="T0" fmla="*/ 12 w 105"/>
                  <a:gd name="T1" fmla="*/ 25 h 105"/>
                  <a:gd name="T2" fmla="*/ 13 w 105"/>
                  <a:gd name="T3" fmla="*/ 34 h 105"/>
                  <a:gd name="T4" fmla="*/ 7 w 105"/>
                  <a:gd name="T5" fmla="*/ 35 h 105"/>
                  <a:gd name="T6" fmla="*/ 1 w 105"/>
                  <a:gd name="T7" fmla="*/ 41 h 105"/>
                  <a:gd name="T8" fmla="*/ 4 w 105"/>
                  <a:gd name="T9" fmla="*/ 49 h 105"/>
                  <a:gd name="T10" fmla="*/ 9 w 105"/>
                  <a:gd name="T11" fmla="*/ 56 h 105"/>
                  <a:gd name="T12" fmla="*/ 5 w 105"/>
                  <a:gd name="T13" fmla="*/ 60 h 105"/>
                  <a:gd name="T14" fmla="*/ 2 w 105"/>
                  <a:gd name="T15" fmla="*/ 68 h 105"/>
                  <a:gd name="T16" fmla="*/ 9 w 105"/>
                  <a:gd name="T17" fmla="*/ 73 h 105"/>
                  <a:gd name="T18" fmla="*/ 15 w 105"/>
                  <a:gd name="T19" fmla="*/ 74 h 105"/>
                  <a:gd name="T20" fmla="*/ 15 w 105"/>
                  <a:gd name="T21" fmla="*/ 83 h 105"/>
                  <a:gd name="T22" fmla="*/ 17 w 105"/>
                  <a:gd name="T23" fmla="*/ 91 h 105"/>
                  <a:gd name="T24" fmla="*/ 25 w 105"/>
                  <a:gd name="T25" fmla="*/ 92 h 105"/>
                  <a:gd name="T26" fmla="*/ 34 w 105"/>
                  <a:gd name="T27" fmla="*/ 91 h 105"/>
                  <a:gd name="T28" fmla="*/ 35 w 105"/>
                  <a:gd name="T29" fmla="*/ 97 h 105"/>
                  <a:gd name="T30" fmla="*/ 41 w 105"/>
                  <a:gd name="T31" fmla="*/ 104 h 105"/>
                  <a:gd name="T32" fmla="*/ 49 w 105"/>
                  <a:gd name="T33" fmla="*/ 100 h 105"/>
                  <a:gd name="T34" fmla="*/ 56 w 105"/>
                  <a:gd name="T35" fmla="*/ 95 h 105"/>
                  <a:gd name="T36" fmla="*/ 60 w 105"/>
                  <a:gd name="T37" fmla="*/ 100 h 105"/>
                  <a:gd name="T38" fmla="*/ 68 w 105"/>
                  <a:gd name="T39" fmla="*/ 102 h 105"/>
                  <a:gd name="T40" fmla="*/ 74 w 105"/>
                  <a:gd name="T41" fmla="*/ 96 h 105"/>
                  <a:gd name="T42" fmla="*/ 77 w 105"/>
                  <a:gd name="T43" fmla="*/ 88 h 105"/>
                  <a:gd name="T44" fmla="*/ 83 w 105"/>
                  <a:gd name="T45" fmla="*/ 89 h 105"/>
                  <a:gd name="T46" fmla="*/ 91 w 105"/>
                  <a:gd name="T47" fmla="*/ 88 h 105"/>
                  <a:gd name="T48" fmla="*/ 92 w 105"/>
                  <a:gd name="T49" fmla="*/ 79 h 105"/>
                  <a:gd name="T50" fmla="*/ 91 w 105"/>
                  <a:gd name="T51" fmla="*/ 71 h 105"/>
                  <a:gd name="T52" fmla="*/ 98 w 105"/>
                  <a:gd name="T53" fmla="*/ 69 h 105"/>
                  <a:gd name="T54" fmla="*/ 104 w 105"/>
                  <a:gd name="T55" fmla="*/ 63 h 105"/>
                  <a:gd name="T56" fmla="*/ 100 w 105"/>
                  <a:gd name="T57" fmla="*/ 55 h 105"/>
                  <a:gd name="T58" fmla="*/ 95 w 105"/>
                  <a:gd name="T59" fmla="*/ 49 h 105"/>
                  <a:gd name="T60" fmla="*/ 100 w 105"/>
                  <a:gd name="T61" fmla="*/ 44 h 105"/>
                  <a:gd name="T62" fmla="*/ 103 w 105"/>
                  <a:gd name="T63" fmla="*/ 36 h 105"/>
                  <a:gd name="T64" fmla="*/ 96 w 105"/>
                  <a:gd name="T65" fmla="*/ 31 h 105"/>
                  <a:gd name="T66" fmla="*/ 88 w 105"/>
                  <a:gd name="T67" fmla="*/ 27 h 105"/>
                  <a:gd name="T68" fmla="*/ 90 w 105"/>
                  <a:gd name="T69" fmla="*/ 21 h 105"/>
                  <a:gd name="T70" fmla="*/ 88 w 105"/>
                  <a:gd name="T71" fmla="*/ 13 h 105"/>
                  <a:gd name="T72" fmla="*/ 79 w 105"/>
                  <a:gd name="T73" fmla="*/ 12 h 105"/>
                  <a:gd name="T74" fmla="*/ 71 w 105"/>
                  <a:gd name="T75" fmla="*/ 13 h 105"/>
                  <a:gd name="T76" fmla="*/ 69 w 105"/>
                  <a:gd name="T77" fmla="*/ 7 h 105"/>
                  <a:gd name="T78" fmla="*/ 63 w 105"/>
                  <a:gd name="T79" fmla="*/ 0 h 105"/>
                  <a:gd name="T80" fmla="*/ 56 w 105"/>
                  <a:gd name="T81" fmla="*/ 4 h 105"/>
                  <a:gd name="T82" fmla="*/ 49 w 105"/>
                  <a:gd name="T83" fmla="*/ 9 h 105"/>
                  <a:gd name="T84" fmla="*/ 44 w 105"/>
                  <a:gd name="T85" fmla="*/ 4 h 105"/>
                  <a:gd name="T86" fmla="*/ 36 w 105"/>
                  <a:gd name="T87" fmla="*/ 2 h 105"/>
                  <a:gd name="T88" fmla="*/ 31 w 105"/>
                  <a:gd name="T89" fmla="*/ 9 h 105"/>
                  <a:gd name="T90" fmla="*/ 28 w 105"/>
                  <a:gd name="T91" fmla="*/ 17 h 105"/>
                  <a:gd name="T92" fmla="*/ 21 w 105"/>
                  <a:gd name="T93" fmla="*/ 15 h 105"/>
                  <a:gd name="T94" fmla="*/ 13 w 105"/>
                  <a:gd name="T95" fmla="*/ 17 h 105"/>
                  <a:gd name="T96" fmla="*/ 12 w 105"/>
                  <a:gd name="T97" fmla="*/ 25 h 105"/>
                  <a:gd name="T98" fmla="*/ 43 w 105"/>
                  <a:gd name="T99" fmla="*/ 23 h 105"/>
                  <a:gd name="T100" fmla="*/ 81 w 105"/>
                  <a:gd name="T101" fmla="*/ 43 h 105"/>
                  <a:gd name="T102" fmla="*/ 62 w 105"/>
                  <a:gd name="T103" fmla="*/ 81 h 105"/>
                  <a:gd name="T104" fmla="*/ 23 w 105"/>
                  <a:gd name="T105" fmla="*/ 61 h 105"/>
                  <a:gd name="T106" fmla="*/ 43 w 105"/>
                  <a:gd name="T107" fmla="*/ 2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105">
                    <a:moveTo>
                      <a:pt x="12" y="25"/>
                    </a:moveTo>
                    <a:cubicBezTo>
                      <a:pt x="14" y="27"/>
                      <a:pt x="14" y="32"/>
                      <a:pt x="13" y="34"/>
                    </a:cubicBezTo>
                    <a:cubicBezTo>
                      <a:pt x="12" y="35"/>
                      <a:pt x="10" y="36"/>
                      <a:pt x="7" y="35"/>
                    </a:cubicBezTo>
                    <a:cubicBezTo>
                      <a:pt x="4" y="35"/>
                      <a:pt x="1" y="37"/>
                      <a:pt x="1" y="41"/>
                    </a:cubicBezTo>
                    <a:cubicBezTo>
                      <a:pt x="0" y="45"/>
                      <a:pt x="1" y="48"/>
                      <a:pt x="4" y="49"/>
                    </a:cubicBezTo>
                    <a:cubicBezTo>
                      <a:pt x="7" y="49"/>
                      <a:pt x="9" y="54"/>
                      <a:pt x="9" y="56"/>
                    </a:cubicBezTo>
                    <a:cubicBezTo>
                      <a:pt x="9" y="57"/>
                      <a:pt x="7" y="59"/>
                      <a:pt x="5" y="60"/>
                    </a:cubicBezTo>
                    <a:cubicBezTo>
                      <a:pt x="2" y="61"/>
                      <a:pt x="1" y="65"/>
                      <a:pt x="2" y="68"/>
                    </a:cubicBezTo>
                    <a:cubicBezTo>
                      <a:pt x="3" y="72"/>
                      <a:pt x="6" y="74"/>
                      <a:pt x="9" y="73"/>
                    </a:cubicBezTo>
                    <a:cubicBezTo>
                      <a:pt x="12" y="73"/>
                      <a:pt x="14" y="73"/>
                      <a:pt x="15" y="74"/>
                    </a:cubicBezTo>
                    <a:cubicBezTo>
                      <a:pt x="16" y="76"/>
                      <a:pt x="17" y="81"/>
                      <a:pt x="15" y="83"/>
                    </a:cubicBezTo>
                    <a:cubicBezTo>
                      <a:pt x="13" y="85"/>
                      <a:pt x="14" y="89"/>
                      <a:pt x="17" y="91"/>
                    </a:cubicBezTo>
                    <a:cubicBezTo>
                      <a:pt x="20" y="94"/>
                      <a:pt x="23" y="94"/>
                      <a:pt x="25" y="92"/>
                    </a:cubicBezTo>
                    <a:cubicBezTo>
                      <a:pt x="27" y="90"/>
                      <a:pt x="32" y="91"/>
                      <a:pt x="34" y="91"/>
                    </a:cubicBezTo>
                    <a:cubicBezTo>
                      <a:pt x="35" y="92"/>
                      <a:pt x="36" y="95"/>
                      <a:pt x="35" y="97"/>
                    </a:cubicBezTo>
                    <a:cubicBezTo>
                      <a:pt x="35" y="100"/>
                      <a:pt x="37" y="103"/>
                      <a:pt x="41" y="104"/>
                    </a:cubicBezTo>
                    <a:cubicBezTo>
                      <a:pt x="45" y="105"/>
                      <a:pt x="48" y="103"/>
                      <a:pt x="49" y="100"/>
                    </a:cubicBezTo>
                    <a:cubicBezTo>
                      <a:pt x="50" y="98"/>
                      <a:pt x="54" y="95"/>
                      <a:pt x="56" y="95"/>
                    </a:cubicBezTo>
                    <a:cubicBezTo>
                      <a:pt x="57" y="95"/>
                      <a:pt x="59" y="97"/>
                      <a:pt x="60" y="100"/>
                    </a:cubicBezTo>
                    <a:cubicBezTo>
                      <a:pt x="61" y="102"/>
                      <a:pt x="65" y="104"/>
                      <a:pt x="68" y="102"/>
                    </a:cubicBezTo>
                    <a:cubicBezTo>
                      <a:pt x="72" y="101"/>
                      <a:pt x="74" y="98"/>
                      <a:pt x="74" y="96"/>
                    </a:cubicBezTo>
                    <a:cubicBezTo>
                      <a:pt x="73" y="93"/>
                      <a:pt x="76" y="89"/>
                      <a:pt x="77" y="88"/>
                    </a:cubicBezTo>
                    <a:cubicBezTo>
                      <a:pt x="78" y="87"/>
                      <a:pt x="81" y="88"/>
                      <a:pt x="83" y="89"/>
                    </a:cubicBezTo>
                    <a:cubicBezTo>
                      <a:pt x="85" y="91"/>
                      <a:pt x="89" y="90"/>
                      <a:pt x="91" y="88"/>
                    </a:cubicBezTo>
                    <a:cubicBezTo>
                      <a:pt x="94" y="85"/>
                      <a:pt x="94" y="81"/>
                      <a:pt x="92" y="79"/>
                    </a:cubicBezTo>
                    <a:cubicBezTo>
                      <a:pt x="90" y="77"/>
                      <a:pt x="91" y="72"/>
                      <a:pt x="91" y="71"/>
                    </a:cubicBezTo>
                    <a:cubicBezTo>
                      <a:pt x="92" y="69"/>
                      <a:pt x="95" y="68"/>
                      <a:pt x="98" y="69"/>
                    </a:cubicBezTo>
                    <a:cubicBezTo>
                      <a:pt x="100" y="70"/>
                      <a:pt x="103" y="67"/>
                      <a:pt x="104" y="63"/>
                    </a:cubicBezTo>
                    <a:cubicBezTo>
                      <a:pt x="105" y="60"/>
                      <a:pt x="103" y="56"/>
                      <a:pt x="100" y="55"/>
                    </a:cubicBezTo>
                    <a:cubicBezTo>
                      <a:pt x="98" y="55"/>
                      <a:pt x="96" y="50"/>
                      <a:pt x="95" y="49"/>
                    </a:cubicBezTo>
                    <a:cubicBezTo>
                      <a:pt x="95" y="47"/>
                      <a:pt x="97" y="45"/>
                      <a:pt x="100" y="44"/>
                    </a:cubicBezTo>
                    <a:cubicBezTo>
                      <a:pt x="103" y="43"/>
                      <a:pt x="104" y="40"/>
                      <a:pt x="103" y="36"/>
                    </a:cubicBezTo>
                    <a:cubicBezTo>
                      <a:pt x="101" y="32"/>
                      <a:pt x="98" y="30"/>
                      <a:pt x="96" y="31"/>
                    </a:cubicBezTo>
                    <a:cubicBezTo>
                      <a:pt x="93" y="32"/>
                      <a:pt x="89" y="29"/>
                      <a:pt x="88" y="27"/>
                    </a:cubicBezTo>
                    <a:cubicBezTo>
                      <a:pt x="87" y="26"/>
                      <a:pt x="88" y="23"/>
                      <a:pt x="90" y="21"/>
                    </a:cubicBezTo>
                    <a:cubicBezTo>
                      <a:pt x="91" y="19"/>
                      <a:pt x="91" y="16"/>
                      <a:pt x="88" y="13"/>
                    </a:cubicBezTo>
                    <a:cubicBezTo>
                      <a:pt x="85" y="10"/>
                      <a:pt x="81" y="10"/>
                      <a:pt x="79" y="12"/>
                    </a:cubicBezTo>
                    <a:cubicBezTo>
                      <a:pt x="77" y="14"/>
                      <a:pt x="72" y="14"/>
                      <a:pt x="71" y="13"/>
                    </a:cubicBezTo>
                    <a:cubicBezTo>
                      <a:pt x="69" y="12"/>
                      <a:pt x="69" y="10"/>
                      <a:pt x="69" y="7"/>
                    </a:cubicBezTo>
                    <a:cubicBezTo>
                      <a:pt x="70" y="4"/>
                      <a:pt x="67" y="1"/>
                      <a:pt x="63" y="0"/>
                    </a:cubicBezTo>
                    <a:cubicBezTo>
                      <a:pt x="60" y="0"/>
                      <a:pt x="56" y="1"/>
                      <a:pt x="56" y="4"/>
                    </a:cubicBezTo>
                    <a:cubicBezTo>
                      <a:pt x="55" y="7"/>
                      <a:pt x="50" y="9"/>
                      <a:pt x="49" y="9"/>
                    </a:cubicBezTo>
                    <a:cubicBezTo>
                      <a:pt x="47" y="9"/>
                      <a:pt x="45" y="7"/>
                      <a:pt x="44" y="4"/>
                    </a:cubicBezTo>
                    <a:cubicBezTo>
                      <a:pt x="43" y="2"/>
                      <a:pt x="40" y="1"/>
                      <a:pt x="36" y="2"/>
                    </a:cubicBezTo>
                    <a:cubicBezTo>
                      <a:pt x="32" y="3"/>
                      <a:pt x="30" y="6"/>
                      <a:pt x="31" y="9"/>
                    </a:cubicBezTo>
                    <a:cubicBezTo>
                      <a:pt x="32" y="11"/>
                      <a:pt x="29" y="16"/>
                      <a:pt x="28" y="17"/>
                    </a:cubicBezTo>
                    <a:cubicBezTo>
                      <a:pt x="26" y="18"/>
                      <a:pt x="24" y="17"/>
                      <a:pt x="21" y="15"/>
                    </a:cubicBezTo>
                    <a:cubicBezTo>
                      <a:pt x="19" y="13"/>
                      <a:pt x="16" y="14"/>
                      <a:pt x="13" y="17"/>
                    </a:cubicBezTo>
                    <a:cubicBezTo>
                      <a:pt x="10" y="19"/>
                      <a:pt x="10" y="23"/>
                      <a:pt x="12" y="25"/>
                    </a:cubicBezTo>
                    <a:close/>
                    <a:moveTo>
                      <a:pt x="43" y="23"/>
                    </a:moveTo>
                    <a:cubicBezTo>
                      <a:pt x="59" y="18"/>
                      <a:pt x="76" y="27"/>
                      <a:pt x="81" y="43"/>
                    </a:cubicBezTo>
                    <a:cubicBezTo>
                      <a:pt x="86" y="59"/>
                      <a:pt x="78" y="76"/>
                      <a:pt x="62" y="81"/>
                    </a:cubicBezTo>
                    <a:cubicBezTo>
                      <a:pt x="46" y="86"/>
                      <a:pt x="28" y="77"/>
                      <a:pt x="23" y="61"/>
                    </a:cubicBezTo>
                    <a:cubicBezTo>
                      <a:pt x="18" y="45"/>
                      <a:pt x="27" y="28"/>
                      <a:pt x="43" y="23"/>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0" name="Freeform 303"/>
              <p:cNvSpPr>
                <a:spLocks noEditPoints="1"/>
              </p:cNvSpPr>
              <p:nvPr/>
            </p:nvSpPr>
            <p:spPr bwMode="auto">
              <a:xfrm>
                <a:off x="3395663" y="742951"/>
                <a:ext cx="125413" cy="125413"/>
              </a:xfrm>
              <a:custGeom>
                <a:avLst/>
                <a:gdLst>
                  <a:gd name="T0" fmla="*/ 10 w 81"/>
                  <a:gd name="T1" fmla="*/ 20 h 81"/>
                  <a:gd name="T2" fmla="*/ 11 w 81"/>
                  <a:gd name="T3" fmla="*/ 26 h 81"/>
                  <a:gd name="T4" fmla="*/ 6 w 81"/>
                  <a:gd name="T5" fmla="*/ 28 h 81"/>
                  <a:gd name="T6" fmla="*/ 1 w 81"/>
                  <a:gd name="T7" fmla="*/ 32 h 81"/>
                  <a:gd name="T8" fmla="*/ 4 w 81"/>
                  <a:gd name="T9" fmla="*/ 38 h 81"/>
                  <a:gd name="T10" fmla="*/ 8 w 81"/>
                  <a:gd name="T11" fmla="*/ 43 h 81"/>
                  <a:gd name="T12" fmla="*/ 4 w 81"/>
                  <a:gd name="T13" fmla="*/ 47 h 81"/>
                  <a:gd name="T14" fmla="*/ 2 w 81"/>
                  <a:gd name="T15" fmla="*/ 53 h 81"/>
                  <a:gd name="T16" fmla="*/ 7 w 81"/>
                  <a:gd name="T17" fmla="*/ 57 h 81"/>
                  <a:gd name="T18" fmla="*/ 12 w 81"/>
                  <a:gd name="T19" fmla="*/ 58 h 81"/>
                  <a:gd name="T20" fmla="*/ 12 w 81"/>
                  <a:gd name="T21" fmla="*/ 64 h 81"/>
                  <a:gd name="T22" fmla="*/ 13 w 81"/>
                  <a:gd name="T23" fmla="*/ 71 h 81"/>
                  <a:gd name="T24" fmla="*/ 20 w 81"/>
                  <a:gd name="T25" fmla="*/ 71 h 81"/>
                  <a:gd name="T26" fmla="*/ 27 w 81"/>
                  <a:gd name="T27" fmla="*/ 71 h 81"/>
                  <a:gd name="T28" fmla="*/ 28 w 81"/>
                  <a:gd name="T29" fmla="*/ 75 h 81"/>
                  <a:gd name="T30" fmla="*/ 32 w 81"/>
                  <a:gd name="T31" fmla="*/ 80 h 81"/>
                  <a:gd name="T32" fmla="*/ 38 w 81"/>
                  <a:gd name="T33" fmla="*/ 78 h 81"/>
                  <a:gd name="T34" fmla="*/ 43 w 81"/>
                  <a:gd name="T35" fmla="*/ 74 h 81"/>
                  <a:gd name="T36" fmla="*/ 47 w 81"/>
                  <a:gd name="T37" fmla="*/ 77 h 81"/>
                  <a:gd name="T38" fmla="*/ 53 w 81"/>
                  <a:gd name="T39" fmla="*/ 79 h 81"/>
                  <a:gd name="T40" fmla="*/ 57 w 81"/>
                  <a:gd name="T41" fmla="*/ 74 h 81"/>
                  <a:gd name="T42" fmla="*/ 60 w 81"/>
                  <a:gd name="T43" fmla="*/ 68 h 81"/>
                  <a:gd name="T44" fmla="*/ 64 w 81"/>
                  <a:gd name="T45" fmla="*/ 69 h 81"/>
                  <a:gd name="T46" fmla="*/ 71 w 81"/>
                  <a:gd name="T47" fmla="*/ 68 h 81"/>
                  <a:gd name="T48" fmla="*/ 72 w 81"/>
                  <a:gd name="T49" fmla="*/ 61 h 81"/>
                  <a:gd name="T50" fmla="*/ 71 w 81"/>
                  <a:gd name="T51" fmla="*/ 55 h 81"/>
                  <a:gd name="T52" fmla="*/ 76 w 81"/>
                  <a:gd name="T53" fmla="*/ 54 h 81"/>
                  <a:gd name="T54" fmla="*/ 80 w 81"/>
                  <a:gd name="T55" fmla="*/ 49 h 81"/>
                  <a:gd name="T56" fmla="*/ 78 w 81"/>
                  <a:gd name="T57" fmla="*/ 43 h 81"/>
                  <a:gd name="T58" fmla="*/ 74 w 81"/>
                  <a:gd name="T59" fmla="*/ 38 h 81"/>
                  <a:gd name="T60" fmla="*/ 77 w 81"/>
                  <a:gd name="T61" fmla="*/ 34 h 81"/>
                  <a:gd name="T62" fmla="*/ 79 w 81"/>
                  <a:gd name="T63" fmla="*/ 28 h 81"/>
                  <a:gd name="T64" fmla="*/ 74 w 81"/>
                  <a:gd name="T65" fmla="*/ 24 h 81"/>
                  <a:gd name="T66" fmla="*/ 68 w 81"/>
                  <a:gd name="T67" fmla="*/ 22 h 81"/>
                  <a:gd name="T68" fmla="*/ 69 w 81"/>
                  <a:gd name="T69" fmla="*/ 17 h 81"/>
                  <a:gd name="T70" fmla="*/ 68 w 81"/>
                  <a:gd name="T71" fmla="*/ 10 h 81"/>
                  <a:gd name="T72" fmla="*/ 61 w 81"/>
                  <a:gd name="T73" fmla="*/ 10 h 81"/>
                  <a:gd name="T74" fmla="*/ 55 w 81"/>
                  <a:gd name="T75" fmla="*/ 10 h 81"/>
                  <a:gd name="T76" fmla="*/ 54 w 81"/>
                  <a:gd name="T77" fmla="*/ 6 h 81"/>
                  <a:gd name="T78" fmla="*/ 49 w 81"/>
                  <a:gd name="T79" fmla="*/ 1 h 81"/>
                  <a:gd name="T80" fmla="*/ 43 w 81"/>
                  <a:gd name="T81" fmla="*/ 3 h 81"/>
                  <a:gd name="T82" fmla="*/ 38 w 81"/>
                  <a:gd name="T83" fmla="*/ 7 h 81"/>
                  <a:gd name="T84" fmla="*/ 35 w 81"/>
                  <a:gd name="T85" fmla="*/ 4 h 81"/>
                  <a:gd name="T86" fmla="*/ 28 w 81"/>
                  <a:gd name="T87" fmla="*/ 2 h 81"/>
                  <a:gd name="T88" fmla="*/ 24 w 81"/>
                  <a:gd name="T89" fmla="*/ 7 h 81"/>
                  <a:gd name="T90" fmla="*/ 22 w 81"/>
                  <a:gd name="T91" fmla="*/ 13 h 81"/>
                  <a:gd name="T92" fmla="*/ 17 w 81"/>
                  <a:gd name="T93" fmla="*/ 12 h 81"/>
                  <a:gd name="T94" fmla="*/ 11 w 81"/>
                  <a:gd name="T95" fmla="*/ 13 h 81"/>
                  <a:gd name="T96" fmla="*/ 10 w 81"/>
                  <a:gd name="T97" fmla="*/ 20 h 81"/>
                  <a:gd name="T98" fmla="*/ 34 w 81"/>
                  <a:gd name="T99" fmla="*/ 18 h 81"/>
                  <a:gd name="T100" fmla="*/ 63 w 81"/>
                  <a:gd name="T101" fmla="*/ 33 h 81"/>
                  <a:gd name="T102" fmla="*/ 48 w 81"/>
                  <a:gd name="T103" fmla="*/ 63 h 81"/>
                  <a:gd name="T104" fmla="*/ 18 w 81"/>
                  <a:gd name="T105" fmla="*/ 48 h 81"/>
                  <a:gd name="T106" fmla="*/ 34 w 81"/>
                  <a:gd name="T107"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81">
                    <a:moveTo>
                      <a:pt x="10" y="20"/>
                    </a:moveTo>
                    <a:cubicBezTo>
                      <a:pt x="11" y="21"/>
                      <a:pt x="11" y="25"/>
                      <a:pt x="11" y="26"/>
                    </a:cubicBezTo>
                    <a:cubicBezTo>
                      <a:pt x="10" y="27"/>
                      <a:pt x="8" y="28"/>
                      <a:pt x="6" y="28"/>
                    </a:cubicBezTo>
                    <a:cubicBezTo>
                      <a:pt x="4" y="27"/>
                      <a:pt x="2" y="29"/>
                      <a:pt x="1" y="32"/>
                    </a:cubicBezTo>
                    <a:cubicBezTo>
                      <a:pt x="0" y="35"/>
                      <a:pt x="2" y="38"/>
                      <a:pt x="4" y="38"/>
                    </a:cubicBezTo>
                    <a:cubicBezTo>
                      <a:pt x="6" y="38"/>
                      <a:pt x="7" y="42"/>
                      <a:pt x="8" y="43"/>
                    </a:cubicBezTo>
                    <a:cubicBezTo>
                      <a:pt x="8" y="45"/>
                      <a:pt x="6" y="46"/>
                      <a:pt x="4" y="47"/>
                    </a:cubicBezTo>
                    <a:cubicBezTo>
                      <a:pt x="2" y="47"/>
                      <a:pt x="1" y="50"/>
                      <a:pt x="2" y="53"/>
                    </a:cubicBezTo>
                    <a:cubicBezTo>
                      <a:pt x="3" y="56"/>
                      <a:pt x="5" y="58"/>
                      <a:pt x="7" y="57"/>
                    </a:cubicBezTo>
                    <a:cubicBezTo>
                      <a:pt x="9" y="56"/>
                      <a:pt x="12" y="57"/>
                      <a:pt x="12" y="58"/>
                    </a:cubicBezTo>
                    <a:cubicBezTo>
                      <a:pt x="13" y="59"/>
                      <a:pt x="13" y="63"/>
                      <a:pt x="12" y="64"/>
                    </a:cubicBezTo>
                    <a:cubicBezTo>
                      <a:pt x="11" y="66"/>
                      <a:pt x="11" y="69"/>
                      <a:pt x="13" y="71"/>
                    </a:cubicBezTo>
                    <a:cubicBezTo>
                      <a:pt x="16" y="73"/>
                      <a:pt x="19" y="73"/>
                      <a:pt x="20" y="71"/>
                    </a:cubicBezTo>
                    <a:cubicBezTo>
                      <a:pt x="21" y="70"/>
                      <a:pt x="25" y="70"/>
                      <a:pt x="27" y="71"/>
                    </a:cubicBezTo>
                    <a:cubicBezTo>
                      <a:pt x="28" y="71"/>
                      <a:pt x="28" y="73"/>
                      <a:pt x="28" y="75"/>
                    </a:cubicBezTo>
                    <a:cubicBezTo>
                      <a:pt x="27" y="77"/>
                      <a:pt x="29" y="80"/>
                      <a:pt x="32" y="80"/>
                    </a:cubicBezTo>
                    <a:cubicBezTo>
                      <a:pt x="35" y="81"/>
                      <a:pt x="38" y="80"/>
                      <a:pt x="38" y="78"/>
                    </a:cubicBezTo>
                    <a:cubicBezTo>
                      <a:pt x="39" y="76"/>
                      <a:pt x="42" y="74"/>
                      <a:pt x="43" y="74"/>
                    </a:cubicBezTo>
                    <a:cubicBezTo>
                      <a:pt x="45" y="74"/>
                      <a:pt x="46" y="75"/>
                      <a:pt x="47" y="77"/>
                    </a:cubicBezTo>
                    <a:cubicBezTo>
                      <a:pt x="48" y="79"/>
                      <a:pt x="50" y="80"/>
                      <a:pt x="53" y="79"/>
                    </a:cubicBezTo>
                    <a:cubicBezTo>
                      <a:pt x="56" y="78"/>
                      <a:pt x="58" y="76"/>
                      <a:pt x="57" y="74"/>
                    </a:cubicBezTo>
                    <a:cubicBezTo>
                      <a:pt x="56" y="72"/>
                      <a:pt x="59" y="69"/>
                      <a:pt x="60" y="68"/>
                    </a:cubicBezTo>
                    <a:cubicBezTo>
                      <a:pt x="61" y="67"/>
                      <a:pt x="63" y="68"/>
                      <a:pt x="64" y="69"/>
                    </a:cubicBezTo>
                    <a:cubicBezTo>
                      <a:pt x="66" y="71"/>
                      <a:pt x="69" y="70"/>
                      <a:pt x="71" y="68"/>
                    </a:cubicBezTo>
                    <a:cubicBezTo>
                      <a:pt x="73" y="66"/>
                      <a:pt x="73" y="63"/>
                      <a:pt x="72" y="61"/>
                    </a:cubicBezTo>
                    <a:cubicBezTo>
                      <a:pt x="70" y="60"/>
                      <a:pt x="70" y="56"/>
                      <a:pt x="71" y="55"/>
                    </a:cubicBezTo>
                    <a:cubicBezTo>
                      <a:pt x="71" y="54"/>
                      <a:pt x="73" y="53"/>
                      <a:pt x="76" y="54"/>
                    </a:cubicBezTo>
                    <a:cubicBezTo>
                      <a:pt x="78" y="54"/>
                      <a:pt x="80" y="52"/>
                      <a:pt x="80" y="49"/>
                    </a:cubicBezTo>
                    <a:cubicBezTo>
                      <a:pt x="81" y="46"/>
                      <a:pt x="80" y="44"/>
                      <a:pt x="78" y="43"/>
                    </a:cubicBezTo>
                    <a:cubicBezTo>
                      <a:pt x="76" y="43"/>
                      <a:pt x="74" y="39"/>
                      <a:pt x="74" y="38"/>
                    </a:cubicBezTo>
                    <a:cubicBezTo>
                      <a:pt x="74" y="37"/>
                      <a:pt x="75" y="35"/>
                      <a:pt x="77" y="34"/>
                    </a:cubicBezTo>
                    <a:cubicBezTo>
                      <a:pt x="79" y="34"/>
                      <a:pt x="80" y="31"/>
                      <a:pt x="79" y="28"/>
                    </a:cubicBezTo>
                    <a:cubicBezTo>
                      <a:pt x="78" y="25"/>
                      <a:pt x="76" y="24"/>
                      <a:pt x="74" y="24"/>
                    </a:cubicBezTo>
                    <a:cubicBezTo>
                      <a:pt x="72" y="25"/>
                      <a:pt x="69" y="23"/>
                      <a:pt x="68" y="22"/>
                    </a:cubicBezTo>
                    <a:cubicBezTo>
                      <a:pt x="67" y="21"/>
                      <a:pt x="68" y="18"/>
                      <a:pt x="69" y="17"/>
                    </a:cubicBezTo>
                    <a:cubicBezTo>
                      <a:pt x="71" y="15"/>
                      <a:pt x="70" y="12"/>
                      <a:pt x="68" y="10"/>
                    </a:cubicBezTo>
                    <a:cubicBezTo>
                      <a:pt x="66" y="8"/>
                      <a:pt x="63" y="8"/>
                      <a:pt x="61" y="10"/>
                    </a:cubicBezTo>
                    <a:cubicBezTo>
                      <a:pt x="60" y="11"/>
                      <a:pt x="56" y="11"/>
                      <a:pt x="55" y="10"/>
                    </a:cubicBezTo>
                    <a:cubicBezTo>
                      <a:pt x="54" y="10"/>
                      <a:pt x="53" y="8"/>
                      <a:pt x="54" y="6"/>
                    </a:cubicBezTo>
                    <a:cubicBezTo>
                      <a:pt x="54" y="4"/>
                      <a:pt x="52" y="1"/>
                      <a:pt x="49" y="1"/>
                    </a:cubicBezTo>
                    <a:cubicBezTo>
                      <a:pt x="46" y="0"/>
                      <a:pt x="44" y="1"/>
                      <a:pt x="43" y="3"/>
                    </a:cubicBezTo>
                    <a:cubicBezTo>
                      <a:pt x="43" y="6"/>
                      <a:pt x="39" y="7"/>
                      <a:pt x="38" y="7"/>
                    </a:cubicBezTo>
                    <a:cubicBezTo>
                      <a:pt x="37" y="8"/>
                      <a:pt x="35" y="6"/>
                      <a:pt x="35" y="4"/>
                    </a:cubicBezTo>
                    <a:cubicBezTo>
                      <a:pt x="34" y="2"/>
                      <a:pt x="31" y="1"/>
                      <a:pt x="28" y="2"/>
                    </a:cubicBezTo>
                    <a:cubicBezTo>
                      <a:pt x="25" y="3"/>
                      <a:pt x="24" y="5"/>
                      <a:pt x="24" y="7"/>
                    </a:cubicBezTo>
                    <a:cubicBezTo>
                      <a:pt x="25" y="9"/>
                      <a:pt x="23" y="12"/>
                      <a:pt x="22" y="13"/>
                    </a:cubicBezTo>
                    <a:cubicBezTo>
                      <a:pt x="21" y="14"/>
                      <a:pt x="19" y="13"/>
                      <a:pt x="17" y="12"/>
                    </a:cubicBezTo>
                    <a:cubicBezTo>
                      <a:pt x="15" y="10"/>
                      <a:pt x="13" y="11"/>
                      <a:pt x="11" y="13"/>
                    </a:cubicBezTo>
                    <a:cubicBezTo>
                      <a:pt x="9" y="15"/>
                      <a:pt x="8" y="18"/>
                      <a:pt x="10" y="20"/>
                    </a:cubicBezTo>
                    <a:close/>
                    <a:moveTo>
                      <a:pt x="34" y="18"/>
                    </a:moveTo>
                    <a:cubicBezTo>
                      <a:pt x="46" y="14"/>
                      <a:pt x="59" y="21"/>
                      <a:pt x="63" y="33"/>
                    </a:cubicBezTo>
                    <a:cubicBezTo>
                      <a:pt x="67" y="46"/>
                      <a:pt x="60" y="59"/>
                      <a:pt x="48" y="63"/>
                    </a:cubicBezTo>
                    <a:cubicBezTo>
                      <a:pt x="36" y="67"/>
                      <a:pt x="22" y="60"/>
                      <a:pt x="18" y="48"/>
                    </a:cubicBezTo>
                    <a:cubicBezTo>
                      <a:pt x="15" y="35"/>
                      <a:pt x="21" y="22"/>
                      <a:pt x="34" y="18"/>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21" name="组合 20"/>
          <p:cNvGrpSpPr/>
          <p:nvPr/>
        </p:nvGrpSpPr>
        <p:grpSpPr bwMode="auto">
          <a:xfrm>
            <a:off x="3965575" y="2519363"/>
            <a:ext cx="1519238" cy="1519237"/>
            <a:chOff x="4029565" y="2552700"/>
            <a:chExt cx="1828800" cy="1828800"/>
          </a:xfrm>
        </p:grpSpPr>
        <p:sp>
          <p:nvSpPr>
            <p:cNvPr id="22" name="椭圆 21"/>
            <p:cNvSpPr/>
            <p:nvPr/>
          </p:nvSpPr>
          <p:spPr>
            <a:xfrm>
              <a:off x="4029565" y="2552700"/>
              <a:ext cx="1828800" cy="1828800"/>
            </a:xfrm>
            <a:prstGeom prst="ellips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3" name="组合 22"/>
            <p:cNvGrpSpPr/>
            <p:nvPr/>
          </p:nvGrpSpPr>
          <p:grpSpPr>
            <a:xfrm>
              <a:off x="4526611" y="3074193"/>
              <a:ext cx="834709" cy="785814"/>
              <a:chOff x="5621339" y="2981326"/>
              <a:chExt cx="379413" cy="357188"/>
            </a:xfrm>
            <a:solidFill>
              <a:schemeClr val="bg1"/>
            </a:solidFill>
          </p:grpSpPr>
          <p:sp>
            <p:nvSpPr>
              <p:cNvPr id="24" name="Freeform 79"/>
              <p:cNvSpPr/>
              <p:nvPr/>
            </p:nvSpPr>
            <p:spPr bwMode="auto">
              <a:xfrm>
                <a:off x="5621339" y="2981326"/>
                <a:ext cx="225425" cy="357188"/>
              </a:xfrm>
              <a:custGeom>
                <a:avLst/>
                <a:gdLst>
                  <a:gd name="T0" fmla="*/ 118 w 146"/>
                  <a:gd name="T1" fmla="*/ 210 h 231"/>
                  <a:gd name="T2" fmla="*/ 117 w 146"/>
                  <a:gd name="T3" fmla="*/ 208 h 231"/>
                  <a:gd name="T4" fmla="*/ 117 w 146"/>
                  <a:gd name="T5" fmla="*/ 207 h 231"/>
                  <a:gd name="T6" fmla="*/ 116 w 146"/>
                  <a:gd name="T7" fmla="*/ 191 h 231"/>
                  <a:gd name="T8" fmla="*/ 146 w 146"/>
                  <a:gd name="T9" fmla="*/ 126 h 231"/>
                  <a:gd name="T10" fmla="*/ 106 w 146"/>
                  <a:gd name="T11" fmla="*/ 90 h 231"/>
                  <a:gd name="T12" fmla="*/ 95 w 146"/>
                  <a:gd name="T13" fmla="*/ 85 h 231"/>
                  <a:gd name="T14" fmla="*/ 106 w 146"/>
                  <a:gd name="T15" fmla="*/ 79 h 231"/>
                  <a:gd name="T16" fmla="*/ 127 w 146"/>
                  <a:gd name="T17" fmla="*/ 43 h 231"/>
                  <a:gd name="T18" fmla="*/ 80 w 146"/>
                  <a:gd name="T19" fmla="*/ 0 h 231"/>
                  <a:gd name="T20" fmla="*/ 33 w 146"/>
                  <a:gd name="T21" fmla="*/ 43 h 231"/>
                  <a:gd name="T22" fmla="*/ 54 w 146"/>
                  <a:gd name="T23" fmla="*/ 79 h 231"/>
                  <a:gd name="T24" fmla="*/ 65 w 146"/>
                  <a:gd name="T25" fmla="*/ 85 h 231"/>
                  <a:gd name="T26" fmla="*/ 53 w 146"/>
                  <a:gd name="T27" fmla="*/ 90 h 231"/>
                  <a:gd name="T28" fmla="*/ 0 w 146"/>
                  <a:gd name="T29" fmla="*/ 177 h 231"/>
                  <a:gd name="T30" fmla="*/ 2 w 146"/>
                  <a:gd name="T31" fmla="*/ 193 h 231"/>
                  <a:gd name="T32" fmla="*/ 80 w 146"/>
                  <a:gd name="T33" fmla="*/ 231 h 231"/>
                  <a:gd name="T34" fmla="*/ 127 w 146"/>
                  <a:gd name="T35" fmla="*/ 219 h 231"/>
                  <a:gd name="T36" fmla="*/ 118 w 146"/>
                  <a:gd name="T37" fmla="*/ 21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231">
                    <a:moveTo>
                      <a:pt x="118" y="210"/>
                    </a:moveTo>
                    <a:cubicBezTo>
                      <a:pt x="117" y="208"/>
                      <a:pt x="117" y="208"/>
                      <a:pt x="117" y="208"/>
                    </a:cubicBezTo>
                    <a:cubicBezTo>
                      <a:pt x="117" y="207"/>
                      <a:pt x="117" y="207"/>
                      <a:pt x="117" y="207"/>
                    </a:cubicBezTo>
                    <a:cubicBezTo>
                      <a:pt x="116" y="202"/>
                      <a:pt x="116" y="197"/>
                      <a:pt x="116" y="191"/>
                    </a:cubicBezTo>
                    <a:cubicBezTo>
                      <a:pt x="116" y="164"/>
                      <a:pt x="127" y="140"/>
                      <a:pt x="146" y="126"/>
                    </a:cubicBezTo>
                    <a:cubicBezTo>
                      <a:pt x="136" y="109"/>
                      <a:pt x="123" y="97"/>
                      <a:pt x="106" y="90"/>
                    </a:cubicBezTo>
                    <a:cubicBezTo>
                      <a:pt x="95" y="85"/>
                      <a:pt x="95" y="85"/>
                      <a:pt x="95" y="85"/>
                    </a:cubicBezTo>
                    <a:cubicBezTo>
                      <a:pt x="106" y="79"/>
                      <a:pt x="106" y="79"/>
                      <a:pt x="106" y="79"/>
                    </a:cubicBezTo>
                    <a:cubicBezTo>
                      <a:pt x="119" y="71"/>
                      <a:pt x="127" y="58"/>
                      <a:pt x="127" y="43"/>
                    </a:cubicBezTo>
                    <a:cubicBezTo>
                      <a:pt x="127" y="20"/>
                      <a:pt x="106" y="0"/>
                      <a:pt x="80" y="0"/>
                    </a:cubicBezTo>
                    <a:cubicBezTo>
                      <a:pt x="53" y="0"/>
                      <a:pt x="33" y="20"/>
                      <a:pt x="33" y="43"/>
                    </a:cubicBezTo>
                    <a:cubicBezTo>
                      <a:pt x="33" y="58"/>
                      <a:pt x="41" y="71"/>
                      <a:pt x="54" y="79"/>
                    </a:cubicBezTo>
                    <a:cubicBezTo>
                      <a:pt x="65" y="85"/>
                      <a:pt x="65" y="85"/>
                      <a:pt x="65" y="85"/>
                    </a:cubicBezTo>
                    <a:cubicBezTo>
                      <a:pt x="53" y="90"/>
                      <a:pt x="53" y="90"/>
                      <a:pt x="53" y="90"/>
                    </a:cubicBezTo>
                    <a:cubicBezTo>
                      <a:pt x="23" y="103"/>
                      <a:pt x="0" y="136"/>
                      <a:pt x="0" y="177"/>
                    </a:cubicBezTo>
                    <a:cubicBezTo>
                      <a:pt x="0" y="182"/>
                      <a:pt x="1" y="188"/>
                      <a:pt x="2" y="193"/>
                    </a:cubicBezTo>
                    <a:cubicBezTo>
                      <a:pt x="21" y="217"/>
                      <a:pt x="49" y="231"/>
                      <a:pt x="80" y="231"/>
                    </a:cubicBezTo>
                    <a:cubicBezTo>
                      <a:pt x="97" y="231"/>
                      <a:pt x="113" y="227"/>
                      <a:pt x="127" y="219"/>
                    </a:cubicBezTo>
                    <a:cubicBezTo>
                      <a:pt x="124" y="216"/>
                      <a:pt x="121" y="213"/>
                      <a:pt x="118" y="210"/>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80"/>
              <p:cNvSpPr/>
              <p:nvPr/>
            </p:nvSpPr>
            <p:spPr bwMode="auto">
              <a:xfrm>
                <a:off x="5818189" y="3071814"/>
                <a:ext cx="182563" cy="266700"/>
              </a:xfrm>
              <a:custGeom>
                <a:avLst/>
                <a:gdLst>
                  <a:gd name="T0" fmla="*/ 78 w 117"/>
                  <a:gd name="T1" fmla="*/ 69 h 172"/>
                  <a:gd name="T2" fmla="*/ 67 w 117"/>
                  <a:gd name="T3" fmla="*/ 64 h 172"/>
                  <a:gd name="T4" fmla="*/ 78 w 117"/>
                  <a:gd name="T5" fmla="*/ 57 h 172"/>
                  <a:gd name="T6" fmla="*/ 93 w 117"/>
                  <a:gd name="T7" fmla="*/ 31 h 172"/>
                  <a:gd name="T8" fmla="*/ 59 w 117"/>
                  <a:gd name="T9" fmla="*/ 0 h 172"/>
                  <a:gd name="T10" fmla="*/ 25 w 117"/>
                  <a:gd name="T11" fmla="*/ 31 h 172"/>
                  <a:gd name="T12" fmla="*/ 40 w 117"/>
                  <a:gd name="T13" fmla="*/ 57 h 172"/>
                  <a:gd name="T14" fmla="*/ 51 w 117"/>
                  <a:gd name="T15" fmla="*/ 64 h 172"/>
                  <a:gd name="T16" fmla="*/ 39 w 117"/>
                  <a:gd name="T17" fmla="*/ 69 h 172"/>
                  <a:gd name="T18" fmla="*/ 34 w 117"/>
                  <a:gd name="T19" fmla="*/ 71 h 172"/>
                  <a:gd name="T20" fmla="*/ 29 w 117"/>
                  <a:gd name="T21" fmla="*/ 74 h 172"/>
                  <a:gd name="T22" fmla="*/ 24 w 117"/>
                  <a:gd name="T23" fmla="*/ 78 h 172"/>
                  <a:gd name="T24" fmla="*/ 0 w 117"/>
                  <a:gd name="T25" fmla="*/ 132 h 172"/>
                  <a:gd name="T26" fmla="*/ 1 w 117"/>
                  <a:gd name="T27" fmla="*/ 144 h 172"/>
                  <a:gd name="T28" fmla="*/ 10 w 117"/>
                  <a:gd name="T29" fmla="*/ 153 h 172"/>
                  <a:gd name="T30" fmla="*/ 15 w 117"/>
                  <a:gd name="T31" fmla="*/ 157 h 172"/>
                  <a:gd name="T32" fmla="*/ 20 w 117"/>
                  <a:gd name="T33" fmla="*/ 161 h 172"/>
                  <a:gd name="T34" fmla="*/ 59 w 117"/>
                  <a:gd name="T35" fmla="*/ 172 h 172"/>
                  <a:gd name="T36" fmla="*/ 117 w 117"/>
                  <a:gd name="T37" fmla="*/ 144 h 172"/>
                  <a:gd name="T38" fmla="*/ 117 w 117"/>
                  <a:gd name="T39" fmla="*/ 132 h 172"/>
                  <a:gd name="T40" fmla="*/ 78 w 117"/>
                  <a:gd name="T41" fmla="*/ 6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72">
                    <a:moveTo>
                      <a:pt x="78" y="69"/>
                    </a:moveTo>
                    <a:cubicBezTo>
                      <a:pt x="67" y="64"/>
                      <a:pt x="67" y="64"/>
                      <a:pt x="67" y="64"/>
                    </a:cubicBezTo>
                    <a:cubicBezTo>
                      <a:pt x="78" y="57"/>
                      <a:pt x="78" y="57"/>
                      <a:pt x="78" y="57"/>
                    </a:cubicBezTo>
                    <a:cubicBezTo>
                      <a:pt x="87" y="52"/>
                      <a:pt x="93" y="42"/>
                      <a:pt x="93" y="31"/>
                    </a:cubicBezTo>
                    <a:cubicBezTo>
                      <a:pt x="93" y="15"/>
                      <a:pt x="78" y="0"/>
                      <a:pt x="59" y="0"/>
                    </a:cubicBezTo>
                    <a:cubicBezTo>
                      <a:pt x="40" y="0"/>
                      <a:pt x="25" y="15"/>
                      <a:pt x="25" y="31"/>
                    </a:cubicBezTo>
                    <a:cubicBezTo>
                      <a:pt x="25" y="42"/>
                      <a:pt x="31" y="52"/>
                      <a:pt x="40" y="57"/>
                    </a:cubicBezTo>
                    <a:cubicBezTo>
                      <a:pt x="51" y="64"/>
                      <a:pt x="51" y="64"/>
                      <a:pt x="51" y="64"/>
                    </a:cubicBezTo>
                    <a:cubicBezTo>
                      <a:pt x="39" y="69"/>
                      <a:pt x="39" y="69"/>
                      <a:pt x="39" y="69"/>
                    </a:cubicBezTo>
                    <a:cubicBezTo>
                      <a:pt x="38" y="69"/>
                      <a:pt x="36" y="70"/>
                      <a:pt x="34" y="71"/>
                    </a:cubicBezTo>
                    <a:cubicBezTo>
                      <a:pt x="32" y="72"/>
                      <a:pt x="31" y="73"/>
                      <a:pt x="29" y="74"/>
                    </a:cubicBezTo>
                    <a:cubicBezTo>
                      <a:pt x="27" y="76"/>
                      <a:pt x="25" y="77"/>
                      <a:pt x="24" y="78"/>
                    </a:cubicBezTo>
                    <a:cubicBezTo>
                      <a:pt x="10" y="91"/>
                      <a:pt x="0" y="110"/>
                      <a:pt x="0" y="132"/>
                    </a:cubicBezTo>
                    <a:cubicBezTo>
                      <a:pt x="0" y="136"/>
                      <a:pt x="1" y="140"/>
                      <a:pt x="1" y="144"/>
                    </a:cubicBezTo>
                    <a:cubicBezTo>
                      <a:pt x="4" y="147"/>
                      <a:pt x="7" y="150"/>
                      <a:pt x="10" y="153"/>
                    </a:cubicBezTo>
                    <a:cubicBezTo>
                      <a:pt x="11" y="155"/>
                      <a:pt x="13" y="156"/>
                      <a:pt x="15" y="157"/>
                    </a:cubicBezTo>
                    <a:cubicBezTo>
                      <a:pt x="17" y="159"/>
                      <a:pt x="19" y="160"/>
                      <a:pt x="20" y="161"/>
                    </a:cubicBezTo>
                    <a:cubicBezTo>
                      <a:pt x="32" y="168"/>
                      <a:pt x="45" y="172"/>
                      <a:pt x="59" y="172"/>
                    </a:cubicBezTo>
                    <a:cubicBezTo>
                      <a:pt x="82" y="172"/>
                      <a:pt x="102" y="161"/>
                      <a:pt x="117" y="144"/>
                    </a:cubicBezTo>
                    <a:cubicBezTo>
                      <a:pt x="117" y="140"/>
                      <a:pt x="117" y="136"/>
                      <a:pt x="117" y="132"/>
                    </a:cubicBezTo>
                    <a:cubicBezTo>
                      <a:pt x="117" y="103"/>
                      <a:pt x="101" y="78"/>
                      <a:pt x="78" y="69"/>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28" name="组合 27"/>
          <p:cNvGrpSpPr/>
          <p:nvPr/>
        </p:nvGrpSpPr>
        <p:grpSpPr bwMode="auto">
          <a:xfrm>
            <a:off x="6594475" y="2519363"/>
            <a:ext cx="1519238" cy="1519237"/>
            <a:chOff x="6598524" y="2552700"/>
            <a:chExt cx="1828800" cy="1828800"/>
          </a:xfrm>
        </p:grpSpPr>
        <p:sp>
          <p:nvSpPr>
            <p:cNvPr id="29" name="椭圆 28"/>
            <p:cNvSpPr/>
            <p:nvPr/>
          </p:nvSpPr>
          <p:spPr>
            <a:xfrm>
              <a:off x="6598524" y="2552700"/>
              <a:ext cx="1828800" cy="1828800"/>
            </a:xfrm>
            <a:prstGeom prst="ellips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组合 29"/>
            <p:cNvGrpSpPr/>
            <p:nvPr/>
          </p:nvGrpSpPr>
          <p:grpSpPr>
            <a:xfrm>
              <a:off x="7114779" y="3140552"/>
              <a:ext cx="796291" cy="653097"/>
              <a:chOff x="1878013" y="4191001"/>
              <a:chExt cx="361950" cy="296862"/>
            </a:xfrm>
            <a:solidFill>
              <a:schemeClr val="bg1"/>
            </a:solidFill>
          </p:grpSpPr>
          <p:sp>
            <p:nvSpPr>
              <p:cNvPr id="31" name="Freeform 246"/>
              <p:cNvSpPr>
                <a:spLocks noEditPoints="1"/>
              </p:cNvSpPr>
              <p:nvPr/>
            </p:nvSpPr>
            <p:spPr bwMode="auto">
              <a:xfrm>
                <a:off x="1878013" y="4249738"/>
                <a:ext cx="361950" cy="238125"/>
              </a:xfrm>
              <a:custGeom>
                <a:avLst/>
                <a:gdLst>
                  <a:gd name="T0" fmla="*/ 184 w 233"/>
                  <a:gd name="T1" fmla="*/ 0 h 154"/>
                  <a:gd name="T2" fmla="*/ 177 w 233"/>
                  <a:gd name="T3" fmla="*/ 0 h 154"/>
                  <a:gd name="T4" fmla="*/ 178 w 233"/>
                  <a:gd name="T5" fmla="*/ 11 h 154"/>
                  <a:gd name="T6" fmla="*/ 178 w 233"/>
                  <a:gd name="T7" fmla="*/ 13 h 154"/>
                  <a:gd name="T8" fmla="*/ 161 w 233"/>
                  <a:gd name="T9" fmla="*/ 13 h 154"/>
                  <a:gd name="T10" fmla="*/ 161 w 233"/>
                  <a:gd name="T11" fmla="*/ 11 h 154"/>
                  <a:gd name="T12" fmla="*/ 159 w 233"/>
                  <a:gd name="T13" fmla="*/ 0 h 154"/>
                  <a:gd name="T14" fmla="*/ 74 w 233"/>
                  <a:gd name="T15" fmla="*/ 0 h 154"/>
                  <a:gd name="T16" fmla="*/ 72 w 233"/>
                  <a:gd name="T17" fmla="*/ 11 h 154"/>
                  <a:gd name="T18" fmla="*/ 72 w 233"/>
                  <a:gd name="T19" fmla="*/ 13 h 154"/>
                  <a:gd name="T20" fmla="*/ 55 w 233"/>
                  <a:gd name="T21" fmla="*/ 13 h 154"/>
                  <a:gd name="T22" fmla="*/ 55 w 233"/>
                  <a:gd name="T23" fmla="*/ 11 h 154"/>
                  <a:gd name="T24" fmla="*/ 56 w 233"/>
                  <a:gd name="T25" fmla="*/ 0 h 154"/>
                  <a:gd name="T26" fmla="*/ 49 w 233"/>
                  <a:gd name="T27" fmla="*/ 0 h 154"/>
                  <a:gd name="T28" fmla="*/ 0 w 233"/>
                  <a:gd name="T29" fmla="*/ 48 h 154"/>
                  <a:gd name="T30" fmla="*/ 0 w 233"/>
                  <a:gd name="T31" fmla="*/ 105 h 154"/>
                  <a:gd name="T32" fmla="*/ 49 w 233"/>
                  <a:gd name="T33" fmla="*/ 154 h 154"/>
                  <a:gd name="T34" fmla="*/ 184 w 233"/>
                  <a:gd name="T35" fmla="*/ 154 h 154"/>
                  <a:gd name="T36" fmla="*/ 233 w 233"/>
                  <a:gd name="T37" fmla="*/ 105 h 154"/>
                  <a:gd name="T38" fmla="*/ 233 w 233"/>
                  <a:gd name="T39" fmla="*/ 48 h 154"/>
                  <a:gd name="T40" fmla="*/ 184 w 233"/>
                  <a:gd name="T41" fmla="*/ 0 h 154"/>
                  <a:gd name="T42" fmla="*/ 191 w 233"/>
                  <a:gd name="T43" fmla="*/ 126 h 154"/>
                  <a:gd name="T44" fmla="*/ 46 w 233"/>
                  <a:gd name="T45" fmla="*/ 126 h 154"/>
                  <a:gd name="T46" fmla="*/ 36 w 233"/>
                  <a:gd name="T47" fmla="*/ 115 h 154"/>
                  <a:gd name="T48" fmla="*/ 46 w 233"/>
                  <a:gd name="T49" fmla="*/ 104 h 154"/>
                  <a:gd name="T50" fmla="*/ 191 w 233"/>
                  <a:gd name="T51" fmla="*/ 104 h 154"/>
                  <a:gd name="T52" fmla="*/ 202 w 233"/>
                  <a:gd name="T53" fmla="*/ 115 h 154"/>
                  <a:gd name="T54" fmla="*/ 191 w 233"/>
                  <a:gd name="T55" fmla="*/ 126 h 154"/>
                  <a:gd name="T56" fmla="*/ 191 w 233"/>
                  <a:gd name="T57" fmla="*/ 92 h 154"/>
                  <a:gd name="T58" fmla="*/ 46 w 233"/>
                  <a:gd name="T59" fmla="*/ 92 h 154"/>
                  <a:gd name="T60" fmla="*/ 36 w 233"/>
                  <a:gd name="T61" fmla="*/ 81 h 154"/>
                  <a:gd name="T62" fmla="*/ 46 w 233"/>
                  <a:gd name="T63" fmla="*/ 70 h 154"/>
                  <a:gd name="T64" fmla="*/ 191 w 233"/>
                  <a:gd name="T65" fmla="*/ 70 h 154"/>
                  <a:gd name="T66" fmla="*/ 202 w 233"/>
                  <a:gd name="T67" fmla="*/ 81 h 154"/>
                  <a:gd name="T68" fmla="*/ 191 w 233"/>
                  <a:gd name="T69" fmla="*/ 92 h 154"/>
                  <a:gd name="T70" fmla="*/ 191 w 233"/>
                  <a:gd name="T71" fmla="*/ 57 h 154"/>
                  <a:gd name="T72" fmla="*/ 46 w 233"/>
                  <a:gd name="T73" fmla="*/ 57 h 154"/>
                  <a:gd name="T74" fmla="*/ 36 w 233"/>
                  <a:gd name="T75" fmla="*/ 46 h 154"/>
                  <a:gd name="T76" fmla="*/ 46 w 233"/>
                  <a:gd name="T77" fmla="*/ 36 h 154"/>
                  <a:gd name="T78" fmla="*/ 191 w 233"/>
                  <a:gd name="T79" fmla="*/ 36 h 154"/>
                  <a:gd name="T80" fmla="*/ 202 w 233"/>
                  <a:gd name="T81" fmla="*/ 46 h 154"/>
                  <a:gd name="T82" fmla="*/ 191 w 233"/>
                  <a:gd name="T83" fmla="*/ 5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154">
                    <a:moveTo>
                      <a:pt x="184" y="0"/>
                    </a:moveTo>
                    <a:cubicBezTo>
                      <a:pt x="177" y="0"/>
                      <a:pt x="177" y="0"/>
                      <a:pt x="177" y="0"/>
                    </a:cubicBezTo>
                    <a:cubicBezTo>
                      <a:pt x="178" y="3"/>
                      <a:pt x="178" y="7"/>
                      <a:pt x="178" y="11"/>
                    </a:cubicBezTo>
                    <a:cubicBezTo>
                      <a:pt x="178" y="13"/>
                      <a:pt x="178" y="13"/>
                      <a:pt x="178" y="13"/>
                    </a:cubicBezTo>
                    <a:cubicBezTo>
                      <a:pt x="161" y="13"/>
                      <a:pt x="161" y="13"/>
                      <a:pt x="161" y="13"/>
                    </a:cubicBezTo>
                    <a:cubicBezTo>
                      <a:pt x="161" y="11"/>
                      <a:pt x="161" y="11"/>
                      <a:pt x="161" y="11"/>
                    </a:cubicBezTo>
                    <a:cubicBezTo>
                      <a:pt x="160" y="7"/>
                      <a:pt x="160" y="3"/>
                      <a:pt x="159" y="0"/>
                    </a:cubicBezTo>
                    <a:cubicBezTo>
                      <a:pt x="74" y="0"/>
                      <a:pt x="74" y="0"/>
                      <a:pt x="74" y="0"/>
                    </a:cubicBezTo>
                    <a:cubicBezTo>
                      <a:pt x="73" y="3"/>
                      <a:pt x="73" y="7"/>
                      <a:pt x="72" y="11"/>
                    </a:cubicBezTo>
                    <a:cubicBezTo>
                      <a:pt x="72" y="13"/>
                      <a:pt x="72" y="13"/>
                      <a:pt x="72" y="13"/>
                    </a:cubicBezTo>
                    <a:cubicBezTo>
                      <a:pt x="55" y="13"/>
                      <a:pt x="55" y="13"/>
                      <a:pt x="55" y="13"/>
                    </a:cubicBezTo>
                    <a:cubicBezTo>
                      <a:pt x="55" y="11"/>
                      <a:pt x="55" y="11"/>
                      <a:pt x="55" y="11"/>
                    </a:cubicBezTo>
                    <a:cubicBezTo>
                      <a:pt x="55" y="7"/>
                      <a:pt x="55" y="3"/>
                      <a:pt x="56" y="0"/>
                    </a:cubicBezTo>
                    <a:cubicBezTo>
                      <a:pt x="49" y="0"/>
                      <a:pt x="49" y="0"/>
                      <a:pt x="49" y="0"/>
                    </a:cubicBezTo>
                    <a:cubicBezTo>
                      <a:pt x="22" y="0"/>
                      <a:pt x="0" y="21"/>
                      <a:pt x="0" y="48"/>
                    </a:cubicBezTo>
                    <a:cubicBezTo>
                      <a:pt x="0" y="105"/>
                      <a:pt x="0" y="105"/>
                      <a:pt x="0" y="105"/>
                    </a:cubicBezTo>
                    <a:cubicBezTo>
                      <a:pt x="0" y="132"/>
                      <a:pt x="22" y="154"/>
                      <a:pt x="49" y="154"/>
                    </a:cubicBezTo>
                    <a:cubicBezTo>
                      <a:pt x="184" y="154"/>
                      <a:pt x="184" y="154"/>
                      <a:pt x="184" y="154"/>
                    </a:cubicBezTo>
                    <a:cubicBezTo>
                      <a:pt x="211" y="154"/>
                      <a:pt x="233" y="132"/>
                      <a:pt x="233" y="105"/>
                    </a:cubicBezTo>
                    <a:cubicBezTo>
                      <a:pt x="233" y="48"/>
                      <a:pt x="233" y="48"/>
                      <a:pt x="233" y="48"/>
                    </a:cubicBezTo>
                    <a:cubicBezTo>
                      <a:pt x="233" y="21"/>
                      <a:pt x="211" y="0"/>
                      <a:pt x="184" y="0"/>
                    </a:cubicBezTo>
                    <a:close/>
                    <a:moveTo>
                      <a:pt x="191" y="126"/>
                    </a:moveTo>
                    <a:cubicBezTo>
                      <a:pt x="46" y="126"/>
                      <a:pt x="46" y="126"/>
                      <a:pt x="46" y="126"/>
                    </a:cubicBezTo>
                    <a:cubicBezTo>
                      <a:pt x="40" y="126"/>
                      <a:pt x="36" y="121"/>
                      <a:pt x="36" y="115"/>
                    </a:cubicBezTo>
                    <a:cubicBezTo>
                      <a:pt x="36" y="109"/>
                      <a:pt x="40" y="104"/>
                      <a:pt x="46" y="104"/>
                    </a:cubicBezTo>
                    <a:cubicBezTo>
                      <a:pt x="191" y="104"/>
                      <a:pt x="191" y="104"/>
                      <a:pt x="191" y="104"/>
                    </a:cubicBezTo>
                    <a:cubicBezTo>
                      <a:pt x="197" y="104"/>
                      <a:pt x="202" y="109"/>
                      <a:pt x="202" y="115"/>
                    </a:cubicBezTo>
                    <a:cubicBezTo>
                      <a:pt x="202" y="121"/>
                      <a:pt x="197" y="126"/>
                      <a:pt x="191" y="126"/>
                    </a:cubicBezTo>
                    <a:close/>
                    <a:moveTo>
                      <a:pt x="191" y="92"/>
                    </a:moveTo>
                    <a:cubicBezTo>
                      <a:pt x="46" y="92"/>
                      <a:pt x="46" y="92"/>
                      <a:pt x="46" y="92"/>
                    </a:cubicBezTo>
                    <a:cubicBezTo>
                      <a:pt x="40" y="92"/>
                      <a:pt x="36" y="87"/>
                      <a:pt x="36" y="81"/>
                    </a:cubicBezTo>
                    <a:cubicBezTo>
                      <a:pt x="36" y="75"/>
                      <a:pt x="40" y="70"/>
                      <a:pt x="46" y="70"/>
                    </a:cubicBezTo>
                    <a:cubicBezTo>
                      <a:pt x="191" y="70"/>
                      <a:pt x="191" y="70"/>
                      <a:pt x="191" y="70"/>
                    </a:cubicBezTo>
                    <a:cubicBezTo>
                      <a:pt x="197" y="70"/>
                      <a:pt x="202" y="75"/>
                      <a:pt x="202" y="81"/>
                    </a:cubicBezTo>
                    <a:cubicBezTo>
                      <a:pt x="202" y="87"/>
                      <a:pt x="197" y="92"/>
                      <a:pt x="191" y="92"/>
                    </a:cubicBezTo>
                    <a:close/>
                    <a:moveTo>
                      <a:pt x="191" y="57"/>
                    </a:moveTo>
                    <a:cubicBezTo>
                      <a:pt x="46" y="57"/>
                      <a:pt x="46" y="57"/>
                      <a:pt x="46" y="57"/>
                    </a:cubicBezTo>
                    <a:cubicBezTo>
                      <a:pt x="40" y="57"/>
                      <a:pt x="36" y="52"/>
                      <a:pt x="36" y="46"/>
                    </a:cubicBezTo>
                    <a:cubicBezTo>
                      <a:pt x="36" y="40"/>
                      <a:pt x="40" y="36"/>
                      <a:pt x="46" y="36"/>
                    </a:cubicBezTo>
                    <a:cubicBezTo>
                      <a:pt x="191" y="36"/>
                      <a:pt x="191" y="36"/>
                      <a:pt x="191" y="36"/>
                    </a:cubicBezTo>
                    <a:cubicBezTo>
                      <a:pt x="197" y="36"/>
                      <a:pt x="202" y="40"/>
                      <a:pt x="202" y="46"/>
                    </a:cubicBezTo>
                    <a:cubicBezTo>
                      <a:pt x="202" y="52"/>
                      <a:pt x="197" y="57"/>
                      <a:pt x="191" y="57"/>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2" name="Freeform 247"/>
              <p:cNvSpPr/>
              <p:nvPr/>
            </p:nvSpPr>
            <p:spPr bwMode="auto">
              <a:xfrm>
                <a:off x="1968501" y="4191001"/>
                <a:ext cx="180975" cy="73025"/>
              </a:xfrm>
              <a:custGeom>
                <a:avLst/>
                <a:gdLst>
                  <a:gd name="T0" fmla="*/ 116 w 117"/>
                  <a:gd name="T1" fmla="*/ 38 h 48"/>
                  <a:gd name="T2" fmla="*/ 85 w 117"/>
                  <a:gd name="T3" fmla="*/ 1 h 48"/>
                  <a:gd name="T4" fmla="*/ 32 w 117"/>
                  <a:gd name="T5" fmla="*/ 1 h 48"/>
                  <a:gd name="T6" fmla="*/ 1 w 117"/>
                  <a:gd name="T7" fmla="*/ 38 h 48"/>
                  <a:gd name="T8" fmla="*/ 0 w 117"/>
                  <a:gd name="T9" fmla="*/ 48 h 48"/>
                  <a:gd name="T10" fmla="*/ 12 w 117"/>
                  <a:gd name="T11" fmla="*/ 48 h 48"/>
                  <a:gd name="T12" fmla="*/ 13 w 117"/>
                  <a:gd name="T13" fmla="*/ 38 h 48"/>
                  <a:gd name="T14" fmla="*/ 39 w 117"/>
                  <a:gd name="T15" fmla="*/ 11 h 48"/>
                  <a:gd name="T16" fmla="*/ 78 w 117"/>
                  <a:gd name="T17" fmla="*/ 11 h 48"/>
                  <a:gd name="T18" fmla="*/ 104 w 117"/>
                  <a:gd name="T19" fmla="*/ 38 h 48"/>
                  <a:gd name="T20" fmla="*/ 105 w 117"/>
                  <a:gd name="T21" fmla="*/ 48 h 48"/>
                  <a:gd name="T22" fmla="*/ 117 w 117"/>
                  <a:gd name="T23" fmla="*/ 48 h 48"/>
                  <a:gd name="T24" fmla="*/ 116 w 117"/>
                  <a:gd name="T25"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48">
                    <a:moveTo>
                      <a:pt x="116" y="38"/>
                    </a:moveTo>
                    <a:cubicBezTo>
                      <a:pt x="112" y="16"/>
                      <a:pt x="99" y="0"/>
                      <a:pt x="85" y="1"/>
                    </a:cubicBezTo>
                    <a:cubicBezTo>
                      <a:pt x="32" y="1"/>
                      <a:pt x="32" y="1"/>
                      <a:pt x="32" y="1"/>
                    </a:cubicBezTo>
                    <a:cubicBezTo>
                      <a:pt x="18" y="0"/>
                      <a:pt x="5" y="16"/>
                      <a:pt x="1" y="38"/>
                    </a:cubicBezTo>
                    <a:cubicBezTo>
                      <a:pt x="0" y="41"/>
                      <a:pt x="0" y="44"/>
                      <a:pt x="0" y="48"/>
                    </a:cubicBezTo>
                    <a:cubicBezTo>
                      <a:pt x="12" y="48"/>
                      <a:pt x="12" y="48"/>
                      <a:pt x="12" y="48"/>
                    </a:cubicBezTo>
                    <a:cubicBezTo>
                      <a:pt x="12" y="44"/>
                      <a:pt x="12" y="41"/>
                      <a:pt x="13" y="38"/>
                    </a:cubicBezTo>
                    <a:cubicBezTo>
                      <a:pt x="17" y="22"/>
                      <a:pt x="27" y="11"/>
                      <a:pt x="39" y="11"/>
                    </a:cubicBezTo>
                    <a:cubicBezTo>
                      <a:pt x="78" y="11"/>
                      <a:pt x="78" y="11"/>
                      <a:pt x="78" y="11"/>
                    </a:cubicBezTo>
                    <a:cubicBezTo>
                      <a:pt x="90" y="11"/>
                      <a:pt x="100" y="22"/>
                      <a:pt x="104" y="38"/>
                    </a:cubicBezTo>
                    <a:cubicBezTo>
                      <a:pt x="104" y="41"/>
                      <a:pt x="105" y="44"/>
                      <a:pt x="105" y="48"/>
                    </a:cubicBezTo>
                    <a:cubicBezTo>
                      <a:pt x="117" y="48"/>
                      <a:pt x="117" y="48"/>
                      <a:pt x="117" y="48"/>
                    </a:cubicBezTo>
                    <a:cubicBezTo>
                      <a:pt x="117" y="44"/>
                      <a:pt x="117" y="41"/>
                      <a:pt x="116" y="38"/>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35" name="组合 34"/>
          <p:cNvGrpSpPr/>
          <p:nvPr/>
        </p:nvGrpSpPr>
        <p:grpSpPr bwMode="auto">
          <a:xfrm>
            <a:off x="9223375" y="2519363"/>
            <a:ext cx="1519238" cy="1519237"/>
            <a:chOff x="9167483" y="2552700"/>
            <a:chExt cx="1828800" cy="1828800"/>
          </a:xfrm>
        </p:grpSpPr>
        <p:sp>
          <p:nvSpPr>
            <p:cNvPr id="36" name="椭圆 35"/>
            <p:cNvSpPr/>
            <p:nvPr/>
          </p:nvSpPr>
          <p:spPr>
            <a:xfrm>
              <a:off x="9167483" y="2552700"/>
              <a:ext cx="1828800" cy="1828800"/>
            </a:xfrm>
            <a:prstGeom prst="ellips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7" name="组合 36"/>
            <p:cNvGrpSpPr/>
            <p:nvPr/>
          </p:nvGrpSpPr>
          <p:grpSpPr>
            <a:xfrm>
              <a:off x="9681991" y="3082924"/>
              <a:ext cx="799784" cy="768353"/>
              <a:chOff x="5638801" y="5830888"/>
              <a:chExt cx="363538" cy="349251"/>
            </a:xfrm>
            <a:solidFill>
              <a:schemeClr val="bg1"/>
            </a:solidFill>
          </p:grpSpPr>
          <p:sp>
            <p:nvSpPr>
              <p:cNvPr id="38" name="Freeform 252"/>
              <p:cNvSpPr/>
              <p:nvPr/>
            </p:nvSpPr>
            <p:spPr bwMode="auto">
              <a:xfrm>
                <a:off x="5697538" y="5908676"/>
                <a:ext cx="246063" cy="271463"/>
              </a:xfrm>
              <a:custGeom>
                <a:avLst/>
                <a:gdLst>
                  <a:gd name="T0" fmla="*/ 0 w 159"/>
                  <a:gd name="T1" fmla="*/ 73 h 175"/>
                  <a:gd name="T2" fmla="*/ 0 w 159"/>
                  <a:gd name="T3" fmla="*/ 167 h 175"/>
                  <a:gd name="T4" fmla="*/ 4 w 159"/>
                  <a:gd name="T5" fmla="*/ 174 h 175"/>
                  <a:gd name="T6" fmla="*/ 10 w 159"/>
                  <a:gd name="T7" fmla="*/ 175 h 175"/>
                  <a:gd name="T8" fmla="*/ 53 w 159"/>
                  <a:gd name="T9" fmla="*/ 175 h 175"/>
                  <a:gd name="T10" fmla="*/ 57 w 159"/>
                  <a:gd name="T11" fmla="*/ 174 h 175"/>
                  <a:gd name="T12" fmla="*/ 58 w 159"/>
                  <a:gd name="T13" fmla="*/ 170 h 175"/>
                  <a:gd name="T14" fmla="*/ 58 w 159"/>
                  <a:gd name="T15" fmla="*/ 125 h 175"/>
                  <a:gd name="T16" fmla="*/ 100 w 159"/>
                  <a:gd name="T17" fmla="*/ 125 h 175"/>
                  <a:gd name="T18" fmla="*/ 100 w 159"/>
                  <a:gd name="T19" fmla="*/ 170 h 175"/>
                  <a:gd name="T20" fmla="*/ 102 w 159"/>
                  <a:gd name="T21" fmla="*/ 174 h 175"/>
                  <a:gd name="T22" fmla="*/ 106 w 159"/>
                  <a:gd name="T23" fmla="*/ 175 h 175"/>
                  <a:gd name="T24" fmla="*/ 148 w 159"/>
                  <a:gd name="T25" fmla="*/ 175 h 175"/>
                  <a:gd name="T26" fmla="*/ 155 w 159"/>
                  <a:gd name="T27" fmla="*/ 174 h 175"/>
                  <a:gd name="T28" fmla="*/ 159 w 159"/>
                  <a:gd name="T29" fmla="*/ 167 h 175"/>
                  <a:gd name="T30" fmla="*/ 159 w 159"/>
                  <a:gd name="T31" fmla="*/ 73 h 175"/>
                  <a:gd name="T32" fmla="*/ 79 w 159"/>
                  <a:gd name="T33" fmla="*/ 0 h 175"/>
                  <a:gd name="T34" fmla="*/ 0 w 159"/>
                  <a:gd name="T35" fmla="*/ 7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175">
                    <a:moveTo>
                      <a:pt x="0" y="73"/>
                    </a:moveTo>
                    <a:cubicBezTo>
                      <a:pt x="0" y="167"/>
                      <a:pt x="0" y="167"/>
                      <a:pt x="0" y="167"/>
                    </a:cubicBezTo>
                    <a:cubicBezTo>
                      <a:pt x="0" y="170"/>
                      <a:pt x="2" y="173"/>
                      <a:pt x="4" y="174"/>
                    </a:cubicBezTo>
                    <a:cubicBezTo>
                      <a:pt x="6" y="175"/>
                      <a:pt x="8" y="175"/>
                      <a:pt x="10" y="175"/>
                    </a:cubicBezTo>
                    <a:cubicBezTo>
                      <a:pt x="53" y="175"/>
                      <a:pt x="53" y="175"/>
                      <a:pt x="53" y="175"/>
                    </a:cubicBezTo>
                    <a:cubicBezTo>
                      <a:pt x="54" y="175"/>
                      <a:pt x="56" y="175"/>
                      <a:pt x="57" y="174"/>
                    </a:cubicBezTo>
                    <a:cubicBezTo>
                      <a:pt x="58" y="173"/>
                      <a:pt x="58" y="171"/>
                      <a:pt x="58" y="170"/>
                    </a:cubicBezTo>
                    <a:cubicBezTo>
                      <a:pt x="58" y="125"/>
                      <a:pt x="58" y="125"/>
                      <a:pt x="58" y="125"/>
                    </a:cubicBezTo>
                    <a:cubicBezTo>
                      <a:pt x="100" y="125"/>
                      <a:pt x="100" y="125"/>
                      <a:pt x="100" y="125"/>
                    </a:cubicBezTo>
                    <a:cubicBezTo>
                      <a:pt x="100" y="170"/>
                      <a:pt x="100" y="170"/>
                      <a:pt x="100" y="170"/>
                    </a:cubicBezTo>
                    <a:cubicBezTo>
                      <a:pt x="100" y="171"/>
                      <a:pt x="101" y="173"/>
                      <a:pt x="102" y="174"/>
                    </a:cubicBezTo>
                    <a:cubicBezTo>
                      <a:pt x="103" y="175"/>
                      <a:pt x="105" y="175"/>
                      <a:pt x="106" y="175"/>
                    </a:cubicBezTo>
                    <a:cubicBezTo>
                      <a:pt x="148" y="175"/>
                      <a:pt x="148" y="175"/>
                      <a:pt x="148" y="175"/>
                    </a:cubicBezTo>
                    <a:cubicBezTo>
                      <a:pt x="151" y="175"/>
                      <a:pt x="153" y="175"/>
                      <a:pt x="155" y="174"/>
                    </a:cubicBezTo>
                    <a:cubicBezTo>
                      <a:pt x="157" y="173"/>
                      <a:pt x="159" y="170"/>
                      <a:pt x="159" y="167"/>
                    </a:cubicBezTo>
                    <a:cubicBezTo>
                      <a:pt x="159" y="73"/>
                      <a:pt x="159" y="73"/>
                      <a:pt x="159" y="73"/>
                    </a:cubicBezTo>
                    <a:cubicBezTo>
                      <a:pt x="79" y="0"/>
                      <a:pt x="79" y="0"/>
                      <a:pt x="79" y="0"/>
                    </a:cubicBezTo>
                    <a:lnTo>
                      <a:pt x="0" y="73"/>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253"/>
              <p:cNvSpPr/>
              <p:nvPr/>
            </p:nvSpPr>
            <p:spPr bwMode="auto">
              <a:xfrm>
                <a:off x="5638801" y="5830888"/>
                <a:ext cx="363538" cy="193675"/>
              </a:xfrm>
              <a:custGeom>
                <a:avLst/>
                <a:gdLst>
                  <a:gd name="T0" fmla="*/ 228 w 234"/>
                  <a:gd name="T1" fmla="*/ 97 h 125"/>
                  <a:gd name="T2" fmla="*/ 191 w 234"/>
                  <a:gd name="T3" fmla="*/ 63 h 125"/>
                  <a:gd name="T4" fmla="*/ 191 w 234"/>
                  <a:gd name="T5" fmla="*/ 11 h 125"/>
                  <a:gd name="T6" fmla="*/ 185 w 234"/>
                  <a:gd name="T7" fmla="*/ 5 h 125"/>
                  <a:gd name="T8" fmla="*/ 171 w 234"/>
                  <a:gd name="T9" fmla="*/ 5 h 125"/>
                  <a:gd name="T10" fmla="*/ 165 w 234"/>
                  <a:gd name="T11" fmla="*/ 11 h 125"/>
                  <a:gd name="T12" fmla="*/ 165 w 234"/>
                  <a:gd name="T13" fmla="*/ 40 h 125"/>
                  <a:gd name="T14" fmla="*/ 127 w 234"/>
                  <a:gd name="T15" fmla="*/ 5 h 125"/>
                  <a:gd name="T16" fmla="*/ 107 w 234"/>
                  <a:gd name="T17" fmla="*/ 5 h 125"/>
                  <a:gd name="T18" fmla="*/ 7 w 234"/>
                  <a:gd name="T19" fmla="*/ 97 h 125"/>
                  <a:gd name="T20" fmla="*/ 6 w 234"/>
                  <a:gd name="T21" fmla="*/ 118 h 125"/>
                  <a:gd name="T22" fmla="*/ 17 w 234"/>
                  <a:gd name="T23" fmla="*/ 123 h 125"/>
                  <a:gd name="T24" fmla="*/ 27 w 234"/>
                  <a:gd name="T25" fmla="*/ 119 h 125"/>
                  <a:gd name="T26" fmla="*/ 117 w 234"/>
                  <a:gd name="T27" fmla="*/ 37 h 125"/>
                  <a:gd name="T28" fmla="*/ 208 w 234"/>
                  <a:gd name="T29" fmla="*/ 119 h 125"/>
                  <a:gd name="T30" fmla="*/ 229 w 234"/>
                  <a:gd name="T31" fmla="*/ 118 h 125"/>
                  <a:gd name="T32" fmla="*/ 228 w 234"/>
                  <a:gd name="T33" fmla="*/ 9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4" h="125">
                    <a:moveTo>
                      <a:pt x="228" y="97"/>
                    </a:moveTo>
                    <a:cubicBezTo>
                      <a:pt x="191" y="63"/>
                      <a:pt x="191" y="63"/>
                      <a:pt x="191" y="63"/>
                    </a:cubicBezTo>
                    <a:cubicBezTo>
                      <a:pt x="191" y="11"/>
                      <a:pt x="191" y="11"/>
                      <a:pt x="191" y="11"/>
                    </a:cubicBezTo>
                    <a:cubicBezTo>
                      <a:pt x="191" y="7"/>
                      <a:pt x="188" y="5"/>
                      <a:pt x="185" y="5"/>
                    </a:cubicBezTo>
                    <a:cubicBezTo>
                      <a:pt x="171" y="5"/>
                      <a:pt x="171" y="5"/>
                      <a:pt x="171" y="5"/>
                    </a:cubicBezTo>
                    <a:cubicBezTo>
                      <a:pt x="168" y="5"/>
                      <a:pt x="165" y="7"/>
                      <a:pt x="165" y="11"/>
                    </a:cubicBezTo>
                    <a:cubicBezTo>
                      <a:pt x="165" y="40"/>
                      <a:pt x="165" y="40"/>
                      <a:pt x="165" y="40"/>
                    </a:cubicBezTo>
                    <a:cubicBezTo>
                      <a:pt x="127" y="5"/>
                      <a:pt x="127" y="5"/>
                      <a:pt x="127" y="5"/>
                    </a:cubicBezTo>
                    <a:cubicBezTo>
                      <a:pt x="122" y="0"/>
                      <a:pt x="113" y="0"/>
                      <a:pt x="107" y="5"/>
                    </a:cubicBezTo>
                    <a:cubicBezTo>
                      <a:pt x="7" y="97"/>
                      <a:pt x="7" y="97"/>
                      <a:pt x="7" y="97"/>
                    </a:cubicBezTo>
                    <a:cubicBezTo>
                      <a:pt x="1" y="103"/>
                      <a:pt x="0" y="112"/>
                      <a:pt x="6" y="118"/>
                    </a:cubicBezTo>
                    <a:cubicBezTo>
                      <a:pt x="9" y="122"/>
                      <a:pt x="13" y="123"/>
                      <a:pt x="17" y="123"/>
                    </a:cubicBezTo>
                    <a:cubicBezTo>
                      <a:pt x="20" y="123"/>
                      <a:pt x="24" y="122"/>
                      <a:pt x="27" y="119"/>
                    </a:cubicBezTo>
                    <a:cubicBezTo>
                      <a:pt x="117" y="37"/>
                      <a:pt x="117" y="37"/>
                      <a:pt x="117" y="37"/>
                    </a:cubicBezTo>
                    <a:cubicBezTo>
                      <a:pt x="208" y="119"/>
                      <a:pt x="208" y="119"/>
                      <a:pt x="208" y="119"/>
                    </a:cubicBezTo>
                    <a:cubicBezTo>
                      <a:pt x="214" y="125"/>
                      <a:pt x="223" y="125"/>
                      <a:pt x="229" y="118"/>
                    </a:cubicBezTo>
                    <a:cubicBezTo>
                      <a:pt x="234" y="112"/>
                      <a:pt x="234" y="103"/>
                      <a:pt x="228" y="97"/>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sp>
        <p:nvSpPr>
          <p:cNvPr id="43" name="TextBox 42"/>
          <p:cNvSpPr txBox="1"/>
          <p:nvPr/>
        </p:nvSpPr>
        <p:spPr>
          <a:xfrm>
            <a:off x="1179513" y="4514850"/>
            <a:ext cx="1831975"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4" name="TextBox 43"/>
          <p:cNvSpPr txBox="1"/>
          <p:nvPr/>
        </p:nvSpPr>
        <p:spPr>
          <a:xfrm>
            <a:off x="3808413" y="4514850"/>
            <a:ext cx="1831975"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5" name="TextBox 44"/>
          <p:cNvSpPr txBox="1"/>
          <p:nvPr/>
        </p:nvSpPr>
        <p:spPr>
          <a:xfrm>
            <a:off x="6437313" y="4514850"/>
            <a:ext cx="1833562"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6" name="TextBox 45"/>
          <p:cNvSpPr txBox="1"/>
          <p:nvPr/>
        </p:nvSpPr>
        <p:spPr>
          <a:xfrm>
            <a:off x="9067800" y="4514850"/>
            <a:ext cx="1831975"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7" name="TextBox 46"/>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8" name="组合 47"/>
          <p:cNvGrpSpPr/>
          <p:nvPr/>
        </p:nvGrpSpPr>
        <p:grpSpPr>
          <a:xfrm>
            <a:off x="2345468" y="549719"/>
            <a:ext cx="7501064" cy="810491"/>
            <a:chOff x="-5183188" y="1276351"/>
            <a:chExt cx="10372726" cy="1120775"/>
          </a:xfrm>
          <a:solidFill>
            <a:srgbClr val="9EDAD7"/>
          </a:solidFill>
        </p:grpSpPr>
        <p:sp>
          <p:nvSpPr>
            <p:cNvPr id="49"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outVertical)">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TextBox 14"/>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01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70C9C4"/>
                </a:solidFill>
              </a:endParaRPr>
            </a:p>
          </p:txBody>
        </p:sp>
        <p:sp>
          <p:nvSpPr>
            <p:cNvPr id="12301" name="TextBox 27"/>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02     </a:t>
              </a:r>
              <a:r>
                <a:rPr lang="zh-CN" altLang="en-US" sz="3600">
                  <a:solidFill>
                    <a:srgbClr val="70C9C4"/>
                  </a:solidFill>
                </a:rPr>
                <a:t>点击此处输入标题</a:t>
              </a:r>
              <a:endParaRPr lang="zh-CN" altLang="en-US" sz="3600">
                <a:solidFill>
                  <a:srgbClr val="70C9C4"/>
                </a:solidFill>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1" name="TextBox 30"/>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03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4" name="TextBox 33"/>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04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32" presetClass="emph" presetSubtype="0" fill="hold" nodeType="afterEffect">
                                  <p:stCondLst>
                                    <p:cond delay="0"/>
                                  </p:stCondLst>
                                  <p:childTnLst>
                                    <p:animRot by="120000">
                                      <p:cBhvr>
                                        <p:cTn id="33" dur="50" fill="hold">
                                          <p:stCondLst>
                                            <p:cond delay="0"/>
                                          </p:stCondLst>
                                        </p:cTn>
                                        <p:tgtEl>
                                          <p:spTgt spid="26"/>
                                        </p:tgtEl>
                                        <p:attrNameLst>
                                          <p:attrName>r</p:attrName>
                                        </p:attrNameLst>
                                      </p:cBhvr>
                                    </p:animRot>
                                    <p:animRot by="-240000">
                                      <p:cBhvr>
                                        <p:cTn id="34" dur="100" fill="hold">
                                          <p:stCondLst>
                                            <p:cond delay="100"/>
                                          </p:stCondLst>
                                        </p:cTn>
                                        <p:tgtEl>
                                          <p:spTgt spid="26"/>
                                        </p:tgtEl>
                                        <p:attrNameLst>
                                          <p:attrName>r</p:attrName>
                                        </p:attrNameLst>
                                      </p:cBhvr>
                                    </p:animRot>
                                    <p:animRot by="240000">
                                      <p:cBhvr>
                                        <p:cTn id="35" dur="100" fill="hold">
                                          <p:stCondLst>
                                            <p:cond delay="200"/>
                                          </p:stCondLst>
                                        </p:cTn>
                                        <p:tgtEl>
                                          <p:spTgt spid="26"/>
                                        </p:tgtEl>
                                        <p:attrNameLst>
                                          <p:attrName>r</p:attrName>
                                        </p:attrNameLst>
                                      </p:cBhvr>
                                    </p:animRot>
                                    <p:animRot by="-240000">
                                      <p:cBhvr>
                                        <p:cTn id="36" dur="100" fill="hold">
                                          <p:stCondLst>
                                            <p:cond delay="300"/>
                                          </p:stCondLst>
                                        </p:cTn>
                                        <p:tgtEl>
                                          <p:spTgt spid="26"/>
                                        </p:tgtEl>
                                        <p:attrNameLst>
                                          <p:attrName>r</p:attrName>
                                        </p:attrNameLst>
                                      </p:cBhvr>
                                    </p:animRot>
                                    <p:animRot by="120000">
                                      <p:cBhvr>
                                        <p:cTn id="37" dur="100" fill="hold">
                                          <p:stCondLst>
                                            <p:cond delay="40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8"/>
          <p:cNvSpPr/>
          <p:nvPr/>
        </p:nvSpPr>
        <p:spPr bwMode="auto">
          <a:xfrm>
            <a:off x="4824413" y="3252788"/>
            <a:ext cx="412750" cy="460375"/>
          </a:xfrm>
          <a:custGeom>
            <a:avLst/>
            <a:gdLst>
              <a:gd name="T0" fmla="*/ 2147483647 w 257"/>
              <a:gd name="T1" fmla="*/ 2147483647 h 287"/>
              <a:gd name="T2" fmla="*/ 2147483647 w 257"/>
              <a:gd name="T3" fmla="*/ 2147483647 h 287"/>
              <a:gd name="T4" fmla="*/ 2147483647 w 257"/>
              <a:gd name="T5" fmla="*/ 2147483647 h 287"/>
              <a:gd name="T6" fmla="*/ 2147483647 w 257"/>
              <a:gd name="T7" fmla="*/ 2147483647 h 287"/>
              <a:gd name="T8" fmla="*/ 2147483647 w 257"/>
              <a:gd name="T9" fmla="*/ 2147483647 h 287"/>
              <a:gd name="T10" fmla="*/ 2147483647 w 257"/>
              <a:gd name="T11" fmla="*/ 2147483647 h 287"/>
              <a:gd name="T12" fmla="*/ 2147483647 w 257"/>
              <a:gd name="T13" fmla="*/ 2147483647 h 287"/>
              <a:gd name="T14" fmla="*/ 2147483647 w 257"/>
              <a:gd name="T15" fmla="*/ 2147483647 h 287"/>
              <a:gd name="T16" fmla="*/ 2147483647 w 257"/>
              <a:gd name="T17" fmla="*/ 2147483647 h 287"/>
              <a:gd name="T18" fmla="*/ 2147483647 w 257"/>
              <a:gd name="T19" fmla="*/ 2147483647 h 287"/>
              <a:gd name="T20" fmla="*/ 2147483647 w 257"/>
              <a:gd name="T21" fmla="*/ 2147483647 h 287"/>
              <a:gd name="T22" fmla="*/ 2147483647 w 257"/>
              <a:gd name="T23" fmla="*/ 2147483647 h 287"/>
              <a:gd name="T24" fmla="*/ 2147483647 w 257"/>
              <a:gd name="T25" fmla="*/ 2147483647 h 287"/>
              <a:gd name="T26" fmla="*/ 2147483647 w 257"/>
              <a:gd name="T27" fmla="*/ 2147483647 h 287"/>
              <a:gd name="T28" fmla="*/ 2147483647 w 257"/>
              <a:gd name="T29" fmla="*/ 2147483647 h 287"/>
              <a:gd name="T30" fmla="*/ 2147483647 w 257"/>
              <a:gd name="T31" fmla="*/ 2147483647 h 287"/>
              <a:gd name="T32" fmla="*/ 2147483647 w 257"/>
              <a:gd name="T33" fmla="*/ 2147483647 h 287"/>
              <a:gd name="T34" fmla="*/ 2147483647 w 257"/>
              <a:gd name="T35" fmla="*/ 2147483647 h 287"/>
              <a:gd name="T36" fmla="*/ 2147483647 w 257"/>
              <a:gd name="T37" fmla="*/ 2147483647 h 287"/>
              <a:gd name="T38" fmla="*/ 2147483647 w 257"/>
              <a:gd name="T39" fmla="*/ 2147483647 h 287"/>
              <a:gd name="T40" fmla="*/ 2147483647 w 257"/>
              <a:gd name="T41" fmla="*/ 2147483647 h 287"/>
              <a:gd name="T42" fmla="*/ 2147483647 w 257"/>
              <a:gd name="T43" fmla="*/ 2147483647 h 287"/>
              <a:gd name="T44" fmla="*/ 2147483647 w 257"/>
              <a:gd name="T45" fmla="*/ 2147483647 h 287"/>
              <a:gd name="T46" fmla="*/ 2147483647 w 257"/>
              <a:gd name="T47" fmla="*/ 2147483647 h 287"/>
              <a:gd name="T48" fmla="*/ 2147483647 w 257"/>
              <a:gd name="T49" fmla="*/ 2147483647 h 287"/>
              <a:gd name="T50" fmla="*/ 2147483647 w 257"/>
              <a:gd name="T51" fmla="*/ 2147483647 h 287"/>
              <a:gd name="T52" fmla="*/ 2147483647 w 257"/>
              <a:gd name="T53" fmla="*/ 2147483647 h 287"/>
              <a:gd name="T54" fmla="*/ 2147483647 w 257"/>
              <a:gd name="T55" fmla="*/ 2147483647 h 287"/>
              <a:gd name="T56" fmla="*/ 2147483647 w 257"/>
              <a:gd name="T57" fmla="*/ 2147483647 h 287"/>
              <a:gd name="T58" fmla="*/ 2147483647 w 257"/>
              <a:gd name="T59" fmla="*/ 2147483647 h 287"/>
              <a:gd name="T60" fmla="*/ 0 w 257"/>
              <a:gd name="T61" fmla="*/ 2147483647 h 287"/>
              <a:gd name="T62" fmla="*/ 2147483647 w 257"/>
              <a:gd name="T63" fmla="*/ 2147483647 h 287"/>
              <a:gd name="T64" fmla="*/ 2147483647 w 257"/>
              <a:gd name="T65" fmla="*/ 2147483647 h 287"/>
              <a:gd name="T66" fmla="*/ 2147483647 w 257"/>
              <a:gd name="T67" fmla="*/ 2147483647 h 287"/>
              <a:gd name="T68" fmla="*/ 2147483647 w 257"/>
              <a:gd name="T69" fmla="*/ 2147483647 h 2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7" h="287">
                <a:moveTo>
                  <a:pt x="198" y="110"/>
                </a:moveTo>
                <a:cubicBezTo>
                  <a:pt x="188" y="119"/>
                  <a:pt x="188" y="119"/>
                  <a:pt x="188" y="119"/>
                </a:cubicBezTo>
                <a:cubicBezTo>
                  <a:pt x="114" y="40"/>
                  <a:pt x="114" y="40"/>
                  <a:pt x="114" y="40"/>
                </a:cubicBezTo>
                <a:cubicBezTo>
                  <a:pt x="102" y="27"/>
                  <a:pt x="88" y="20"/>
                  <a:pt x="72" y="18"/>
                </a:cubicBezTo>
                <a:cubicBezTo>
                  <a:pt x="56" y="17"/>
                  <a:pt x="42" y="21"/>
                  <a:pt x="31" y="31"/>
                </a:cubicBezTo>
                <a:cubicBezTo>
                  <a:pt x="20" y="41"/>
                  <a:pt x="15" y="55"/>
                  <a:pt x="16" y="71"/>
                </a:cubicBezTo>
                <a:cubicBezTo>
                  <a:pt x="16" y="88"/>
                  <a:pt x="22" y="102"/>
                  <a:pt x="34" y="115"/>
                </a:cubicBezTo>
                <a:cubicBezTo>
                  <a:pt x="167" y="257"/>
                  <a:pt x="167" y="257"/>
                  <a:pt x="167" y="257"/>
                </a:cubicBezTo>
                <a:cubicBezTo>
                  <a:pt x="175" y="265"/>
                  <a:pt x="183" y="269"/>
                  <a:pt x="194" y="270"/>
                </a:cubicBezTo>
                <a:cubicBezTo>
                  <a:pt x="204" y="271"/>
                  <a:pt x="212" y="269"/>
                  <a:pt x="219" y="262"/>
                </a:cubicBezTo>
                <a:cubicBezTo>
                  <a:pt x="226" y="256"/>
                  <a:pt x="242" y="236"/>
                  <a:pt x="242" y="225"/>
                </a:cubicBezTo>
                <a:cubicBezTo>
                  <a:pt x="241" y="215"/>
                  <a:pt x="237" y="206"/>
                  <a:pt x="230" y="198"/>
                </a:cubicBezTo>
                <a:cubicBezTo>
                  <a:pt x="108" y="68"/>
                  <a:pt x="108" y="68"/>
                  <a:pt x="108" y="68"/>
                </a:cubicBezTo>
                <a:cubicBezTo>
                  <a:pt x="105" y="65"/>
                  <a:pt x="101" y="63"/>
                  <a:pt x="97" y="63"/>
                </a:cubicBezTo>
                <a:cubicBezTo>
                  <a:pt x="93" y="62"/>
                  <a:pt x="75" y="70"/>
                  <a:pt x="72" y="73"/>
                </a:cubicBezTo>
                <a:cubicBezTo>
                  <a:pt x="70" y="75"/>
                  <a:pt x="61" y="92"/>
                  <a:pt x="61" y="96"/>
                </a:cubicBezTo>
                <a:cubicBezTo>
                  <a:pt x="62" y="101"/>
                  <a:pt x="63" y="104"/>
                  <a:pt x="66" y="107"/>
                </a:cubicBezTo>
                <a:cubicBezTo>
                  <a:pt x="188" y="237"/>
                  <a:pt x="188" y="237"/>
                  <a:pt x="188" y="237"/>
                </a:cubicBezTo>
                <a:cubicBezTo>
                  <a:pt x="178" y="247"/>
                  <a:pt x="178" y="247"/>
                  <a:pt x="178" y="247"/>
                </a:cubicBezTo>
                <a:cubicBezTo>
                  <a:pt x="56" y="116"/>
                  <a:pt x="56" y="116"/>
                  <a:pt x="56" y="116"/>
                </a:cubicBezTo>
                <a:cubicBezTo>
                  <a:pt x="50" y="110"/>
                  <a:pt x="47" y="103"/>
                  <a:pt x="47" y="95"/>
                </a:cubicBezTo>
                <a:cubicBezTo>
                  <a:pt x="46" y="86"/>
                  <a:pt x="56" y="66"/>
                  <a:pt x="62" y="61"/>
                </a:cubicBezTo>
                <a:cubicBezTo>
                  <a:pt x="67" y="56"/>
                  <a:pt x="88" y="47"/>
                  <a:pt x="97" y="48"/>
                </a:cubicBezTo>
                <a:cubicBezTo>
                  <a:pt x="105" y="49"/>
                  <a:pt x="112" y="52"/>
                  <a:pt x="118" y="59"/>
                </a:cubicBezTo>
                <a:cubicBezTo>
                  <a:pt x="240" y="189"/>
                  <a:pt x="240" y="189"/>
                  <a:pt x="240" y="189"/>
                </a:cubicBezTo>
                <a:cubicBezTo>
                  <a:pt x="250" y="200"/>
                  <a:pt x="255" y="212"/>
                  <a:pt x="256" y="227"/>
                </a:cubicBezTo>
                <a:cubicBezTo>
                  <a:pt x="257" y="241"/>
                  <a:pt x="240" y="265"/>
                  <a:pt x="230" y="274"/>
                </a:cubicBezTo>
                <a:cubicBezTo>
                  <a:pt x="220" y="283"/>
                  <a:pt x="208" y="287"/>
                  <a:pt x="194" y="285"/>
                </a:cubicBezTo>
                <a:cubicBezTo>
                  <a:pt x="180" y="284"/>
                  <a:pt x="168" y="277"/>
                  <a:pt x="157" y="266"/>
                </a:cubicBezTo>
                <a:cubicBezTo>
                  <a:pt x="24" y="124"/>
                  <a:pt x="24" y="124"/>
                  <a:pt x="24" y="124"/>
                </a:cubicBezTo>
                <a:cubicBezTo>
                  <a:pt x="8" y="107"/>
                  <a:pt x="0" y="89"/>
                  <a:pt x="0" y="69"/>
                </a:cubicBezTo>
                <a:cubicBezTo>
                  <a:pt x="0" y="49"/>
                  <a:pt x="6" y="33"/>
                  <a:pt x="20" y="20"/>
                </a:cubicBezTo>
                <a:cubicBezTo>
                  <a:pt x="34" y="6"/>
                  <a:pt x="51" y="0"/>
                  <a:pt x="69" y="2"/>
                </a:cubicBezTo>
                <a:cubicBezTo>
                  <a:pt x="89" y="3"/>
                  <a:pt x="107" y="13"/>
                  <a:pt x="124" y="31"/>
                </a:cubicBezTo>
                <a:lnTo>
                  <a:pt x="198" y="110"/>
                </a:lnTo>
                <a:close/>
              </a:path>
            </a:pathLst>
          </a:custGeom>
          <a:solidFill>
            <a:srgbClr val="9EDAD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Freeform 49"/>
          <p:cNvSpPr>
            <a:spLocks noEditPoints="1"/>
          </p:cNvSpPr>
          <p:nvPr/>
        </p:nvSpPr>
        <p:spPr bwMode="auto">
          <a:xfrm>
            <a:off x="2779713" y="3876675"/>
            <a:ext cx="390525" cy="390525"/>
          </a:xfrm>
          <a:custGeom>
            <a:avLst/>
            <a:gdLst>
              <a:gd name="T0" fmla="*/ 2147483647 w 243"/>
              <a:gd name="T1" fmla="*/ 2147483647 h 243"/>
              <a:gd name="T2" fmla="*/ 2147483647 w 243"/>
              <a:gd name="T3" fmla="*/ 2147483647 h 243"/>
              <a:gd name="T4" fmla="*/ 2147483647 w 243"/>
              <a:gd name="T5" fmla="*/ 2147483647 h 243"/>
              <a:gd name="T6" fmla="*/ 2147483647 w 243"/>
              <a:gd name="T7" fmla="*/ 2147483647 h 243"/>
              <a:gd name="T8" fmla="*/ 2147483647 w 243"/>
              <a:gd name="T9" fmla="*/ 2147483647 h 243"/>
              <a:gd name="T10" fmla="*/ 2147483647 w 243"/>
              <a:gd name="T11" fmla="*/ 2147483647 h 243"/>
              <a:gd name="T12" fmla="*/ 2147483647 w 243"/>
              <a:gd name="T13" fmla="*/ 2147483647 h 243"/>
              <a:gd name="T14" fmla="*/ 2147483647 w 243"/>
              <a:gd name="T15" fmla="*/ 2147483647 h 243"/>
              <a:gd name="T16" fmla="*/ 2147483647 w 243"/>
              <a:gd name="T17" fmla="*/ 2147483647 h 243"/>
              <a:gd name="T18" fmla="*/ 2147483647 w 243"/>
              <a:gd name="T19" fmla="*/ 2147483647 h 243"/>
              <a:gd name="T20" fmla="*/ 2147483647 w 243"/>
              <a:gd name="T21" fmla="*/ 2147483647 h 243"/>
              <a:gd name="T22" fmla="*/ 2147483647 w 243"/>
              <a:gd name="T23" fmla="*/ 2147483647 h 243"/>
              <a:gd name="T24" fmla="*/ 2147483647 w 243"/>
              <a:gd name="T25" fmla="*/ 2147483647 h 243"/>
              <a:gd name="T26" fmla="*/ 2147483647 w 243"/>
              <a:gd name="T27" fmla="*/ 2147483647 h 243"/>
              <a:gd name="T28" fmla="*/ 2147483647 w 243"/>
              <a:gd name="T29" fmla="*/ 2147483647 h 243"/>
              <a:gd name="T30" fmla="*/ 2147483647 w 243"/>
              <a:gd name="T31" fmla="*/ 2147483647 h 243"/>
              <a:gd name="T32" fmla="*/ 2147483647 w 243"/>
              <a:gd name="T33" fmla="*/ 2147483647 h 243"/>
              <a:gd name="T34" fmla="*/ 2147483647 w 243"/>
              <a:gd name="T35" fmla="*/ 2147483647 h 243"/>
              <a:gd name="T36" fmla="*/ 2147483647 w 243"/>
              <a:gd name="T37" fmla="*/ 2147483647 h 243"/>
              <a:gd name="T38" fmla="*/ 2147483647 w 243"/>
              <a:gd name="T39" fmla="*/ 2147483647 h 243"/>
              <a:gd name="T40" fmla="*/ 2147483647 w 243"/>
              <a:gd name="T41" fmla="*/ 2147483647 h 243"/>
              <a:gd name="T42" fmla="*/ 2147483647 w 243"/>
              <a:gd name="T43" fmla="*/ 2147483647 h 243"/>
              <a:gd name="T44" fmla="*/ 2147483647 w 243"/>
              <a:gd name="T45" fmla="*/ 2147483647 h 243"/>
              <a:gd name="T46" fmla="*/ 2147483647 w 243"/>
              <a:gd name="T47" fmla="*/ 2147483647 h 243"/>
              <a:gd name="T48" fmla="*/ 2147483647 w 243"/>
              <a:gd name="T49" fmla="*/ 2147483647 h 243"/>
              <a:gd name="T50" fmla="*/ 2147483647 w 243"/>
              <a:gd name="T51" fmla="*/ 2147483647 h 243"/>
              <a:gd name="T52" fmla="*/ 2147483647 w 243"/>
              <a:gd name="T53" fmla="*/ 2147483647 h 243"/>
              <a:gd name="T54" fmla="*/ 2147483647 w 243"/>
              <a:gd name="T55" fmla="*/ 2147483647 h 243"/>
              <a:gd name="T56" fmla="*/ 2147483647 w 243"/>
              <a:gd name="T57" fmla="*/ 2147483647 h 243"/>
              <a:gd name="T58" fmla="*/ 2147483647 w 243"/>
              <a:gd name="T59" fmla="*/ 2147483647 h 243"/>
              <a:gd name="T60" fmla="*/ 2147483647 w 243"/>
              <a:gd name="T61" fmla="*/ 2147483647 h 243"/>
              <a:gd name="T62" fmla="*/ 2147483647 w 243"/>
              <a:gd name="T63" fmla="*/ 2147483647 h 243"/>
              <a:gd name="T64" fmla="*/ 2147483647 w 243"/>
              <a:gd name="T65" fmla="*/ 2147483647 h 243"/>
              <a:gd name="T66" fmla="*/ 2147483647 w 243"/>
              <a:gd name="T67" fmla="*/ 2147483647 h 243"/>
              <a:gd name="T68" fmla="*/ 2147483647 w 243"/>
              <a:gd name="T69" fmla="*/ 2147483647 h 243"/>
              <a:gd name="T70" fmla="*/ 2147483647 w 243"/>
              <a:gd name="T71" fmla="*/ 2147483647 h 243"/>
              <a:gd name="T72" fmla="*/ 2147483647 w 243"/>
              <a:gd name="T73" fmla="*/ 2147483647 h 243"/>
              <a:gd name="T74" fmla="*/ 2147483647 w 243"/>
              <a:gd name="T75" fmla="*/ 2147483647 h 243"/>
              <a:gd name="T76" fmla="*/ 2147483647 w 243"/>
              <a:gd name="T77" fmla="*/ 2147483647 h 243"/>
              <a:gd name="T78" fmla="*/ 2147483647 w 243"/>
              <a:gd name="T79" fmla="*/ 2147483647 h 243"/>
              <a:gd name="T80" fmla="*/ 2147483647 w 243"/>
              <a:gd name="T81" fmla="*/ 2147483647 h 243"/>
              <a:gd name="T82" fmla="*/ 2147483647 w 243"/>
              <a:gd name="T83" fmla="*/ 2147483647 h 243"/>
              <a:gd name="T84" fmla="*/ 2147483647 w 243"/>
              <a:gd name="T85" fmla="*/ 2147483647 h 24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43" h="243">
                <a:moveTo>
                  <a:pt x="145" y="24"/>
                </a:moveTo>
                <a:cubicBezTo>
                  <a:pt x="143" y="25"/>
                  <a:pt x="141" y="26"/>
                  <a:pt x="140" y="27"/>
                </a:cubicBezTo>
                <a:cubicBezTo>
                  <a:pt x="29" y="138"/>
                  <a:pt x="29" y="138"/>
                  <a:pt x="29" y="138"/>
                </a:cubicBezTo>
                <a:cubicBezTo>
                  <a:pt x="8" y="159"/>
                  <a:pt x="8" y="159"/>
                  <a:pt x="8" y="159"/>
                </a:cubicBezTo>
                <a:cubicBezTo>
                  <a:pt x="0" y="167"/>
                  <a:pt x="0" y="180"/>
                  <a:pt x="8" y="188"/>
                </a:cubicBezTo>
                <a:cubicBezTo>
                  <a:pt x="55" y="234"/>
                  <a:pt x="55" y="234"/>
                  <a:pt x="55" y="234"/>
                </a:cubicBezTo>
                <a:cubicBezTo>
                  <a:pt x="63" y="243"/>
                  <a:pt x="76" y="243"/>
                  <a:pt x="84" y="234"/>
                </a:cubicBezTo>
                <a:cubicBezTo>
                  <a:pt x="105" y="213"/>
                  <a:pt x="105" y="213"/>
                  <a:pt x="105" y="213"/>
                </a:cubicBezTo>
                <a:cubicBezTo>
                  <a:pt x="216" y="103"/>
                  <a:pt x="216" y="103"/>
                  <a:pt x="216" y="103"/>
                </a:cubicBezTo>
                <a:cubicBezTo>
                  <a:pt x="218" y="101"/>
                  <a:pt x="219" y="99"/>
                  <a:pt x="220" y="96"/>
                </a:cubicBezTo>
                <a:cubicBezTo>
                  <a:pt x="202" y="93"/>
                  <a:pt x="184" y="84"/>
                  <a:pt x="170" y="70"/>
                </a:cubicBezTo>
                <a:cubicBezTo>
                  <a:pt x="157" y="57"/>
                  <a:pt x="149" y="41"/>
                  <a:pt x="145" y="24"/>
                </a:cubicBezTo>
                <a:close/>
                <a:moveTo>
                  <a:pt x="23" y="172"/>
                </a:moveTo>
                <a:cubicBezTo>
                  <a:pt x="19" y="168"/>
                  <a:pt x="19" y="162"/>
                  <a:pt x="23" y="159"/>
                </a:cubicBezTo>
                <a:cubicBezTo>
                  <a:pt x="129" y="52"/>
                  <a:pt x="129" y="52"/>
                  <a:pt x="129" y="52"/>
                </a:cubicBezTo>
                <a:cubicBezTo>
                  <a:pt x="132" y="49"/>
                  <a:pt x="138" y="49"/>
                  <a:pt x="142" y="52"/>
                </a:cubicBezTo>
                <a:cubicBezTo>
                  <a:pt x="145" y="56"/>
                  <a:pt x="145" y="62"/>
                  <a:pt x="142" y="66"/>
                </a:cubicBezTo>
                <a:cubicBezTo>
                  <a:pt x="36" y="172"/>
                  <a:pt x="36" y="172"/>
                  <a:pt x="36" y="172"/>
                </a:cubicBezTo>
                <a:cubicBezTo>
                  <a:pt x="32" y="175"/>
                  <a:pt x="26" y="175"/>
                  <a:pt x="23" y="172"/>
                </a:cubicBezTo>
                <a:close/>
                <a:moveTo>
                  <a:pt x="47" y="194"/>
                </a:moveTo>
                <a:cubicBezTo>
                  <a:pt x="44" y="190"/>
                  <a:pt x="43" y="185"/>
                  <a:pt x="46" y="182"/>
                </a:cubicBezTo>
                <a:cubicBezTo>
                  <a:pt x="126" y="102"/>
                  <a:pt x="126" y="102"/>
                  <a:pt x="126" y="102"/>
                </a:cubicBezTo>
                <a:cubicBezTo>
                  <a:pt x="129" y="99"/>
                  <a:pt x="134" y="100"/>
                  <a:pt x="138" y="103"/>
                </a:cubicBezTo>
                <a:cubicBezTo>
                  <a:pt x="142" y="107"/>
                  <a:pt x="142" y="112"/>
                  <a:pt x="139" y="115"/>
                </a:cubicBezTo>
                <a:cubicBezTo>
                  <a:pt x="59" y="195"/>
                  <a:pt x="59" y="195"/>
                  <a:pt x="59" y="195"/>
                </a:cubicBezTo>
                <a:cubicBezTo>
                  <a:pt x="56" y="198"/>
                  <a:pt x="51" y="198"/>
                  <a:pt x="47" y="194"/>
                </a:cubicBezTo>
                <a:close/>
                <a:moveTo>
                  <a:pt x="189" y="100"/>
                </a:moveTo>
                <a:cubicBezTo>
                  <a:pt x="193" y="103"/>
                  <a:pt x="193" y="109"/>
                  <a:pt x="189" y="113"/>
                </a:cubicBezTo>
                <a:cubicBezTo>
                  <a:pt x="83" y="219"/>
                  <a:pt x="83" y="219"/>
                  <a:pt x="83" y="219"/>
                </a:cubicBezTo>
                <a:cubicBezTo>
                  <a:pt x="79" y="223"/>
                  <a:pt x="73" y="223"/>
                  <a:pt x="70" y="219"/>
                </a:cubicBezTo>
                <a:cubicBezTo>
                  <a:pt x="66" y="215"/>
                  <a:pt x="66" y="209"/>
                  <a:pt x="70" y="206"/>
                </a:cubicBezTo>
                <a:cubicBezTo>
                  <a:pt x="176" y="100"/>
                  <a:pt x="176" y="100"/>
                  <a:pt x="176" y="100"/>
                </a:cubicBezTo>
                <a:cubicBezTo>
                  <a:pt x="179" y="96"/>
                  <a:pt x="185" y="96"/>
                  <a:pt x="189" y="100"/>
                </a:cubicBezTo>
                <a:close/>
                <a:moveTo>
                  <a:pt x="219" y="3"/>
                </a:moveTo>
                <a:cubicBezTo>
                  <a:pt x="160" y="14"/>
                  <a:pt x="160" y="14"/>
                  <a:pt x="160" y="14"/>
                </a:cubicBezTo>
                <a:cubicBezTo>
                  <a:pt x="159" y="14"/>
                  <a:pt x="157" y="15"/>
                  <a:pt x="156" y="15"/>
                </a:cubicBezTo>
                <a:cubicBezTo>
                  <a:pt x="155" y="15"/>
                  <a:pt x="153" y="16"/>
                  <a:pt x="151" y="17"/>
                </a:cubicBezTo>
                <a:cubicBezTo>
                  <a:pt x="155" y="34"/>
                  <a:pt x="164" y="50"/>
                  <a:pt x="177" y="63"/>
                </a:cubicBezTo>
                <a:cubicBezTo>
                  <a:pt x="191" y="77"/>
                  <a:pt x="209" y="86"/>
                  <a:pt x="227" y="90"/>
                </a:cubicBezTo>
                <a:cubicBezTo>
                  <a:pt x="228" y="88"/>
                  <a:pt x="228" y="88"/>
                  <a:pt x="228" y="88"/>
                </a:cubicBezTo>
                <a:cubicBezTo>
                  <a:pt x="228" y="85"/>
                  <a:pt x="228" y="85"/>
                  <a:pt x="228" y="85"/>
                </a:cubicBezTo>
                <a:cubicBezTo>
                  <a:pt x="239" y="28"/>
                  <a:pt x="239" y="28"/>
                  <a:pt x="239" y="28"/>
                </a:cubicBezTo>
                <a:cubicBezTo>
                  <a:pt x="243" y="11"/>
                  <a:pt x="234" y="0"/>
                  <a:pt x="219" y="3"/>
                </a:cubicBezTo>
                <a:close/>
              </a:path>
            </a:pathLst>
          </a:custGeom>
          <a:solidFill>
            <a:srgbClr val="70C9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2" name="组合 31"/>
          <p:cNvGrpSpPr/>
          <p:nvPr/>
        </p:nvGrpSpPr>
        <p:grpSpPr>
          <a:xfrm>
            <a:off x="9128962" y="2197969"/>
            <a:ext cx="434975" cy="414338"/>
            <a:chOff x="5759450" y="4210051"/>
            <a:chExt cx="434975" cy="414338"/>
          </a:xfrm>
          <a:solidFill>
            <a:srgbClr val="9EDAD7"/>
          </a:solidFill>
        </p:grpSpPr>
        <p:sp>
          <p:nvSpPr>
            <p:cNvPr id="33" name="Freeform 50"/>
            <p:cNvSpPr/>
            <p:nvPr/>
          </p:nvSpPr>
          <p:spPr bwMode="auto">
            <a:xfrm>
              <a:off x="5805488" y="4348164"/>
              <a:ext cx="49213" cy="219075"/>
            </a:xfrm>
            <a:custGeom>
              <a:avLst/>
              <a:gdLst>
                <a:gd name="T0" fmla="*/ 30 w 30"/>
                <a:gd name="T1" fmla="*/ 132 h 136"/>
                <a:gd name="T2" fmla="*/ 26 w 30"/>
                <a:gd name="T3" fmla="*/ 136 h 136"/>
                <a:gd name="T4" fmla="*/ 4 w 30"/>
                <a:gd name="T5" fmla="*/ 136 h 136"/>
                <a:gd name="T6" fmla="*/ 0 w 30"/>
                <a:gd name="T7" fmla="*/ 132 h 136"/>
                <a:gd name="T8" fmla="*/ 0 w 30"/>
                <a:gd name="T9" fmla="*/ 4 h 136"/>
                <a:gd name="T10" fmla="*/ 4 w 30"/>
                <a:gd name="T11" fmla="*/ 0 h 136"/>
                <a:gd name="T12" fmla="*/ 26 w 30"/>
                <a:gd name="T13" fmla="*/ 0 h 136"/>
                <a:gd name="T14" fmla="*/ 30 w 30"/>
                <a:gd name="T15" fmla="*/ 4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8" y="136"/>
                    <a:pt x="26" y="136"/>
                  </a:cubicBezTo>
                  <a:cubicBezTo>
                    <a:pt x="4" y="136"/>
                    <a:pt x="4" y="136"/>
                    <a:pt x="4" y="136"/>
                  </a:cubicBezTo>
                  <a:cubicBezTo>
                    <a:pt x="2" y="136"/>
                    <a:pt x="0" y="134"/>
                    <a:pt x="0" y="132"/>
                  </a:cubicBezTo>
                  <a:cubicBezTo>
                    <a:pt x="0" y="4"/>
                    <a:pt x="0" y="4"/>
                    <a:pt x="0" y="4"/>
                  </a:cubicBezTo>
                  <a:cubicBezTo>
                    <a:pt x="0" y="2"/>
                    <a:pt x="2" y="0"/>
                    <a:pt x="4" y="0"/>
                  </a:cubicBezTo>
                  <a:cubicBezTo>
                    <a:pt x="26" y="0"/>
                    <a:pt x="26" y="0"/>
                    <a:pt x="26" y="0"/>
                  </a:cubicBezTo>
                  <a:cubicBezTo>
                    <a:pt x="28" y="0"/>
                    <a:pt x="30" y="2"/>
                    <a:pt x="30" y="4"/>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51"/>
            <p:cNvSpPr/>
            <p:nvPr/>
          </p:nvSpPr>
          <p:spPr bwMode="auto">
            <a:xfrm>
              <a:off x="5880100" y="4348164"/>
              <a:ext cx="47625" cy="219075"/>
            </a:xfrm>
            <a:custGeom>
              <a:avLst/>
              <a:gdLst>
                <a:gd name="T0" fmla="*/ 30 w 30"/>
                <a:gd name="T1" fmla="*/ 132 h 136"/>
                <a:gd name="T2" fmla="*/ 25 w 30"/>
                <a:gd name="T3" fmla="*/ 136 h 136"/>
                <a:gd name="T4" fmla="*/ 4 w 30"/>
                <a:gd name="T5" fmla="*/ 136 h 136"/>
                <a:gd name="T6" fmla="*/ 0 w 30"/>
                <a:gd name="T7" fmla="*/ 132 h 136"/>
                <a:gd name="T8" fmla="*/ 0 w 30"/>
                <a:gd name="T9" fmla="*/ 4 h 136"/>
                <a:gd name="T10" fmla="*/ 4 w 30"/>
                <a:gd name="T11" fmla="*/ 0 h 136"/>
                <a:gd name="T12" fmla="*/ 25 w 30"/>
                <a:gd name="T13" fmla="*/ 0 h 136"/>
                <a:gd name="T14" fmla="*/ 30 w 30"/>
                <a:gd name="T15" fmla="*/ 4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8" y="136"/>
                    <a:pt x="25" y="136"/>
                  </a:cubicBezTo>
                  <a:cubicBezTo>
                    <a:pt x="4" y="136"/>
                    <a:pt x="4" y="136"/>
                    <a:pt x="4" y="136"/>
                  </a:cubicBezTo>
                  <a:cubicBezTo>
                    <a:pt x="2" y="136"/>
                    <a:pt x="0" y="134"/>
                    <a:pt x="0" y="132"/>
                  </a:cubicBezTo>
                  <a:cubicBezTo>
                    <a:pt x="0" y="4"/>
                    <a:pt x="0" y="4"/>
                    <a:pt x="0" y="4"/>
                  </a:cubicBezTo>
                  <a:cubicBezTo>
                    <a:pt x="0" y="2"/>
                    <a:pt x="2" y="0"/>
                    <a:pt x="4" y="0"/>
                  </a:cubicBezTo>
                  <a:cubicBezTo>
                    <a:pt x="25" y="0"/>
                    <a:pt x="25" y="0"/>
                    <a:pt x="25" y="0"/>
                  </a:cubicBezTo>
                  <a:cubicBezTo>
                    <a:pt x="28" y="0"/>
                    <a:pt x="30" y="2"/>
                    <a:pt x="30" y="4"/>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52"/>
            <p:cNvSpPr/>
            <p:nvPr/>
          </p:nvSpPr>
          <p:spPr bwMode="auto">
            <a:xfrm>
              <a:off x="6027738" y="4348164"/>
              <a:ext cx="47625" cy="219075"/>
            </a:xfrm>
            <a:custGeom>
              <a:avLst/>
              <a:gdLst>
                <a:gd name="T0" fmla="*/ 30 w 30"/>
                <a:gd name="T1" fmla="*/ 132 h 136"/>
                <a:gd name="T2" fmla="*/ 25 w 30"/>
                <a:gd name="T3" fmla="*/ 136 h 136"/>
                <a:gd name="T4" fmla="*/ 4 w 30"/>
                <a:gd name="T5" fmla="*/ 136 h 136"/>
                <a:gd name="T6" fmla="*/ 0 w 30"/>
                <a:gd name="T7" fmla="*/ 132 h 136"/>
                <a:gd name="T8" fmla="*/ 0 w 30"/>
                <a:gd name="T9" fmla="*/ 4 h 136"/>
                <a:gd name="T10" fmla="*/ 4 w 30"/>
                <a:gd name="T11" fmla="*/ 0 h 136"/>
                <a:gd name="T12" fmla="*/ 25 w 30"/>
                <a:gd name="T13" fmla="*/ 0 h 136"/>
                <a:gd name="T14" fmla="*/ 30 w 30"/>
                <a:gd name="T15" fmla="*/ 4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8" y="136"/>
                    <a:pt x="25" y="136"/>
                  </a:cubicBezTo>
                  <a:cubicBezTo>
                    <a:pt x="4" y="136"/>
                    <a:pt x="4" y="136"/>
                    <a:pt x="4" y="136"/>
                  </a:cubicBezTo>
                  <a:cubicBezTo>
                    <a:pt x="2" y="136"/>
                    <a:pt x="0" y="134"/>
                    <a:pt x="0" y="132"/>
                  </a:cubicBezTo>
                  <a:cubicBezTo>
                    <a:pt x="0" y="4"/>
                    <a:pt x="0" y="4"/>
                    <a:pt x="0" y="4"/>
                  </a:cubicBezTo>
                  <a:cubicBezTo>
                    <a:pt x="0" y="2"/>
                    <a:pt x="2" y="0"/>
                    <a:pt x="4" y="0"/>
                  </a:cubicBezTo>
                  <a:cubicBezTo>
                    <a:pt x="25" y="0"/>
                    <a:pt x="25" y="0"/>
                    <a:pt x="25" y="0"/>
                  </a:cubicBezTo>
                  <a:cubicBezTo>
                    <a:pt x="28" y="0"/>
                    <a:pt x="30" y="2"/>
                    <a:pt x="30" y="4"/>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53"/>
            <p:cNvSpPr/>
            <p:nvPr/>
          </p:nvSpPr>
          <p:spPr bwMode="auto">
            <a:xfrm>
              <a:off x="5953125" y="4348164"/>
              <a:ext cx="49213" cy="219075"/>
            </a:xfrm>
            <a:custGeom>
              <a:avLst/>
              <a:gdLst>
                <a:gd name="T0" fmla="*/ 30 w 30"/>
                <a:gd name="T1" fmla="*/ 132 h 136"/>
                <a:gd name="T2" fmla="*/ 25 w 30"/>
                <a:gd name="T3" fmla="*/ 136 h 136"/>
                <a:gd name="T4" fmla="*/ 4 w 30"/>
                <a:gd name="T5" fmla="*/ 136 h 136"/>
                <a:gd name="T6" fmla="*/ 0 w 30"/>
                <a:gd name="T7" fmla="*/ 132 h 136"/>
                <a:gd name="T8" fmla="*/ 0 w 30"/>
                <a:gd name="T9" fmla="*/ 4 h 136"/>
                <a:gd name="T10" fmla="*/ 4 w 30"/>
                <a:gd name="T11" fmla="*/ 0 h 136"/>
                <a:gd name="T12" fmla="*/ 25 w 30"/>
                <a:gd name="T13" fmla="*/ 0 h 136"/>
                <a:gd name="T14" fmla="*/ 30 w 30"/>
                <a:gd name="T15" fmla="*/ 4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8" y="136"/>
                    <a:pt x="25" y="136"/>
                  </a:cubicBezTo>
                  <a:cubicBezTo>
                    <a:pt x="4" y="136"/>
                    <a:pt x="4" y="136"/>
                    <a:pt x="4" y="136"/>
                  </a:cubicBezTo>
                  <a:cubicBezTo>
                    <a:pt x="2" y="136"/>
                    <a:pt x="0" y="134"/>
                    <a:pt x="0" y="132"/>
                  </a:cubicBezTo>
                  <a:cubicBezTo>
                    <a:pt x="0" y="4"/>
                    <a:pt x="0" y="4"/>
                    <a:pt x="0" y="4"/>
                  </a:cubicBezTo>
                  <a:cubicBezTo>
                    <a:pt x="0" y="2"/>
                    <a:pt x="2" y="0"/>
                    <a:pt x="4" y="0"/>
                  </a:cubicBezTo>
                  <a:cubicBezTo>
                    <a:pt x="25" y="0"/>
                    <a:pt x="25" y="0"/>
                    <a:pt x="25" y="0"/>
                  </a:cubicBezTo>
                  <a:cubicBezTo>
                    <a:pt x="28" y="0"/>
                    <a:pt x="30" y="2"/>
                    <a:pt x="30" y="4"/>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54"/>
            <p:cNvSpPr/>
            <p:nvPr/>
          </p:nvSpPr>
          <p:spPr bwMode="auto">
            <a:xfrm>
              <a:off x="6100763" y="4349751"/>
              <a:ext cx="47625" cy="219075"/>
            </a:xfrm>
            <a:custGeom>
              <a:avLst/>
              <a:gdLst>
                <a:gd name="T0" fmla="*/ 30 w 30"/>
                <a:gd name="T1" fmla="*/ 132 h 136"/>
                <a:gd name="T2" fmla="*/ 26 w 30"/>
                <a:gd name="T3" fmla="*/ 136 h 136"/>
                <a:gd name="T4" fmla="*/ 5 w 30"/>
                <a:gd name="T5" fmla="*/ 136 h 136"/>
                <a:gd name="T6" fmla="*/ 0 w 30"/>
                <a:gd name="T7" fmla="*/ 132 h 136"/>
                <a:gd name="T8" fmla="*/ 0 w 30"/>
                <a:gd name="T9" fmla="*/ 5 h 136"/>
                <a:gd name="T10" fmla="*/ 5 w 30"/>
                <a:gd name="T11" fmla="*/ 0 h 136"/>
                <a:gd name="T12" fmla="*/ 26 w 30"/>
                <a:gd name="T13" fmla="*/ 0 h 136"/>
                <a:gd name="T14" fmla="*/ 30 w 30"/>
                <a:gd name="T15" fmla="*/ 5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9" y="136"/>
                    <a:pt x="26" y="136"/>
                  </a:cubicBezTo>
                  <a:cubicBezTo>
                    <a:pt x="5" y="136"/>
                    <a:pt x="5" y="136"/>
                    <a:pt x="5" y="136"/>
                  </a:cubicBezTo>
                  <a:cubicBezTo>
                    <a:pt x="2" y="136"/>
                    <a:pt x="0" y="134"/>
                    <a:pt x="0" y="132"/>
                  </a:cubicBezTo>
                  <a:cubicBezTo>
                    <a:pt x="0" y="5"/>
                    <a:pt x="0" y="5"/>
                    <a:pt x="0" y="5"/>
                  </a:cubicBezTo>
                  <a:cubicBezTo>
                    <a:pt x="0" y="2"/>
                    <a:pt x="2" y="0"/>
                    <a:pt x="5" y="0"/>
                  </a:cubicBezTo>
                  <a:cubicBezTo>
                    <a:pt x="26" y="0"/>
                    <a:pt x="26" y="0"/>
                    <a:pt x="26" y="0"/>
                  </a:cubicBezTo>
                  <a:cubicBezTo>
                    <a:pt x="29" y="0"/>
                    <a:pt x="30" y="2"/>
                    <a:pt x="30" y="5"/>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55"/>
            <p:cNvSpPr/>
            <p:nvPr/>
          </p:nvSpPr>
          <p:spPr bwMode="auto">
            <a:xfrm>
              <a:off x="5783263" y="4210051"/>
              <a:ext cx="387350" cy="119063"/>
            </a:xfrm>
            <a:custGeom>
              <a:avLst/>
              <a:gdLst>
                <a:gd name="T0" fmla="*/ 80 w 241"/>
                <a:gd name="T1" fmla="*/ 14 h 74"/>
                <a:gd name="T2" fmla="*/ 162 w 241"/>
                <a:gd name="T3" fmla="*/ 14 h 74"/>
                <a:gd name="T4" fmla="*/ 218 w 241"/>
                <a:gd name="T5" fmla="*/ 48 h 74"/>
                <a:gd name="T6" fmla="*/ 211 w 241"/>
                <a:gd name="T7" fmla="*/ 74 h 74"/>
                <a:gd name="T8" fmla="*/ 169 w 241"/>
                <a:gd name="T9" fmla="*/ 74 h 74"/>
                <a:gd name="T10" fmla="*/ 72 w 241"/>
                <a:gd name="T11" fmla="*/ 74 h 74"/>
                <a:gd name="T12" fmla="*/ 30 w 241"/>
                <a:gd name="T13" fmla="*/ 74 h 74"/>
                <a:gd name="T14" fmla="*/ 23 w 241"/>
                <a:gd name="T15" fmla="*/ 48 h 74"/>
                <a:gd name="T16" fmla="*/ 80 w 241"/>
                <a:gd name="T17"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74">
                  <a:moveTo>
                    <a:pt x="80" y="14"/>
                  </a:moveTo>
                  <a:cubicBezTo>
                    <a:pt x="102" y="0"/>
                    <a:pt x="139" y="0"/>
                    <a:pt x="162" y="14"/>
                  </a:cubicBezTo>
                  <a:cubicBezTo>
                    <a:pt x="218" y="48"/>
                    <a:pt x="218" y="48"/>
                    <a:pt x="218" y="48"/>
                  </a:cubicBezTo>
                  <a:cubicBezTo>
                    <a:pt x="241" y="62"/>
                    <a:pt x="238" y="74"/>
                    <a:pt x="211" y="74"/>
                  </a:cubicBezTo>
                  <a:cubicBezTo>
                    <a:pt x="169" y="74"/>
                    <a:pt x="169" y="74"/>
                    <a:pt x="169" y="74"/>
                  </a:cubicBezTo>
                  <a:cubicBezTo>
                    <a:pt x="142" y="74"/>
                    <a:pt x="99" y="74"/>
                    <a:pt x="72" y="74"/>
                  </a:cubicBezTo>
                  <a:cubicBezTo>
                    <a:pt x="30" y="74"/>
                    <a:pt x="30" y="74"/>
                    <a:pt x="30" y="74"/>
                  </a:cubicBezTo>
                  <a:cubicBezTo>
                    <a:pt x="4" y="74"/>
                    <a:pt x="0" y="62"/>
                    <a:pt x="23" y="48"/>
                  </a:cubicBezTo>
                  <a:lnTo>
                    <a:pt x="80" y="14"/>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56"/>
            <p:cNvSpPr/>
            <p:nvPr/>
          </p:nvSpPr>
          <p:spPr bwMode="auto">
            <a:xfrm>
              <a:off x="5792788" y="4211639"/>
              <a:ext cx="369888" cy="120650"/>
            </a:xfrm>
            <a:custGeom>
              <a:avLst/>
              <a:gdLst>
                <a:gd name="T0" fmla="*/ 74 w 230"/>
                <a:gd name="T1" fmla="*/ 13 h 75"/>
                <a:gd name="T2" fmla="*/ 75 w 230"/>
                <a:gd name="T3" fmla="*/ 15 h 75"/>
                <a:gd name="T4" fmla="*/ 115 w 230"/>
                <a:gd name="T5" fmla="*/ 5 h 75"/>
                <a:gd name="T6" fmla="*/ 155 w 230"/>
                <a:gd name="T7" fmla="*/ 15 h 75"/>
                <a:gd name="T8" fmla="*/ 211 w 230"/>
                <a:gd name="T9" fmla="*/ 49 h 75"/>
                <a:gd name="T10" fmla="*/ 222 w 230"/>
                <a:gd name="T11" fmla="*/ 58 h 75"/>
                <a:gd name="T12" fmla="*/ 225 w 230"/>
                <a:gd name="T13" fmla="*/ 64 h 75"/>
                <a:gd name="T14" fmla="*/ 224 w 230"/>
                <a:gd name="T15" fmla="*/ 66 h 75"/>
                <a:gd name="T16" fmla="*/ 218 w 230"/>
                <a:gd name="T17" fmla="*/ 69 h 75"/>
                <a:gd name="T18" fmla="*/ 205 w 230"/>
                <a:gd name="T19" fmla="*/ 70 h 75"/>
                <a:gd name="T20" fmla="*/ 163 w 230"/>
                <a:gd name="T21" fmla="*/ 70 h 75"/>
                <a:gd name="T22" fmla="*/ 66 w 230"/>
                <a:gd name="T23" fmla="*/ 70 h 75"/>
                <a:gd name="T24" fmla="*/ 24 w 230"/>
                <a:gd name="T25" fmla="*/ 70 h 75"/>
                <a:gd name="T26" fmla="*/ 8 w 230"/>
                <a:gd name="T27" fmla="*/ 68 h 75"/>
                <a:gd name="T28" fmla="*/ 5 w 230"/>
                <a:gd name="T29" fmla="*/ 66 h 75"/>
                <a:gd name="T30" fmla="*/ 4 w 230"/>
                <a:gd name="T31" fmla="*/ 64 h 75"/>
                <a:gd name="T32" fmla="*/ 7 w 230"/>
                <a:gd name="T33" fmla="*/ 58 h 75"/>
                <a:gd name="T34" fmla="*/ 18 w 230"/>
                <a:gd name="T35" fmla="*/ 49 h 75"/>
                <a:gd name="T36" fmla="*/ 75 w 230"/>
                <a:gd name="T37" fmla="*/ 15 h 75"/>
                <a:gd name="T38" fmla="*/ 74 w 230"/>
                <a:gd name="T39" fmla="*/ 13 h 75"/>
                <a:gd name="T40" fmla="*/ 72 w 230"/>
                <a:gd name="T41" fmla="*/ 11 h 75"/>
                <a:gd name="T42" fmla="*/ 16 w 230"/>
                <a:gd name="T43" fmla="*/ 45 h 75"/>
                <a:gd name="T44" fmla="*/ 4 w 230"/>
                <a:gd name="T45" fmla="*/ 55 h 75"/>
                <a:gd name="T46" fmla="*/ 0 w 230"/>
                <a:gd name="T47" fmla="*/ 64 h 75"/>
                <a:gd name="T48" fmla="*/ 2 w 230"/>
                <a:gd name="T49" fmla="*/ 69 h 75"/>
                <a:gd name="T50" fmla="*/ 10 w 230"/>
                <a:gd name="T51" fmla="*/ 74 h 75"/>
                <a:gd name="T52" fmla="*/ 24 w 230"/>
                <a:gd name="T53" fmla="*/ 75 h 75"/>
                <a:gd name="T54" fmla="*/ 66 w 230"/>
                <a:gd name="T55" fmla="*/ 75 h 75"/>
                <a:gd name="T56" fmla="*/ 163 w 230"/>
                <a:gd name="T57" fmla="*/ 75 h 75"/>
                <a:gd name="T58" fmla="*/ 205 w 230"/>
                <a:gd name="T59" fmla="*/ 75 h 75"/>
                <a:gd name="T60" fmla="*/ 223 w 230"/>
                <a:gd name="T61" fmla="*/ 72 h 75"/>
                <a:gd name="T62" fmla="*/ 228 w 230"/>
                <a:gd name="T63" fmla="*/ 69 h 75"/>
                <a:gd name="T64" fmla="*/ 230 w 230"/>
                <a:gd name="T65" fmla="*/ 64 h 75"/>
                <a:gd name="T66" fmla="*/ 225 w 230"/>
                <a:gd name="T67" fmla="*/ 55 h 75"/>
                <a:gd name="T68" fmla="*/ 214 w 230"/>
                <a:gd name="T69" fmla="*/ 45 h 75"/>
                <a:gd name="T70" fmla="*/ 157 w 230"/>
                <a:gd name="T71" fmla="*/ 11 h 75"/>
                <a:gd name="T72" fmla="*/ 115 w 230"/>
                <a:gd name="T73" fmla="*/ 0 h 75"/>
                <a:gd name="T74" fmla="*/ 72 w 230"/>
                <a:gd name="T75" fmla="*/ 11 h 75"/>
                <a:gd name="T76" fmla="*/ 74 w 230"/>
                <a:gd name="T77" fmla="*/ 1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0" h="75">
                  <a:moveTo>
                    <a:pt x="74" y="13"/>
                  </a:moveTo>
                  <a:cubicBezTo>
                    <a:pt x="75" y="15"/>
                    <a:pt x="75" y="15"/>
                    <a:pt x="75" y="15"/>
                  </a:cubicBezTo>
                  <a:cubicBezTo>
                    <a:pt x="86" y="8"/>
                    <a:pt x="100" y="5"/>
                    <a:pt x="115" y="5"/>
                  </a:cubicBezTo>
                  <a:cubicBezTo>
                    <a:pt x="129" y="5"/>
                    <a:pt x="144" y="8"/>
                    <a:pt x="155" y="15"/>
                  </a:cubicBezTo>
                  <a:cubicBezTo>
                    <a:pt x="211" y="49"/>
                    <a:pt x="211" y="49"/>
                    <a:pt x="211" y="49"/>
                  </a:cubicBezTo>
                  <a:cubicBezTo>
                    <a:pt x="216" y="52"/>
                    <a:pt x="220" y="55"/>
                    <a:pt x="222" y="58"/>
                  </a:cubicBezTo>
                  <a:cubicBezTo>
                    <a:pt x="224" y="60"/>
                    <a:pt x="225" y="62"/>
                    <a:pt x="225" y="64"/>
                  </a:cubicBezTo>
                  <a:cubicBezTo>
                    <a:pt x="224" y="66"/>
                    <a:pt x="224" y="66"/>
                    <a:pt x="224" y="66"/>
                  </a:cubicBezTo>
                  <a:cubicBezTo>
                    <a:pt x="223" y="67"/>
                    <a:pt x="221" y="68"/>
                    <a:pt x="218" y="69"/>
                  </a:cubicBezTo>
                  <a:cubicBezTo>
                    <a:pt x="215" y="70"/>
                    <a:pt x="211" y="70"/>
                    <a:pt x="205" y="70"/>
                  </a:cubicBezTo>
                  <a:cubicBezTo>
                    <a:pt x="163" y="70"/>
                    <a:pt x="163" y="70"/>
                    <a:pt x="163" y="70"/>
                  </a:cubicBezTo>
                  <a:cubicBezTo>
                    <a:pt x="136" y="70"/>
                    <a:pt x="93" y="70"/>
                    <a:pt x="66" y="70"/>
                  </a:cubicBezTo>
                  <a:cubicBezTo>
                    <a:pt x="24" y="70"/>
                    <a:pt x="24" y="70"/>
                    <a:pt x="24" y="70"/>
                  </a:cubicBezTo>
                  <a:cubicBezTo>
                    <a:pt x="17" y="70"/>
                    <a:pt x="12" y="69"/>
                    <a:pt x="8" y="68"/>
                  </a:cubicBezTo>
                  <a:cubicBezTo>
                    <a:pt x="7" y="67"/>
                    <a:pt x="6" y="67"/>
                    <a:pt x="5" y="66"/>
                  </a:cubicBezTo>
                  <a:cubicBezTo>
                    <a:pt x="4" y="64"/>
                    <a:pt x="4" y="64"/>
                    <a:pt x="4" y="64"/>
                  </a:cubicBezTo>
                  <a:cubicBezTo>
                    <a:pt x="4" y="62"/>
                    <a:pt x="5" y="60"/>
                    <a:pt x="7" y="58"/>
                  </a:cubicBezTo>
                  <a:cubicBezTo>
                    <a:pt x="10" y="55"/>
                    <a:pt x="13" y="52"/>
                    <a:pt x="18" y="49"/>
                  </a:cubicBezTo>
                  <a:cubicBezTo>
                    <a:pt x="75" y="15"/>
                    <a:pt x="75" y="15"/>
                    <a:pt x="75" y="15"/>
                  </a:cubicBezTo>
                  <a:cubicBezTo>
                    <a:pt x="74" y="13"/>
                    <a:pt x="74" y="13"/>
                    <a:pt x="74" y="13"/>
                  </a:cubicBezTo>
                  <a:cubicBezTo>
                    <a:pt x="72" y="11"/>
                    <a:pt x="72" y="11"/>
                    <a:pt x="72" y="11"/>
                  </a:cubicBezTo>
                  <a:cubicBezTo>
                    <a:pt x="16" y="45"/>
                    <a:pt x="16" y="45"/>
                    <a:pt x="16" y="45"/>
                  </a:cubicBezTo>
                  <a:cubicBezTo>
                    <a:pt x="11" y="49"/>
                    <a:pt x="7" y="52"/>
                    <a:pt x="4" y="55"/>
                  </a:cubicBezTo>
                  <a:cubicBezTo>
                    <a:pt x="1" y="58"/>
                    <a:pt x="0" y="61"/>
                    <a:pt x="0" y="64"/>
                  </a:cubicBezTo>
                  <a:cubicBezTo>
                    <a:pt x="0" y="66"/>
                    <a:pt x="0" y="68"/>
                    <a:pt x="2" y="69"/>
                  </a:cubicBezTo>
                  <a:cubicBezTo>
                    <a:pt x="3" y="71"/>
                    <a:pt x="6" y="73"/>
                    <a:pt x="10" y="74"/>
                  </a:cubicBezTo>
                  <a:cubicBezTo>
                    <a:pt x="14" y="75"/>
                    <a:pt x="19" y="75"/>
                    <a:pt x="24" y="75"/>
                  </a:cubicBezTo>
                  <a:cubicBezTo>
                    <a:pt x="66" y="75"/>
                    <a:pt x="66" y="75"/>
                    <a:pt x="66" y="75"/>
                  </a:cubicBezTo>
                  <a:cubicBezTo>
                    <a:pt x="93" y="75"/>
                    <a:pt x="136" y="75"/>
                    <a:pt x="163" y="75"/>
                  </a:cubicBezTo>
                  <a:cubicBezTo>
                    <a:pt x="205" y="75"/>
                    <a:pt x="205" y="75"/>
                    <a:pt x="205" y="75"/>
                  </a:cubicBezTo>
                  <a:cubicBezTo>
                    <a:pt x="213" y="75"/>
                    <a:pt x="219" y="74"/>
                    <a:pt x="223" y="72"/>
                  </a:cubicBezTo>
                  <a:cubicBezTo>
                    <a:pt x="225" y="72"/>
                    <a:pt x="227" y="70"/>
                    <a:pt x="228" y="69"/>
                  </a:cubicBezTo>
                  <a:cubicBezTo>
                    <a:pt x="229" y="68"/>
                    <a:pt x="230" y="66"/>
                    <a:pt x="230" y="64"/>
                  </a:cubicBezTo>
                  <a:cubicBezTo>
                    <a:pt x="230" y="61"/>
                    <a:pt x="228" y="58"/>
                    <a:pt x="225" y="55"/>
                  </a:cubicBezTo>
                  <a:cubicBezTo>
                    <a:pt x="223" y="52"/>
                    <a:pt x="219" y="49"/>
                    <a:pt x="214" y="45"/>
                  </a:cubicBezTo>
                  <a:cubicBezTo>
                    <a:pt x="157" y="11"/>
                    <a:pt x="157" y="11"/>
                    <a:pt x="157" y="11"/>
                  </a:cubicBezTo>
                  <a:cubicBezTo>
                    <a:pt x="145" y="3"/>
                    <a:pt x="130" y="0"/>
                    <a:pt x="115" y="0"/>
                  </a:cubicBezTo>
                  <a:cubicBezTo>
                    <a:pt x="99" y="0"/>
                    <a:pt x="84" y="3"/>
                    <a:pt x="72" y="11"/>
                  </a:cubicBezTo>
                  <a:lnTo>
                    <a:pt x="74" y="13"/>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57"/>
            <p:cNvSpPr>
              <a:spLocks noEditPoints="1"/>
            </p:cNvSpPr>
            <p:nvPr/>
          </p:nvSpPr>
          <p:spPr bwMode="auto">
            <a:xfrm>
              <a:off x="5759450" y="4573589"/>
              <a:ext cx="434975" cy="50800"/>
            </a:xfrm>
            <a:custGeom>
              <a:avLst/>
              <a:gdLst>
                <a:gd name="T0" fmla="*/ 267 w 271"/>
                <a:gd name="T1" fmla="*/ 0 h 32"/>
                <a:gd name="T2" fmla="*/ 5 w 271"/>
                <a:gd name="T3" fmla="*/ 0 h 32"/>
                <a:gd name="T4" fmla="*/ 0 w 271"/>
                <a:gd name="T5" fmla="*/ 3 h 32"/>
                <a:gd name="T6" fmla="*/ 0 w 271"/>
                <a:gd name="T7" fmla="*/ 28 h 32"/>
                <a:gd name="T8" fmla="*/ 5 w 271"/>
                <a:gd name="T9" fmla="*/ 32 h 32"/>
                <a:gd name="T10" fmla="*/ 267 w 271"/>
                <a:gd name="T11" fmla="*/ 32 h 32"/>
                <a:gd name="T12" fmla="*/ 271 w 271"/>
                <a:gd name="T13" fmla="*/ 28 h 32"/>
                <a:gd name="T14" fmla="*/ 271 w 271"/>
                <a:gd name="T15" fmla="*/ 3 h 32"/>
                <a:gd name="T16" fmla="*/ 267 w 271"/>
                <a:gd name="T17" fmla="*/ 0 h 32"/>
                <a:gd name="T18" fmla="*/ 186 w 271"/>
                <a:gd name="T19" fmla="*/ 24 h 32"/>
                <a:gd name="T20" fmla="*/ 181 w 271"/>
                <a:gd name="T21" fmla="*/ 27 h 32"/>
                <a:gd name="T22" fmla="*/ 90 w 271"/>
                <a:gd name="T23" fmla="*/ 27 h 32"/>
                <a:gd name="T24" fmla="*/ 86 w 271"/>
                <a:gd name="T25" fmla="*/ 24 h 32"/>
                <a:gd name="T26" fmla="*/ 86 w 271"/>
                <a:gd name="T27" fmla="*/ 22 h 32"/>
                <a:gd name="T28" fmla="*/ 90 w 271"/>
                <a:gd name="T29" fmla="*/ 19 h 32"/>
                <a:gd name="T30" fmla="*/ 181 w 271"/>
                <a:gd name="T31" fmla="*/ 19 h 32"/>
                <a:gd name="T32" fmla="*/ 186 w 271"/>
                <a:gd name="T33" fmla="*/ 22 h 32"/>
                <a:gd name="T34" fmla="*/ 186 w 271"/>
                <a:gd name="T35" fmla="*/ 24 h 32"/>
                <a:gd name="T36" fmla="*/ 186 w 271"/>
                <a:gd name="T37" fmla="*/ 11 h 32"/>
                <a:gd name="T38" fmla="*/ 181 w 271"/>
                <a:gd name="T39" fmla="*/ 14 h 32"/>
                <a:gd name="T40" fmla="*/ 90 w 271"/>
                <a:gd name="T41" fmla="*/ 14 h 32"/>
                <a:gd name="T42" fmla="*/ 86 w 271"/>
                <a:gd name="T43" fmla="*/ 11 h 32"/>
                <a:gd name="T44" fmla="*/ 86 w 271"/>
                <a:gd name="T45" fmla="*/ 10 h 32"/>
                <a:gd name="T46" fmla="*/ 90 w 271"/>
                <a:gd name="T47" fmla="*/ 6 h 32"/>
                <a:gd name="T48" fmla="*/ 181 w 271"/>
                <a:gd name="T49" fmla="*/ 6 h 32"/>
                <a:gd name="T50" fmla="*/ 186 w 271"/>
                <a:gd name="T51" fmla="*/ 10 h 32"/>
                <a:gd name="T52" fmla="*/ 186 w 271"/>
                <a:gd name="T53"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1" h="32">
                  <a:moveTo>
                    <a:pt x="267" y="0"/>
                  </a:moveTo>
                  <a:cubicBezTo>
                    <a:pt x="5" y="0"/>
                    <a:pt x="5" y="0"/>
                    <a:pt x="5" y="0"/>
                  </a:cubicBezTo>
                  <a:cubicBezTo>
                    <a:pt x="2" y="0"/>
                    <a:pt x="0" y="2"/>
                    <a:pt x="0" y="3"/>
                  </a:cubicBezTo>
                  <a:cubicBezTo>
                    <a:pt x="0" y="28"/>
                    <a:pt x="0" y="28"/>
                    <a:pt x="0" y="28"/>
                  </a:cubicBezTo>
                  <a:cubicBezTo>
                    <a:pt x="0" y="30"/>
                    <a:pt x="2" y="32"/>
                    <a:pt x="5" y="32"/>
                  </a:cubicBezTo>
                  <a:cubicBezTo>
                    <a:pt x="267" y="32"/>
                    <a:pt x="267" y="32"/>
                    <a:pt x="267" y="32"/>
                  </a:cubicBezTo>
                  <a:cubicBezTo>
                    <a:pt x="269" y="32"/>
                    <a:pt x="271" y="30"/>
                    <a:pt x="271" y="28"/>
                  </a:cubicBezTo>
                  <a:cubicBezTo>
                    <a:pt x="271" y="3"/>
                    <a:pt x="271" y="3"/>
                    <a:pt x="271" y="3"/>
                  </a:cubicBezTo>
                  <a:cubicBezTo>
                    <a:pt x="271" y="2"/>
                    <a:pt x="269" y="0"/>
                    <a:pt x="267" y="0"/>
                  </a:cubicBezTo>
                  <a:close/>
                  <a:moveTo>
                    <a:pt x="186" y="24"/>
                  </a:moveTo>
                  <a:cubicBezTo>
                    <a:pt x="186" y="25"/>
                    <a:pt x="184" y="27"/>
                    <a:pt x="181" y="27"/>
                  </a:cubicBezTo>
                  <a:cubicBezTo>
                    <a:pt x="90" y="27"/>
                    <a:pt x="90" y="27"/>
                    <a:pt x="90" y="27"/>
                  </a:cubicBezTo>
                  <a:cubicBezTo>
                    <a:pt x="88" y="27"/>
                    <a:pt x="86" y="25"/>
                    <a:pt x="86" y="24"/>
                  </a:cubicBezTo>
                  <a:cubicBezTo>
                    <a:pt x="86" y="22"/>
                    <a:pt x="86" y="22"/>
                    <a:pt x="86" y="22"/>
                  </a:cubicBezTo>
                  <a:cubicBezTo>
                    <a:pt x="86" y="20"/>
                    <a:pt x="88" y="19"/>
                    <a:pt x="90" y="19"/>
                  </a:cubicBezTo>
                  <a:cubicBezTo>
                    <a:pt x="181" y="19"/>
                    <a:pt x="181" y="19"/>
                    <a:pt x="181" y="19"/>
                  </a:cubicBezTo>
                  <a:cubicBezTo>
                    <a:pt x="184" y="19"/>
                    <a:pt x="186" y="20"/>
                    <a:pt x="186" y="22"/>
                  </a:cubicBezTo>
                  <a:lnTo>
                    <a:pt x="186" y="24"/>
                  </a:lnTo>
                  <a:close/>
                  <a:moveTo>
                    <a:pt x="186" y="11"/>
                  </a:moveTo>
                  <a:cubicBezTo>
                    <a:pt x="186" y="13"/>
                    <a:pt x="184" y="14"/>
                    <a:pt x="181" y="14"/>
                  </a:cubicBezTo>
                  <a:cubicBezTo>
                    <a:pt x="90" y="14"/>
                    <a:pt x="90" y="14"/>
                    <a:pt x="90" y="14"/>
                  </a:cubicBezTo>
                  <a:cubicBezTo>
                    <a:pt x="88" y="14"/>
                    <a:pt x="86" y="13"/>
                    <a:pt x="86" y="11"/>
                  </a:cubicBezTo>
                  <a:cubicBezTo>
                    <a:pt x="86" y="10"/>
                    <a:pt x="86" y="10"/>
                    <a:pt x="86" y="10"/>
                  </a:cubicBezTo>
                  <a:cubicBezTo>
                    <a:pt x="86" y="8"/>
                    <a:pt x="88" y="6"/>
                    <a:pt x="90" y="6"/>
                  </a:cubicBezTo>
                  <a:cubicBezTo>
                    <a:pt x="181" y="6"/>
                    <a:pt x="181" y="6"/>
                    <a:pt x="181" y="6"/>
                  </a:cubicBezTo>
                  <a:cubicBezTo>
                    <a:pt x="184" y="6"/>
                    <a:pt x="186" y="8"/>
                    <a:pt x="186" y="10"/>
                  </a:cubicBezTo>
                  <a:lnTo>
                    <a:pt x="186" y="11"/>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sp>
        <p:nvSpPr>
          <p:cNvPr id="41" name="Freeform 65"/>
          <p:cNvSpPr>
            <a:spLocks noEditPoints="1"/>
          </p:cNvSpPr>
          <p:nvPr/>
        </p:nvSpPr>
        <p:spPr bwMode="auto">
          <a:xfrm>
            <a:off x="6891338" y="2774950"/>
            <a:ext cx="582612" cy="314325"/>
          </a:xfrm>
          <a:custGeom>
            <a:avLst/>
            <a:gdLst>
              <a:gd name="T0" fmla="*/ 2147483647 w 362"/>
              <a:gd name="T1" fmla="*/ 2147483647 h 195"/>
              <a:gd name="T2" fmla="*/ 2147483647 w 362"/>
              <a:gd name="T3" fmla="*/ 2147483647 h 195"/>
              <a:gd name="T4" fmla="*/ 2147483647 w 362"/>
              <a:gd name="T5" fmla="*/ 2147483647 h 195"/>
              <a:gd name="T6" fmla="*/ 2147483647 w 362"/>
              <a:gd name="T7" fmla="*/ 2147483647 h 195"/>
              <a:gd name="T8" fmla="*/ 2147483647 w 362"/>
              <a:gd name="T9" fmla="*/ 2147483647 h 195"/>
              <a:gd name="T10" fmla="*/ 2147483647 w 362"/>
              <a:gd name="T11" fmla="*/ 2147483647 h 195"/>
              <a:gd name="T12" fmla="*/ 2147483647 w 362"/>
              <a:gd name="T13" fmla="*/ 2147483647 h 195"/>
              <a:gd name="T14" fmla="*/ 2147483647 w 362"/>
              <a:gd name="T15" fmla="*/ 2147483647 h 195"/>
              <a:gd name="T16" fmla="*/ 2147483647 w 362"/>
              <a:gd name="T17" fmla="*/ 2147483647 h 195"/>
              <a:gd name="T18" fmla="*/ 2147483647 w 362"/>
              <a:gd name="T19" fmla="*/ 2147483647 h 195"/>
              <a:gd name="T20" fmla="*/ 2147483647 w 362"/>
              <a:gd name="T21" fmla="*/ 2147483647 h 195"/>
              <a:gd name="T22" fmla="*/ 2147483647 w 362"/>
              <a:gd name="T23" fmla="*/ 2147483647 h 195"/>
              <a:gd name="T24" fmla="*/ 2147483647 w 362"/>
              <a:gd name="T25" fmla="*/ 2147483647 h 195"/>
              <a:gd name="T26" fmla="*/ 2147483647 w 362"/>
              <a:gd name="T27" fmla="*/ 2147483647 h 195"/>
              <a:gd name="T28" fmla="*/ 2147483647 w 362"/>
              <a:gd name="T29" fmla="*/ 2147483647 h 195"/>
              <a:gd name="T30" fmla="*/ 2147483647 w 362"/>
              <a:gd name="T31" fmla="*/ 2147483647 h 195"/>
              <a:gd name="T32" fmla="*/ 2147483647 w 362"/>
              <a:gd name="T33" fmla="*/ 2147483647 h 195"/>
              <a:gd name="T34" fmla="*/ 2147483647 w 362"/>
              <a:gd name="T35" fmla="*/ 2147483647 h 195"/>
              <a:gd name="T36" fmla="*/ 0 w 362"/>
              <a:gd name="T37" fmla="*/ 2147483647 h 195"/>
              <a:gd name="T38" fmla="*/ 0 w 362"/>
              <a:gd name="T39" fmla="*/ 2147483647 h 195"/>
              <a:gd name="T40" fmla="*/ 2147483647 w 362"/>
              <a:gd name="T41" fmla="*/ 2147483647 h 195"/>
              <a:gd name="T42" fmla="*/ 2147483647 w 362"/>
              <a:gd name="T43" fmla="*/ 2147483647 h 195"/>
              <a:gd name="T44" fmla="*/ 2147483647 w 362"/>
              <a:gd name="T45" fmla="*/ 2147483647 h 195"/>
              <a:gd name="T46" fmla="*/ 2147483647 w 362"/>
              <a:gd name="T47" fmla="*/ 2147483647 h 195"/>
              <a:gd name="T48" fmla="*/ 2147483647 w 362"/>
              <a:gd name="T49" fmla="*/ 2147483647 h 195"/>
              <a:gd name="T50" fmla="*/ 2147483647 w 362"/>
              <a:gd name="T51" fmla="*/ 2147483647 h 195"/>
              <a:gd name="T52" fmla="*/ 2147483647 w 362"/>
              <a:gd name="T53" fmla="*/ 2147483647 h 195"/>
              <a:gd name="T54" fmla="*/ 2147483647 w 362"/>
              <a:gd name="T55" fmla="*/ 2147483647 h 195"/>
              <a:gd name="T56" fmla="*/ 2147483647 w 362"/>
              <a:gd name="T57" fmla="*/ 2147483647 h 195"/>
              <a:gd name="T58" fmla="*/ 2147483647 w 362"/>
              <a:gd name="T59" fmla="*/ 2147483647 h 195"/>
              <a:gd name="T60" fmla="*/ 2147483647 w 362"/>
              <a:gd name="T61" fmla="*/ 2147483647 h 195"/>
              <a:gd name="T62" fmla="*/ 2147483647 w 362"/>
              <a:gd name="T63" fmla="*/ 2147483647 h 195"/>
              <a:gd name="T64" fmla="*/ 2147483647 w 362"/>
              <a:gd name="T65" fmla="*/ 2147483647 h 195"/>
              <a:gd name="T66" fmla="*/ 2147483647 w 362"/>
              <a:gd name="T67" fmla="*/ 2147483647 h 195"/>
              <a:gd name="T68" fmla="*/ 2147483647 w 362"/>
              <a:gd name="T69" fmla="*/ 2147483647 h 195"/>
              <a:gd name="T70" fmla="*/ 2147483647 w 362"/>
              <a:gd name="T71" fmla="*/ 2147483647 h 195"/>
              <a:gd name="T72" fmla="*/ 2147483647 w 362"/>
              <a:gd name="T73" fmla="*/ 2147483647 h 195"/>
              <a:gd name="T74" fmla="*/ 2147483647 w 362"/>
              <a:gd name="T75" fmla="*/ 2147483647 h 195"/>
              <a:gd name="T76" fmla="*/ 2147483647 w 362"/>
              <a:gd name="T77" fmla="*/ 2147483647 h 195"/>
              <a:gd name="T78" fmla="*/ 2147483647 w 362"/>
              <a:gd name="T79" fmla="*/ 2147483647 h 195"/>
              <a:gd name="T80" fmla="*/ 2147483647 w 362"/>
              <a:gd name="T81" fmla="*/ 2147483647 h 195"/>
              <a:gd name="T82" fmla="*/ 2147483647 w 362"/>
              <a:gd name="T83" fmla="*/ 2147483647 h 195"/>
              <a:gd name="T84" fmla="*/ 2147483647 w 362"/>
              <a:gd name="T85" fmla="*/ 2147483647 h 195"/>
              <a:gd name="T86" fmla="*/ 2147483647 w 362"/>
              <a:gd name="T87" fmla="*/ 2147483647 h 195"/>
              <a:gd name="T88" fmla="*/ 2147483647 w 362"/>
              <a:gd name="T89" fmla="*/ 2147483647 h 195"/>
              <a:gd name="T90" fmla="*/ 2147483647 w 362"/>
              <a:gd name="T91" fmla="*/ 2147483647 h 195"/>
              <a:gd name="T92" fmla="*/ 2147483647 w 362"/>
              <a:gd name="T93" fmla="*/ 2147483647 h 195"/>
              <a:gd name="T94" fmla="*/ 2147483647 w 362"/>
              <a:gd name="T95" fmla="*/ 2147483647 h 195"/>
              <a:gd name="T96" fmla="*/ 2147483647 w 362"/>
              <a:gd name="T97" fmla="*/ 2147483647 h 195"/>
              <a:gd name="T98" fmla="*/ 2147483647 w 362"/>
              <a:gd name="T99" fmla="*/ 2147483647 h 195"/>
              <a:gd name="T100" fmla="*/ 2147483647 w 362"/>
              <a:gd name="T101" fmla="*/ 2147483647 h 195"/>
              <a:gd name="T102" fmla="*/ 2147483647 w 362"/>
              <a:gd name="T103" fmla="*/ 2147483647 h 195"/>
              <a:gd name="T104" fmla="*/ 2147483647 w 362"/>
              <a:gd name="T105" fmla="*/ 2147483647 h 195"/>
              <a:gd name="T106" fmla="*/ 2147483647 w 362"/>
              <a:gd name="T107" fmla="*/ 2147483647 h 195"/>
              <a:gd name="T108" fmla="*/ 2147483647 w 362"/>
              <a:gd name="T109" fmla="*/ 2147483647 h 195"/>
              <a:gd name="T110" fmla="*/ 2147483647 w 362"/>
              <a:gd name="T111" fmla="*/ 2147483647 h 195"/>
              <a:gd name="T112" fmla="*/ 2147483647 w 362"/>
              <a:gd name="T113" fmla="*/ 2147483647 h 195"/>
              <a:gd name="T114" fmla="*/ 2147483647 w 362"/>
              <a:gd name="T115" fmla="*/ 2147483647 h 195"/>
              <a:gd name="T116" fmla="*/ 2147483647 w 362"/>
              <a:gd name="T117" fmla="*/ 2147483647 h 195"/>
              <a:gd name="T118" fmla="*/ 2147483647 w 362"/>
              <a:gd name="T119" fmla="*/ 2147483647 h 195"/>
              <a:gd name="T120" fmla="*/ 2147483647 w 362"/>
              <a:gd name="T121" fmla="*/ 2147483647 h 1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2" h="195">
                <a:moveTo>
                  <a:pt x="323" y="83"/>
                </a:moveTo>
                <a:cubicBezTo>
                  <a:pt x="229" y="2"/>
                  <a:pt x="229" y="2"/>
                  <a:pt x="229" y="2"/>
                </a:cubicBezTo>
                <a:cubicBezTo>
                  <a:pt x="226" y="0"/>
                  <a:pt x="221" y="0"/>
                  <a:pt x="219" y="3"/>
                </a:cubicBezTo>
                <a:cubicBezTo>
                  <a:pt x="216" y="6"/>
                  <a:pt x="216" y="10"/>
                  <a:pt x="219" y="13"/>
                </a:cubicBezTo>
                <a:cubicBezTo>
                  <a:pt x="301" y="83"/>
                  <a:pt x="301" y="83"/>
                  <a:pt x="301" y="83"/>
                </a:cubicBezTo>
                <a:cubicBezTo>
                  <a:pt x="234" y="83"/>
                  <a:pt x="234" y="83"/>
                  <a:pt x="234" y="83"/>
                </a:cubicBezTo>
                <a:cubicBezTo>
                  <a:pt x="210" y="83"/>
                  <a:pt x="192" y="101"/>
                  <a:pt x="192" y="124"/>
                </a:cubicBezTo>
                <a:cubicBezTo>
                  <a:pt x="192" y="125"/>
                  <a:pt x="192" y="125"/>
                  <a:pt x="192" y="125"/>
                </a:cubicBezTo>
                <a:cubicBezTo>
                  <a:pt x="171" y="125"/>
                  <a:pt x="171" y="125"/>
                  <a:pt x="171" y="125"/>
                </a:cubicBezTo>
                <a:cubicBezTo>
                  <a:pt x="171" y="124"/>
                  <a:pt x="171" y="124"/>
                  <a:pt x="171" y="124"/>
                </a:cubicBezTo>
                <a:cubicBezTo>
                  <a:pt x="171" y="101"/>
                  <a:pt x="152" y="83"/>
                  <a:pt x="129" y="83"/>
                </a:cubicBezTo>
                <a:cubicBezTo>
                  <a:pt x="61" y="83"/>
                  <a:pt x="61" y="83"/>
                  <a:pt x="61" y="83"/>
                </a:cubicBezTo>
                <a:cubicBezTo>
                  <a:pt x="143" y="13"/>
                  <a:pt x="143" y="13"/>
                  <a:pt x="143" y="13"/>
                </a:cubicBezTo>
                <a:cubicBezTo>
                  <a:pt x="146" y="10"/>
                  <a:pt x="146" y="6"/>
                  <a:pt x="144" y="3"/>
                </a:cubicBezTo>
                <a:cubicBezTo>
                  <a:pt x="141" y="0"/>
                  <a:pt x="137" y="0"/>
                  <a:pt x="134" y="2"/>
                </a:cubicBezTo>
                <a:cubicBezTo>
                  <a:pt x="40" y="83"/>
                  <a:pt x="40" y="83"/>
                  <a:pt x="40" y="83"/>
                </a:cubicBezTo>
                <a:cubicBezTo>
                  <a:pt x="21" y="84"/>
                  <a:pt x="5" y="98"/>
                  <a:pt x="1" y="116"/>
                </a:cubicBezTo>
                <a:cubicBezTo>
                  <a:pt x="1" y="118"/>
                  <a:pt x="1" y="119"/>
                  <a:pt x="1" y="121"/>
                </a:cubicBezTo>
                <a:cubicBezTo>
                  <a:pt x="0" y="122"/>
                  <a:pt x="0" y="123"/>
                  <a:pt x="0" y="124"/>
                </a:cubicBezTo>
                <a:cubicBezTo>
                  <a:pt x="0" y="153"/>
                  <a:pt x="0" y="153"/>
                  <a:pt x="0" y="153"/>
                </a:cubicBezTo>
                <a:cubicBezTo>
                  <a:pt x="0" y="177"/>
                  <a:pt x="19" y="195"/>
                  <a:pt x="42" y="195"/>
                </a:cubicBezTo>
                <a:cubicBezTo>
                  <a:pt x="129" y="195"/>
                  <a:pt x="129" y="195"/>
                  <a:pt x="129" y="195"/>
                </a:cubicBezTo>
                <a:cubicBezTo>
                  <a:pt x="152" y="195"/>
                  <a:pt x="171" y="177"/>
                  <a:pt x="171" y="153"/>
                </a:cubicBezTo>
                <a:cubicBezTo>
                  <a:pt x="171" y="153"/>
                  <a:pt x="171" y="153"/>
                  <a:pt x="171" y="153"/>
                </a:cubicBezTo>
                <a:cubicBezTo>
                  <a:pt x="192" y="153"/>
                  <a:pt x="192" y="153"/>
                  <a:pt x="192" y="153"/>
                </a:cubicBezTo>
                <a:cubicBezTo>
                  <a:pt x="192" y="153"/>
                  <a:pt x="192" y="153"/>
                  <a:pt x="192" y="153"/>
                </a:cubicBezTo>
                <a:cubicBezTo>
                  <a:pt x="192" y="177"/>
                  <a:pt x="210" y="195"/>
                  <a:pt x="234" y="195"/>
                </a:cubicBezTo>
                <a:cubicBezTo>
                  <a:pt x="320" y="195"/>
                  <a:pt x="320" y="195"/>
                  <a:pt x="320" y="195"/>
                </a:cubicBezTo>
                <a:cubicBezTo>
                  <a:pt x="344" y="195"/>
                  <a:pt x="362" y="177"/>
                  <a:pt x="362" y="153"/>
                </a:cubicBezTo>
                <a:cubicBezTo>
                  <a:pt x="362" y="124"/>
                  <a:pt x="362" y="124"/>
                  <a:pt x="362" y="124"/>
                </a:cubicBezTo>
                <a:cubicBezTo>
                  <a:pt x="362" y="102"/>
                  <a:pt x="345" y="84"/>
                  <a:pt x="323" y="83"/>
                </a:cubicBezTo>
                <a:close/>
                <a:moveTo>
                  <a:pt x="157" y="153"/>
                </a:moveTo>
                <a:cubicBezTo>
                  <a:pt x="157" y="169"/>
                  <a:pt x="145" y="181"/>
                  <a:pt x="129" y="181"/>
                </a:cubicBezTo>
                <a:cubicBezTo>
                  <a:pt x="42" y="181"/>
                  <a:pt x="42" y="181"/>
                  <a:pt x="42" y="181"/>
                </a:cubicBezTo>
                <a:cubicBezTo>
                  <a:pt x="27" y="181"/>
                  <a:pt x="15" y="169"/>
                  <a:pt x="14" y="153"/>
                </a:cubicBezTo>
                <a:cubicBezTo>
                  <a:pt x="14" y="124"/>
                  <a:pt x="14" y="124"/>
                  <a:pt x="14" y="124"/>
                </a:cubicBezTo>
                <a:cubicBezTo>
                  <a:pt x="15" y="123"/>
                  <a:pt x="15" y="123"/>
                  <a:pt x="15" y="123"/>
                </a:cubicBezTo>
                <a:cubicBezTo>
                  <a:pt x="15" y="118"/>
                  <a:pt x="16" y="114"/>
                  <a:pt x="19" y="110"/>
                </a:cubicBezTo>
                <a:cubicBezTo>
                  <a:pt x="22" y="105"/>
                  <a:pt x="26" y="101"/>
                  <a:pt x="32" y="99"/>
                </a:cubicBezTo>
                <a:cubicBezTo>
                  <a:pt x="35" y="97"/>
                  <a:pt x="39" y="97"/>
                  <a:pt x="42" y="97"/>
                </a:cubicBezTo>
                <a:cubicBezTo>
                  <a:pt x="45" y="97"/>
                  <a:pt x="45" y="97"/>
                  <a:pt x="45" y="97"/>
                </a:cubicBezTo>
                <a:cubicBezTo>
                  <a:pt x="129" y="97"/>
                  <a:pt x="129" y="97"/>
                  <a:pt x="129" y="97"/>
                </a:cubicBezTo>
                <a:cubicBezTo>
                  <a:pt x="145" y="97"/>
                  <a:pt x="157" y="109"/>
                  <a:pt x="157" y="124"/>
                </a:cubicBezTo>
                <a:cubicBezTo>
                  <a:pt x="157" y="132"/>
                  <a:pt x="157" y="132"/>
                  <a:pt x="157" y="132"/>
                </a:cubicBezTo>
                <a:cubicBezTo>
                  <a:pt x="157" y="146"/>
                  <a:pt x="157" y="146"/>
                  <a:pt x="157" y="146"/>
                </a:cubicBezTo>
                <a:lnTo>
                  <a:pt x="157" y="153"/>
                </a:lnTo>
                <a:close/>
                <a:moveTo>
                  <a:pt x="348" y="153"/>
                </a:moveTo>
                <a:cubicBezTo>
                  <a:pt x="348" y="169"/>
                  <a:pt x="336" y="181"/>
                  <a:pt x="320" y="181"/>
                </a:cubicBezTo>
                <a:cubicBezTo>
                  <a:pt x="234" y="181"/>
                  <a:pt x="234" y="181"/>
                  <a:pt x="234" y="181"/>
                </a:cubicBezTo>
                <a:cubicBezTo>
                  <a:pt x="218" y="181"/>
                  <a:pt x="206" y="169"/>
                  <a:pt x="206" y="153"/>
                </a:cubicBezTo>
                <a:cubicBezTo>
                  <a:pt x="206" y="146"/>
                  <a:pt x="206" y="146"/>
                  <a:pt x="206" y="146"/>
                </a:cubicBezTo>
                <a:cubicBezTo>
                  <a:pt x="206" y="132"/>
                  <a:pt x="206" y="132"/>
                  <a:pt x="206" y="132"/>
                </a:cubicBezTo>
                <a:cubicBezTo>
                  <a:pt x="206" y="124"/>
                  <a:pt x="206" y="124"/>
                  <a:pt x="206" y="124"/>
                </a:cubicBezTo>
                <a:cubicBezTo>
                  <a:pt x="206" y="109"/>
                  <a:pt x="218" y="97"/>
                  <a:pt x="234" y="97"/>
                </a:cubicBezTo>
                <a:cubicBezTo>
                  <a:pt x="317" y="97"/>
                  <a:pt x="317" y="97"/>
                  <a:pt x="317" y="97"/>
                </a:cubicBezTo>
                <a:cubicBezTo>
                  <a:pt x="320" y="97"/>
                  <a:pt x="320" y="97"/>
                  <a:pt x="320" y="97"/>
                </a:cubicBezTo>
                <a:cubicBezTo>
                  <a:pt x="324" y="97"/>
                  <a:pt x="327" y="97"/>
                  <a:pt x="330" y="99"/>
                </a:cubicBezTo>
                <a:cubicBezTo>
                  <a:pt x="336" y="101"/>
                  <a:pt x="341" y="105"/>
                  <a:pt x="345" y="111"/>
                </a:cubicBezTo>
                <a:cubicBezTo>
                  <a:pt x="347" y="114"/>
                  <a:pt x="348" y="119"/>
                  <a:pt x="348" y="123"/>
                </a:cubicBezTo>
                <a:cubicBezTo>
                  <a:pt x="348" y="124"/>
                  <a:pt x="348" y="124"/>
                  <a:pt x="348" y="124"/>
                </a:cubicBezTo>
                <a:lnTo>
                  <a:pt x="348" y="153"/>
                </a:lnTo>
                <a:close/>
              </a:path>
            </a:pathLst>
          </a:custGeom>
          <a:solidFill>
            <a:srgbClr val="70C9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53" name="组合 52"/>
          <p:cNvGrpSpPr/>
          <p:nvPr/>
        </p:nvGrpSpPr>
        <p:grpSpPr bwMode="auto">
          <a:xfrm>
            <a:off x="2033588" y="2916238"/>
            <a:ext cx="8121650" cy="2674937"/>
            <a:chOff x="2033657" y="2916578"/>
            <a:chExt cx="8120912" cy="2674758"/>
          </a:xfrm>
        </p:grpSpPr>
        <p:sp>
          <p:nvSpPr>
            <p:cNvPr id="15" name="L 形 14"/>
            <p:cNvSpPr/>
            <p:nvPr/>
          </p:nvSpPr>
          <p:spPr>
            <a:xfrm rot="5400000">
              <a:off x="2409053" y="4085715"/>
              <a:ext cx="1130224" cy="1881016"/>
            </a:xfrm>
            <a:prstGeom prst="corner">
              <a:avLst>
                <a:gd name="adj1" fmla="val 16120"/>
                <a:gd name="adj2" fmla="val 16110"/>
              </a:avLst>
            </a:prstGeom>
            <a:solidFill>
              <a:srgbClr val="70C9C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7" name="等腰三角形 16"/>
            <p:cNvSpPr/>
            <p:nvPr/>
          </p:nvSpPr>
          <p:spPr>
            <a:xfrm>
              <a:off x="3598790" y="3946796"/>
              <a:ext cx="320646" cy="320654"/>
            </a:xfrm>
            <a:prstGeom prst="triangle">
              <a:avLst>
                <a:gd name="adj" fmla="val 100000"/>
              </a:avLst>
            </a:prstGeom>
            <a:solidFill>
              <a:srgbClr val="70C9C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8" name="L 形 17"/>
            <p:cNvSpPr/>
            <p:nvPr/>
          </p:nvSpPr>
          <p:spPr>
            <a:xfrm rot="5400000">
              <a:off x="4488489" y="3569813"/>
              <a:ext cx="1131811" cy="1882604"/>
            </a:xfrm>
            <a:prstGeom prst="corner">
              <a:avLst>
                <a:gd name="adj1" fmla="val 16120"/>
                <a:gd name="adj2" fmla="val 16110"/>
              </a:avLst>
            </a:prstGeom>
            <a:solidFill>
              <a:srgbClr val="9EDAD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0" name="等腰三角形 19"/>
            <p:cNvSpPr/>
            <p:nvPr/>
          </p:nvSpPr>
          <p:spPr>
            <a:xfrm>
              <a:off x="5678226" y="3432480"/>
              <a:ext cx="320646" cy="320654"/>
            </a:xfrm>
            <a:prstGeom prst="triangle">
              <a:avLst>
                <a:gd name="adj" fmla="val 100000"/>
              </a:avLst>
            </a:prstGeom>
            <a:solidFill>
              <a:srgbClr val="9EDAD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L 形 20"/>
            <p:cNvSpPr/>
            <p:nvPr/>
          </p:nvSpPr>
          <p:spPr>
            <a:xfrm rot="5400000">
              <a:off x="6567925" y="3055497"/>
              <a:ext cx="1131811" cy="1882604"/>
            </a:xfrm>
            <a:prstGeom prst="corner">
              <a:avLst>
                <a:gd name="adj1" fmla="val 16120"/>
                <a:gd name="adj2" fmla="val 16110"/>
              </a:avLst>
            </a:prstGeom>
            <a:solidFill>
              <a:srgbClr val="70C9C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3" name="等腰三角形 22"/>
            <p:cNvSpPr/>
            <p:nvPr/>
          </p:nvSpPr>
          <p:spPr>
            <a:xfrm>
              <a:off x="7757662" y="2916578"/>
              <a:ext cx="320646" cy="320654"/>
            </a:xfrm>
            <a:prstGeom prst="triangle">
              <a:avLst>
                <a:gd name="adj" fmla="val 100000"/>
              </a:avLst>
            </a:prstGeom>
            <a:solidFill>
              <a:srgbClr val="70C9C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4" name="L 形 23"/>
            <p:cNvSpPr/>
            <p:nvPr/>
          </p:nvSpPr>
          <p:spPr>
            <a:xfrm rot="5400000">
              <a:off x="8648948" y="2541182"/>
              <a:ext cx="1130224" cy="1881017"/>
            </a:xfrm>
            <a:prstGeom prst="corner">
              <a:avLst>
                <a:gd name="adj1" fmla="val 16120"/>
                <a:gd name="adj2" fmla="val 16110"/>
              </a:avLst>
            </a:prstGeom>
            <a:solidFill>
              <a:srgbClr val="9EDAD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grpSp>
      <p:sp>
        <p:nvSpPr>
          <p:cNvPr id="26" name="TextBox 25"/>
          <p:cNvSpPr txBox="1"/>
          <p:nvPr/>
        </p:nvSpPr>
        <p:spPr>
          <a:xfrm>
            <a:off x="2219325" y="4651375"/>
            <a:ext cx="1687513" cy="12461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7" name="TextBox 26"/>
          <p:cNvSpPr txBox="1"/>
          <p:nvPr/>
        </p:nvSpPr>
        <p:spPr>
          <a:xfrm>
            <a:off x="4302125" y="4143375"/>
            <a:ext cx="1687513" cy="12461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8" name="TextBox 27"/>
          <p:cNvSpPr txBox="1"/>
          <p:nvPr/>
        </p:nvSpPr>
        <p:spPr>
          <a:xfrm>
            <a:off x="6384925" y="3636963"/>
            <a:ext cx="1687513" cy="1246187"/>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9" name="TextBox 28"/>
          <p:cNvSpPr txBox="1"/>
          <p:nvPr/>
        </p:nvSpPr>
        <p:spPr>
          <a:xfrm>
            <a:off x="8466138" y="3128963"/>
            <a:ext cx="1689100" cy="1246187"/>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42" name="TextBox 41"/>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3" name="组合 42"/>
          <p:cNvGrpSpPr/>
          <p:nvPr/>
        </p:nvGrpSpPr>
        <p:grpSpPr>
          <a:xfrm>
            <a:off x="2345468" y="549719"/>
            <a:ext cx="7501064" cy="810491"/>
            <a:chOff x="-5183188" y="1276351"/>
            <a:chExt cx="10372726" cy="1120775"/>
          </a:xfrm>
          <a:solidFill>
            <a:srgbClr val="9EDAD7"/>
          </a:solidFill>
        </p:grpSpPr>
        <p:sp>
          <p:nvSpPr>
            <p:cNvPr id="4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750"/>
                                        <p:tgtEl>
                                          <p:spTgt spid="53"/>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50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anim calcmode="lin" valueType="num">
                                      <p:cBhvr>
                                        <p:cTn id="30" dur="500" fill="hold"/>
                                        <p:tgtEl>
                                          <p:spTgt spid="30"/>
                                        </p:tgtEl>
                                        <p:attrNameLst>
                                          <p:attrName>ppt_x</p:attrName>
                                        </p:attrNameLst>
                                      </p:cBhvr>
                                      <p:tavLst>
                                        <p:tav tm="0">
                                          <p:val>
                                            <p:strVal val="#ppt_x"/>
                                          </p:val>
                                        </p:tav>
                                        <p:tav tm="100000">
                                          <p:val>
                                            <p:strVal val="#ppt_x"/>
                                          </p:val>
                                        </p:tav>
                                      </p:tavLst>
                                    </p:anim>
                                    <p:anim calcmode="lin" valueType="num">
                                      <p:cBhvr>
                                        <p:cTn id="31" dur="500" fill="hold"/>
                                        <p:tgtEl>
                                          <p:spTgt spid="30"/>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anim calcmode="lin" valueType="num">
                                      <p:cBhvr>
                                        <p:cTn id="40" dur="500" fill="hold"/>
                                        <p:tgtEl>
                                          <p:spTgt spid="41"/>
                                        </p:tgtEl>
                                        <p:attrNameLst>
                                          <p:attrName>ppt_x</p:attrName>
                                        </p:attrNameLst>
                                      </p:cBhvr>
                                      <p:tavLst>
                                        <p:tav tm="0">
                                          <p:val>
                                            <p:strVal val="#ppt_x"/>
                                          </p:val>
                                        </p:tav>
                                        <p:tav tm="100000">
                                          <p:val>
                                            <p:strVal val="#ppt_x"/>
                                          </p:val>
                                        </p:tav>
                                      </p:tavLst>
                                    </p:anim>
                                    <p:anim calcmode="lin" valueType="num">
                                      <p:cBhvr>
                                        <p:cTn id="41" dur="500" fill="hold"/>
                                        <p:tgtEl>
                                          <p:spTgt spid="41"/>
                                        </p:tgtEl>
                                        <p:attrNameLst>
                                          <p:attrName>ppt_y</p:attrName>
                                        </p:attrNameLst>
                                      </p:cBhvr>
                                      <p:tavLst>
                                        <p:tav tm="0">
                                          <p:val>
                                            <p:strVal val="#ppt_y+.1"/>
                                          </p:val>
                                        </p:tav>
                                        <p:tav tm="100000">
                                          <p:val>
                                            <p:strVal val="#ppt_y"/>
                                          </p:val>
                                        </p:tav>
                                      </p:tavLst>
                                    </p:anim>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par>
                          <p:cTn id="46" fill="hold">
                            <p:stCondLst>
                              <p:cond delay="5000"/>
                            </p:stCondLst>
                            <p:childTnLst>
                              <p:par>
                                <p:cTn id="47" presetID="42" presetClass="entr" presetSubtype="0"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anim calcmode="lin" valueType="num">
                                      <p:cBhvr>
                                        <p:cTn id="50" dur="500" fill="hold"/>
                                        <p:tgtEl>
                                          <p:spTgt spid="32"/>
                                        </p:tgtEl>
                                        <p:attrNameLst>
                                          <p:attrName>ppt_x</p:attrName>
                                        </p:attrNameLst>
                                      </p:cBhvr>
                                      <p:tavLst>
                                        <p:tav tm="0">
                                          <p:val>
                                            <p:strVal val="#ppt_x"/>
                                          </p:val>
                                        </p:tav>
                                        <p:tav tm="100000">
                                          <p:val>
                                            <p:strVal val="#ppt_x"/>
                                          </p:val>
                                        </p:tav>
                                      </p:tavLst>
                                    </p:anim>
                                    <p:anim calcmode="lin" valueType="num">
                                      <p:cBhvr>
                                        <p:cTn id="51" dur="500" fill="hold"/>
                                        <p:tgtEl>
                                          <p:spTgt spid="32"/>
                                        </p:tgtEl>
                                        <p:attrNameLst>
                                          <p:attrName>ppt_y</p:attrName>
                                        </p:attrNameLst>
                                      </p:cBhvr>
                                      <p:tavLst>
                                        <p:tav tm="0">
                                          <p:val>
                                            <p:strVal val="#ppt_y+.1"/>
                                          </p:val>
                                        </p:tav>
                                        <p:tav tm="100000">
                                          <p:val>
                                            <p:strVal val="#ppt_y"/>
                                          </p:val>
                                        </p:tav>
                                      </p:tavLst>
                                    </p:anim>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1" grpId="0" animBg="1"/>
      <p:bldP spid="26" grpId="0"/>
      <p:bldP spid="27" grpId="0"/>
      <p:bldP spid="28" grpId="0"/>
      <p:bldP spid="29" grpId="0"/>
      <p:bldP spid="42" grpId="0"/>
    </p:bld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时尚中黑简体"/>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3446</Words>
  <Application>WWO_openplatform_20200924161515-8e733aaadf</Application>
  <PresentationFormat>宽屏</PresentationFormat>
  <Paragraphs>352</Paragraphs>
  <Slides>23</Slides>
  <Notes>24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23</vt:i4>
      </vt:variant>
    </vt:vector>
  </HeadingPairs>
  <TitlesOfParts>
    <vt:vector size="38" baseType="lpstr">
      <vt:lpstr>Arial</vt:lpstr>
      <vt:lpstr>宋体</vt:lpstr>
      <vt:lpstr>Wingdings</vt:lpstr>
      <vt:lpstr>Calibri</vt:lpstr>
      <vt:lpstr>微软雅黑</vt:lpstr>
      <vt:lpstr>汉仪旗黑KW 55S</vt:lpstr>
      <vt:lpstr>时尚中黑简体</vt:lpstr>
      <vt:lpstr>汉仪中黑KW</vt:lpstr>
      <vt:lpstr>汉仪书宋二KW</vt:lpstr>
      <vt:lpstr>Kingsoft Confetti</vt:lpstr>
      <vt:lpstr>Century Gothic</vt:lpstr>
      <vt:lpstr>Impact</vt:lpstr>
      <vt:lpstr>Kingsoft Stress</vt:lpstr>
      <vt:lpstr>webwppDefTheme</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上海维湾8号机</cp:lastModifiedBy>
  <dcterms:created xsi:type="dcterms:W3CDTF">2021-12-08T10:10:31Z</dcterms:created>
  <dcterms:modified xsi:type="dcterms:W3CDTF">2021-12-08T10:10:31Z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