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  <p:sldMasterId id="2147483680" r:id="rId4"/>
  </p:sldMasterIdLst>
  <p:sldIdLst>
    <p:sldId id="256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3699"/>
  </p:normalViewPr>
  <p:slideViewPr>
    <p:cSldViewPr snapToGrid="0" snapToObjects="1">
      <p:cViewPr varScale="1">
        <p:scale>
          <a:sx n="103" d="100"/>
          <a:sy n="103" d="100"/>
        </p:scale>
        <p:origin x="9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22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毕业设计答辩模板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此处添加你的毕业设计名称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 smtClean="0"/>
              <a:t>答辩人：青课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指导老师：青课</a:t>
            </a:r>
            <a:endParaRPr kumimoji="1" lang="en-US" dirty="0" smtClean="0"/>
          </a:p>
          <a:p>
            <a:r>
              <a:rPr kumimoji="1" lang="zh-CN" altLang="en-US" dirty="0" smtClean="0"/>
              <a:t>学校名称：</a:t>
            </a:r>
            <a:r>
              <a:rPr kumimoji="1" lang="en-US" altLang="zh-CN" dirty="0" smtClean="0"/>
              <a:t>XXXX</a:t>
            </a:r>
            <a:r>
              <a:rPr kumimoji="1" lang="zh-CN" altLang="en-US" dirty="0" smtClean="0"/>
              <a:t>设计学院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175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547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4315" y="800380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59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 smtClean="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制作过程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0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73600" y="20306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4" y="348121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39884" y="303393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1" y="4168893"/>
            <a:ext cx="1612454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8" y="474593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02058" y="42986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</a:t>
            </a:r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795647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5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6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79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1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58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2" y="1913444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79" y="191344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7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4577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4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6034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3749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1890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2" y="3019800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28" y="3031673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4" y="3019799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0" y="3031672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1" y="5582154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364761" y="51348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3" y="2819126"/>
            <a:ext cx="1044362" cy="10443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2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1" y="3164369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90521" y="271708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3" y="4028019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5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1" y="4373262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77641" y="392598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2" y="1610233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6" y="1937549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0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制作过程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作品展示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71472"/>
          <a:stretch>
            <a:fillRect/>
          </a:stretch>
        </p:blipFill>
        <p:spPr>
          <a:xfrm>
            <a:off x="0" y="4902505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4" y="2400601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6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8413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37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4"/>
                </a:solidFill>
              </a:rPr>
              <a:t>02</a:t>
            </a:r>
            <a:endParaRPr lang="en-US" altLang="zh-CN" sz="4000" b="1" dirty="0">
              <a:solidFill>
                <a:schemeClr val="accent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141748" y="2400601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0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53817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1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8050940" y="2400601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2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63009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3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  <a:endParaRPr lang="en-US" altLang="zh-C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作品展示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/>
          <a:srcRect l="28917" r="28917"/>
          <a:stretch>
            <a:fillRect/>
          </a:stretch>
        </p:blipFill>
        <p:spPr>
          <a:xfrm>
            <a:off x="1409491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/>
          <a:srcRect l="28917" r="28917"/>
          <a:stretch>
            <a:fillRect/>
          </a:stretch>
        </p:blipFill>
        <p:spPr>
          <a:xfrm>
            <a:off x="4590099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099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/>
          <a:srcRect l="28917" r="28917"/>
          <a:stretch>
            <a:fillRect/>
          </a:stretch>
        </p:blipFill>
        <p:spPr>
          <a:xfrm>
            <a:off x="7770707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7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作品展示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49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07" y="1979821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42408" y="152576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 smtClean="0"/>
              <a:t>作品概述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总结回顾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 flipV="1">
            <a:off x="7162538" y="2234346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07" y="2812575"/>
            <a:ext cx="3339429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。更多模板：亮亮图文旗舰店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https://liangliangtuwen.tmall.com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74607" y="227950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1" y="223434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1488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8"/>
                <a:gridCol w="1137057"/>
              </a:tblGrid>
              <a:tr h="5376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0" y="218802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6" y="331420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6" y="437564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6" y="4884258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5" y="545308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总结回顾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075045" y="2230684"/>
            <a:ext cx="91258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5" y="1697616"/>
            <a:ext cx="2236510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6" y="3457060"/>
            <a:ext cx="1786908" cy="14355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1953" y="3457060"/>
            <a:ext cx="4536373" cy="1435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8326" y="3457060"/>
            <a:ext cx="702624" cy="1435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949" y="3457060"/>
            <a:ext cx="3026229" cy="1435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107504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1953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390737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8148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13146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8090" y="529272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7953" y="52927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总结回顾</a:t>
            </a:r>
            <a:endParaRPr kumimoji="1" lang="zh-CN" altLang="en-US" dirty="0"/>
          </a:p>
        </p:txBody>
      </p:sp>
      <p:sp>
        <p:nvSpPr>
          <p:cNvPr id="9" name="饼图 8"/>
          <p:cNvSpPr/>
          <p:nvPr/>
        </p:nvSpPr>
        <p:spPr>
          <a:xfrm>
            <a:off x="1306286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2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3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1"/>
            <a:ext cx="2461442" cy="1674157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2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58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499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6" y="4250611"/>
            <a:ext cx="2461442" cy="1674157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8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4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5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2" y="4250611"/>
            <a:ext cx="2461442" cy="1674157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此处添加你的毕业设计名称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 smtClean="0"/>
              <a:t>答辩人：亮亮图文</a:t>
            </a:r>
            <a:endParaRPr kumimoji="1" lang="zh-CN" altLang="en-US" dirty="0" smtClean="0"/>
          </a:p>
          <a:p>
            <a:r>
              <a:rPr kumimoji="1" lang="zh-CN" altLang="en-US" dirty="0" smtClean="0"/>
              <a:t>指导老师：旗舰店</a:t>
            </a:r>
            <a:endParaRPr kumimoji="1" lang="zh-CN" altLang="en-US" dirty="0" smtClean="0"/>
          </a:p>
          <a:p>
            <a:r>
              <a:rPr kumimoji="1" lang="zh-CN" altLang="en-US" dirty="0" smtClean="0"/>
              <a:t>学校名称：</a:t>
            </a:r>
            <a:r>
              <a:rPr kumimoji="1" lang="en-US" altLang="zh-CN" dirty="0" smtClean="0"/>
              <a:t>xxxx</a:t>
            </a:r>
            <a:r>
              <a:rPr kumimoji="1" lang="zh-CN" altLang="en-US" dirty="0" smtClean="0"/>
              <a:t>设计学院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。更多模板：亮亮图文旗舰店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smtClean="0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</a:rPr>
              <a:t>02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994838" y="2968013"/>
            <a:ext cx="38893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。更多模板：亮亮图文旗舰店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1065" y="211928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287944" y="3464219"/>
            <a:ext cx="1115122" cy="1115122"/>
            <a:chOff x="6177776" y="1807948"/>
            <a:chExt cx="1115122" cy="1115122"/>
          </a:xfrm>
        </p:grpSpPr>
        <p:sp>
          <p:nvSpPr>
            <p:cNvPr id="5" name="椭圆 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7593673" y="3655526"/>
            <a:ext cx="3467616" cy="732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287944" y="2220153"/>
            <a:ext cx="1115122" cy="1115122"/>
            <a:chOff x="6177776" y="1807948"/>
            <a:chExt cx="1115122" cy="1115122"/>
          </a:xfrm>
        </p:grpSpPr>
        <p:sp>
          <p:nvSpPr>
            <p:cNvPr id="11" name="椭圆 10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7593673" y="2411460"/>
            <a:ext cx="3467616" cy="7325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287944" y="4708285"/>
            <a:ext cx="1115122" cy="1115122"/>
            <a:chOff x="6177776" y="1807948"/>
            <a:chExt cx="1115122" cy="1115122"/>
          </a:xfrm>
        </p:grpSpPr>
        <p:sp>
          <p:nvSpPr>
            <p:cNvPr id="15" name="椭圆 1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593673" y="4899592"/>
            <a:ext cx="3467616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166" y="1749157"/>
            <a:ext cx="3300312" cy="1855519"/>
          </a:xfrm>
          <a:prstGeom prst="rect">
            <a:avLst/>
          </a:prstGeom>
        </p:spPr>
      </p:pic>
      <p:grpSp>
        <p:nvGrpSpPr>
          <p:cNvPr id="20" name="组 19"/>
          <p:cNvGrpSpPr/>
          <p:nvPr/>
        </p:nvGrpSpPr>
        <p:grpSpPr>
          <a:xfrm>
            <a:off x="930166" y="3604676"/>
            <a:ext cx="3300312" cy="2553753"/>
            <a:chOff x="930166" y="3604676"/>
            <a:chExt cx="3300312" cy="2553753"/>
          </a:xfrm>
        </p:grpSpPr>
        <p:sp>
          <p:nvSpPr>
            <p:cNvPr id="18" name="矩形 17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200" dirty="0" smtClean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CN" altLang="en-US" sz="1200" dirty="0" smtClean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6626" y="1749157"/>
            <a:ext cx="3300312" cy="1855519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4466626" y="3604676"/>
            <a:ext cx="3300312" cy="2553753"/>
            <a:chOff x="930166" y="3604676"/>
            <a:chExt cx="3300312" cy="2553753"/>
          </a:xfrm>
        </p:grpSpPr>
        <p:sp>
          <p:nvSpPr>
            <p:cNvPr id="25" name="矩形 24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034112" y="3755090"/>
              <a:ext cx="3092420" cy="2012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200" dirty="0" smtClean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CN" altLang="en-US" sz="1200" dirty="0" smtClean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，更多模板：亮亮图文旗舰店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n-ea"/>
                </a:rPr>
                <a:t>https://liangliangtuwen.tmall.com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3086" y="1749157"/>
            <a:ext cx="3300312" cy="1855519"/>
          </a:xfrm>
          <a:prstGeom prst="rect">
            <a:avLst/>
          </a:prstGeom>
        </p:spPr>
      </p:pic>
      <p:grpSp>
        <p:nvGrpSpPr>
          <p:cNvPr id="29" name="组 28"/>
          <p:cNvGrpSpPr/>
          <p:nvPr/>
        </p:nvGrpSpPr>
        <p:grpSpPr>
          <a:xfrm>
            <a:off x="8003086" y="3604676"/>
            <a:ext cx="3300312" cy="2553753"/>
            <a:chOff x="930166" y="3604676"/>
            <a:chExt cx="3300312" cy="2553753"/>
          </a:xfrm>
        </p:grpSpPr>
        <p:sp>
          <p:nvSpPr>
            <p:cNvPr id="30" name="矩形 29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200" dirty="0" smtClean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CN" altLang="en-US" sz="1200" dirty="0" smtClean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作品概述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71472"/>
          <a:stretch>
            <a:fillRect/>
          </a:stretch>
        </p:blipFill>
        <p:spPr>
          <a:xfrm>
            <a:off x="0" y="123388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88"/>
            <a:ext cx="3542682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4" y="4008478"/>
            <a:ext cx="309242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更多模板：亮亮图文旗舰店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783" y="505014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 smtClean="0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7488161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作品概述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7060855" y="1759156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7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72924" y="180431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48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smtClean="0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2" y="3990985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4" y="448342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29151" y="40361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5" y="399098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2"/>
                </a:solidFill>
              </a:rPr>
              <a:t>02</a:t>
            </a:r>
            <a:endParaRPr lang="en-US" altLang="zh-CN" sz="4000" b="1" dirty="0">
              <a:solidFill>
                <a:schemeClr val="accent2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792" y="1759156"/>
            <a:ext cx="5232670" cy="294194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3396</Words>
  <Application>WWO_openplatform_20200924161515-8e733aaadf</Application>
  <PresentationFormat>宽屏</PresentationFormat>
  <Paragraphs>270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Microsoft YaHei</vt:lpstr>
      <vt:lpstr>汉仪旗黑KW 55S</vt:lpstr>
      <vt:lpstr>Segoe UI Light</vt:lpstr>
      <vt:lpstr>微软雅黑</vt:lpstr>
      <vt:lpstr>webwppDefTheme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上海维湾8号机</cp:lastModifiedBy>
  <dcterms:created xsi:type="dcterms:W3CDTF">2021-12-08T09:40:26Z</dcterms:created>
  <dcterms:modified xsi:type="dcterms:W3CDTF">2021-12-08T09:40:26Z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