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34"/>
  </p:handoutMasterIdLst>
  <p:sldIdLst>
    <p:sldId id="609" r:id="rId4"/>
    <p:sldId id="461" r:id="rId6"/>
    <p:sldId id="583" r:id="rId7"/>
    <p:sldId id="610" r:id="rId8"/>
    <p:sldId id="611" r:id="rId9"/>
    <p:sldId id="612" r:id="rId10"/>
    <p:sldId id="613" r:id="rId11"/>
    <p:sldId id="614" r:id="rId12"/>
    <p:sldId id="637" r:id="rId13"/>
    <p:sldId id="616" r:id="rId14"/>
    <p:sldId id="617" r:id="rId15"/>
    <p:sldId id="618" r:id="rId16"/>
    <p:sldId id="619" r:id="rId17"/>
    <p:sldId id="642" r:id="rId18"/>
    <p:sldId id="621" r:id="rId19"/>
    <p:sldId id="622" r:id="rId20"/>
    <p:sldId id="623" r:id="rId21"/>
    <p:sldId id="643" r:id="rId22"/>
    <p:sldId id="625" r:id="rId23"/>
    <p:sldId id="626" r:id="rId24"/>
    <p:sldId id="627" r:id="rId25"/>
    <p:sldId id="644" r:id="rId26"/>
    <p:sldId id="629" r:id="rId27"/>
    <p:sldId id="630" r:id="rId28"/>
    <p:sldId id="631" r:id="rId29"/>
    <p:sldId id="632" r:id="rId30"/>
    <p:sldId id="633" r:id="rId31"/>
    <p:sldId id="634" r:id="rId32"/>
    <p:sldId id="645" r:id="rId33"/>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438" autoAdjust="0"/>
  </p:normalViewPr>
  <p:slideViewPr>
    <p:cSldViewPr snapToObjects="1">
      <p:cViewPr varScale="1">
        <p:scale>
          <a:sx n="110" d="100"/>
          <a:sy n="110" d="100"/>
        </p:scale>
        <p:origin x="96" y="21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en-US" altLang="zh-CN" smtClean="0"/>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0231" y="2308881"/>
            <a:ext cx="10857889"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70274" y="3565525"/>
            <a:ext cx="10857802"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70231" y="581225"/>
            <a:ext cx="10857889"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70274" y="1508125"/>
            <a:ext cx="10857802"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543" y="727710"/>
            <a:ext cx="3933968"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41096" y="727710"/>
            <a:ext cx="6175415"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543" y="2239645"/>
            <a:ext cx="3933968"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70274" y="5605145"/>
            <a:ext cx="10857802"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70274" y="641350"/>
            <a:ext cx="10857802"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202797"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8239" y="565150"/>
            <a:ext cx="5402853"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91045" y="565150"/>
            <a:ext cx="5402853"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70231" y="623591"/>
            <a:ext cx="10857889"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80200" y="6349833"/>
            <a:ext cx="2701406"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8144" y="6349833"/>
            <a:ext cx="3962063"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5085" y="6349833"/>
            <a:ext cx="2701406"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70231" y="581225"/>
            <a:ext cx="10857889"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70274" y="1508125"/>
            <a:ext cx="10857802"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image" Target="../media/image21.jpe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accent1"/>
                </a:solidFill>
                <a:latin typeface="+mn-ea"/>
                <a:ea typeface="+mn-ea"/>
              </a:rPr>
              <a:t>严谨学术风格论文答辩</a:t>
            </a:r>
            <a:r>
              <a:rPr lang="en-US" altLang="zh-CN" sz="6000" b="1" dirty="0">
                <a:solidFill>
                  <a:schemeClr val="accent1"/>
                </a:solidFill>
                <a:latin typeface="+mn-ea"/>
                <a:ea typeface="+mn-ea"/>
              </a:rPr>
              <a:t>PPT</a:t>
            </a:r>
            <a:endParaRPr lang="zh-CN" sz="6000" b="1" dirty="0">
              <a:solidFill>
                <a:schemeClr val="accent1"/>
              </a:solidFill>
              <a:latin typeface="+mn-ea"/>
              <a:ea typeface="+mn-ea"/>
            </a:endParaRPr>
          </a:p>
        </p:txBody>
      </p:sp>
      <p:sp>
        <p:nvSpPr>
          <p:cNvPr id="30" name="Rectangle 4"/>
          <p:cNvSpPr txBox="1">
            <a:spLocks noChangeArrowheads="1"/>
          </p:cNvSpPr>
          <p:nvPr/>
        </p:nvSpPr>
        <p:spPr bwMode="auto">
          <a:xfrm>
            <a:off x="1604058" y="2867026"/>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a:solidFill>
                  <a:schemeClr val="accent1"/>
                </a:solidFill>
                <a:latin typeface="+mn-ea"/>
              </a:rPr>
              <a:t>本模板有完整的论文逻辑结构框架，参考和实用价值高；学校</a:t>
            </a:r>
            <a:r>
              <a:rPr lang="en-US" altLang="zh-CN" sz="1800" b="0" dirty="0">
                <a:solidFill>
                  <a:schemeClr val="accent1"/>
                </a:solidFill>
                <a:latin typeface="+mn-ea"/>
              </a:rPr>
              <a:t>LOGO</a:t>
            </a:r>
            <a:r>
              <a:rPr lang="zh-CN" altLang="en-US" sz="1800" b="0" dirty="0">
                <a:solidFill>
                  <a:schemeClr val="accent1"/>
                </a:solidFill>
                <a:latin typeface="+mn-ea"/>
              </a:rPr>
              <a:t>请自行替换</a:t>
            </a:r>
            <a:endParaRPr lang="zh-CN" altLang="zh-CN" sz="1800" b="0" dirty="0">
              <a:solidFill>
                <a:schemeClr val="accent1"/>
              </a:solidFill>
              <a:latin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a:t>
            </a:r>
            <a:r>
              <a:rPr lang="zh-CN" altLang="en-US" b="0" dirty="0" smtClean="0">
                <a:solidFill>
                  <a:schemeClr val="accent1"/>
                </a:solidFill>
                <a:latin typeface="+mn-ea"/>
                <a:ea typeface="+mn-ea"/>
              </a:rPr>
              <a:t>：</a:t>
            </a:r>
            <a:r>
              <a:rPr lang="en-US" altLang="zh-CN" b="0" dirty="0" err="1" smtClean="0">
                <a:solidFill>
                  <a:schemeClr val="accent1"/>
                </a:solidFill>
                <a:latin typeface="+mn-ea"/>
                <a:ea typeface="+mn-ea"/>
              </a:rPr>
              <a:t>xxxxxx</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68541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zh-CN" altLang="en-US" b="0" dirty="0" smtClean="0">
                <a:solidFill>
                  <a:schemeClr val="accent1"/>
                </a:solidFill>
                <a:latin typeface="+mn-ea"/>
                <a:ea typeface="+mn-ea"/>
              </a:rPr>
              <a:t>：青课 </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zh-CN" altLang="en-US" sz="2000" dirty="0" smtClean="0">
                <a:solidFill>
                  <a:schemeClr val="accent1"/>
                </a:solidFill>
                <a:latin typeface="+mj-ea"/>
                <a:ea typeface="+mj-ea"/>
              </a:rPr>
              <a:t>：</a:t>
            </a:r>
            <a:r>
              <a:rPr lang="en-US" altLang="zh-CN" sz="2000" dirty="0" smtClean="0">
                <a:solidFill>
                  <a:schemeClr val="accent1"/>
                </a:solidFill>
                <a:latin typeface="+mj-ea"/>
                <a:ea typeface="+mj-ea"/>
              </a:rPr>
              <a:t>588888</a:t>
            </a:r>
            <a:endParaRPr lang="en-US" altLang="zh-CN" sz="2000" dirty="0">
              <a:solidFill>
                <a:schemeClr val="accent1"/>
              </a:solidFill>
              <a:latin typeface="+mj-ea"/>
              <a:ea typeface="+mj-ea"/>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zh-CN" altLang="en-US" sz="2000" dirty="0" smtClean="0">
                <a:solidFill>
                  <a:schemeClr val="accent1"/>
                </a:solidFill>
                <a:latin typeface="+mj-ea"/>
                <a:ea typeface="+mj-ea"/>
              </a:rPr>
              <a:t>：青课</a:t>
            </a:r>
            <a:endParaRPr lang="zh-CN" altLang="en-US" sz="2000" dirty="0">
              <a:solidFill>
                <a:schemeClr val="accent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2.1 </a:t>
            </a:r>
            <a:r>
              <a:rPr lang="zh-CN" altLang="en-US" dirty="0"/>
              <a:t>理论框架</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2.2 </a:t>
            </a:r>
            <a:r>
              <a:rPr lang="zh-CN" altLang="en-US" dirty="0"/>
              <a:t>研究思路</a:t>
            </a:r>
            <a:endParaRPr lang="zh-CN" altLang="en-US" dirty="0"/>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endParaRPr lang="zh-CN" altLang="en-US" sz="2000" b="1" dirty="0">
              <a:solidFill>
                <a:schemeClr val="accent1"/>
              </a:solidFill>
              <a:latin typeface="+mj-ea"/>
              <a:ea typeface="+mj-ea"/>
            </a:endParaRP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endParaRPr lang="zh-CN" altLang="en-US" sz="2000" b="1" dirty="0">
              <a:solidFill>
                <a:schemeClr val="accent1"/>
              </a:solidFill>
              <a:latin typeface="+mj-ea"/>
              <a:ea typeface="+mj-ea"/>
            </a:endParaRP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endParaRPr lang="zh-CN" altLang="en-US" sz="2000" b="1" dirty="0">
              <a:solidFill>
                <a:schemeClr val="accent1"/>
              </a:solidFill>
              <a:latin typeface="+mj-ea"/>
              <a:ea typeface="+mj-ea"/>
            </a:endParaRP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endParaRPr lang="zh-CN" altLang="en-US" sz="2000" b="1" dirty="0">
              <a:solidFill>
                <a:schemeClr val="accent1"/>
              </a:solidFill>
              <a:latin typeface="+mj-ea"/>
              <a:ea typeface="+mj-ea"/>
            </a:endParaRP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endParaRPr lang="zh-CN" altLang="en-US" sz="2000" b="1" dirty="0">
              <a:solidFill>
                <a:schemeClr val="accent1"/>
              </a:solidFill>
              <a:latin typeface="+mj-ea"/>
              <a:ea typeface="+mj-ea"/>
            </a:endParaRP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endParaRPr lang="zh-CN" altLang="en-US" sz="2000" b="1" dirty="0">
              <a:solidFill>
                <a:schemeClr val="accent1"/>
              </a:solidFill>
              <a:latin typeface="+mj-ea"/>
              <a:ea typeface="+mj-ea"/>
            </a:endParaRP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endParaRPr lang="zh-CN" altLang="en-US" dirty="0">
              <a:solidFill>
                <a:schemeClr val="bg1"/>
              </a:solidFill>
              <a:latin typeface="+mn-ea"/>
              <a:ea typeface="+mn-ea"/>
            </a:endParaRP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endParaRPr lang="zh-CN" altLang="en-US" sz="2800" dirty="0">
              <a:solidFill>
                <a:schemeClr val="bg1"/>
              </a:solidFill>
              <a:latin typeface="+mj-ea"/>
              <a:ea typeface="+mj-ea"/>
            </a:endParaRP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endParaRPr lang="zh-CN" altLang="en-US" sz="2800" dirty="0">
              <a:solidFill>
                <a:schemeClr val="bg1"/>
              </a:solidFill>
              <a:latin typeface="+mj-ea"/>
              <a:ea typeface="+mj-ea"/>
            </a:endParaRP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2.3 </a:t>
            </a:r>
            <a:r>
              <a:rPr lang="zh-CN" altLang="en-US" dirty="0"/>
              <a:t>采用某某研究方案</a:t>
            </a:r>
            <a:endParaRPr lang="zh-CN" altLang="en-US" dirty="0"/>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2.4 </a:t>
            </a:r>
            <a:r>
              <a:rPr lang="zh-CN" altLang="en-US" dirty="0"/>
              <a:t>可行性说明</a:t>
            </a:r>
            <a:endParaRPr lang="zh-CN" altLang="en-US" dirty="0"/>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endParaRPr lang="en-US" altLang="zh-CN" sz="2400" dirty="0">
              <a:solidFill>
                <a:srgbClr val="FFFFFF"/>
              </a:solidFill>
              <a:latin typeface="Lifeline JL" panose="00000400000000000000" pitchFamily="2" charset="0"/>
            </a:endParaRP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endParaRPr lang="en-US" altLang="zh-CN" sz="2400" dirty="0">
              <a:solidFill>
                <a:srgbClr val="FFFFFF"/>
              </a:solidFill>
              <a:latin typeface="Lifeline JL" panose="00000400000000000000" pitchFamily="2" charset="0"/>
            </a:endParaRP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endParaRPr lang="en-US" sz="2400" dirty="0">
              <a:solidFill>
                <a:srgbClr val="FFFFFF"/>
              </a:solidFill>
              <a:latin typeface="Lifeline JL" panose="00000400000000000000" pitchFamily="2" charset="0"/>
            </a:endParaRP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endParaRPr lang="en-US" altLang="zh-CN" sz="2400" dirty="0">
              <a:solidFill>
                <a:srgbClr val="FFFFFF"/>
              </a:solidFill>
              <a:latin typeface="Lifeline JL" panose="00000400000000000000" pitchFamily="2" charset="0"/>
            </a:endParaRP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endParaRPr lang="en-US" altLang="zh-CN" sz="2400">
              <a:solidFill>
                <a:srgbClr val="FFFFFF"/>
              </a:solidFill>
              <a:latin typeface="Lifeline JL" panose="00000400000000000000" pitchFamily="2" charset="0"/>
            </a:endParaRP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endParaRPr lang="zh-CN" altLang="en-US" sz="6600" dirty="0">
              <a:solidFill>
                <a:schemeClr val="bg1"/>
              </a:solidFill>
              <a:latin typeface="+mj-ea"/>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endParaRPr lang="zh-CN" altLang="en-US" sz="2000" b="1" dirty="0">
              <a:solidFill>
                <a:schemeClr val="bg1"/>
              </a:solidFill>
              <a:latin typeface="+mj-ea"/>
              <a:ea typeface="+mj-ea"/>
            </a:endParaRP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endParaRPr lang="zh-CN" altLang="en-US" sz="2000" b="1" dirty="0">
              <a:solidFill>
                <a:schemeClr val="bg1"/>
              </a:solidFill>
              <a:latin typeface="+mj-ea"/>
              <a:ea typeface="+mj-ea"/>
            </a:endParaRP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endParaRPr lang="zh-CN" altLang="en-US" sz="2000" b="1" dirty="0">
              <a:solidFill>
                <a:schemeClr val="bg1"/>
              </a:solidFill>
              <a:latin typeface="+mj-ea"/>
              <a:ea typeface="+mj-ea"/>
            </a:endParaRP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endParaRPr lang="zh-CN" altLang="en-US" sz="2000" b="1" dirty="0">
              <a:solidFill>
                <a:schemeClr val="bg1"/>
              </a:solidFill>
              <a:latin typeface="+mj-ea"/>
              <a:ea typeface="+mj-ea"/>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3.1 </a:t>
            </a:r>
            <a:r>
              <a:rPr lang="zh-CN" altLang="en-US" dirty="0"/>
              <a:t>关键技术</a:t>
            </a:r>
            <a:endParaRPr lang="zh-CN" altLang="en-US" dirty="0"/>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endParaRPr lang="zh-CN" altLang="en-US" dirty="0">
              <a:solidFill>
                <a:schemeClr val="bg1"/>
              </a:solidFill>
              <a:latin typeface="+mn-ea"/>
              <a:ea typeface="+mn-ea"/>
              <a:sym typeface="Arial" panose="020B0604020202020204" pitchFamily="34" charset="0"/>
            </a:endParaRP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endParaRPr lang="zh-CN" altLang="en-US" sz="1600" dirty="0">
              <a:solidFill>
                <a:schemeClr val="bg1"/>
              </a:solidFill>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3.2 </a:t>
            </a:r>
            <a:r>
              <a:rPr lang="zh-CN" altLang="en-US" dirty="0"/>
              <a:t>实践难点</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endParaRPr lang="zh-CN" altLang="en-US" sz="1400" b="1" dirty="0">
              <a:solidFill>
                <a:schemeClr val="bg1"/>
              </a:solidFill>
              <a:latin typeface="Lifeline JL" panose="00000400000000000000" pitchFamily="2" charset="0"/>
              <a:ea typeface="+mj-ea"/>
            </a:endParaRP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endParaRPr lang="zh-CN" altLang="en-US" sz="1400" b="1" dirty="0">
              <a:solidFill>
                <a:schemeClr val="bg1"/>
              </a:solidFill>
              <a:latin typeface="Lifeline JL" panose="00000400000000000000" pitchFamily="2" charset="0"/>
              <a:ea typeface="+mj-ea"/>
            </a:endParaRP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endParaRPr lang="zh-CN" altLang="en-US" sz="1400" b="1" dirty="0">
              <a:solidFill>
                <a:schemeClr val="bg1"/>
              </a:solidFill>
              <a:latin typeface="Lifeline JL" panose="00000400000000000000" pitchFamily="2" charset="0"/>
              <a:ea typeface="+mj-ea"/>
            </a:endParaRP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endParaRPr lang="zh-CN" altLang="en-US" sz="1400" b="1" dirty="0">
              <a:solidFill>
                <a:schemeClr val="bg1"/>
              </a:solidFill>
              <a:latin typeface="Lifeline JL" panose="00000400000000000000" pitchFamily="2" charset="0"/>
              <a:ea typeface="+mj-ea"/>
            </a:endParaRP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3.3 </a:t>
            </a:r>
            <a:r>
              <a:rPr lang="zh-CN" altLang="en-US" dirty="0"/>
              <a:t>案例对比分析</a:t>
            </a:r>
            <a:endParaRPr lang="zh-CN" altLang="en-US" dirty="0"/>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endParaRPr lang="zh-CN" altLang="en-US" sz="6600" dirty="0">
              <a:solidFill>
                <a:schemeClr val="bg1"/>
              </a:solidFill>
              <a:latin typeface="+mn-ea"/>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endParaRPr lang="zh-CN" altLang="en-US" sz="1600" dirty="0">
              <a:solidFill>
                <a:schemeClr val="bg1"/>
              </a:solidFill>
              <a:latin typeface="+mn-ea"/>
            </a:endParaRP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endParaRPr lang="zh-CN" altLang="en-US" sz="1600" dirty="0">
              <a:solidFill>
                <a:schemeClr val="bg1"/>
              </a:solidFill>
              <a:latin typeface="+mn-ea"/>
            </a:endParaRP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endParaRPr lang="zh-CN" altLang="en-US" sz="2000" b="1" dirty="0">
              <a:solidFill>
                <a:schemeClr val="bg2"/>
              </a:solidFill>
              <a:latin typeface="+mn-ea"/>
              <a:ea typeface="+mn-ea"/>
            </a:endParaRP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4.1 </a:t>
            </a:r>
            <a:r>
              <a:rPr lang="zh-CN" altLang="en-US" dirty="0"/>
              <a:t>研究目标</a:t>
            </a:r>
            <a:endParaRPr lang="zh-CN" altLang="en-US"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endParaRPr lang="zh-CN" altLang="en-US" sz="3200" dirty="0"/>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endParaRPr lang="zh-CN" altLang="en-US" dirty="0">
              <a:solidFill>
                <a:schemeClr val="accent1"/>
              </a:solidFill>
            </a:endParaRP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endParaRPr lang="zh-CN" altLang="en-US" dirty="0">
              <a:solidFill>
                <a:schemeClr val="bg1"/>
              </a:solidFill>
              <a:latin typeface="+mj-ea"/>
              <a:ea typeface="+mj-ea"/>
            </a:endParaRP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a:t>
            </a:r>
            <a:r>
              <a:rPr lang="zh-CN" altLang="en-US" dirty="0" smtClean="0">
                <a:solidFill>
                  <a:schemeClr val="bg1"/>
                </a:solidFill>
                <a:latin typeface="+mj-ea"/>
                <a:ea typeface="+mj-ea"/>
              </a:rPr>
              <a:t>机亮亮图文旗舰店</a:t>
            </a:r>
            <a:r>
              <a:rPr lang="en-US" altLang="zh-CN" dirty="0" smtClean="0">
                <a:solidFill>
                  <a:schemeClr val="bg1"/>
                </a:solidFill>
                <a:latin typeface="+mj-ea"/>
                <a:ea typeface="+mj-ea"/>
              </a:rPr>
              <a:t>https://liangliangtuwen.tmall.com</a:t>
            </a:r>
            <a:endParaRPr lang="en-US" altLang="zh-CN" dirty="0" smtClean="0">
              <a:solidFill>
                <a:schemeClr val="bg1"/>
              </a:solidFill>
              <a:latin typeface="+mj-ea"/>
              <a:ea typeface="+mj-ea"/>
            </a:endParaRP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endParaRPr lang="zh-CN" altLang="en-US" dirty="0">
              <a:solidFill>
                <a:schemeClr val="bg1"/>
              </a:solidFill>
              <a:latin typeface="+mj-ea"/>
              <a:ea typeface="+mj-ea"/>
            </a:endParaRP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4.2 </a:t>
            </a:r>
            <a:r>
              <a:rPr lang="zh-CN" altLang="en-US" dirty="0"/>
              <a:t>成果形式</a:t>
            </a:r>
            <a:endParaRPr lang="zh-CN" altLang="en-US" dirty="0"/>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4.3 </a:t>
            </a:r>
            <a:r>
              <a:rPr lang="zh-CN" altLang="en-US" dirty="0"/>
              <a:t>应用前景</a:t>
            </a:r>
            <a:endParaRPr lang="zh-CN" altLang="en-US" dirty="0"/>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endParaRPr lang="zh-CN" altLang="en-US" dirty="0">
              <a:solidFill>
                <a:schemeClr val="bg1"/>
              </a:solidFill>
              <a:latin typeface="+mj-ea"/>
              <a:ea typeface="+mj-ea"/>
            </a:endParaRP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endParaRPr lang="zh-CN" altLang="en-US"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5.1 </a:t>
            </a:r>
            <a:r>
              <a:rPr lang="zh-CN" altLang="en-US" dirty="0"/>
              <a:t>主要问题分析</a:t>
            </a:r>
            <a:endParaRPr lang="zh-CN" altLang="en-US" dirty="0"/>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5.2 </a:t>
            </a:r>
            <a:r>
              <a:rPr lang="zh-CN" altLang="en-US" dirty="0"/>
              <a:t>问题评估</a:t>
            </a:r>
            <a:endParaRPr lang="zh-CN" altLang="en-US" dirty="0"/>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endParaRPr lang="zh-CN" altLang="en-US" sz="2000" dirty="0">
              <a:solidFill>
                <a:schemeClr val="bg2"/>
              </a:solidFill>
              <a:latin typeface="+mj-ea"/>
              <a:ea typeface="+mj-ea"/>
            </a:endParaRP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endParaRPr lang="zh-CN" altLang="en-US" dirty="0">
              <a:solidFill>
                <a:schemeClr val="bg1"/>
              </a:solidFill>
              <a:latin typeface="+mj-ea"/>
              <a:ea typeface="+mj-ea"/>
            </a:endParaRP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endParaRPr lang="zh-CN" altLang="en-US" sz="2000" dirty="0">
              <a:solidFill>
                <a:schemeClr val="bg2"/>
              </a:solidFill>
            </a:endParaRP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endParaRPr lang="zh-CN" altLang="en-US" dirty="0">
              <a:solidFill>
                <a:schemeClr val="bg1"/>
              </a:solidFill>
              <a:latin typeface="+mj-ea"/>
              <a:ea typeface="+mj-ea"/>
            </a:endParaRP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endParaRPr lang="zh-CN" altLang="en-US" sz="2000" dirty="0">
              <a:solidFill>
                <a:schemeClr val="bg2"/>
              </a:solidFill>
            </a:endParaRP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endParaRPr lang="zh-CN" altLang="en-US" dirty="0">
              <a:solidFill>
                <a:schemeClr val="bg1"/>
              </a:solidFill>
              <a:latin typeface="+mj-ea"/>
              <a:ea typeface="+mj-ea"/>
            </a:endParaRP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endParaRPr lang="zh-CN" altLang="en-US" sz="2000" dirty="0">
              <a:solidFill>
                <a:schemeClr val="bg2"/>
              </a:solidFill>
            </a:endParaRP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endParaRPr lang="zh-CN" altLang="en-US" dirty="0">
              <a:solidFill>
                <a:schemeClr val="bg1"/>
              </a:solidFill>
              <a:latin typeface="+mj-ea"/>
              <a:ea typeface="+mj-ea"/>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5.3 </a:t>
            </a:r>
            <a:r>
              <a:rPr lang="zh-CN" altLang="en-US" dirty="0"/>
              <a:t>相关建议</a:t>
            </a:r>
            <a:endParaRPr lang="zh-CN" altLang="en-US" dirty="0"/>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endParaRPr lang="zh-CN" altLang="en-US" sz="1600" dirty="0">
              <a:solidFill>
                <a:schemeClr val="bg1"/>
              </a:solidFill>
            </a:endParaRP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endParaRPr lang="zh-CN" altLang="en-US" sz="1600" dirty="0">
              <a:solidFill>
                <a:schemeClr val="bg1"/>
              </a:solidFill>
            </a:endParaRP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smtClean="0">
                <a:solidFill>
                  <a:schemeClr val="bg1"/>
                </a:solidFill>
              </a:rPr>
              <a:t>亮亮图文旗舰店</a:t>
            </a:r>
            <a:r>
              <a:rPr lang="en-US" altLang="zh-CN" sz="1600" dirty="0" smtClean="0">
                <a:solidFill>
                  <a:schemeClr val="bg1"/>
                </a:solidFill>
              </a:rPr>
              <a:t>https://liangliangtuwen.tmall.com</a:t>
            </a:r>
            <a:endParaRPr lang="en-US" altLang="zh-CN" sz="1600" dirty="0">
              <a:solidFill>
                <a:schemeClr val="bg1"/>
              </a:solidFill>
            </a:endParaRP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endParaRPr lang="zh-CN" altLang="en-US" sz="1600" dirty="0">
              <a:solidFill>
                <a:schemeClr val="bg1"/>
              </a:solidFill>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5.4 </a:t>
            </a:r>
            <a:r>
              <a:rPr lang="zh-CN" altLang="en-US" dirty="0"/>
              <a:t>研究总结</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endParaRPr lang="zh-CN" altLang="en-US" sz="2400" b="1" dirty="0">
              <a:solidFill>
                <a:schemeClr val="bg2"/>
              </a:solidFill>
              <a:latin typeface="+mj-ea"/>
              <a:ea typeface="+mj-ea"/>
            </a:endParaRP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endParaRPr lang="zh-CN" altLang="en-US" sz="2400" b="1" dirty="0">
              <a:solidFill>
                <a:schemeClr val="bg2"/>
              </a:solidFill>
              <a:latin typeface="+mj-ea"/>
              <a:ea typeface="+mj-ea"/>
            </a:endParaRP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endParaRPr lang="zh-CN" altLang="en-US" dirty="0">
              <a:solidFill>
                <a:schemeClr val="bg1"/>
              </a:solidFill>
              <a:latin typeface="+mn-ea"/>
              <a:ea typeface="+mn-ea"/>
            </a:endParaRPr>
          </a:p>
        </p:txBody>
      </p:sp>
      <p:sp>
        <p:nvSpPr>
          <p:cNvPr id="14" name="TextBox 15"/>
          <p:cNvSpPr txBox="1"/>
          <p:nvPr/>
        </p:nvSpPr>
        <p:spPr>
          <a:xfrm>
            <a:off x="6760614"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endParaRPr lang="zh-CN" altLang="en-US" dirty="0">
              <a:solidFill>
                <a:schemeClr val="bg1"/>
              </a:solidFill>
              <a:latin typeface="+mn-ea"/>
              <a:ea typeface="+mn-ea"/>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5.5 </a:t>
            </a:r>
            <a:r>
              <a:rPr lang="zh-CN" altLang="en-US" dirty="0"/>
              <a:t>亮点与不足</a:t>
            </a:r>
            <a:endParaRPr lang="zh-CN" altLang="en-US" dirty="0"/>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19598" y="2348880"/>
            <a:ext cx="10524194" cy="2677656"/>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感谢导师团队，特别感谢某某教授给予的耐心指导；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endParaRPr lang="zh-CN" altLang="en-US" sz="28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
        <p:nvSpPr>
          <p:cNvPr id="29" name="Rectangle 3"/>
          <p:cNvSpPr txBox="1">
            <a:spLocks noChangeArrowheads="1"/>
          </p:cNvSpPr>
          <p:nvPr/>
        </p:nvSpPr>
        <p:spPr bwMode="auto">
          <a:xfrm>
            <a:off x="954801" y="279464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报告完毕　感谢聆听</a:t>
            </a:r>
            <a:endParaRPr lang="zh-CN" altLang="en-US" sz="7200" b="1" dirty="0">
              <a:solidFill>
                <a:schemeClr val="bg1"/>
              </a:solidFill>
              <a:latin typeface="微软雅黑" panose="020B0503020204020204" pitchFamily="34" charset="-122"/>
            </a:endParaRPr>
          </a:p>
        </p:txBody>
      </p:sp>
      <p:sp>
        <p:nvSpPr>
          <p:cNvPr id="30" name="Rectangle 4"/>
          <p:cNvSpPr txBox="1">
            <a:spLocks noChangeArrowheads="1"/>
          </p:cNvSpPr>
          <p:nvPr/>
        </p:nvSpPr>
        <p:spPr bwMode="auto">
          <a:xfrm>
            <a:off x="1604058" y="3819958"/>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0" dirty="0">
                <a:solidFill>
                  <a:srgbClr val="40474D"/>
                </a:solidFill>
                <a:latin typeface="微软雅黑" panose="020B0503020204020204" pitchFamily="34" charset="-122"/>
                <a:ea typeface="微软雅黑" panose="020B0503020204020204" pitchFamily="34" charset="-122"/>
              </a:rPr>
              <a:t>恳请老师批评指正</a:t>
            </a:r>
            <a:endParaRPr kumimoji="0" lang="zh-CN"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专业</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j-cs"/>
              </a:rPr>
              <a:t>：</a:t>
            </a:r>
            <a:r>
              <a:rPr kumimoji="0" lang="en-US" altLang="zh-CN" sz="2000" b="0" i="0" u="none" strike="noStrike" kern="1200" cap="none" spc="0" normalizeH="0" baseline="0" noProof="0" dirty="0" err="1" smtClean="0">
                <a:ln>
                  <a:noFill/>
                </a:ln>
                <a:solidFill>
                  <a:srgbClr val="40474D"/>
                </a:solidFill>
                <a:effectLst/>
                <a:uLnTx/>
                <a:uFillTx/>
                <a:latin typeface="微软雅黑" panose="020B0503020204020204" pitchFamily="34" charset="-122"/>
                <a:ea typeface="微软雅黑" panose="020B0503020204020204" pitchFamily="34" charset="-122"/>
                <a:cs typeface="+mj-cs"/>
              </a:rPr>
              <a:t>xxxxxx</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6" name="Rectangle 4"/>
          <p:cNvSpPr txBox="1">
            <a:spLocks noChangeArrowheads="1"/>
          </p:cNvSpPr>
          <p:nvPr/>
        </p:nvSpPr>
        <p:spPr bwMode="auto">
          <a:xfrm>
            <a:off x="6603365" y="4528820"/>
            <a:ext cx="2686050"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j-cs"/>
              </a:rPr>
              <a:t>：青课</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学号</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n-cs"/>
              </a:rPr>
              <a:t>588888</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答辩</a:t>
            </a:r>
            <a:r>
              <a:rPr kumimoji="0" lang="zh-CN" altLang="en-US" sz="2000" b="0" i="0" u="none" strike="noStrike" kern="1200" cap="none" spc="0" normalizeH="0" baseline="0" noProof="0">
                <a:ln>
                  <a:noFill/>
                </a:ln>
                <a:solidFill>
                  <a:srgbClr val="40474D"/>
                </a:solidFill>
                <a:effectLst/>
                <a:uLnTx/>
                <a:uFillTx/>
                <a:latin typeface="微软雅黑" panose="020B0503020204020204" pitchFamily="34" charset="-122"/>
                <a:ea typeface="微软雅黑" panose="020B0503020204020204" pitchFamily="34" charset="-122"/>
                <a:cs typeface="+mn-cs"/>
              </a:rPr>
              <a:t>人</a:t>
            </a:r>
            <a:r>
              <a:rPr kumimoji="0" lang="zh-CN" altLang="en-US" sz="2000" b="0" i="0" u="none" strike="noStrike" kern="1200" cap="none" spc="0" normalizeH="0" baseline="0" noProof="0" smtClean="0">
                <a:ln>
                  <a:noFill/>
                </a:ln>
                <a:solidFill>
                  <a:srgbClr val="40474D"/>
                </a:solidFill>
                <a:effectLst/>
                <a:uLnTx/>
                <a:uFillTx/>
                <a:latin typeface="微软雅黑" panose="020B0503020204020204" pitchFamily="34" charset="-122"/>
                <a:ea typeface="微软雅黑" panose="020B0503020204020204" pitchFamily="34" charset="-122"/>
                <a:cs typeface="+mn-cs"/>
              </a:rPr>
              <a:t>：青课</a:t>
            </a:r>
            <a:endPar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endParaRPr lang="zh-CN" altLang="en-US" sz="9600" b="1" dirty="0">
              <a:solidFill>
                <a:schemeClr val="bg1"/>
              </a:solidFill>
              <a:latin typeface="+mj-ea"/>
              <a:ea typeface="+mj-ea"/>
            </a:endParaRP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endParaRPr lang="zh-CN" altLang="en-US" sz="6600" dirty="0">
              <a:solidFill>
                <a:schemeClr val="bg1"/>
              </a:solidFill>
            </a:endParaRP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endParaRPr lang="zh-CN" altLang="en-US" dirty="0">
              <a:solidFill>
                <a:schemeClr val="bg1"/>
              </a:solidFill>
              <a:latin typeface="+mj-ea"/>
              <a:ea typeface="+mj-ea"/>
            </a:endParaRP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endParaRPr lang="zh-CN" altLang="en-US" dirty="0">
              <a:solidFill>
                <a:schemeClr val="bg1"/>
              </a:solidFill>
              <a:latin typeface="+mj-ea"/>
              <a:ea typeface="+mj-ea"/>
            </a:endParaRP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endParaRPr lang="zh-CN" altLang="en-US" dirty="0">
              <a:solidFill>
                <a:schemeClr val="bg1"/>
              </a:solidFill>
              <a:latin typeface="+mj-ea"/>
              <a:ea typeface="+mj-ea"/>
            </a:endParaRP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endParaRPr lang="zh-CN" altLang="en-US" dirty="0">
              <a:solidFill>
                <a:schemeClr val="bg1"/>
              </a:solidFill>
              <a:latin typeface="+mj-ea"/>
              <a:ea typeface="+mj-ea"/>
            </a:endParaRP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endParaRPr lang="zh-CN" altLang="en-US" dirty="0">
              <a:solidFill>
                <a:schemeClr val="bg1"/>
              </a:solidFill>
              <a:latin typeface="+mj-ea"/>
              <a:ea typeface="+mj-ea"/>
            </a:endParaRP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itchFamily="2" charset="-122"/>
              </a:defRPr>
            </a:lvl1pPr>
          </a:lstStyle>
          <a:p>
            <a:pPr algn="ctr"/>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endParaRPr lang="zh-CN" altLang="en-US" dirty="0"/>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endParaRPr lang="zh-CN" altLang="en-US" dirty="0"/>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endParaRPr lang="zh-CN" altLang="en-US" dirty="0"/>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endParaRPr lang="zh-CN" altLang="en-US" sz="1600" dirty="0">
              <a:solidFill>
                <a:schemeClr val="bg1"/>
              </a:solidFill>
              <a:latin typeface="+mj-ea"/>
              <a:ea typeface="+mj-ea"/>
            </a:endParaRP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endParaRPr lang="zh-CN" altLang="en-US" b="1" dirty="0">
              <a:solidFill>
                <a:schemeClr val="bg1"/>
              </a:solidFill>
              <a:latin typeface="+mj-ea"/>
              <a:ea typeface="+mj-ea"/>
            </a:endParaRP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endParaRPr lang="zh-CN" altLang="en-US" sz="1600" dirty="0">
              <a:solidFill>
                <a:schemeClr val="bg1"/>
              </a:solidFill>
              <a:latin typeface="+mj-ea"/>
              <a:ea typeface="+mj-ea"/>
            </a:endParaRP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endParaRPr lang="zh-CN" altLang="en-US" b="1" dirty="0">
              <a:solidFill>
                <a:schemeClr val="bg1"/>
              </a:solidFill>
              <a:latin typeface="+mj-ea"/>
              <a:ea typeface="+mj-ea"/>
            </a:endParaRP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endParaRPr lang="zh-CN" altLang="en-US" sz="1600" dirty="0">
              <a:solidFill>
                <a:schemeClr val="bg1"/>
              </a:solidFill>
              <a:latin typeface="+mj-ea"/>
              <a:ea typeface="+mj-ea"/>
            </a:endParaRP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endParaRPr lang="zh-CN" altLang="en-US" sz="1600" dirty="0">
              <a:solidFill>
                <a:schemeClr val="bg1"/>
              </a:solidFill>
              <a:latin typeface="+mj-ea"/>
              <a:ea typeface="+mj-ea"/>
            </a:endParaRP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endParaRPr lang="zh-CN" altLang="en-US" b="1" dirty="0">
              <a:solidFill>
                <a:schemeClr val="bg1"/>
              </a:solidFill>
              <a:latin typeface="+mj-ea"/>
            </a:endParaRP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endParaRPr lang="zh-CN" altLang="en-US" sz="1600" dirty="0">
              <a:solidFill>
                <a:schemeClr val="bg1"/>
              </a:solidFill>
              <a:latin typeface="+mj-ea"/>
              <a:ea typeface="+mj-ea"/>
            </a:endParaRP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endParaRPr lang="zh-CN" altLang="en-US" b="1" dirty="0">
              <a:solidFill>
                <a:schemeClr val="bg1"/>
              </a:solidFill>
              <a:latin typeface="+mj-ea"/>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1.2 </a:t>
            </a:r>
            <a:r>
              <a:rPr lang="zh-CN" altLang="en-US" dirty="0"/>
              <a:t>国内相关研究情况</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endParaRPr lang="zh-CN" altLang="en-US" dirty="0">
              <a:solidFill>
                <a:schemeClr val="bg1"/>
              </a:solidFill>
              <a:latin typeface="+mn-ea"/>
              <a:ea typeface="+mn-ea"/>
            </a:endParaRP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endParaRPr lang="zh-CN" altLang="en-US" dirty="0">
              <a:solidFill>
                <a:schemeClr val="bg1"/>
              </a:solidFill>
            </a:endParaRP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endParaRPr lang="zh-CN" altLang="en-US" dirty="0">
              <a:solidFill>
                <a:schemeClr val="bg1"/>
              </a:solidFill>
            </a:endParaRP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1.3 </a:t>
            </a:r>
            <a:r>
              <a:rPr lang="zh-CN" altLang="en-US" dirty="0"/>
              <a:t>研究意义</a:t>
            </a:r>
            <a:endParaRPr lang="zh-CN" altLang="en-US" dirty="0"/>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endParaRPr lang="en-US" altLang="zh-CN" sz="1800" dirty="0"/>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endParaRPr lang="en-US" altLang="zh-CN" sz="1800" dirty="0"/>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endParaRPr lang="en-US" altLang="zh-CN" sz="1800" dirty="0"/>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endParaRPr lang="en-US" altLang="zh-CN" sz="1800" dirty="0"/>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endParaRPr lang="en-US" altLang="zh-CN" sz="1800" dirty="0"/>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endParaRPr lang="en-US" altLang="zh-CN" sz="1800" dirty="0"/>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1.4 </a:t>
            </a:r>
            <a:r>
              <a:rPr lang="zh-CN" altLang="en-US" dirty="0"/>
              <a:t>参考文献</a:t>
            </a:r>
            <a:endParaRPr lang="zh-CN" altLang="en-US" dirty="0"/>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endParaRPr lang="zh-CN" altLang="en-US" sz="2000" b="1" dirty="0">
              <a:solidFill>
                <a:schemeClr val="bg1"/>
              </a:solidFill>
              <a:ea typeface="微软雅黑" panose="020B0503020204020204" pitchFamily="34" charset="-122"/>
            </a:endParaRP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endParaRPr lang="zh-CN" altLang="en-US" sz="2000" b="1" dirty="0">
              <a:solidFill>
                <a:schemeClr val="bg1"/>
              </a:solidFill>
              <a:ea typeface="微软雅黑" panose="020B0503020204020204" pitchFamily="34" charset="-122"/>
            </a:endParaRP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endParaRPr lang="zh-CN" altLang="en-US" sz="2000" b="1" dirty="0">
              <a:solidFill>
                <a:schemeClr val="bg1"/>
              </a:solidFill>
              <a:ea typeface="微软雅黑" panose="020B0503020204020204" pitchFamily="34" charset="-122"/>
            </a:endParaRP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endParaRPr lang="zh-CN" altLang="en-US" sz="2000" b="1" dirty="0">
              <a:solidFill>
                <a:schemeClr val="bg1"/>
              </a:solidFill>
              <a:ea typeface="微软雅黑" panose="020B0503020204020204" pitchFamily="34" charset="-122"/>
            </a:endParaRP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endParaRPr lang="zh-CN" altLang="en-US" sz="1600" dirty="0">
              <a:solidFill>
                <a:schemeClr val="bg1"/>
              </a:solidFill>
              <a:latin typeface="+mj-ea"/>
              <a:ea typeface="+mj-ea"/>
            </a:endParaRP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endParaRPr lang="zh-CN" altLang="en-US" sz="1600" dirty="0">
              <a:solidFill>
                <a:schemeClr val="bg1"/>
              </a:solidFill>
              <a:latin typeface="+mj-ea"/>
              <a:ea typeface="+mj-ea"/>
              <a:sym typeface="Arial" panose="020B0604020202020204" pitchFamily="34" charset="0"/>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1.5 </a:t>
            </a:r>
            <a:r>
              <a:rPr lang="zh-CN" altLang="en-US" dirty="0"/>
              <a:t>主要贡献与创新</a:t>
            </a:r>
            <a:endParaRPr lang="zh-CN" altLang="en-US" dirty="0"/>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endParaRPr lang="zh-CN" altLang="en-US" sz="6600" dirty="0">
              <a:solidFill>
                <a:schemeClr val="bg1"/>
              </a:solidFill>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endParaRPr lang="zh-CN" altLang="en-US" dirty="0">
              <a:solidFill>
                <a:schemeClr val="bg1"/>
              </a:solidFill>
              <a:latin typeface="+mj-ea"/>
              <a:ea typeface="+mj-ea"/>
            </a:endParaRP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3903</Words>
  <Application>WWO_openplatform_20200924161515-8e733aaadf</Application>
  <PresentationFormat>自定义</PresentationFormat>
  <Paragraphs>585</Paragraphs>
  <Slides>29</Slides>
  <Notes>30</Notes>
  <HiddenSlides>1</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29</vt:i4>
      </vt:variant>
    </vt:vector>
  </HeadingPairs>
  <TitlesOfParts>
    <vt:vector size="50" baseType="lpstr">
      <vt:lpstr>Arial</vt:lpstr>
      <vt:lpstr>宋体</vt:lpstr>
      <vt:lpstr>Wingdings</vt:lpstr>
      <vt:lpstr>汉仪书宋二KW</vt:lpstr>
      <vt:lpstr>微软雅黑</vt:lpstr>
      <vt:lpstr>汉仪旗黑KW 55S</vt:lpstr>
      <vt:lpstr>仿宋_GB2312</vt:lpstr>
      <vt:lpstr>汉仪仿宋KW</vt:lpstr>
      <vt:lpstr>Calibri</vt:lpstr>
      <vt:lpstr>Lifeline JL</vt:lpstr>
      <vt:lpstr>Segoe UI Light</vt:lpstr>
      <vt:lpstr>Kingsoft Confetti</vt:lpstr>
      <vt:lpstr>华文细黑</vt:lpstr>
      <vt:lpstr>Open Sans</vt:lpstr>
      <vt:lpstr>华文隶书</vt:lpstr>
      <vt:lpstr>Arial Rounded MT Bold</vt:lpstr>
      <vt:lpstr>Times New Roman</vt:lpstr>
      <vt:lpstr>汉仪中黑KW</vt:lpstr>
      <vt:lpstr>DejaVu Sans Condensed</vt:lpstr>
      <vt:lpstr>webwppDefTheme</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上海维湾8号机</cp:lastModifiedBy>
  <dcterms:created xsi:type="dcterms:W3CDTF">2021-12-08T10:16:37Z</dcterms:created>
  <dcterms:modified xsi:type="dcterms:W3CDTF">2021-12-08T10:16:37Z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